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75" r:id="rId11"/>
    <p:sldId id="276" r:id="rId12"/>
    <p:sldId id="277" r:id="rId13"/>
    <p:sldId id="266" r:id="rId14"/>
    <p:sldId id="291" r:id="rId15"/>
    <p:sldId id="279" r:id="rId16"/>
    <p:sldId id="278" r:id="rId17"/>
    <p:sldId id="283" r:id="rId18"/>
    <p:sldId id="281" r:id="rId19"/>
    <p:sldId id="282" r:id="rId20"/>
    <p:sldId id="280" r:id="rId21"/>
    <p:sldId id="267" r:id="rId22"/>
    <p:sldId id="285" r:id="rId23"/>
    <p:sldId id="284" r:id="rId24"/>
    <p:sldId id="270" r:id="rId25"/>
    <p:sldId id="286" r:id="rId26"/>
    <p:sldId id="287" r:id="rId27"/>
    <p:sldId id="271" r:id="rId28"/>
    <p:sldId id="288" r:id="rId29"/>
    <p:sldId id="289" r:id="rId30"/>
    <p:sldId id="290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Johnson" initials="IJ" lastIdx="8" clrIdx="0">
    <p:extLst>
      <p:ext uri="{19B8F6BF-5375-455C-9EA6-DF929625EA0E}">
        <p15:presenceInfo xmlns:p15="http://schemas.microsoft.com/office/powerpoint/2012/main" userId="S-1-5-21-507921405-308236825-682003330-247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 autoAdjust="0"/>
    <p:restoredTop sz="84335" autoAdjust="0"/>
  </p:normalViewPr>
  <p:slideViewPr>
    <p:cSldViewPr snapToGrid="0">
      <p:cViewPr varScale="1">
        <p:scale>
          <a:sx n="70" d="100"/>
          <a:sy n="70" d="100"/>
        </p:scale>
        <p:origin x="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8T14:47:27.659" idx="2">
    <p:pos x="10" y="10"/>
    <p:text>This needs to be re-written, I need to explain it far better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8T14:47:49.460" idx="3">
    <p:pos x="10" y="10"/>
    <p:text>I don't think this was that clear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8T14:48:09.411" idx="4">
    <p:pos x="10" y="10"/>
    <p:text>Improve this diagram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8T14:48:39.259" idx="5">
    <p:pos x="10" y="10"/>
    <p:text>Needs refinement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8T14:45:07.082" idx="1">
    <p:pos x="10" y="10"/>
    <p:text>This needs work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4CD61-A1F1-47D1-98C9-4E1FE2F1425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9DCBE6-EBDE-4668-B529-C015F9B5FB25}">
      <dgm:prSet phldrT="[Text]"/>
      <dgm:spPr/>
      <dgm:t>
        <a:bodyPr/>
        <a:lstStyle/>
        <a:p>
          <a:r>
            <a:rPr lang="en-GB" dirty="0" smtClean="0"/>
            <a:t>Theme Park</a:t>
          </a:r>
          <a:endParaRPr lang="en-GB" dirty="0"/>
        </a:p>
      </dgm:t>
    </dgm:pt>
    <dgm:pt modelId="{CC08AB81-E7DB-42BE-B612-DC389E45A6B6}" type="parTrans" cxnId="{CA0924AA-8571-4E12-9738-1FD1BFADD6C1}">
      <dgm:prSet/>
      <dgm:spPr/>
      <dgm:t>
        <a:bodyPr/>
        <a:lstStyle/>
        <a:p>
          <a:endParaRPr lang="en-GB"/>
        </a:p>
      </dgm:t>
    </dgm:pt>
    <dgm:pt modelId="{32ABBC5E-C9C3-4FEE-87E7-E0D2A39E3FE9}" type="sibTrans" cxnId="{CA0924AA-8571-4E12-9738-1FD1BFADD6C1}">
      <dgm:prSet/>
      <dgm:spPr/>
      <dgm:t>
        <a:bodyPr/>
        <a:lstStyle/>
        <a:p>
          <a:endParaRPr lang="en-GB"/>
        </a:p>
      </dgm:t>
    </dgm:pt>
    <dgm:pt modelId="{7FAC1AEE-F4C2-4685-AE2E-3CD6F05E3F5D}">
      <dgm:prSet phldrT="[Text]"/>
      <dgm:spPr/>
      <dgm:t>
        <a:bodyPr/>
        <a:lstStyle/>
        <a:p>
          <a:r>
            <a:rPr lang="en-GB" dirty="0" smtClean="0"/>
            <a:t>Admissions</a:t>
          </a:r>
          <a:endParaRPr lang="en-GB" dirty="0"/>
        </a:p>
      </dgm:t>
    </dgm:pt>
    <dgm:pt modelId="{09AB9E36-2B01-4335-BC14-A226D68D6CD5}" type="parTrans" cxnId="{4ABA964E-EA5A-4DB9-8E81-03249D33104B}">
      <dgm:prSet/>
      <dgm:spPr/>
      <dgm:t>
        <a:bodyPr/>
        <a:lstStyle/>
        <a:p>
          <a:endParaRPr lang="en-GB"/>
        </a:p>
      </dgm:t>
    </dgm:pt>
    <dgm:pt modelId="{C3790543-412E-476C-8402-0D56E46226C5}" type="sibTrans" cxnId="{4ABA964E-EA5A-4DB9-8E81-03249D33104B}">
      <dgm:prSet/>
      <dgm:spPr/>
      <dgm:t>
        <a:bodyPr/>
        <a:lstStyle/>
        <a:p>
          <a:endParaRPr lang="en-GB"/>
        </a:p>
      </dgm:t>
    </dgm:pt>
    <dgm:pt modelId="{4E1EF1ED-D113-47E8-9159-856ACA4666F3}">
      <dgm:prSet phldrT="[Text]"/>
      <dgm:spPr/>
      <dgm:t>
        <a:bodyPr/>
        <a:lstStyle/>
        <a:p>
          <a:r>
            <a:rPr lang="en-GB" dirty="0" smtClean="0"/>
            <a:t>Hotel</a:t>
          </a:r>
          <a:endParaRPr lang="en-GB" dirty="0"/>
        </a:p>
      </dgm:t>
    </dgm:pt>
    <dgm:pt modelId="{7C6BB055-935A-409F-A45B-57ADA57FD898}" type="parTrans" cxnId="{7BEB66F7-FEC0-4B91-80CB-8F51425A9E4E}">
      <dgm:prSet/>
      <dgm:spPr/>
      <dgm:t>
        <a:bodyPr/>
        <a:lstStyle/>
        <a:p>
          <a:endParaRPr lang="en-GB"/>
        </a:p>
      </dgm:t>
    </dgm:pt>
    <dgm:pt modelId="{8F695643-FA53-4B56-BF1E-EFC0D9384D58}" type="sibTrans" cxnId="{7BEB66F7-FEC0-4B91-80CB-8F51425A9E4E}">
      <dgm:prSet/>
      <dgm:spPr/>
      <dgm:t>
        <a:bodyPr/>
        <a:lstStyle/>
        <a:p>
          <a:endParaRPr lang="en-GB"/>
        </a:p>
      </dgm:t>
    </dgm:pt>
    <dgm:pt modelId="{B8298AD9-CEEC-4DF2-B78B-AB73C14BC952}">
      <dgm:prSet phldrT="[Text]"/>
      <dgm:spPr/>
      <dgm:t>
        <a:bodyPr/>
        <a:lstStyle/>
        <a:p>
          <a:r>
            <a:rPr lang="en-GB" dirty="0" smtClean="0"/>
            <a:t>Timed activities</a:t>
          </a:r>
          <a:endParaRPr lang="en-GB" dirty="0"/>
        </a:p>
      </dgm:t>
    </dgm:pt>
    <dgm:pt modelId="{3D9301DA-4691-445E-A770-C54404D969D6}" type="parTrans" cxnId="{5B380466-FF28-46CA-B85C-CF2A6B14AC9C}">
      <dgm:prSet/>
      <dgm:spPr/>
      <dgm:t>
        <a:bodyPr/>
        <a:lstStyle/>
        <a:p>
          <a:endParaRPr lang="en-GB"/>
        </a:p>
      </dgm:t>
    </dgm:pt>
    <dgm:pt modelId="{873C4B8A-C632-4A6E-9957-093D2A847C65}" type="sibTrans" cxnId="{5B380466-FF28-46CA-B85C-CF2A6B14AC9C}">
      <dgm:prSet/>
      <dgm:spPr/>
      <dgm:t>
        <a:bodyPr/>
        <a:lstStyle/>
        <a:p>
          <a:endParaRPr lang="en-GB"/>
        </a:p>
      </dgm:t>
    </dgm:pt>
    <dgm:pt modelId="{50B01174-53F0-4814-9835-4B19B9FD9B6A}">
      <dgm:prSet phldrT="[Text]"/>
      <dgm:spPr/>
      <dgm:t>
        <a:bodyPr/>
        <a:lstStyle/>
        <a:p>
          <a:r>
            <a:rPr lang="en-GB" dirty="0" smtClean="0"/>
            <a:t>Merchandise</a:t>
          </a:r>
          <a:endParaRPr lang="en-GB" dirty="0"/>
        </a:p>
      </dgm:t>
    </dgm:pt>
    <dgm:pt modelId="{A5A9D8DD-8201-4B78-B507-E96A60DD4E0A}" type="parTrans" cxnId="{F089B3F0-D4DE-4FDB-AAAB-5E83C6D989F6}">
      <dgm:prSet/>
      <dgm:spPr/>
      <dgm:t>
        <a:bodyPr/>
        <a:lstStyle/>
        <a:p>
          <a:endParaRPr lang="en-GB"/>
        </a:p>
      </dgm:t>
    </dgm:pt>
    <dgm:pt modelId="{96EB5E09-4460-45CB-8EA9-B208E6BFE882}" type="sibTrans" cxnId="{F089B3F0-D4DE-4FDB-AAAB-5E83C6D989F6}">
      <dgm:prSet/>
      <dgm:spPr/>
      <dgm:t>
        <a:bodyPr/>
        <a:lstStyle/>
        <a:p>
          <a:endParaRPr lang="en-GB"/>
        </a:p>
      </dgm:t>
    </dgm:pt>
    <dgm:pt modelId="{BED5B25A-0D9A-4597-B6A0-D82FF4377AFA}">
      <dgm:prSet phldrT="[Text]"/>
      <dgm:spPr/>
      <dgm:t>
        <a:bodyPr/>
        <a:lstStyle/>
        <a:p>
          <a:r>
            <a:rPr lang="en-GB" dirty="0" smtClean="0"/>
            <a:t>Stock management</a:t>
          </a:r>
          <a:endParaRPr lang="en-GB" dirty="0"/>
        </a:p>
      </dgm:t>
    </dgm:pt>
    <dgm:pt modelId="{868D4069-21BB-43A8-9453-40FBE1A5F60C}" type="parTrans" cxnId="{D3FD4749-7B44-4364-BD1D-CD9AE5A29A08}">
      <dgm:prSet/>
      <dgm:spPr/>
      <dgm:t>
        <a:bodyPr/>
        <a:lstStyle/>
        <a:p>
          <a:endParaRPr lang="en-GB"/>
        </a:p>
      </dgm:t>
    </dgm:pt>
    <dgm:pt modelId="{424E5571-0340-4ACB-AAB0-1C4FE387EC41}" type="sibTrans" cxnId="{D3FD4749-7B44-4364-BD1D-CD9AE5A29A08}">
      <dgm:prSet/>
      <dgm:spPr/>
      <dgm:t>
        <a:bodyPr/>
        <a:lstStyle/>
        <a:p>
          <a:endParaRPr lang="en-GB"/>
        </a:p>
      </dgm:t>
    </dgm:pt>
    <dgm:pt modelId="{AC6B67C9-491C-4D8A-AF7F-0E5C9C92643B}">
      <dgm:prSet phldrT="[Text]"/>
      <dgm:spPr/>
      <dgm:t>
        <a:bodyPr/>
        <a:lstStyle/>
        <a:p>
          <a:r>
            <a:rPr lang="en-GB" dirty="0" smtClean="0"/>
            <a:t>Fulfilment </a:t>
          </a:r>
          <a:endParaRPr lang="en-GB" dirty="0"/>
        </a:p>
      </dgm:t>
    </dgm:pt>
    <dgm:pt modelId="{FA52EBF1-F3D2-4383-B74B-A207D01BDC55}" type="parTrans" cxnId="{A85BEC51-91E6-442C-B144-E8F67A1AE8C7}">
      <dgm:prSet/>
      <dgm:spPr/>
      <dgm:t>
        <a:bodyPr/>
        <a:lstStyle/>
        <a:p>
          <a:endParaRPr lang="en-GB"/>
        </a:p>
      </dgm:t>
    </dgm:pt>
    <dgm:pt modelId="{56DBCA55-E5BE-4E11-85DD-84BF83787BB8}" type="sibTrans" cxnId="{A85BEC51-91E6-442C-B144-E8F67A1AE8C7}">
      <dgm:prSet/>
      <dgm:spPr/>
      <dgm:t>
        <a:bodyPr/>
        <a:lstStyle/>
        <a:p>
          <a:endParaRPr lang="en-GB"/>
        </a:p>
      </dgm:t>
    </dgm:pt>
    <dgm:pt modelId="{016A3588-8663-4885-BF42-F65A2559DCB6}">
      <dgm:prSet phldrT="[Text]"/>
      <dgm:spPr/>
      <dgm:t>
        <a:bodyPr/>
        <a:lstStyle/>
        <a:p>
          <a:r>
            <a:rPr lang="en-GB" dirty="0" smtClean="0"/>
            <a:t>Payment</a:t>
          </a:r>
          <a:endParaRPr lang="en-GB" dirty="0"/>
        </a:p>
      </dgm:t>
    </dgm:pt>
    <dgm:pt modelId="{9ED132BE-22C3-4D1D-9147-B401B3DED6DE}" type="parTrans" cxnId="{3A60C602-17F7-454E-B92B-4F318B3984F5}">
      <dgm:prSet/>
      <dgm:spPr/>
      <dgm:t>
        <a:bodyPr/>
        <a:lstStyle/>
        <a:p>
          <a:endParaRPr lang="en-GB"/>
        </a:p>
      </dgm:t>
    </dgm:pt>
    <dgm:pt modelId="{8B6E1858-C577-4837-9CCE-F10143410619}" type="sibTrans" cxnId="{3A60C602-17F7-454E-B92B-4F318B3984F5}">
      <dgm:prSet/>
      <dgm:spPr/>
      <dgm:t>
        <a:bodyPr/>
        <a:lstStyle/>
        <a:p>
          <a:endParaRPr lang="en-GB"/>
        </a:p>
      </dgm:t>
    </dgm:pt>
    <dgm:pt modelId="{B73A61E4-F4E1-456A-86FB-6D9F713AC393}">
      <dgm:prSet phldrT="[Text]"/>
      <dgm:spPr/>
      <dgm:t>
        <a:bodyPr/>
        <a:lstStyle/>
        <a:p>
          <a:r>
            <a:rPr lang="en-GB" dirty="0" smtClean="0"/>
            <a:t>Customer notifications</a:t>
          </a:r>
          <a:endParaRPr lang="en-GB" dirty="0"/>
        </a:p>
      </dgm:t>
    </dgm:pt>
    <dgm:pt modelId="{C883DD09-B015-4D41-B1AB-72ACA7B39C55}" type="parTrans" cxnId="{2A660CED-667F-40DF-B96A-78417C21BCE6}">
      <dgm:prSet/>
      <dgm:spPr/>
      <dgm:t>
        <a:bodyPr/>
        <a:lstStyle/>
        <a:p>
          <a:endParaRPr lang="en-GB"/>
        </a:p>
      </dgm:t>
    </dgm:pt>
    <dgm:pt modelId="{3B28D46E-BEDE-4E3C-A311-B3D149A2E93D}" type="sibTrans" cxnId="{2A660CED-667F-40DF-B96A-78417C21BCE6}">
      <dgm:prSet/>
      <dgm:spPr/>
      <dgm:t>
        <a:bodyPr/>
        <a:lstStyle/>
        <a:p>
          <a:endParaRPr lang="en-GB"/>
        </a:p>
      </dgm:t>
    </dgm:pt>
    <dgm:pt modelId="{9533BB99-7672-4F72-BAC9-C9A37DD70310}">
      <dgm:prSet phldrT="[Text]"/>
      <dgm:spPr/>
      <dgm:t>
        <a:bodyPr/>
        <a:lstStyle/>
        <a:p>
          <a:r>
            <a:rPr lang="en-GB" dirty="0" smtClean="0"/>
            <a:t>Management reporting</a:t>
          </a:r>
          <a:endParaRPr lang="en-GB" dirty="0"/>
        </a:p>
      </dgm:t>
    </dgm:pt>
    <dgm:pt modelId="{BEF27585-BC65-4EB3-BCFD-C33B2984032A}" type="parTrans" cxnId="{98DEAA57-A0E6-47D6-B512-55C7FD9C505D}">
      <dgm:prSet/>
      <dgm:spPr/>
      <dgm:t>
        <a:bodyPr/>
        <a:lstStyle/>
        <a:p>
          <a:endParaRPr lang="en-GB"/>
        </a:p>
      </dgm:t>
    </dgm:pt>
    <dgm:pt modelId="{E031B58D-4E19-4CD6-938F-A80F76B07209}" type="sibTrans" cxnId="{98DEAA57-A0E6-47D6-B512-55C7FD9C505D}">
      <dgm:prSet/>
      <dgm:spPr/>
      <dgm:t>
        <a:bodyPr/>
        <a:lstStyle/>
        <a:p>
          <a:endParaRPr lang="en-GB"/>
        </a:p>
      </dgm:t>
    </dgm:pt>
    <dgm:pt modelId="{967CBDDE-2F31-4355-8E89-80425D69EBD4}" type="pres">
      <dgm:prSet presAssocID="{8FF4CD61-A1F1-47D1-98C9-4E1FE2F1425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60A3B-A4AA-46E8-A4F9-50B098693385}" type="pres">
      <dgm:prSet presAssocID="{8FF4CD61-A1F1-47D1-98C9-4E1FE2F14251}" presName="outerBox" presStyleCnt="0"/>
      <dgm:spPr/>
    </dgm:pt>
    <dgm:pt modelId="{0E06A062-A6E6-43AD-A106-4DE6CD507D5B}" type="pres">
      <dgm:prSet presAssocID="{8FF4CD61-A1F1-47D1-98C9-4E1FE2F14251}" presName="outerBoxParent" presStyleLbl="node1" presStyleIdx="0" presStyleCnt="1"/>
      <dgm:spPr/>
      <dgm:t>
        <a:bodyPr/>
        <a:lstStyle/>
        <a:p>
          <a:endParaRPr lang="en-US"/>
        </a:p>
      </dgm:t>
    </dgm:pt>
    <dgm:pt modelId="{7085522B-25FA-4AA8-BDE9-38B2431FFF8D}" type="pres">
      <dgm:prSet presAssocID="{8FF4CD61-A1F1-47D1-98C9-4E1FE2F14251}" presName="outerBoxChildren" presStyleCnt="0"/>
      <dgm:spPr/>
    </dgm:pt>
    <dgm:pt modelId="{5E6E4E44-D986-45B2-A030-A95AAEBABA19}" type="pres">
      <dgm:prSet presAssocID="{7FAC1AEE-F4C2-4685-AE2E-3CD6F05E3F5D}" presName="oChild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97C69-4262-4BF7-A3B5-A84AD1FE56AB}" type="pres">
      <dgm:prSet presAssocID="{C3790543-412E-476C-8402-0D56E46226C5}" presName="outerSibTrans" presStyleCnt="0"/>
      <dgm:spPr/>
    </dgm:pt>
    <dgm:pt modelId="{70D24B29-2498-4B99-8402-0634B7853BAD}" type="pres">
      <dgm:prSet presAssocID="{4E1EF1ED-D113-47E8-9159-856ACA4666F3}" presName="oChild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12885F-FF8E-4F22-8A38-5AF71A1D021A}" type="pres">
      <dgm:prSet presAssocID="{8F695643-FA53-4B56-BF1E-EFC0D9384D58}" presName="outerSibTrans" presStyleCnt="0"/>
      <dgm:spPr/>
    </dgm:pt>
    <dgm:pt modelId="{41FE32EB-D650-4960-B44E-CC1196774A1E}" type="pres">
      <dgm:prSet presAssocID="{B8298AD9-CEEC-4DF2-B78B-AB73C14BC952}" presName="oChild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AFE46-05C8-45F4-A5FA-A66C69D69805}" type="pres">
      <dgm:prSet presAssocID="{873C4B8A-C632-4A6E-9957-093D2A847C65}" presName="outerSibTrans" presStyleCnt="0"/>
      <dgm:spPr/>
    </dgm:pt>
    <dgm:pt modelId="{B4F9D2D7-B4EF-4E52-8D30-C59D2D4F0186}" type="pres">
      <dgm:prSet presAssocID="{50B01174-53F0-4814-9835-4B19B9FD9B6A}" presName="oChild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74BD19-91C2-4EF0-AA4B-1A3C78B694F9}" type="pres">
      <dgm:prSet presAssocID="{96EB5E09-4460-45CB-8EA9-B208E6BFE882}" presName="outerSibTrans" presStyleCnt="0"/>
      <dgm:spPr/>
    </dgm:pt>
    <dgm:pt modelId="{DE55A37D-1B68-4DAC-849D-FD09D0FBAAC2}" type="pres">
      <dgm:prSet presAssocID="{BED5B25A-0D9A-4597-B6A0-D82FF4377AFA}" presName="oChild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9020CE-B315-4C0A-8549-A26C53D21E1C}" type="pres">
      <dgm:prSet presAssocID="{424E5571-0340-4ACB-AAB0-1C4FE387EC41}" presName="outerSibTrans" presStyleCnt="0"/>
      <dgm:spPr/>
    </dgm:pt>
    <dgm:pt modelId="{682B9ED3-33D4-4610-8A1C-70B4800E8CF7}" type="pres">
      <dgm:prSet presAssocID="{AC6B67C9-491C-4D8A-AF7F-0E5C9C92643B}" presName="oChild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44C714-3D18-47FD-B003-68A13A7CAE39}" type="pres">
      <dgm:prSet presAssocID="{56DBCA55-E5BE-4E11-85DD-84BF83787BB8}" presName="outerSibTrans" presStyleCnt="0"/>
      <dgm:spPr/>
    </dgm:pt>
    <dgm:pt modelId="{D4EF02B0-E84D-4179-AF97-E2B498812D85}" type="pres">
      <dgm:prSet presAssocID="{016A3588-8663-4885-BF42-F65A2559DCB6}" presName="oChild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E2E978-599F-4F01-ACC8-D340D2FEBABE}" type="pres">
      <dgm:prSet presAssocID="{8B6E1858-C577-4837-9CCE-F10143410619}" presName="outerSibTrans" presStyleCnt="0"/>
      <dgm:spPr/>
    </dgm:pt>
    <dgm:pt modelId="{9CEB5A25-7F1C-4D0A-BB80-6B11D481565B}" type="pres">
      <dgm:prSet presAssocID="{B73A61E4-F4E1-456A-86FB-6D9F713AC393}" presName="oChild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CA5519-4C0C-4413-B24B-5144CA85318E}" type="pres">
      <dgm:prSet presAssocID="{3B28D46E-BEDE-4E3C-A311-B3D149A2E93D}" presName="outerSibTrans" presStyleCnt="0"/>
      <dgm:spPr/>
    </dgm:pt>
    <dgm:pt modelId="{A075695E-650F-4575-8EBE-36C1EE7AA0F1}" type="pres">
      <dgm:prSet presAssocID="{9533BB99-7672-4F72-BAC9-C9A37DD70310}" presName="oChild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11AAE6-1A81-4DD2-BC0E-3E6BA31B6727}" type="presOf" srcId="{849DCBE6-EBDE-4668-B529-C015F9B5FB25}" destId="{0E06A062-A6E6-43AD-A106-4DE6CD507D5B}" srcOrd="0" destOrd="0" presId="urn:microsoft.com/office/officeart/2005/8/layout/target2"/>
    <dgm:cxn modelId="{38F03296-C9B8-46CA-8ADA-F8F439B6E373}" type="presOf" srcId="{4E1EF1ED-D113-47E8-9159-856ACA4666F3}" destId="{70D24B29-2498-4B99-8402-0634B7853BAD}" srcOrd="0" destOrd="0" presId="urn:microsoft.com/office/officeart/2005/8/layout/target2"/>
    <dgm:cxn modelId="{A85BEC51-91E6-442C-B144-E8F67A1AE8C7}" srcId="{849DCBE6-EBDE-4668-B529-C015F9B5FB25}" destId="{AC6B67C9-491C-4D8A-AF7F-0E5C9C92643B}" srcOrd="5" destOrd="0" parTransId="{FA52EBF1-F3D2-4383-B74B-A207D01BDC55}" sibTransId="{56DBCA55-E5BE-4E11-85DD-84BF83787BB8}"/>
    <dgm:cxn modelId="{15F2F14D-9FE9-440D-8966-6C9C400EAD84}" type="presOf" srcId="{9533BB99-7672-4F72-BAC9-C9A37DD70310}" destId="{A075695E-650F-4575-8EBE-36C1EE7AA0F1}" srcOrd="0" destOrd="0" presId="urn:microsoft.com/office/officeart/2005/8/layout/target2"/>
    <dgm:cxn modelId="{9A295123-8FF9-4626-A5FB-FA6BBE02AA84}" type="presOf" srcId="{B8298AD9-CEEC-4DF2-B78B-AB73C14BC952}" destId="{41FE32EB-D650-4960-B44E-CC1196774A1E}" srcOrd="0" destOrd="0" presId="urn:microsoft.com/office/officeart/2005/8/layout/target2"/>
    <dgm:cxn modelId="{E39701C0-45D1-4AFF-959C-7AF664147DF6}" type="presOf" srcId="{AC6B67C9-491C-4D8A-AF7F-0E5C9C92643B}" destId="{682B9ED3-33D4-4610-8A1C-70B4800E8CF7}" srcOrd="0" destOrd="0" presId="urn:microsoft.com/office/officeart/2005/8/layout/target2"/>
    <dgm:cxn modelId="{08659DF4-8501-476F-A42F-F1E968F6A3D7}" type="presOf" srcId="{7FAC1AEE-F4C2-4685-AE2E-3CD6F05E3F5D}" destId="{5E6E4E44-D986-45B2-A030-A95AAEBABA19}" srcOrd="0" destOrd="0" presId="urn:microsoft.com/office/officeart/2005/8/layout/target2"/>
    <dgm:cxn modelId="{F089B3F0-D4DE-4FDB-AAAB-5E83C6D989F6}" srcId="{849DCBE6-EBDE-4668-B529-C015F9B5FB25}" destId="{50B01174-53F0-4814-9835-4B19B9FD9B6A}" srcOrd="3" destOrd="0" parTransId="{A5A9D8DD-8201-4B78-B507-E96A60DD4E0A}" sibTransId="{96EB5E09-4460-45CB-8EA9-B208E6BFE882}"/>
    <dgm:cxn modelId="{4ABA964E-EA5A-4DB9-8E81-03249D33104B}" srcId="{849DCBE6-EBDE-4668-B529-C015F9B5FB25}" destId="{7FAC1AEE-F4C2-4685-AE2E-3CD6F05E3F5D}" srcOrd="0" destOrd="0" parTransId="{09AB9E36-2B01-4335-BC14-A226D68D6CD5}" sibTransId="{C3790543-412E-476C-8402-0D56E46226C5}"/>
    <dgm:cxn modelId="{07BC70BE-544C-41FE-A5C7-D373E4A38216}" type="presOf" srcId="{8FF4CD61-A1F1-47D1-98C9-4E1FE2F14251}" destId="{967CBDDE-2F31-4355-8E89-80425D69EBD4}" srcOrd="0" destOrd="0" presId="urn:microsoft.com/office/officeart/2005/8/layout/target2"/>
    <dgm:cxn modelId="{BC71E0B8-D918-4003-A4DF-FE9791C4BDFD}" type="presOf" srcId="{BED5B25A-0D9A-4597-B6A0-D82FF4377AFA}" destId="{DE55A37D-1B68-4DAC-849D-FD09D0FBAAC2}" srcOrd="0" destOrd="0" presId="urn:microsoft.com/office/officeart/2005/8/layout/target2"/>
    <dgm:cxn modelId="{5B380466-FF28-46CA-B85C-CF2A6B14AC9C}" srcId="{849DCBE6-EBDE-4668-B529-C015F9B5FB25}" destId="{B8298AD9-CEEC-4DF2-B78B-AB73C14BC952}" srcOrd="2" destOrd="0" parTransId="{3D9301DA-4691-445E-A770-C54404D969D6}" sibTransId="{873C4B8A-C632-4A6E-9957-093D2A847C65}"/>
    <dgm:cxn modelId="{98DEAA57-A0E6-47D6-B512-55C7FD9C505D}" srcId="{849DCBE6-EBDE-4668-B529-C015F9B5FB25}" destId="{9533BB99-7672-4F72-BAC9-C9A37DD70310}" srcOrd="8" destOrd="0" parTransId="{BEF27585-BC65-4EB3-BCFD-C33B2984032A}" sibTransId="{E031B58D-4E19-4CD6-938F-A80F76B07209}"/>
    <dgm:cxn modelId="{EF5D0F02-3337-4901-BB5F-E2AF8BA86963}" type="presOf" srcId="{50B01174-53F0-4814-9835-4B19B9FD9B6A}" destId="{B4F9D2D7-B4EF-4E52-8D30-C59D2D4F0186}" srcOrd="0" destOrd="0" presId="urn:microsoft.com/office/officeart/2005/8/layout/target2"/>
    <dgm:cxn modelId="{CA0924AA-8571-4E12-9738-1FD1BFADD6C1}" srcId="{8FF4CD61-A1F1-47D1-98C9-4E1FE2F14251}" destId="{849DCBE6-EBDE-4668-B529-C015F9B5FB25}" srcOrd="0" destOrd="0" parTransId="{CC08AB81-E7DB-42BE-B612-DC389E45A6B6}" sibTransId="{32ABBC5E-C9C3-4FEE-87E7-E0D2A39E3FE9}"/>
    <dgm:cxn modelId="{2A660CED-667F-40DF-B96A-78417C21BCE6}" srcId="{849DCBE6-EBDE-4668-B529-C015F9B5FB25}" destId="{B73A61E4-F4E1-456A-86FB-6D9F713AC393}" srcOrd="7" destOrd="0" parTransId="{C883DD09-B015-4D41-B1AB-72ACA7B39C55}" sibTransId="{3B28D46E-BEDE-4E3C-A311-B3D149A2E93D}"/>
    <dgm:cxn modelId="{D3FD4749-7B44-4364-BD1D-CD9AE5A29A08}" srcId="{849DCBE6-EBDE-4668-B529-C015F9B5FB25}" destId="{BED5B25A-0D9A-4597-B6A0-D82FF4377AFA}" srcOrd="4" destOrd="0" parTransId="{868D4069-21BB-43A8-9453-40FBE1A5F60C}" sibTransId="{424E5571-0340-4ACB-AAB0-1C4FE387EC41}"/>
    <dgm:cxn modelId="{24DD417B-0EAE-48AF-8A0E-C9F22B28858E}" type="presOf" srcId="{B73A61E4-F4E1-456A-86FB-6D9F713AC393}" destId="{9CEB5A25-7F1C-4D0A-BB80-6B11D481565B}" srcOrd="0" destOrd="0" presId="urn:microsoft.com/office/officeart/2005/8/layout/target2"/>
    <dgm:cxn modelId="{82806F37-F94A-463F-8169-92612160D126}" type="presOf" srcId="{016A3588-8663-4885-BF42-F65A2559DCB6}" destId="{D4EF02B0-E84D-4179-AF97-E2B498812D85}" srcOrd="0" destOrd="0" presId="urn:microsoft.com/office/officeart/2005/8/layout/target2"/>
    <dgm:cxn modelId="{7BEB66F7-FEC0-4B91-80CB-8F51425A9E4E}" srcId="{849DCBE6-EBDE-4668-B529-C015F9B5FB25}" destId="{4E1EF1ED-D113-47E8-9159-856ACA4666F3}" srcOrd="1" destOrd="0" parTransId="{7C6BB055-935A-409F-A45B-57ADA57FD898}" sibTransId="{8F695643-FA53-4B56-BF1E-EFC0D9384D58}"/>
    <dgm:cxn modelId="{3A60C602-17F7-454E-B92B-4F318B3984F5}" srcId="{849DCBE6-EBDE-4668-B529-C015F9B5FB25}" destId="{016A3588-8663-4885-BF42-F65A2559DCB6}" srcOrd="6" destOrd="0" parTransId="{9ED132BE-22C3-4D1D-9147-B401B3DED6DE}" sibTransId="{8B6E1858-C577-4837-9CCE-F10143410619}"/>
    <dgm:cxn modelId="{756F9BF9-516C-47DF-B5ED-3DE4D9A77D76}" type="presParOf" srcId="{967CBDDE-2F31-4355-8E89-80425D69EBD4}" destId="{E7360A3B-A4AA-46E8-A4F9-50B098693385}" srcOrd="0" destOrd="0" presId="urn:microsoft.com/office/officeart/2005/8/layout/target2"/>
    <dgm:cxn modelId="{E9E21FCB-917E-4AF1-84C1-6637D58F9168}" type="presParOf" srcId="{E7360A3B-A4AA-46E8-A4F9-50B098693385}" destId="{0E06A062-A6E6-43AD-A106-4DE6CD507D5B}" srcOrd="0" destOrd="0" presId="urn:microsoft.com/office/officeart/2005/8/layout/target2"/>
    <dgm:cxn modelId="{3B74DFBC-592D-4D1A-B6F4-C3A71D38E393}" type="presParOf" srcId="{E7360A3B-A4AA-46E8-A4F9-50B098693385}" destId="{7085522B-25FA-4AA8-BDE9-38B2431FFF8D}" srcOrd="1" destOrd="0" presId="urn:microsoft.com/office/officeart/2005/8/layout/target2"/>
    <dgm:cxn modelId="{76401D60-1A99-4002-8884-D6C2566412D3}" type="presParOf" srcId="{7085522B-25FA-4AA8-BDE9-38B2431FFF8D}" destId="{5E6E4E44-D986-45B2-A030-A95AAEBABA19}" srcOrd="0" destOrd="0" presId="urn:microsoft.com/office/officeart/2005/8/layout/target2"/>
    <dgm:cxn modelId="{C02549C3-8D9B-40FD-ADA6-BCE993C6C22C}" type="presParOf" srcId="{7085522B-25FA-4AA8-BDE9-38B2431FFF8D}" destId="{3D497C69-4262-4BF7-A3B5-A84AD1FE56AB}" srcOrd="1" destOrd="0" presId="urn:microsoft.com/office/officeart/2005/8/layout/target2"/>
    <dgm:cxn modelId="{867FA339-A81E-4F70-B8F0-477C980EFD2A}" type="presParOf" srcId="{7085522B-25FA-4AA8-BDE9-38B2431FFF8D}" destId="{70D24B29-2498-4B99-8402-0634B7853BAD}" srcOrd="2" destOrd="0" presId="urn:microsoft.com/office/officeart/2005/8/layout/target2"/>
    <dgm:cxn modelId="{D047F9A4-F4D7-4ED6-8359-4708D0D30170}" type="presParOf" srcId="{7085522B-25FA-4AA8-BDE9-38B2431FFF8D}" destId="{8C12885F-FF8E-4F22-8A38-5AF71A1D021A}" srcOrd="3" destOrd="0" presId="urn:microsoft.com/office/officeart/2005/8/layout/target2"/>
    <dgm:cxn modelId="{78E92B7C-CBCB-45F3-BC7E-EEF4EAE0A902}" type="presParOf" srcId="{7085522B-25FA-4AA8-BDE9-38B2431FFF8D}" destId="{41FE32EB-D650-4960-B44E-CC1196774A1E}" srcOrd="4" destOrd="0" presId="urn:microsoft.com/office/officeart/2005/8/layout/target2"/>
    <dgm:cxn modelId="{2BA50C73-73FF-4163-AB7E-8876F631A9EA}" type="presParOf" srcId="{7085522B-25FA-4AA8-BDE9-38B2431FFF8D}" destId="{0C7AFE46-05C8-45F4-A5FA-A66C69D69805}" srcOrd="5" destOrd="0" presId="urn:microsoft.com/office/officeart/2005/8/layout/target2"/>
    <dgm:cxn modelId="{794A9565-2877-4458-87D9-74FC3C2BFC40}" type="presParOf" srcId="{7085522B-25FA-4AA8-BDE9-38B2431FFF8D}" destId="{B4F9D2D7-B4EF-4E52-8D30-C59D2D4F0186}" srcOrd="6" destOrd="0" presId="urn:microsoft.com/office/officeart/2005/8/layout/target2"/>
    <dgm:cxn modelId="{77645113-90E2-4419-B955-F489CAF259C1}" type="presParOf" srcId="{7085522B-25FA-4AA8-BDE9-38B2431FFF8D}" destId="{AD74BD19-91C2-4EF0-AA4B-1A3C78B694F9}" srcOrd="7" destOrd="0" presId="urn:microsoft.com/office/officeart/2005/8/layout/target2"/>
    <dgm:cxn modelId="{E5469E4D-D921-49A4-A176-596416D49D03}" type="presParOf" srcId="{7085522B-25FA-4AA8-BDE9-38B2431FFF8D}" destId="{DE55A37D-1B68-4DAC-849D-FD09D0FBAAC2}" srcOrd="8" destOrd="0" presId="urn:microsoft.com/office/officeart/2005/8/layout/target2"/>
    <dgm:cxn modelId="{05506198-0015-4580-96A1-716561A95CA5}" type="presParOf" srcId="{7085522B-25FA-4AA8-BDE9-38B2431FFF8D}" destId="{029020CE-B315-4C0A-8549-A26C53D21E1C}" srcOrd="9" destOrd="0" presId="urn:microsoft.com/office/officeart/2005/8/layout/target2"/>
    <dgm:cxn modelId="{AB144BEA-B5A3-4BA6-B85F-7370D1A73DA9}" type="presParOf" srcId="{7085522B-25FA-4AA8-BDE9-38B2431FFF8D}" destId="{682B9ED3-33D4-4610-8A1C-70B4800E8CF7}" srcOrd="10" destOrd="0" presId="urn:microsoft.com/office/officeart/2005/8/layout/target2"/>
    <dgm:cxn modelId="{56AD88CC-A0CB-48E7-9DDE-A68DB9CE87B5}" type="presParOf" srcId="{7085522B-25FA-4AA8-BDE9-38B2431FFF8D}" destId="{CA44C714-3D18-47FD-B003-68A13A7CAE39}" srcOrd="11" destOrd="0" presId="urn:microsoft.com/office/officeart/2005/8/layout/target2"/>
    <dgm:cxn modelId="{03C67446-0156-453A-ADC7-231C7B52E2EE}" type="presParOf" srcId="{7085522B-25FA-4AA8-BDE9-38B2431FFF8D}" destId="{D4EF02B0-E84D-4179-AF97-E2B498812D85}" srcOrd="12" destOrd="0" presId="urn:microsoft.com/office/officeart/2005/8/layout/target2"/>
    <dgm:cxn modelId="{A7C92DAC-2977-4E4B-A33B-385A45CAD004}" type="presParOf" srcId="{7085522B-25FA-4AA8-BDE9-38B2431FFF8D}" destId="{53E2E978-599F-4F01-ACC8-D340D2FEBABE}" srcOrd="13" destOrd="0" presId="urn:microsoft.com/office/officeart/2005/8/layout/target2"/>
    <dgm:cxn modelId="{7EB4CD65-09FE-4FB0-82A6-DF9C761F8CD0}" type="presParOf" srcId="{7085522B-25FA-4AA8-BDE9-38B2431FFF8D}" destId="{9CEB5A25-7F1C-4D0A-BB80-6B11D481565B}" srcOrd="14" destOrd="0" presId="urn:microsoft.com/office/officeart/2005/8/layout/target2"/>
    <dgm:cxn modelId="{0E9B55FC-8605-4A93-B223-E12D4C1896A7}" type="presParOf" srcId="{7085522B-25FA-4AA8-BDE9-38B2431FFF8D}" destId="{A1CA5519-4C0C-4413-B24B-5144CA85318E}" srcOrd="15" destOrd="0" presId="urn:microsoft.com/office/officeart/2005/8/layout/target2"/>
    <dgm:cxn modelId="{6BF453C9-8F74-4590-9692-9A3F0030DD29}" type="presParOf" srcId="{7085522B-25FA-4AA8-BDE9-38B2431FFF8D}" destId="{A075695E-650F-4575-8EBE-36C1EE7AA0F1}" srcOrd="1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5178A-C29F-429E-94D8-BE30FF9692F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7C7F2DC4-6D8D-4034-B423-6EE3102C534E}">
      <dgm:prSet phldrT="[Text]" custT="1"/>
      <dgm:spPr/>
      <dgm:t>
        <a:bodyPr/>
        <a:lstStyle/>
        <a:p>
          <a:r>
            <a:rPr lang="en-GB" sz="1600" dirty="0" smtClean="0"/>
            <a:t>Message bus</a:t>
          </a:r>
          <a:endParaRPr lang="en-GB" sz="1600" dirty="0"/>
        </a:p>
      </dgm:t>
    </dgm:pt>
    <dgm:pt modelId="{29962B4A-48A3-4E14-9472-BD8A2E757E76}" type="parTrans" cxnId="{944322B5-427E-40B5-8C26-34B5601DF17E}">
      <dgm:prSet/>
      <dgm:spPr/>
      <dgm:t>
        <a:bodyPr/>
        <a:lstStyle/>
        <a:p>
          <a:endParaRPr lang="en-GB"/>
        </a:p>
      </dgm:t>
    </dgm:pt>
    <dgm:pt modelId="{A3264168-427A-4FB1-AD3A-6E07973296C6}" type="sibTrans" cxnId="{944322B5-427E-40B5-8C26-34B5601DF17E}">
      <dgm:prSet/>
      <dgm:spPr/>
      <dgm:t>
        <a:bodyPr/>
        <a:lstStyle/>
        <a:p>
          <a:endParaRPr lang="en-GB"/>
        </a:p>
      </dgm:t>
    </dgm:pt>
    <dgm:pt modelId="{DA3EFEA7-4B71-4791-8F43-7B54D7A3161E}">
      <dgm:prSet phldrT="[Text]"/>
      <dgm:spPr/>
      <dgm:t>
        <a:bodyPr/>
        <a:lstStyle/>
        <a:p>
          <a:r>
            <a:rPr lang="en-GB" dirty="0" smtClean="0"/>
            <a:t>Payment</a:t>
          </a:r>
          <a:endParaRPr lang="en-GB" dirty="0"/>
        </a:p>
      </dgm:t>
    </dgm:pt>
    <dgm:pt modelId="{A70F6522-7E2F-42C5-A30D-DF9F13592F04}" type="parTrans" cxnId="{251C6A66-FA91-45D2-A89A-644883670741}">
      <dgm:prSet/>
      <dgm:spPr/>
      <dgm:t>
        <a:bodyPr/>
        <a:lstStyle/>
        <a:p>
          <a:endParaRPr lang="en-GB"/>
        </a:p>
      </dgm:t>
    </dgm:pt>
    <dgm:pt modelId="{AE962080-D896-4E4E-A6A3-2C20C4FFF582}" type="sibTrans" cxnId="{251C6A66-FA91-45D2-A89A-644883670741}">
      <dgm:prSet/>
      <dgm:spPr/>
      <dgm:t>
        <a:bodyPr/>
        <a:lstStyle/>
        <a:p>
          <a:endParaRPr lang="en-GB"/>
        </a:p>
      </dgm:t>
    </dgm:pt>
    <dgm:pt modelId="{D34018E1-9CE9-4C79-A7D3-5A960F9A90B1}">
      <dgm:prSet phldrT="[Text]"/>
      <dgm:spPr/>
      <dgm:t>
        <a:bodyPr/>
        <a:lstStyle/>
        <a:p>
          <a:r>
            <a:rPr lang="en-GB" dirty="0" smtClean="0"/>
            <a:t>Basket/Order management</a:t>
          </a:r>
          <a:endParaRPr lang="en-GB" dirty="0"/>
        </a:p>
      </dgm:t>
    </dgm:pt>
    <dgm:pt modelId="{610AA26B-6472-4E5F-8388-E02124E1469C}" type="parTrans" cxnId="{7EEB9E7A-2272-4A21-B1DE-E40D47AAA104}">
      <dgm:prSet/>
      <dgm:spPr/>
      <dgm:t>
        <a:bodyPr/>
        <a:lstStyle/>
        <a:p>
          <a:endParaRPr lang="en-GB"/>
        </a:p>
      </dgm:t>
    </dgm:pt>
    <dgm:pt modelId="{EBE05008-9608-40EB-B5FA-76539EA064A7}" type="sibTrans" cxnId="{7EEB9E7A-2272-4A21-B1DE-E40D47AAA104}">
      <dgm:prSet/>
      <dgm:spPr/>
      <dgm:t>
        <a:bodyPr/>
        <a:lstStyle/>
        <a:p>
          <a:endParaRPr lang="en-GB"/>
        </a:p>
      </dgm:t>
    </dgm:pt>
    <dgm:pt modelId="{7D077005-C180-4DAA-A8A4-7CBAEBCE1044}">
      <dgm:prSet phldrT="[Text]"/>
      <dgm:spPr/>
      <dgm:t>
        <a:bodyPr/>
        <a:lstStyle/>
        <a:p>
          <a:r>
            <a:rPr lang="en-GB" dirty="0" smtClean="0"/>
            <a:t>Customer notifications</a:t>
          </a:r>
          <a:endParaRPr lang="en-GB" dirty="0"/>
        </a:p>
      </dgm:t>
    </dgm:pt>
    <dgm:pt modelId="{92294644-F5E3-4678-8651-4DA2D23D269A}" type="parTrans" cxnId="{EFEBC0A1-AED0-4B31-AFE9-A67559414536}">
      <dgm:prSet/>
      <dgm:spPr/>
      <dgm:t>
        <a:bodyPr/>
        <a:lstStyle/>
        <a:p>
          <a:endParaRPr lang="en-GB"/>
        </a:p>
      </dgm:t>
    </dgm:pt>
    <dgm:pt modelId="{ED554B25-68BA-4DAD-9928-10835AA02C1D}" type="sibTrans" cxnId="{EFEBC0A1-AED0-4B31-AFE9-A67559414536}">
      <dgm:prSet/>
      <dgm:spPr/>
      <dgm:t>
        <a:bodyPr/>
        <a:lstStyle/>
        <a:p>
          <a:endParaRPr lang="en-GB"/>
        </a:p>
      </dgm:t>
    </dgm:pt>
    <dgm:pt modelId="{2DD4F559-8E8F-4E64-B8D7-66180D56CC65}">
      <dgm:prSet phldrT="[Text]"/>
      <dgm:spPr/>
      <dgm:t>
        <a:bodyPr/>
        <a:lstStyle/>
        <a:p>
          <a:r>
            <a:rPr lang="en-GB" dirty="0" smtClean="0"/>
            <a:t>Website</a:t>
          </a:r>
          <a:endParaRPr lang="en-GB" dirty="0"/>
        </a:p>
      </dgm:t>
    </dgm:pt>
    <dgm:pt modelId="{45BE6773-82F1-4268-AEBD-9DCFE9BD03A1}" type="parTrans" cxnId="{F3CA5F07-9BCE-43C9-B1F0-9F33D576C1BB}">
      <dgm:prSet/>
      <dgm:spPr/>
      <dgm:t>
        <a:bodyPr/>
        <a:lstStyle/>
        <a:p>
          <a:endParaRPr lang="en-GB"/>
        </a:p>
      </dgm:t>
    </dgm:pt>
    <dgm:pt modelId="{3ADCDEDB-E73F-4310-8CC3-564B375676E1}" type="sibTrans" cxnId="{F3CA5F07-9BCE-43C9-B1F0-9F33D576C1BB}">
      <dgm:prSet/>
      <dgm:spPr/>
      <dgm:t>
        <a:bodyPr/>
        <a:lstStyle/>
        <a:p>
          <a:endParaRPr lang="en-GB"/>
        </a:p>
      </dgm:t>
    </dgm:pt>
    <dgm:pt modelId="{C830BEEA-1264-4C45-BFD6-028592A2E5D0}">
      <dgm:prSet phldrT="[Text]"/>
      <dgm:spPr/>
      <dgm:t>
        <a:bodyPr/>
        <a:lstStyle/>
        <a:p>
          <a:r>
            <a:rPr lang="en-GB" dirty="0" smtClean="0"/>
            <a:t>Stock management</a:t>
          </a:r>
          <a:endParaRPr lang="en-GB" dirty="0"/>
        </a:p>
      </dgm:t>
    </dgm:pt>
    <dgm:pt modelId="{56A0A957-91EF-40C9-B287-14CC06EC900B}" type="parTrans" cxnId="{180588BA-35CA-43F8-BCEA-1358DDD9CDEE}">
      <dgm:prSet/>
      <dgm:spPr/>
      <dgm:t>
        <a:bodyPr/>
        <a:lstStyle/>
        <a:p>
          <a:endParaRPr lang="en-GB"/>
        </a:p>
      </dgm:t>
    </dgm:pt>
    <dgm:pt modelId="{BCE5194A-939A-402E-82ED-401EE912BEEA}" type="sibTrans" cxnId="{180588BA-35CA-43F8-BCEA-1358DDD9CDEE}">
      <dgm:prSet/>
      <dgm:spPr/>
      <dgm:t>
        <a:bodyPr/>
        <a:lstStyle/>
        <a:p>
          <a:endParaRPr lang="en-GB"/>
        </a:p>
      </dgm:t>
    </dgm:pt>
    <dgm:pt modelId="{60E8FB3F-986C-4D0F-ADE1-6568344F0F6B}">
      <dgm:prSet phldrT="[Text]"/>
      <dgm:spPr/>
      <dgm:t>
        <a:bodyPr/>
        <a:lstStyle/>
        <a:p>
          <a:r>
            <a:rPr lang="en-GB" dirty="0" smtClean="0"/>
            <a:t>Dispatch/Fulfilment</a:t>
          </a:r>
          <a:endParaRPr lang="en-GB" dirty="0"/>
        </a:p>
      </dgm:t>
    </dgm:pt>
    <dgm:pt modelId="{D20DF4D4-A027-4D5B-BA16-88EE7E09D517}" type="parTrans" cxnId="{702F64F2-B86C-4652-B771-BF214DBBAF40}">
      <dgm:prSet/>
      <dgm:spPr/>
      <dgm:t>
        <a:bodyPr/>
        <a:lstStyle/>
        <a:p>
          <a:endParaRPr lang="en-GB"/>
        </a:p>
      </dgm:t>
    </dgm:pt>
    <dgm:pt modelId="{EFB06150-4247-4FC6-82E3-BB71F586B530}" type="sibTrans" cxnId="{702F64F2-B86C-4652-B771-BF214DBBAF40}">
      <dgm:prSet/>
      <dgm:spPr/>
      <dgm:t>
        <a:bodyPr/>
        <a:lstStyle/>
        <a:p>
          <a:endParaRPr lang="en-GB"/>
        </a:p>
      </dgm:t>
    </dgm:pt>
    <dgm:pt modelId="{A2C7B7CF-1BEC-409C-BC52-F060594AF185}">
      <dgm:prSet phldrT="[Text]"/>
      <dgm:spPr/>
      <dgm:t>
        <a:bodyPr/>
        <a:lstStyle/>
        <a:p>
          <a:r>
            <a:rPr lang="en-GB" dirty="0" smtClean="0"/>
            <a:t>Hotel</a:t>
          </a:r>
          <a:endParaRPr lang="en-GB" dirty="0"/>
        </a:p>
      </dgm:t>
    </dgm:pt>
    <dgm:pt modelId="{FDB7E35F-0A94-404F-BE86-C41757A75E0C}" type="parTrans" cxnId="{B2DF778B-CE80-49A7-A9ED-A408B237D911}">
      <dgm:prSet/>
      <dgm:spPr/>
      <dgm:t>
        <a:bodyPr/>
        <a:lstStyle/>
        <a:p>
          <a:endParaRPr lang="en-GB"/>
        </a:p>
      </dgm:t>
    </dgm:pt>
    <dgm:pt modelId="{05297833-AF84-48C7-9D08-9240C2D7328D}" type="sibTrans" cxnId="{B2DF778B-CE80-49A7-A9ED-A408B237D911}">
      <dgm:prSet/>
      <dgm:spPr/>
      <dgm:t>
        <a:bodyPr/>
        <a:lstStyle/>
        <a:p>
          <a:endParaRPr lang="en-GB"/>
        </a:p>
      </dgm:t>
    </dgm:pt>
    <dgm:pt modelId="{896E1C4B-57C9-4F7E-91A3-A712B67C2547}">
      <dgm:prSet phldrT="[Text]"/>
      <dgm:spPr/>
      <dgm:t>
        <a:bodyPr/>
        <a:lstStyle/>
        <a:p>
          <a:r>
            <a:rPr lang="en-GB" dirty="0" smtClean="0"/>
            <a:t>Admissions</a:t>
          </a:r>
          <a:endParaRPr lang="en-GB" dirty="0"/>
        </a:p>
      </dgm:t>
    </dgm:pt>
    <dgm:pt modelId="{BAD76947-A0BD-4B5D-B718-C93B43A63A82}" type="parTrans" cxnId="{D68CAD84-F88D-4F7A-A581-2DC92726C1B3}">
      <dgm:prSet/>
      <dgm:spPr/>
      <dgm:t>
        <a:bodyPr/>
        <a:lstStyle/>
        <a:p>
          <a:endParaRPr lang="en-GB"/>
        </a:p>
      </dgm:t>
    </dgm:pt>
    <dgm:pt modelId="{E77099EB-E48E-44D5-A668-5B46C830996A}" type="sibTrans" cxnId="{D68CAD84-F88D-4F7A-A581-2DC92726C1B3}">
      <dgm:prSet/>
      <dgm:spPr/>
      <dgm:t>
        <a:bodyPr/>
        <a:lstStyle/>
        <a:p>
          <a:endParaRPr lang="en-GB"/>
        </a:p>
      </dgm:t>
    </dgm:pt>
    <dgm:pt modelId="{36C8943E-6C22-4DAD-BE73-8FC8CBA9B767}">
      <dgm:prSet phldrT="[Text]"/>
      <dgm:spPr/>
      <dgm:t>
        <a:bodyPr/>
        <a:lstStyle/>
        <a:p>
          <a:r>
            <a:rPr lang="en-GB" dirty="0" smtClean="0"/>
            <a:t>Activities</a:t>
          </a:r>
          <a:endParaRPr lang="en-GB" dirty="0"/>
        </a:p>
      </dgm:t>
    </dgm:pt>
    <dgm:pt modelId="{2BE82D13-BBB6-418E-922C-2D4187D72477}" type="parTrans" cxnId="{326FC98C-919E-4D89-B152-D62406AC3AAA}">
      <dgm:prSet/>
      <dgm:spPr/>
      <dgm:t>
        <a:bodyPr/>
        <a:lstStyle/>
        <a:p>
          <a:endParaRPr lang="en-GB"/>
        </a:p>
      </dgm:t>
    </dgm:pt>
    <dgm:pt modelId="{2637FC80-1E25-430D-AF30-DFB853743266}" type="sibTrans" cxnId="{326FC98C-919E-4D89-B152-D62406AC3AAA}">
      <dgm:prSet/>
      <dgm:spPr/>
      <dgm:t>
        <a:bodyPr/>
        <a:lstStyle/>
        <a:p>
          <a:endParaRPr lang="en-GB"/>
        </a:p>
      </dgm:t>
    </dgm:pt>
    <dgm:pt modelId="{7817FDC8-957A-427B-A089-B653D3C31809}" type="pres">
      <dgm:prSet presAssocID="{B875178A-C29F-429E-94D8-BE30FF9692F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709D57-CF14-4615-B498-F60B8470BA20}" type="pres">
      <dgm:prSet presAssocID="{7C7F2DC4-6D8D-4034-B423-6EE3102C534E}" presName="root1" presStyleCnt="0"/>
      <dgm:spPr/>
      <dgm:t>
        <a:bodyPr/>
        <a:lstStyle/>
        <a:p>
          <a:endParaRPr lang="en-US"/>
        </a:p>
      </dgm:t>
    </dgm:pt>
    <dgm:pt modelId="{B557025F-93EA-46C1-8BA1-59C3E48FA8B1}" type="pres">
      <dgm:prSet presAssocID="{7C7F2DC4-6D8D-4034-B423-6EE3102C534E}" presName="LevelOneTextNode" presStyleLbl="node0" presStyleIdx="0" presStyleCnt="1" custScaleY="22452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FBAF2D-7672-4B03-81FB-3ADB2D4B16A0}" type="pres">
      <dgm:prSet presAssocID="{7C7F2DC4-6D8D-4034-B423-6EE3102C534E}" presName="level2hierChild" presStyleCnt="0"/>
      <dgm:spPr/>
      <dgm:t>
        <a:bodyPr/>
        <a:lstStyle/>
        <a:p>
          <a:endParaRPr lang="en-US"/>
        </a:p>
      </dgm:t>
    </dgm:pt>
    <dgm:pt modelId="{CCD4CEFE-A2E0-4945-AFEF-0A99EEA17906}" type="pres">
      <dgm:prSet presAssocID="{45BE6773-82F1-4268-AEBD-9DCFE9BD03A1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5DDA9D2F-2FA2-4115-9064-288E3D648ED8}" type="pres">
      <dgm:prSet presAssocID="{45BE6773-82F1-4268-AEBD-9DCFE9BD03A1}" presName="connTx" presStyleLbl="parChTrans1D2" presStyleIdx="0" presStyleCnt="9"/>
      <dgm:spPr/>
      <dgm:t>
        <a:bodyPr/>
        <a:lstStyle/>
        <a:p>
          <a:endParaRPr lang="en-US"/>
        </a:p>
      </dgm:t>
    </dgm:pt>
    <dgm:pt modelId="{43A7E5E9-9FE6-4F90-A9B5-49DE2DD67F6E}" type="pres">
      <dgm:prSet presAssocID="{2DD4F559-8E8F-4E64-B8D7-66180D56CC65}" presName="root2" presStyleCnt="0"/>
      <dgm:spPr/>
      <dgm:t>
        <a:bodyPr/>
        <a:lstStyle/>
        <a:p>
          <a:endParaRPr lang="en-US"/>
        </a:p>
      </dgm:t>
    </dgm:pt>
    <dgm:pt modelId="{2221848C-AD4F-4ABD-8B08-AC32E746D012}" type="pres">
      <dgm:prSet presAssocID="{2DD4F559-8E8F-4E64-B8D7-66180D56CC65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A855F-CBE9-4D93-9680-2226FEDBF5A5}" type="pres">
      <dgm:prSet presAssocID="{2DD4F559-8E8F-4E64-B8D7-66180D56CC65}" presName="level3hierChild" presStyleCnt="0"/>
      <dgm:spPr/>
      <dgm:t>
        <a:bodyPr/>
        <a:lstStyle/>
        <a:p>
          <a:endParaRPr lang="en-US"/>
        </a:p>
      </dgm:t>
    </dgm:pt>
    <dgm:pt modelId="{F441D1E7-084B-4AAA-9879-8DDE9D759045}" type="pres">
      <dgm:prSet presAssocID="{A70F6522-7E2F-42C5-A30D-DF9F13592F04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FC0B310C-C1B0-4354-A1A7-03604E31D17E}" type="pres">
      <dgm:prSet presAssocID="{A70F6522-7E2F-42C5-A30D-DF9F13592F04}" presName="connTx" presStyleLbl="parChTrans1D2" presStyleIdx="1" presStyleCnt="9"/>
      <dgm:spPr/>
      <dgm:t>
        <a:bodyPr/>
        <a:lstStyle/>
        <a:p>
          <a:endParaRPr lang="en-US"/>
        </a:p>
      </dgm:t>
    </dgm:pt>
    <dgm:pt modelId="{77158A06-55C4-43E2-BC18-1AF887AC1257}" type="pres">
      <dgm:prSet presAssocID="{DA3EFEA7-4B71-4791-8F43-7B54D7A3161E}" presName="root2" presStyleCnt="0"/>
      <dgm:spPr/>
      <dgm:t>
        <a:bodyPr/>
        <a:lstStyle/>
        <a:p>
          <a:endParaRPr lang="en-US"/>
        </a:p>
      </dgm:t>
    </dgm:pt>
    <dgm:pt modelId="{A7093DFF-687F-4D3F-8019-711955491251}" type="pres">
      <dgm:prSet presAssocID="{DA3EFEA7-4B71-4791-8F43-7B54D7A3161E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77CD9B-C2A9-4BD6-BF06-CDE9C9A0B8B8}" type="pres">
      <dgm:prSet presAssocID="{DA3EFEA7-4B71-4791-8F43-7B54D7A3161E}" presName="level3hierChild" presStyleCnt="0"/>
      <dgm:spPr/>
      <dgm:t>
        <a:bodyPr/>
        <a:lstStyle/>
        <a:p>
          <a:endParaRPr lang="en-US"/>
        </a:p>
      </dgm:t>
    </dgm:pt>
    <dgm:pt modelId="{B4A56D94-F804-4E51-8CCC-DA72B0456778}" type="pres">
      <dgm:prSet presAssocID="{610AA26B-6472-4E5F-8388-E02124E1469C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D372093-CA42-4C9A-A40E-47FED3D8BD68}" type="pres">
      <dgm:prSet presAssocID="{610AA26B-6472-4E5F-8388-E02124E1469C}" presName="connTx" presStyleLbl="parChTrans1D2" presStyleIdx="2" presStyleCnt="9"/>
      <dgm:spPr/>
      <dgm:t>
        <a:bodyPr/>
        <a:lstStyle/>
        <a:p>
          <a:endParaRPr lang="en-US"/>
        </a:p>
      </dgm:t>
    </dgm:pt>
    <dgm:pt modelId="{208FDC72-F7CD-4600-BC5F-5EE3EE201D09}" type="pres">
      <dgm:prSet presAssocID="{D34018E1-9CE9-4C79-A7D3-5A960F9A90B1}" presName="root2" presStyleCnt="0"/>
      <dgm:spPr/>
      <dgm:t>
        <a:bodyPr/>
        <a:lstStyle/>
        <a:p>
          <a:endParaRPr lang="en-US"/>
        </a:p>
      </dgm:t>
    </dgm:pt>
    <dgm:pt modelId="{CF386247-0551-4DF3-954C-3804891EB79E}" type="pres">
      <dgm:prSet presAssocID="{D34018E1-9CE9-4C79-A7D3-5A960F9A90B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257F418-32E7-4FC7-902A-2103AE3A26B9}" type="pres">
      <dgm:prSet presAssocID="{D34018E1-9CE9-4C79-A7D3-5A960F9A90B1}" presName="level3hierChild" presStyleCnt="0"/>
      <dgm:spPr/>
      <dgm:t>
        <a:bodyPr/>
        <a:lstStyle/>
        <a:p>
          <a:endParaRPr lang="en-US"/>
        </a:p>
      </dgm:t>
    </dgm:pt>
    <dgm:pt modelId="{82D7D698-7DC2-426E-BA84-22E88E6D06E1}" type="pres">
      <dgm:prSet presAssocID="{92294644-F5E3-4678-8651-4DA2D23D269A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1F19B4A3-226F-4EA5-B7F7-F2B70B16F049}" type="pres">
      <dgm:prSet presAssocID="{92294644-F5E3-4678-8651-4DA2D23D269A}" presName="connTx" presStyleLbl="parChTrans1D2" presStyleIdx="3" presStyleCnt="9"/>
      <dgm:spPr/>
      <dgm:t>
        <a:bodyPr/>
        <a:lstStyle/>
        <a:p>
          <a:endParaRPr lang="en-US"/>
        </a:p>
      </dgm:t>
    </dgm:pt>
    <dgm:pt modelId="{647D8D0E-2C69-4E5F-BC7D-584CC6100882}" type="pres">
      <dgm:prSet presAssocID="{7D077005-C180-4DAA-A8A4-7CBAEBCE1044}" presName="root2" presStyleCnt="0"/>
      <dgm:spPr/>
      <dgm:t>
        <a:bodyPr/>
        <a:lstStyle/>
        <a:p>
          <a:endParaRPr lang="en-US"/>
        </a:p>
      </dgm:t>
    </dgm:pt>
    <dgm:pt modelId="{253CB351-6DC2-47C1-8F62-4D28999A84A2}" type="pres">
      <dgm:prSet presAssocID="{7D077005-C180-4DAA-A8A4-7CBAEBCE1044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5B829D-5504-4477-BB2A-0D1F5675E68C}" type="pres">
      <dgm:prSet presAssocID="{7D077005-C180-4DAA-A8A4-7CBAEBCE1044}" presName="level3hierChild" presStyleCnt="0"/>
      <dgm:spPr/>
      <dgm:t>
        <a:bodyPr/>
        <a:lstStyle/>
        <a:p>
          <a:endParaRPr lang="en-US"/>
        </a:p>
      </dgm:t>
    </dgm:pt>
    <dgm:pt modelId="{F3DB9D8A-656A-428B-B7C7-E503743328AC}" type="pres">
      <dgm:prSet presAssocID="{56A0A957-91EF-40C9-B287-14CC06EC900B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9A45DAC9-787F-4318-B4DE-3AAC89CFFAD4}" type="pres">
      <dgm:prSet presAssocID="{56A0A957-91EF-40C9-B287-14CC06EC900B}" presName="connTx" presStyleLbl="parChTrans1D2" presStyleIdx="4" presStyleCnt="9"/>
      <dgm:spPr/>
      <dgm:t>
        <a:bodyPr/>
        <a:lstStyle/>
        <a:p>
          <a:endParaRPr lang="en-US"/>
        </a:p>
      </dgm:t>
    </dgm:pt>
    <dgm:pt modelId="{304A64DC-35DB-4E07-8A38-11D6D3D37262}" type="pres">
      <dgm:prSet presAssocID="{C830BEEA-1264-4C45-BFD6-028592A2E5D0}" presName="root2" presStyleCnt="0"/>
      <dgm:spPr/>
      <dgm:t>
        <a:bodyPr/>
        <a:lstStyle/>
        <a:p>
          <a:endParaRPr lang="en-US"/>
        </a:p>
      </dgm:t>
    </dgm:pt>
    <dgm:pt modelId="{A97E3A02-1DE8-40C3-90E7-1DF43B19C4ED}" type="pres">
      <dgm:prSet presAssocID="{C830BEEA-1264-4C45-BFD6-028592A2E5D0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EAFA22B-9F2B-46D2-A376-48A5DEB6D603}" type="pres">
      <dgm:prSet presAssocID="{C830BEEA-1264-4C45-BFD6-028592A2E5D0}" presName="level3hierChild" presStyleCnt="0"/>
      <dgm:spPr/>
      <dgm:t>
        <a:bodyPr/>
        <a:lstStyle/>
        <a:p>
          <a:endParaRPr lang="en-US"/>
        </a:p>
      </dgm:t>
    </dgm:pt>
    <dgm:pt modelId="{887B778F-1C7B-4D45-AEC7-1724348D93D5}" type="pres">
      <dgm:prSet presAssocID="{D20DF4D4-A027-4D5B-BA16-88EE7E09D517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216C6057-F4DD-40FF-BADA-20CB91C6459F}" type="pres">
      <dgm:prSet presAssocID="{D20DF4D4-A027-4D5B-BA16-88EE7E09D517}" presName="connTx" presStyleLbl="parChTrans1D2" presStyleIdx="5" presStyleCnt="9"/>
      <dgm:spPr/>
      <dgm:t>
        <a:bodyPr/>
        <a:lstStyle/>
        <a:p>
          <a:endParaRPr lang="en-US"/>
        </a:p>
      </dgm:t>
    </dgm:pt>
    <dgm:pt modelId="{0A3E063F-629C-4834-905F-768A6BF5D443}" type="pres">
      <dgm:prSet presAssocID="{60E8FB3F-986C-4D0F-ADE1-6568344F0F6B}" presName="root2" presStyleCnt="0"/>
      <dgm:spPr/>
      <dgm:t>
        <a:bodyPr/>
        <a:lstStyle/>
        <a:p>
          <a:endParaRPr lang="en-US"/>
        </a:p>
      </dgm:t>
    </dgm:pt>
    <dgm:pt modelId="{654D1506-CAD4-43DE-A65C-A3324BD37B86}" type="pres">
      <dgm:prSet presAssocID="{60E8FB3F-986C-4D0F-ADE1-6568344F0F6B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0AAD2-D2F0-4064-8747-E6EEC640570E}" type="pres">
      <dgm:prSet presAssocID="{60E8FB3F-986C-4D0F-ADE1-6568344F0F6B}" presName="level3hierChild" presStyleCnt="0"/>
      <dgm:spPr/>
      <dgm:t>
        <a:bodyPr/>
        <a:lstStyle/>
        <a:p>
          <a:endParaRPr lang="en-US"/>
        </a:p>
      </dgm:t>
    </dgm:pt>
    <dgm:pt modelId="{E73896E5-A2E4-4E67-BACA-288FA4D80004}" type="pres">
      <dgm:prSet presAssocID="{FDB7E35F-0A94-404F-BE86-C41757A75E0C}" presName="conn2-1" presStyleLbl="parChTrans1D2" presStyleIdx="6" presStyleCnt="9"/>
      <dgm:spPr/>
    </dgm:pt>
    <dgm:pt modelId="{F67921D5-6C9B-42C3-82F1-DF1F2F691BBE}" type="pres">
      <dgm:prSet presAssocID="{FDB7E35F-0A94-404F-BE86-C41757A75E0C}" presName="connTx" presStyleLbl="parChTrans1D2" presStyleIdx="6" presStyleCnt="9"/>
      <dgm:spPr/>
    </dgm:pt>
    <dgm:pt modelId="{A2C25DEC-A3E1-40CA-9293-373012C84D6A}" type="pres">
      <dgm:prSet presAssocID="{A2C7B7CF-1BEC-409C-BC52-F060594AF185}" presName="root2" presStyleCnt="0"/>
      <dgm:spPr/>
    </dgm:pt>
    <dgm:pt modelId="{9554DB08-E823-4852-A23C-CE9FE3EB9B59}" type="pres">
      <dgm:prSet presAssocID="{A2C7B7CF-1BEC-409C-BC52-F060594AF185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84921C9-B0B7-4B7C-9D13-B4FB3D7DF7EB}" type="pres">
      <dgm:prSet presAssocID="{A2C7B7CF-1BEC-409C-BC52-F060594AF185}" presName="level3hierChild" presStyleCnt="0"/>
      <dgm:spPr/>
    </dgm:pt>
    <dgm:pt modelId="{5A6D6AF6-95EA-4AF3-AE5A-681F4E49D3C8}" type="pres">
      <dgm:prSet presAssocID="{BAD76947-A0BD-4B5D-B718-C93B43A63A82}" presName="conn2-1" presStyleLbl="parChTrans1D2" presStyleIdx="7" presStyleCnt="9"/>
      <dgm:spPr/>
    </dgm:pt>
    <dgm:pt modelId="{9655FE25-7E94-4984-BB32-7BE6E3C147C6}" type="pres">
      <dgm:prSet presAssocID="{BAD76947-A0BD-4B5D-B718-C93B43A63A82}" presName="connTx" presStyleLbl="parChTrans1D2" presStyleIdx="7" presStyleCnt="9"/>
      <dgm:spPr/>
    </dgm:pt>
    <dgm:pt modelId="{01A2B193-7264-48B8-98D6-6920D3739E8B}" type="pres">
      <dgm:prSet presAssocID="{896E1C4B-57C9-4F7E-91A3-A712B67C2547}" presName="root2" presStyleCnt="0"/>
      <dgm:spPr/>
    </dgm:pt>
    <dgm:pt modelId="{F2EAA8AC-EB1A-4580-89DB-80C43F8F79AE}" type="pres">
      <dgm:prSet presAssocID="{896E1C4B-57C9-4F7E-91A3-A712B67C2547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F42C3C-6385-4632-90B0-0F8B0882D252}" type="pres">
      <dgm:prSet presAssocID="{896E1C4B-57C9-4F7E-91A3-A712B67C2547}" presName="level3hierChild" presStyleCnt="0"/>
      <dgm:spPr/>
    </dgm:pt>
    <dgm:pt modelId="{7FF8B80F-3A78-4A80-9EFA-5161595AB768}" type="pres">
      <dgm:prSet presAssocID="{2BE82D13-BBB6-418E-922C-2D4187D72477}" presName="conn2-1" presStyleLbl="parChTrans1D2" presStyleIdx="8" presStyleCnt="9"/>
      <dgm:spPr/>
    </dgm:pt>
    <dgm:pt modelId="{F59ABA1F-49FC-46E9-9727-3B75E9216C4F}" type="pres">
      <dgm:prSet presAssocID="{2BE82D13-BBB6-418E-922C-2D4187D72477}" presName="connTx" presStyleLbl="parChTrans1D2" presStyleIdx="8" presStyleCnt="9"/>
      <dgm:spPr/>
    </dgm:pt>
    <dgm:pt modelId="{C4A92CE3-D31D-40E4-A443-FB4B95AC0F0F}" type="pres">
      <dgm:prSet presAssocID="{36C8943E-6C22-4DAD-BE73-8FC8CBA9B767}" presName="root2" presStyleCnt="0"/>
      <dgm:spPr/>
    </dgm:pt>
    <dgm:pt modelId="{F2BB5451-0826-42F9-B0FF-82D3EE049873}" type="pres">
      <dgm:prSet presAssocID="{36C8943E-6C22-4DAD-BE73-8FC8CBA9B767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F5825A-FAA6-45FC-A1D9-362872776BF7}" type="pres">
      <dgm:prSet presAssocID="{36C8943E-6C22-4DAD-BE73-8FC8CBA9B767}" presName="level3hierChild" presStyleCnt="0"/>
      <dgm:spPr/>
    </dgm:pt>
  </dgm:ptLst>
  <dgm:cxnLst>
    <dgm:cxn modelId="{31296E52-3ADB-42D8-AFEB-612E9D6402A7}" type="presOf" srcId="{C830BEEA-1264-4C45-BFD6-028592A2E5D0}" destId="{A97E3A02-1DE8-40C3-90E7-1DF43B19C4ED}" srcOrd="0" destOrd="0" presId="urn:microsoft.com/office/officeart/2008/layout/HorizontalMultiLevelHierarchy"/>
    <dgm:cxn modelId="{58C8068A-1C0C-41CE-9A85-4BE8078D399C}" type="presOf" srcId="{92294644-F5E3-4678-8651-4DA2D23D269A}" destId="{82D7D698-7DC2-426E-BA84-22E88E6D06E1}" srcOrd="0" destOrd="0" presId="urn:microsoft.com/office/officeart/2008/layout/HorizontalMultiLevelHierarchy"/>
    <dgm:cxn modelId="{85F051CF-2268-483E-B6C7-22B47D830837}" type="presOf" srcId="{DA3EFEA7-4B71-4791-8F43-7B54D7A3161E}" destId="{A7093DFF-687F-4D3F-8019-711955491251}" srcOrd="0" destOrd="0" presId="urn:microsoft.com/office/officeart/2008/layout/HorizontalMultiLevelHierarchy"/>
    <dgm:cxn modelId="{86C05AFA-A708-4AD1-918C-6A45FEB0A865}" type="presOf" srcId="{A2C7B7CF-1BEC-409C-BC52-F060594AF185}" destId="{9554DB08-E823-4852-A23C-CE9FE3EB9B59}" srcOrd="0" destOrd="0" presId="urn:microsoft.com/office/officeart/2008/layout/HorizontalMultiLevelHierarchy"/>
    <dgm:cxn modelId="{0043CDDD-A3C1-4FD0-AEAA-B9D7DD6A8D8D}" type="presOf" srcId="{BAD76947-A0BD-4B5D-B718-C93B43A63A82}" destId="{9655FE25-7E94-4984-BB32-7BE6E3C147C6}" srcOrd="1" destOrd="0" presId="urn:microsoft.com/office/officeart/2008/layout/HorizontalMultiLevelHierarchy"/>
    <dgm:cxn modelId="{7518F6BF-8141-4D00-9F07-4440C00CB3A2}" type="presOf" srcId="{45BE6773-82F1-4268-AEBD-9DCFE9BD03A1}" destId="{CCD4CEFE-A2E0-4945-AFEF-0A99EEA17906}" srcOrd="0" destOrd="0" presId="urn:microsoft.com/office/officeart/2008/layout/HorizontalMultiLevelHierarchy"/>
    <dgm:cxn modelId="{7EEB9E7A-2272-4A21-B1DE-E40D47AAA104}" srcId="{7C7F2DC4-6D8D-4034-B423-6EE3102C534E}" destId="{D34018E1-9CE9-4C79-A7D3-5A960F9A90B1}" srcOrd="2" destOrd="0" parTransId="{610AA26B-6472-4E5F-8388-E02124E1469C}" sibTransId="{EBE05008-9608-40EB-B5FA-76539EA064A7}"/>
    <dgm:cxn modelId="{D68CAD84-F88D-4F7A-A581-2DC92726C1B3}" srcId="{7C7F2DC4-6D8D-4034-B423-6EE3102C534E}" destId="{896E1C4B-57C9-4F7E-91A3-A712B67C2547}" srcOrd="7" destOrd="0" parTransId="{BAD76947-A0BD-4B5D-B718-C93B43A63A82}" sibTransId="{E77099EB-E48E-44D5-A668-5B46C830996A}"/>
    <dgm:cxn modelId="{82659C2B-8B65-4239-88A7-3E0F98B2CA0D}" type="presOf" srcId="{56A0A957-91EF-40C9-B287-14CC06EC900B}" destId="{9A45DAC9-787F-4318-B4DE-3AAC89CFFAD4}" srcOrd="1" destOrd="0" presId="urn:microsoft.com/office/officeart/2008/layout/HorizontalMultiLevelHierarchy"/>
    <dgm:cxn modelId="{150596F1-D425-4F56-B30F-946AAA07CCD6}" type="presOf" srcId="{FDB7E35F-0A94-404F-BE86-C41757A75E0C}" destId="{E73896E5-A2E4-4E67-BACA-288FA4D80004}" srcOrd="0" destOrd="0" presId="urn:microsoft.com/office/officeart/2008/layout/HorizontalMultiLevelHierarchy"/>
    <dgm:cxn modelId="{D9255CCD-7311-43FF-8D6F-BD93ECABF149}" type="presOf" srcId="{36C8943E-6C22-4DAD-BE73-8FC8CBA9B767}" destId="{F2BB5451-0826-42F9-B0FF-82D3EE049873}" srcOrd="0" destOrd="0" presId="urn:microsoft.com/office/officeart/2008/layout/HorizontalMultiLevelHierarchy"/>
    <dgm:cxn modelId="{122A50DC-A7BA-4DA6-AE60-DA0C2263C59E}" type="presOf" srcId="{2DD4F559-8E8F-4E64-B8D7-66180D56CC65}" destId="{2221848C-AD4F-4ABD-8B08-AC32E746D012}" srcOrd="0" destOrd="0" presId="urn:microsoft.com/office/officeart/2008/layout/HorizontalMultiLevelHierarchy"/>
    <dgm:cxn modelId="{EFEBC0A1-AED0-4B31-AFE9-A67559414536}" srcId="{7C7F2DC4-6D8D-4034-B423-6EE3102C534E}" destId="{7D077005-C180-4DAA-A8A4-7CBAEBCE1044}" srcOrd="3" destOrd="0" parTransId="{92294644-F5E3-4678-8651-4DA2D23D269A}" sibTransId="{ED554B25-68BA-4DAD-9928-10835AA02C1D}"/>
    <dgm:cxn modelId="{D2B614B6-A9F9-4501-A4AD-509313717CCA}" type="presOf" srcId="{BAD76947-A0BD-4B5D-B718-C93B43A63A82}" destId="{5A6D6AF6-95EA-4AF3-AE5A-681F4E49D3C8}" srcOrd="0" destOrd="0" presId="urn:microsoft.com/office/officeart/2008/layout/HorizontalMultiLevelHierarchy"/>
    <dgm:cxn modelId="{9EDF54DB-4BEB-4E4A-8E5B-846D615DC004}" type="presOf" srcId="{56A0A957-91EF-40C9-B287-14CC06EC900B}" destId="{F3DB9D8A-656A-428B-B7C7-E503743328AC}" srcOrd="0" destOrd="0" presId="urn:microsoft.com/office/officeart/2008/layout/HorizontalMultiLevelHierarchy"/>
    <dgm:cxn modelId="{251C6A66-FA91-45D2-A89A-644883670741}" srcId="{7C7F2DC4-6D8D-4034-B423-6EE3102C534E}" destId="{DA3EFEA7-4B71-4791-8F43-7B54D7A3161E}" srcOrd="1" destOrd="0" parTransId="{A70F6522-7E2F-42C5-A30D-DF9F13592F04}" sibTransId="{AE962080-D896-4E4E-A6A3-2C20C4FFF582}"/>
    <dgm:cxn modelId="{158913B8-D46B-4CC2-8BE4-897A77AD9619}" type="presOf" srcId="{610AA26B-6472-4E5F-8388-E02124E1469C}" destId="{3D372093-CA42-4C9A-A40E-47FED3D8BD68}" srcOrd="1" destOrd="0" presId="urn:microsoft.com/office/officeart/2008/layout/HorizontalMultiLevelHierarchy"/>
    <dgm:cxn modelId="{702F64F2-B86C-4652-B771-BF214DBBAF40}" srcId="{7C7F2DC4-6D8D-4034-B423-6EE3102C534E}" destId="{60E8FB3F-986C-4D0F-ADE1-6568344F0F6B}" srcOrd="5" destOrd="0" parTransId="{D20DF4D4-A027-4D5B-BA16-88EE7E09D517}" sibTransId="{EFB06150-4247-4FC6-82E3-BB71F586B530}"/>
    <dgm:cxn modelId="{180588BA-35CA-43F8-BCEA-1358DDD9CDEE}" srcId="{7C7F2DC4-6D8D-4034-B423-6EE3102C534E}" destId="{C830BEEA-1264-4C45-BFD6-028592A2E5D0}" srcOrd="4" destOrd="0" parTransId="{56A0A957-91EF-40C9-B287-14CC06EC900B}" sibTransId="{BCE5194A-939A-402E-82ED-401EE912BEEA}"/>
    <dgm:cxn modelId="{F3CA5F07-9BCE-43C9-B1F0-9F33D576C1BB}" srcId="{7C7F2DC4-6D8D-4034-B423-6EE3102C534E}" destId="{2DD4F559-8E8F-4E64-B8D7-66180D56CC65}" srcOrd="0" destOrd="0" parTransId="{45BE6773-82F1-4268-AEBD-9DCFE9BD03A1}" sibTransId="{3ADCDEDB-E73F-4310-8CC3-564B375676E1}"/>
    <dgm:cxn modelId="{3B322880-FBC4-46F1-AAD4-775021260AE7}" type="presOf" srcId="{A70F6522-7E2F-42C5-A30D-DF9F13592F04}" destId="{FC0B310C-C1B0-4354-A1A7-03604E31D17E}" srcOrd="1" destOrd="0" presId="urn:microsoft.com/office/officeart/2008/layout/HorizontalMultiLevelHierarchy"/>
    <dgm:cxn modelId="{944322B5-427E-40B5-8C26-34B5601DF17E}" srcId="{B875178A-C29F-429E-94D8-BE30FF9692F5}" destId="{7C7F2DC4-6D8D-4034-B423-6EE3102C534E}" srcOrd="0" destOrd="0" parTransId="{29962B4A-48A3-4E14-9472-BD8A2E757E76}" sibTransId="{A3264168-427A-4FB1-AD3A-6E07973296C6}"/>
    <dgm:cxn modelId="{C9A590E4-4CF8-4075-8AD5-15F1BC72B18C}" type="presOf" srcId="{D20DF4D4-A027-4D5B-BA16-88EE7E09D517}" destId="{216C6057-F4DD-40FF-BADA-20CB91C6459F}" srcOrd="1" destOrd="0" presId="urn:microsoft.com/office/officeart/2008/layout/HorizontalMultiLevelHierarchy"/>
    <dgm:cxn modelId="{D7BE664E-624C-4A1A-9DF7-B9C6F8D30CB5}" type="presOf" srcId="{896E1C4B-57C9-4F7E-91A3-A712B67C2547}" destId="{F2EAA8AC-EB1A-4580-89DB-80C43F8F79AE}" srcOrd="0" destOrd="0" presId="urn:microsoft.com/office/officeart/2008/layout/HorizontalMultiLevelHierarchy"/>
    <dgm:cxn modelId="{B2DF778B-CE80-49A7-A9ED-A408B237D911}" srcId="{7C7F2DC4-6D8D-4034-B423-6EE3102C534E}" destId="{A2C7B7CF-1BEC-409C-BC52-F060594AF185}" srcOrd="6" destOrd="0" parTransId="{FDB7E35F-0A94-404F-BE86-C41757A75E0C}" sibTransId="{05297833-AF84-48C7-9D08-9240C2D7328D}"/>
    <dgm:cxn modelId="{2056D283-1458-486C-8CBD-08A4F5549C90}" type="presOf" srcId="{7D077005-C180-4DAA-A8A4-7CBAEBCE1044}" destId="{253CB351-6DC2-47C1-8F62-4D28999A84A2}" srcOrd="0" destOrd="0" presId="urn:microsoft.com/office/officeart/2008/layout/HorizontalMultiLevelHierarchy"/>
    <dgm:cxn modelId="{FEB7A099-ECD5-4353-8504-232300E615AF}" type="presOf" srcId="{D20DF4D4-A027-4D5B-BA16-88EE7E09D517}" destId="{887B778F-1C7B-4D45-AEC7-1724348D93D5}" srcOrd="0" destOrd="0" presId="urn:microsoft.com/office/officeart/2008/layout/HorizontalMultiLevelHierarchy"/>
    <dgm:cxn modelId="{7DD9E270-2611-44D3-AE6D-7D04529BC488}" type="presOf" srcId="{FDB7E35F-0A94-404F-BE86-C41757A75E0C}" destId="{F67921D5-6C9B-42C3-82F1-DF1F2F691BBE}" srcOrd="1" destOrd="0" presId="urn:microsoft.com/office/officeart/2008/layout/HorizontalMultiLevelHierarchy"/>
    <dgm:cxn modelId="{1810A736-6F7F-4F02-879E-94F8E68B176F}" type="presOf" srcId="{2BE82D13-BBB6-418E-922C-2D4187D72477}" destId="{F59ABA1F-49FC-46E9-9727-3B75E9216C4F}" srcOrd="1" destOrd="0" presId="urn:microsoft.com/office/officeart/2008/layout/HorizontalMultiLevelHierarchy"/>
    <dgm:cxn modelId="{B4959700-74B3-42B7-BA93-00FCDB662A6E}" type="presOf" srcId="{7C7F2DC4-6D8D-4034-B423-6EE3102C534E}" destId="{B557025F-93EA-46C1-8BA1-59C3E48FA8B1}" srcOrd="0" destOrd="0" presId="urn:microsoft.com/office/officeart/2008/layout/HorizontalMultiLevelHierarchy"/>
    <dgm:cxn modelId="{326FC98C-919E-4D89-B152-D62406AC3AAA}" srcId="{7C7F2DC4-6D8D-4034-B423-6EE3102C534E}" destId="{36C8943E-6C22-4DAD-BE73-8FC8CBA9B767}" srcOrd="8" destOrd="0" parTransId="{2BE82D13-BBB6-418E-922C-2D4187D72477}" sibTransId="{2637FC80-1E25-430D-AF30-DFB853743266}"/>
    <dgm:cxn modelId="{077896B4-103B-4908-A42A-494175F7AB31}" type="presOf" srcId="{A70F6522-7E2F-42C5-A30D-DF9F13592F04}" destId="{F441D1E7-084B-4AAA-9879-8DDE9D759045}" srcOrd="0" destOrd="0" presId="urn:microsoft.com/office/officeart/2008/layout/HorizontalMultiLevelHierarchy"/>
    <dgm:cxn modelId="{E6B277D4-8A6B-46CF-860B-F5E9CB47E2E4}" type="presOf" srcId="{45BE6773-82F1-4268-AEBD-9DCFE9BD03A1}" destId="{5DDA9D2F-2FA2-4115-9064-288E3D648ED8}" srcOrd="1" destOrd="0" presId="urn:microsoft.com/office/officeart/2008/layout/HorizontalMultiLevelHierarchy"/>
    <dgm:cxn modelId="{D59F7782-0CD4-426F-A86D-56DD45E8563E}" type="presOf" srcId="{610AA26B-6472-4E5F-8388-E02124E1469C}" destId="{B4A56D94-F804-4E51-8CCC-DA72B0456778}" srcOrd="0" destOrd="0" presId="urn:microsoft.com/office/officeart/2008/layout/HorizontalMultiLevelHierarchy"/>
    <dgm:cxn modelId="{EA1805D1-8B46-4929-A974-306DAE6EE523}" type="presOf" srcId="{60E8FB3F-986C-4D0F-ADE1-6568344F0F6B}" destId="{654D1506-CAD4-43DE-A65C-A3324BD37B86}" srcOrd="0" destOrd="0" presId="urn:microsoft.com/office/officeart/2008/layout/HorizontalMultiLevelHierarchy"/>
    <dgm:cxn modelId="{E07298BA-F044-4733-BE9C-8A3DE13CCD3C}" type="presOf" srcId="{B875178A-C29F-429E-94D8-BE30FF9692F5}" destId="{7817FDC8-957A-427B-A089-B653D3C31809}" srcOrd="0" destOrd="0" presId="urn:microsoft.com/office/officeart/2008/layout/HorizontalMultiLevelHierarchy"/>
    <dgm:cxn modelId="{549C9A0F-208F-475F-AC75-D6B643AECDEC}" type="presOf" srcId="{92294644-F5E3-4678-8651-4DA2D23D269A}" destId="{1F19B4A3-226F-4EA5-B7F7-F2B70B16F049}" srcOrd="1" destOrd="0" presId="urn:microsoft.com/office/officeart/2008/layout/HorizontalMultiLevelHierarchy"/>
    <dgm:cxn modelId="{0E2DD839-EAD0-403B-A95C-B1D0DF6A9EC8}" type="presOf" srcId="{2BE82D13-BBB6-418E-922C-2D4187D72477}" destId="{7FF8B80F-3A78-4A80-9EFA-5161595AB768}" srcOrd="0" destOrd="0" presId="urn:microsoft.com/office/officeart/2008/layout/HorizontalMultiLevelHierarchy"/>
    <dgm:cxn modelId="{1FA6698F-0B5B-41AB-A9BF-0F78905C41A7}" type="presOf" srcId="{D34018E1-9CE9-4C79-A7D3-5A960F9A90B1}" destId="{CF386247-0551-4DF3-954C-3804891EB79E}" srcOrd="0" destOrd="0" presId="urn:microsoft.com/office/officeart/2008/layout/HorizontalMultiLevelHierarchy"/>
    <dgm:cxn modelId="{7FB22357-82D9-43E9-8FCE-F7BAFDB3AEF7}" type="presParOf" srcId="{7817FDC8-957A-427B-A089-B653D3C31809}" destId="{0E709D57-CF14-4615-B498-F60B8470BA20}" srcOrd="0" destOrd="0" presId="urn:microsoft.com/office/officeart/2008/layout/HorizontalMultiLevelHierarchy"/>
    <dgm:cxn modelId="{21E37F64-1CDE-41EA-A779-35F7E105F531}" type="presParOf" srcId="{0E709D57-CF14-4615-B498-F60B8470BA20}" destId="{B557025F-93EA-46C1-8BA1-59C3E48FA8B1}" srcOrd="0" destOrd="0" presId="urn:microsoft.com/office/officeart/2008/layout/HorizontalMultiLevelHierarchy"/>
    <dgm:cxn modelId="{18FD2376-E25E-4385-9273-8E046F4BA845}" type="presParOf" srcId="{0E709D57-CF14-4615-B498-F60B8470BA20}" destId="{8EFBAF2D-7672-4B03-81FB-3ADB2D4B16A0}" srcOrd="1" destOrd="0" presId="urn:microsoft.com/office/officeart/2008/layout/HorizontalMultiLevelHierarchy"/>
    <dgm:cxn modelId="{939A70EB-A392-4681-B93B-D778F6B56CC5}" type="presParOf" srcId="{8EFBAF2D-7672-4B03-81FB-3ADB2D4B16A0}" destId="{CCD4CEFE-A2E0-4945-AFEF-0A99EEA17906}" srcOrd="0" destOrd="0" presId="urn:microsoft.com/office/officeart/2008/layout/HorizontalMultiLevelHierarchy"/>
    <dgm:cxn modelId="{228EDDDC-F222-4993-BB4B-23A364C50CE2}" type="presParOf" srcId="{CCD4CEFE-A2E0-4945-AFEF-0A99EEA17906}" destId="{5DDA9D2F-2FA2-4115-9064-288E3D648ED8}" srcOrd="0" destOrd="0" presId="urn:microsoft.com/office/officeart/2008/layout/HorizontalMultiLevelHierarchy"/>
    <dgm:cxn modelId="{76581AC0-217A-477A-83B3-43C2E2216F49}" type="presParOf" srcId="{8EFBAF2D-7672-4B03-81FB-3ADB2D4B16A0}" destId="{43A7E5E9-9FE6-4F90-A9B5-49DE2DD67F6E}" srcOrd="1" destOrd="0" presId="urn:microsoft.com/office/officeart/2008/layout/HorizontalMultiLevelHierarchy"/>
    <dgm:cxn modelId="{9A9BE40F-96B5-43AA-8FB7-3C5839BF12AF}" type="presParOf" srcId="{43A7E5E9-9FE6-4F90-A9B5-49DE2DD67F6E}" destId="{2221848C-AD4F-4ABD-8B08-AC32E746D012}" srcOrd="0" destOrd="0" presId="urn:microsoft.com/office/officeart/2008/layout/HorizontalMultiLevelHierarchy"/>
    <dgm:cxn modelId="{8B5DB3A5-B7E2-453C-9435-3630F3245BA9}" type="presParOf" srcId="{43A7E5E9-9FE6-4F90-A9B5-49DE2DD67F6E}" destId="{EAEA855F-CBE9-4D93-9680-2226FEDBF5A5}" srcOrd="1" destOrd="0" presId="urn:microsoft.com/office/officeart/2008/layout/HorizontalMultiLevelHierarchy"/>
    <dgm:cxn modelId="{04730944-08FF-44A7-B86F-D29E6D1943B6}" type="presParOf" srcId="{8EFBAF2D-7672-4B03-81FB-3ADB2D4B16A0}" destId="{F441D1E7-084B-4AAA-9879-8DDE9D759045}" srcOrd="2" destOrd="0" presId="urn:microsoft.com/office/officeart/2008/layout/HorizontalMultiLevelHierarchy"/>
    <dgm:cxn modelId="{C7589703-E117-42BC-8E0C-7493E252C446}" type="presParOf" srcId="{F441D1E7-084B-4AAA-9879-8DDE9D759045}" destId="{FC0B310C-C1B0-4354-A1A7-03604E31D17E}" srcOrd="0" destOrd="0" presId="urn:microsoft.com/office/officeart/2008/layout/HorizontalMultiLevelHierarchy"/>
    <dgm:cxn modelId="{C1F56DB5-8687-440A-9135-97BC3B4BE315}" type="presParOf" srcId="{8EFBAF2D-7672-4B03-81FB-3ADB2D4B16A0}" destId="{77158A06-55C4-43E2-BC18-1AF887AC1257}" srcOrd="3" destOrd="0" presId="urn:microsoft.com/office/officeart/2008/layout/HorizontalMultiLevelHierarchy"/>
    <dgm:cxn modelId="{D892A885-C9DD-4580-A434-778C5AD84885}" type="presParOf" srcId="{77158A06-55C4-43E2-BC18-1AF887AC1257}" destId="{A7093DFF-687F-4D3F-8019-711955491251}" srcOrd="0" destOrd="0" presId="urn:microsoft.com/office/officeart/2008/layout/HorizontalMultiLevelHierarchy"/>
    <dgm:cxn modelId="{B88AF603-965F-406F-A590-18F5D2330488}" type="presParOf" srcId="{77158A06-55C4-43E2-BC18-1AF887AC1257}" destId="{8B77CD9B-C2A9-4BD6-BF06-CDE9C9A0B8B8}" srcOrd="1" destOrd="0" presId="urn:microsoft.com/office/officeart/2008/layout/HorizontalMultiLevelHierarchy"/>
    <dgm:cxn modelId="{229B0DD3-3556-4C0B-BA44-703A280400B7}" type="presParOf" srcId="{8EFBAF2D-7672-4B03-81FB-3ADB2D4B16A0}" destId="{B4A56D94-F804-4E51-8CCC-DA72B0456778}" srcOrd="4" destOrd="0" presId="urn:microsoft.com/office/officeart/2008/layout/HorizontalMultiLevelHierarchy"/>
    <dgm:cxn modelId="{380898FB-115D-43CC-899D-31ECF9BE4DCA}" type="presParOf" srcId="{B4A56D94-F804-4E51-8CCC-DA72B0456778}" destId="{3D372093-CA42-4C9A-A40E-47FED3D8BD68}" srcOrd="0" destOrd="0" presId="urn:microsoft.com/office/officeart/2008/layout/HorizontalMultiLevelHierarchy"/>
    <dgm:cxn modelId="{719D9779-53EE-4524-9188-BE34DF5F8BA4}" type="presParOf" srcId="{8EFBAF2D-7672-4B03-81FB-3ADB2D4B16A0}" destId="{208FDC72-F7CD-4600-BC5F-5EE3EE201D09}" srcOrd="5" destOrd="0" presId="urn:microsoft.com/office/officeart/2008/layout/HorizontalMultiLevelHierarchy"/>
    <dgm:cxn modelId="{C75BE985-AF15-49D8-A607-52C56CA90F46}" type="presParOf" srcId="{208FDC72-F7CD-4600-BC5F-5EE3EE201D09}" destId="{CF386247-0551-4DF3-954C-3804891EB79E}" srcOrd="0" destOrd="0" presId="urn:microsoft.com/office/officeart/2008/layout/HorizontalMultiLevelHierarchy"/>
    <dgm:cxn modelId="{1B3F0038-E4A7-4AFA-8E43-646B5BAE7DFD}" type="presParOf" srcId="{208FDC72-F7CD-4600-BC5F-5EE3EE201D09}" destId="{7257F418-32E7-4FC7-902A-2103AE3A26B9}" srcOrd="1" destOrd="0" presId="urn:microsoft.com/office/officeart/2008/layout/HorizontalMultiLevelHierarchy"/>
    <dgm:cxn modelId="{FB185F8C-ACC0-4F76-A2E7-3CE593906F05}" type="presParOf" srcId="{8EFBAF2D-7672-4B03-81FB-3ADB2D4B16A0}" destId="{82D7D698-7DC2-426E-BA84-22E88E6D06E1}" srcOrd="6" destOrd="0" presId="urn:microsoft.com/office/officeart/2008/layout/HorizontalMultiLevelHierarchy"/>
    <dgm:cxn modelId="{AF884A41-E182-4B29-B994-3AB82255E8F7}" type="presParOf" srcId="{82D7D698-7DC2-426E-BA84-22E88E6D06E1}" destId="{1F19B4A3-226F-4EA5-B7F7-F2B70B16F049}" srcOrd="0" destOrd="0" presId="urn:microsoft.com/office/officeart/2008/layout/HorizontalMultiLevelHierarchy"/>
    <dgm:cxn modelId="{E8F9BCCF-21B3-4C93-9451-3077D75D8D2E}" type="presParOf" srcId="{8EFBAF2D-7672-4B03-81FB-3ADB2D4B16A0}" destId="{647D8D0E-2C69-4E5F-BC7D-584CC6100882}" srcOrd="7" destOrd="0" presId="urn:microsoft.com/office/officeart/2008/layout/HorizontalMultiLevelHierarchy"/>
    <dgm:cxn modelId="{D408D0AA-7D08-4453-958B-705CA421DE82}" type="presParOf" srcId="{647D8D0E-2C69-4E5F-BC7D-584CC6100882}" destId="{253CB351-6DC2-47C1-8F62-4D28999A84A2}" srcOrd="0" destOrd="0" presId="urn:microsoft.com/office/officeart/2008/layout/HorizontalMultiLevelHierarchy"/>
    <dgm:cxn modelId="{BF87C189-F195-4A7C-83F7-A3F0E5D930AD}" type="presParOf" srcId="{647D8D0E-2C69-4E5F-BC7D-584CC6100882}" destId="{F65B829D-5504-4477-BB2A-0D1F5675E68C}" srcOrd="1" destOrd="0" presId="urn:microsoft.com/office/officeart/2008/layout/HorizontalMultiLevelHierarchy"/>
    <dgm:cxn modelId="{8605067F-AA55-4308-9FD9-657DFEA8251D}" type="presParOf" srcId="{8EFBAF2D-7672-4B03-81FB-3ADB2D4B16A0}" destId="{F3DB9D8A-656A-428B-B7C7-E503743328AC}" srcOrd="8" destOrd="0" presId="urn:microsoft.com/office/officeart/2008/layout/HorizontalMultiLevelHierarchy"/>
    <dgm:cxn modelId="{1710BE6B-0A5C-484B-8A87-BDE65340A743}" type="presParOf" srcId="{F3DB9D8A-656A-428B-B7C7-E503743328AC}" destId="{9A45DAC9-787F-4318-B4DE-3AAC89CFFAD4}" srcOrd="0" destOrd="0" presId="urn:microsoft.com/office/officeart/2008/layout/HorizontalMultiLevelHierarchy"/>
    <dgm:cxn modelId="{CFBA551D-BC28-4371-8201-F4C9363ACB2A}" type="presParOf" srcId="{8EFBAF2D-7672-4B03-81FB-3ADB2D4B16A0}" destId="{304A64DC-35DB-4E07-8A38-11D6D3D37262}" srcOrd="9" destOrd="0" presId="urn:microsoft.com/office/officeart/2008/layout/HorizontalMultiLevelHierarchy"/>
    <dgm:cxn modelId="{CD98B5E9-DF87-433A-BB79-F94B2C5CD0B1}" type="presParOf" srcId="{304A64DC-35DB-4E07-8A38-11D6D3D37262}" destId="{A97E3A02-1DE8-40C3-90E7-1DF43B19C4ED}" srcOrd="0" destOrd="0" presId="urn:microsoft.com/office/officeart/2008/layout/HorizontalMultiLevelHierarchy"/>
    <dgm:cxn modelId="{010827CF-D997-4C4B-AFBC-8926E68106EA}" type="presParOf" srcId="{304A64DC-35DB-4E07-8A38-11D6D3D37262}" destId="{FEAFA22B-9F2B-46D2-A376-48A5DEB6D603}" srcOrd="1" destOrd="0" presId="urn:microsoft.com/office/officeart/2008/layout/HorizontalMultiLevelHierarchy"/>
    <dgm:cxn modelId="{22297A4D-5640-4675-B905-DBDEDB9C429F}" type="presParOf" srcId="{8EFBAF2D-7672-4B03-81FB-3ADB2D4B16A0}" destId="{887B778F-1C7B-4D45-AEC7-1724348D93D5}" srcOrd="10" destOrd="0" presId="urn:microsoft.com/office/officeart/2008/layout/HorizontalMultiLevelHierarchy"/>
    <dgm:cxn modelId="{C198BD08-110D-46D3-9848-253225FC2605}" type="presParOf" srcId="{887B778F-1C7B-4D45-AEC7-1724348D93D5}" destId="{216C6057-F4DD-40FF-BADA-20CB91C6459F}" srcOrd="0" destOrd="0" presId="urn:microsoft.com/office/officeart/2008/layout/HorizontalMultiLevelHierarchy"/>
    <dgm:cxn modelId="{87A3D341-DC8A-43E8-B235-F917C1955E94}" type="presParOf" srcId="{8EFBAF2D-7672-4B03-81FB-3ADB2D4B16A0}" destId="{0A3E063F-629C-4834-905F-768A6BF5D443}" srcOrd="11" destOrd="0" presId="urn:microsoft.com/office/officeart/2008/layout/HorizontalMultiLevelHierarchy"/>
    <dgm:cxn modelId="{9D3FCFE1-ABCF-4530-AE24-655E996BEF91}" type="presParOf" srcId="{0A3E063F-629C-4834-905F-768A6BF5D443}" destId="{654D1506-CAD4-43DE-A65C-A3324BD37B86}" srcOrd="0" destOrd="0" presId="urn:microsoft.com/office/officeart/2008/layout/HorizontalMultiLevelHierarchy"/>
    <dgm:cxn modelId="{506B1F5A-1CA2-427B-B982-D09EF611D33E}" type="presParOf" srcId="{0A3E063F-629C-4834-905F-768A6BF5D443}" destId="{8940AAD2-D2F0-4064-8747-E6EEC640570E}" srcOrd="1" destOrd="0" presId="urn:microsoft.com/office/officeart/2008/layout/HorizontalMultiLevelHierarchy"/>
    <dgm:cxn modelId="{2BB83532-4631-4450-9842-E68F76F6622E}" type="presParOf" srcId="{8EFBAF2D-7672-4B03-81FB-3ADB2D4B16A0}" destId="{E73896E5-A2E4-4E67-BACA-288FA4D80004}" srcOrd="12" destOrd="0" presId="urn:microsoft.com/office/officeart/2008/layout/HorizontalMultiLevelHierarchy"/>
    <dgm:cxn modelId="{0645962D-1F75-4C85-AA64-5554B9288E7E}" type="presParOf" srcId="{E73896E5-A2E4-4E67-BACA-288FA4D80004}" destId="{F67921D5-6C9B-42C3-82F1-DF1F2F691BBE}" srcOrd="0" destOrd="0" presId="urn:microsoft.com/office/officeart/2008/layout/HorizontalMultiLevelHierarchy"/>
    <dgm:cxn modelId="{D53CEA0F-D801-47C6-82BC-FB04B43032ED}" type="presParOf" srcId="{8EFBAF2D-7672-4B03-81FB-3ADB2D4B16A0}" destId="{A2C25DEC-A3E1-40CA-9293-373012C84D6A}" srcOrd="13" destOrd="0" presId="urn:microsoft.com/office/officeart/2008/layout/HorizontalMultiLevelHierarchy"/>
    <dgm:cxn modelId="{AEC70037-A8F8-4301-A474-7A043EC396AB}" type="presParOf" srcId="{A2C25DEC-A3E1-40CA-9293-373012C84D6A}" destId="{9554DB08-E823-4852-A23C-CE9FE3EB9B59}" srcOrd="0" destOrd="0" presId="urn:microsoft.com/office/officeart/2008/layout/HorizontalMultiLevelHierarchy"/>
    <dgm:cxn modelId="{CE6468C9-8921-4036-BFC4-D0D91CF9BA0B}" type="presParOf" srcId="{A2C25DEC-A3E1-40CA-9293-373012C84D6A}" destId="{984921C9-B0B7-4B7C-9D13-B4FB3D7DF7EB}" srcOrd="1" destOrd="0" presId="urn:microsoft.com/office/officeart/2008/layout/HorizontalMultiLevelHierarchy"/>
    <dgm:cxn modelId="{5911DC92-C345-4577-AD8F-3F623D28824C}" type="presParOf" srcId="{8EFBAF2D-7672-4B03-81FB-3ADB2D4B16A0}" destId="{5A6D6AF6-95EA-4AF3-AE5A-681F4E49D3C8}" srcOrd="14" destOrd="0" presId="urn:microsoft.com/office/officeart/2008/layout/HorizontalMultiLevelHierarchy"/>
    <dgm:cxn modelId="{06418968-80A5-4C2B-ADCC-83F86BE1CC41}" type="presParOf" srcId="{5A6D6AF6-95EA-4AF3-AE5A-681F4E49D3C8}" destId="{9655FE25-7E94-4984-BB32-7BE6E3C147C6}" srcOrd="0" destOrd="0" presId="urn:microsoft.com/office/officeart/2008/layout/HorizontalMultiLevelHierarchy"/>
    <dgm:cxn modelId="{2DBC8ABE-835F-4B8E-88DD-11DBCBC82678}" type="presParOf" srcId="{8EFBAF2D-7672-4B03-81FB-3ADB2D4B16A0}" destId="{01A2B193-7264-48B8-98D6-6920D3739E8B}" srcOrd="15" destOrd="0" presId="urn:microsoft.com/office/officeart/2008/layout/HorizontalMultiLevelHierarchy"/>
    <dgm:cxn modelId="{921F3388-A582-44B5-BC4D-828B85BA8CD8}" type="presParOf" srcId="{01A2B193-7264-48B8-98D6-6920D3739E8B}" destId="{F2EAA8AC-EB1A-4580-89DB-80C43F8F79AE}" srcOrd="0" destOrd="0" presId="urn:microsoft.com/office/officeart/2008/layout/HorizontalMultiLevelHierarchy"/>
    <dgm:cxn modelId="{91BEAFB7-865D-49FE-8698-1238BF27CD8A}" type="presParOf" srcId="{01A2B193-7264-48B8-98D6-6920D3739E8B}" destId="{ABF42C3C-6385-4632-90B0-0F8B0882D252}" srcOrd="1" destOrd="0" presId="urn:microsoft.com/office/officeart/2008/layout/HorizontalMultiLevelHierarchy"/>
    <dgm:cxn modelId="{9AEFC4CE-538B-4730-B67E-A96CD4B37076}" type="presParOf" srcId="{8EFBAF2D-7672-4B03-81FB-3ADB2D4B16A0}" destId="{7FF8B80F-3A78-4A80-9EFA-5161595AB768}" srcOrd="16" destOrd="0" presId="urn:microsoft.com/office/officeart/2008/layout/HorizontalMultiLevelHierarchy"/>
    <dgm:cxn modelId="{E30395CE-3278-4E45-B32C-FC08EB038216}" type="presParOf" srcId="{7FF8B80F-3A78-4A80-9EFA-5161595AB768}" destId="{F59ABA1F-49FC-46E9-9727-3B75E9216C4F}" srcOrd="0" destOrd="0" presId="urn:microsoft.com/office/officeart/2008/layout/HorizontalMultiLevelHierarchy"/>
    <dgm:cxn modelId="{9CBDC9A5-982D-4384-A98E-EBE46C45333C}" type="presParOf" srcId="{8EFBAF2D-7672-4B03-81FB-3ADB2D4B16A0}" destId="{C4A92CE3-D31D-40E4-A443-FB4B95AC0F0F}" srcOrd="17" destOrd="0" presId="urn:microsoft.com/office/officeart/2008/layout/HorizontalMultiLevelHierarchy"/>
    <dgm:cxn modelId="{18F71D5B-7EEC-4C69-BCD0-240BB4E2D122}" type="presParOf" srcId="{C4A92CE3-D31D-40E4-A443-FB4B95AC0F0F}" destId="{F2BB5451-0826-42F9-B0FF-82D3EE049873}" srcOrd="0" destOrd="0" presId="urn:microsoft.com/office/officeart/2008/layout/HorizontalMultiLevelHierarchy"/>
    <dgm:cxn modelId="{E57287C5-1E19-44FD-8899-8E2842E6AF16}" type="presParOf" srcId="{C4A92CE3-D31D-40E4-A443-FB4B95AC0F0F}" destId="{56F5825A-FAA6-45FC-A1D9-362872776B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64FDA-FA73-4ACA-9F7B-4DD407C3A1E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1D06FC-BFE5-46EB-9306-094A02749CB6}">
      <dgm:prSet phldrT="[Text]"/>
      <dgm:spPr/>
      <dgm:t>
        <a:bodyPr/>
        <a:lstStyle/>
        <a:p>
          <a:r>
            <a:rPr lang="en-GB" dirty="0" smtClean="0"/>
            <a:t>Payment Complete</a:t>
          </a:r>
          <a:endParaRPr lang="en-GB" dirty="0"/>
        </a:p>
      </dgm:t>
    </dgm:pt>
    <dgm:pt modelId="{2C53FD5A-214E-4F84-A794-728BAC053DA4}" type="parTrans" cxnId="{A0B075A1-A213-4A4D-BBC3-006BEDC89451}">
      <dgm:prSet/>
      <dgm:spPr/>
      <dgm:t>
        <a:bodyPr/>
        <a:lstStyle/>
        <a:p>
          <a:endParaRPr lang="en-GB"/>
        </a:p>
      </dgm:t>
    </dgm:pt>
    <dgm:pt modelId="{4CA57E40-F054-4075-9502-78F0DAA90FD2}" type="sibTrans" cxnId="{A0B075A1-A213-4A4D-BBC3-006BEDC89451}">
      <dgm:prSet/>
      <dgm:spPr/>
      <dgm:t>
        <a:bodyPr/>
        <a:lstStyle/>
        <a:p>
          <a:endParaRPr lang="en-GB"/>
        </a:p>
      </dgm:t>
    </dgm:pt>
    <dgm:pt modelId="{4A6AC41E-E81F-4051-B24E-2B9C7A8A929A}">
      <dgm:prSet phldrT="[Text]"/>
      <dgm:spPr/>
      <dgm:t>
        <a:bodyPr/>
        <a:lstStyle/>
        <a:p>
          <a:r>
            <a:rPr lang="en-GB" dirty="0" smtClean="0"/>
            <a:t>Allocate merchandise</a:t>
          </a:r>
          <a:endParaRPr lang="en-GB" dirty="0"/>
        </a:p>
      </dgm:t>
    </dgm:pt>
    <dgm:pt modelId="{2A50EC7C-8E2B-4D63-B4C6-8B43191145CE}" type="parTrans" cxnId="{396EA60F-6789-4627-99B2-3A4914866E6A}">
      <dgm:prSet/>
      <dgm:spPr/>
      <dgm:t>
        <a:bodyPr/>
        <a:lstStyle/>
        <a:p>
          <a:endParaRPr lang="en-GB"/>
        </a:p>
      </dgm:t>
    </dgm:pt>
    <dgm:pt modelId="{56E28435-DF73-443E-822E-C48162027EFA}" type="sibTrans" cxnId="{396EA60F-6789-4627-99B2-3A4914866E6A}">
      <dgm:prSet/>
      <dgm:spPr/>
      <dgm:t>
        <a:bodyPr/>
        <a:lstStyle/>
        <a:p>
          <a:endParaRPr lang="en-GB"/>
        </a:p>
      </dgm:t>
    </dgm:pt>
    <dgm:pt modelId="{BF2ED5BA-9157-4001-B928-85B39495BA36}">
      <dgm:prSet phldrT="[Text]"/>
      <dgm:spPr/>
      <dgm:t>
        <a:bodyPr/>
        <a:lstStyle/>
        <a:p>
          <a:r>
            <a:rPr lang="en-GB" dirty="0" smtClean="0"/>
            <a:t>Process admissions</a:t>
          </a:r>
          <a:endParaRPr lang="en-GB" dirty="0"/>
        </a:p>
      </dgm:t>
    </dgm:pt>
    <dgm:pt modelId="{BAA7C1AA-C233-4605-BF0B-86FF747BB422}" type="parTrans" cxnId="{A229CD50-7167-4066-9035-16A0CE1E8447}">
      <dgm:prSet/>
      <dgm:spPr/>
      <dgm:t>
        <a:bodyPr/>
        <a:lstStyle/>
        <a:p>
          <a:endParaRPr lang="en-GB"/>
        </a:p>
      </dgm:t>
    </dgm:pt>
    <dgm:pt modelId="{F732EFDA-182A-4418-AE4C-272C540F9106}" type="sibTrans" cxnId="{A229CD50-7167-4066-9035-16A0CE1E8447}">
      <dgm:prSet/>
      <dgm:spPr/>
      <dgm:t>
        <a:bodyPr/>
        <a:lstStyle/>
        <a:p>
          <a:endParaRPr lang="en-GB"/>
        </a:p>
      </dgm:t>
    </dgm:pt>
    <dgm:pt modelId="{43C3E1DA-6E1A-4B14-B134-584A7CF7F882}">
      <dgm:prSet phldrT="[Text]"/>
      <dgm:spPr/>
      <dgm:t>
        <a:bodyPr/>
        <a:lstStyle/>
        <a:p>
          <a:r>
            <a:rPr lang="en-GB" dirty="0" smtClean="0"/>
            <a:t>Book hotel</a:t>
          </a:r>
          <a:endParaRPr lang="en-GB" dirty="0"/>
        </a:p>
      </dgm:t>
    </dgm:pt>
    <dgm:pt modelId="{2F7863FB-D5E0-444A-B4C6-CC7F4BCBE2E0}" type="parTrans" cxnId="{79AAA319-3104-47E8-9BA7-602639DA74CA}">
      <dgm:prSet/>
      <dgm:spPr/>
      <dgm:t>
        <a:bodyPr/>
        <a:lstStyle/>
        <a:p>
          <a:endParaRPr lang="en-GB"/>
        </a:p>
      </dgm:t>
    </dgm:pt>
    <dgm:pt modelId="{00F416EB-8511-4CDA-8C4B-5F1DA7FD9AE6}" type="sibTrans" cxnId="{79AAA319-3104-47E8-9BA7-602639DA74CA}">
      <dgm:prSet/>
      <dgm:spPr/>
      <dgm:t>
        <a:bodyPr/>
        <a:lstStyle/>
        <a:p>
          <a:endParaRPr lang="en-GB"/>
        </a:p>
      </dgm:t>
    </dgm:pt>
    <dgm:pt modelId="{83CC58C9-D33F-469D-BA59-C3006FA7782D}">
      <dgm:prSet phldrT="[Text]"/>
      <dgm:spPr/>
      <dgm:t>
        <a:bodyPr/>
        <a:lstStyle/>
        <a:p>
          <a:r>
            <a:rPr lang="en-GB" dirty="0" smtClean="0"/>
            <a:t>Send confirmation e-mail</a:t>
          </a:r>
          <a:endParaRPr lang="en-GB" dirty="0"/>
        </a:p>
      </dgm:t>
    </dgm:pt>
    <dgm:pt modelId="{FE078BEA-22D9-4485-B871-BBE009B4EC30}" type="parTrans" cxnId="{4F8CBC33-9101-47B9-BF4C-F92055428DCD}">
      <dgm:prSet/>
      <dgm:spPr/>
      <dgm:t>
        <a:bodyPr/>
        <a:lstStyle/>
        <a:p>
          <a:endParaRPr lang="en-GB"/>
        </a:p>
      </dgm:t>
    </dgm:pt>
    <dgm:pt modelId="{AC85C209-DD18-4453-8343-ADDB63BAFCBB}" type="sibTrans" cxnId="{4F8CBC33-9101-47B9-BF4C-F92055428DCD}">
      <dgm:prSet/>
      <dgm:spPr/>
      <dgm:t>
        <a:bodyPr/>
        <a:lstStyle/>
        <a:p>
          <a:endParaRPr lang="en-GB"/>
        </a:p>
      </dgm:t>
    </dgm:pt>
    <dgm:pt modelId="{253F22CB-2F94-4B94-B8CE-6A19214CB81E}" type="pres">
      <dgm:prSet presAssocID="{BB464FDA-FA73-4ACA-9F7B-4DD407C3A1E7}" presName="Name0" presStyleCnt="0">
        <dgm:presLayoutVars>
          <dgm:chMax val="7"/>
          <dgm:chPref val="5"/>
        </dgm:presLayoutVars>
      </dgm:prSet>
      <dgm:spPr/>
    </dgm:pt>
    <dgm:pt modelId="{9F628935-BC61-4107-A7FA-24B70D2A7DD2}" type="pres">
      <dgm:prSet presAssocID="{BB464FDA-FA73-4ACA-9F7B-4DD407C3A1E7}" presName="arrowNode" presStyleLbl="node1" presStyleIdx="0" presStyleCnt="1"/>
      <dgm:spPr/>
    </dgm:pt>
    <dgm:pt modelId="{E1A3D22D-00D3-4755-A8C8-51EF3B137ED3}" type="pres">
      <dgm:prSet presAssocID="{DE1D06FC-BFE5-46EB-9306-094A02749CB6}" presName="txNode1" presStyleLbl="revTx" presStyleIdx="0" presStyleCnt="5">
        <dgm:presLayoutVars>
          <dgm:bulletEnabled val="1"/>
        </dgm:presLayoutVars>
      </dgm:prSet>
      <dgm:spPr/>
    </dgm:pt>
    <dgm:pt modelId="{1A3D48A0-C90B-4ABA-BED5-15FBF032ADA9}" type="pres">
      <dgm:prSet presAssocID="{4A6AC41E-E81F-4051-B24E-2B9C7A8A929A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F57596-FE56-4D5E-9FCC-E58BAA7BB09D}" type="pres">
      <dgm:prSet presAssocID="{56E28435-DF73-443E-822E-C48162027EFA}" presName="dotNode2" presStyleCnt="0"/>
      <dgm:spPr/>
    </dgm:pt>
    <dgm:pt modelId="{6569677D-B540-444A-8C49-64B84E40F7AD}" type="pres">
      <dgm:prSet presAssocID="{56E28435-DF73-443E-822E-C48162027EFA}" presName="dotRepeatNode" presStyleLbl="fgShp" presStyleIdx="0" presStyleCnt="3"/>
      <dgm:spPr/>
    </dgm:pt>
    <dgm:pt modelId="{6D624F40-836F-479B-B478-E2F86AB07C73}" type="pres">
      <dgm:prSet presAssocID="{BF2ED5BA-9157-4001-B928-85B39495BA36}" presName="txNode3" presStyleLbl="revTx" presStyleIdx="2" presStyleCnt="5" custScaleX="75532" custLinFactNeighborX="12802" custLinFactNeighborY="4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5DE63A-9121-404C-B3C7-45475D17BAF0}" type="pres">
      <dgm:prSet presAssocID="{F732EFDA-182A-4418-AE4C-272C540F9106}" presName="dotNode3" presStyleCnt="0"/>
      <dgm:spPr/>
    </dgm:pt>
    <dgm:pt modelId="{E262F621-8926-4882-96E1-E32B8DB8A11B}" type="pres">
      <dgm:prSet presAssocID="{F732EFDA-182A-4418-AE4C-272C540F9106}" presName="dotRepeatNode" presStyleLbl="fgShp" presStyleIdx="1" presStyleCnt="3"/>
      <dgm:spPr/>
    </dgm:pt>
    <dgm:pt modelId="{EB707E27-2D82-4BB6-93E5-7C02482E0BD0}" type="pres">
      <dgm:prSet presAssocID="{43C3E1DA-6E1A-4B14-B134-584A7CF7F882}" presName="txNode4" presStyleLbl="revTx" presStyleIdx="3" presStyleCnt="5">
        <dgm:presLayoutVars>
          <dgm:bulletEnabled val="1"/>
        </dgm:presLayoutVars>
      </dgm:prSet>
      <dgm:spPr/>
    </dgm:pt>
    <dgm:pt modelId="{9F642512-B673-49A2-B027-66E959CADB7A}" type="pres">
      <dgm:prSet presAssocID="{00F416EB-8511-4CDA-8C4B-5F1DA7FD9AE6}" presName="dotNode4" presStyleCnt="0"/>
      <dgm:spPr/>
    </dgm:pt>
    <dgm:pt modelId="{E915B240-CC6E-4A6C-A5FC-9AE8D6F1FF3B}" type="pres">
      <dgm:prSet presAssocID="{00F416EB-8511-4CDA-8C4B-5F1DA7FD9AE6}" presName="dotRepeatNode" presStyleLbl="fgShp" presStyleIdx="2" presStyleCnt="3"/>
      <dgm:spPr/>
    </dgm:pt>
    <dgm:pt modelId="{38BF2C57-92C7-4FA4-B600-E0F41A719AAE}" type="pres">
      <dgm:prSet presAssocID="{83CC58C9-D33F-469D-BA59-C3006FA7782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A229CD50-7167-4066-9035-16A0CE1E8447}" srcId="{BB464FDA-FA73-4ACA-9F7B-4DD407C3A1E7}" destId="{BF2ED5BA-9157-4001-B928-85B39495BA36}" srcOrd="2" destOrd="0" parTransId="{BAA7C1AA-C233-4605-BF0B-86FF747BB422}" sibTransId="{F732EFDA-182A-4418-AE4C-272C540F9106}"/>
    <dgm:cxn modelId="{CFCE3249-4B39-4933-BB7E-CD568D6BEB93}" type="presOf" srcId="{00F416EB-8511-4CDA-8C4B-5F1DA7FD9AE6}" destId="{E915B240-CC6E-4A6C-A5FC-9AE8D6F1FF3B}" srcOrd="0" destOrd="0" presId="urn:microsoft.com/office/officeart/2009/3/layout/DescendingProcess"/>
    <dgm:cxn modelId="{ADAA2AC4-4844-49D7-B88E-9469BC7CE458}" type="presOf" srcId="{F732EFDA-182A-4418-AE4C-272C540F9106}" destId="{E262F621-8926-4882-96E1-E32B8DB8A11B}" srcOrd="0" destOrd="0" presId="urn:microsoft.com/office/officeart/2009/3/layout/DescendingProcess"/>
    <dgm:cxn modelId="{396EA60F-6789-4627-99B2-3A4914866E6A}" srcId="{BB464FDA-FA73-4ACA-9F7B-4DD407C3A1E7}" destId="{4A6AC41E-E81F-4051-B24E-2B9C7A8A929A}" srcOrd="1" destOrd="0" parTransId="{2A50EC7C-8E2B-4D63-B4C6-8B43191145CE}" sibTransId="{56E28435-DF73-443E-822E-C48162027EFA}"/>
    <dgm:cxn modelId="{79AAA319-3104-47E8-9BA7-602639DA74CA}" srcId="{BB464FDA-FA73-4ACA-9F7B-4DD407C3A1E7}" destId="{43C3E1DA-6E1A-4B14-B134-584A7CF7F882}" srcOrd="3" destOrd="0" parTransId="{2F7863FB-D5E0-444A-B4C6-CC7F4BCBE2E0}" sibTransId="{00F416EB-8511-4CDA-8C4B-5F1DA7FD9AE6}"/>
    <dgm:cxn modelId="{F0072F97-1BE5-4F23-AD07-C7BDB013E0E4}" type="presOf" srcId="{83CC58C9-D33F-469D-BA59-C3006FA7782D}" destId="{38BF2C57-92C7-4FA4-B600-E0F41A719AAE}" srcOrd="0" destOrd="0" presId="urn:microsoft.com/office/officeart/2009/3/layout/DescendingProcess"/>
    <dgm:cxn modelId="{59377866-501C-4E77-A676-F5E8452D1378}" type="presOf" srcId="{4A6AC41E-E81F-4051-B24E-2B9C7A8A929A}" destId="{1A3D48A0-C90B-4ABA-BED5-15FBF032ADA9}" srcOrd="0" destOrd="0" presId="urn:microsoft.com/office/officeart/2009/3/layout/DescendingProcess"/>
    <dgm:cxn modelId="{5AE4629F-49A5-4800-ACD9-DAF01A3CF225}" type="presOf" srcId="{BF2ED5BA-9157-4001-B928-85B39495BA36}" destId="{6D624F40-836F-479B-B478-E2F86AB07C73}" srcOrd="0" destOrd="0" presId="urn:microsoft.com/office/officeart/2009/3/layout/DescendingProcess"/>
    <dgm:cxn modelId="{2045A555-3A19-4BB3-9EC4-29F1CC9A64B7}" type="presOf" srcId="{56E28435-DF73-443E-822E-C48162027EFA}" destId="{6569677D-B540-444A-8C49-64B84E40F7AD}" srcOrd="0" destOrd="0" presId="urn:microsoft.com/office/officeart/2009/3/layout/DescendingProcess"/>
    <dgm:cxn modelId="{455A5406-4181-4B83-93D1-51EA3D3C8D14}" type="presOf" srcId="{DE1D06FC-BFE5-46EB-9306-094A02749CB6}" destId="{E1A3D22D-00D3-4755-A8C8-51EF3B137ED3}" srcOrd="0" destOrd="0" presId="urn:microsoft.com/office/officeart/2009/3/layout/DescendingProcess"/>
    <dgm:cxn modelId="{4F8CBC33-9101-47B9-BF4C-F92055428DCD}" srcId="{BB464FDA-FA73-4ACA-9F7B-4DD407C3A1E7}" destId="{83CC58C9-D33F-469D-BA59-C3006FA7782D}" srcOrd="4" destOrd="0" parTransId="{FE078BEA-22D9-4485-B871-BBE009B4EC30}" sibTransId="{AC85C209-DD18-4453-8343-ADDB63BAFCBB}"/>
    <dgm:cxn modelId="{CB895F39-0C53-4F5F-8C51-6707E88F0168}" type="presOf" srcId="{BB464FDA-FA73-4ACA-9F7B-4DD407C3A1E7}" destId="{253F22CB-2F94-4B94-B8CE-6A19214CB81E}" srcOrd="0" destOrd="0" presId="urn:microsoft.com/office/officeart/2009/3/layout/DescendingProcess"/>
    <dgm:cxn modelId="{A0B075A1-A213-4A4D-BBC3-006BEDC89451}" srcId="{BB464FDA-FA73-4ACA-9F7B-4DD407C3A1E7}" destId="{DE1D06FC-BFE5-46EB-9306-094A02749CB6}" srcOrd="0" destOrd="0" parTransId="{2C53FD5A-214E-4F84-A794-728BAC053DA4}" sibTransId="{4CA57E40-F054-4075-9502-78F0DAA90FD2}"/>
    <dgm:cxn modelId="{6DF0B209-371E-47CB-9DC2-4CC16EE76D54}" type="presOf" srcId="{43C3E1DA-6E1A-4B14-B134-584A7CF7F882}" destId="{EB707E27-2D82-4BB6-93E5-7C02482E0BD0}" srcOrd="0" destOrd="0" presId="urn:microsoft.com/office/officeart/2009/3/layout/DescendingProcess"/>
    <dgm:cxn modelId="{8B91B68E-1038-4355-964C-48499D607993}" type="presParOf" srcId="{253F22CB-2F94-4B94-B8CE-6A19214CB81E}" destId="{9F628935-BC61-4107-A7FA-24B70D2A7DD2}" srcOrd="0" destOrd="0" presId="urn:microsoft.com/office/officeart/2009/3/layout/DescendingProcess"/>
    <dgm:cxn modelId="{0467CC1E-601C-417F-9B52-2E7746924777}" type="presParOf" srcId="{253F22CB-2F94-4B94-B8CE-6A19214CB81E}" destId="{E1A3D22D-00D3-4755-A8C8-51EF3B137ED3}" srcOrd="1" destOrd="0" presId="urn:microsoft.com/office/officeart/2009/3/layout/DescendingProcess"/>
    <dgm:cxn modelId="{50F32D9D-2A28-4937-B7CD-E15C42387845}" type="presParOf" srcId="{253F22CB-2F94-4B94-B8CE-6A19214CB81E}" destId="{1A3D48A0-C90B-4ABA-BED5-15FBF032ADA9}" srcOrd="2" destOrd="0" presId="urn:microsoft.com/office/officeart/2009/3/layout/DescendingProcess"/>
    <dgm:cxn modelId="{799EFA36-C6F5-467E-8D7D-7F9D0719FFA8}" type="presParOf" srcId="{253F22CB-2F94-4B94-B8CE-6A19214CB81E}" destId="{F8F57596-FE56-4D5E-9FCC-E58BAA7BB09D}" srcOrd="3" destOrd="0" presId="urn:microsoft.com/office/officeart/2009/3/layout/DescendingProcess"/>
    <dgm:cxn modelId="{F1FE1045-666A-485D-B7F6-6C479086E69A}" type="presParOf" srcId="{F8F57596-FE56-4D5E-9FCC-E58BAA7BB09D}" destId="{6569677D-B540-444A-8C49-64B84E40F7AD}" srcOrd="0" destOrd="0" presId="urn:microsoft.com/office/officeart/2009/3/layout/DescendingProcess"/>
    <dgm:cxn modelId="{27FA125E-5CD7-4300-9E9A-86F4B4450B29}" type="presParOf" srcId="{253F22CB-2F94-4B94-B8CE-6A19214CB81E}" destId="{6D624F40-836F-479B-B478-E2F86AB07C73}" srcOrd="4" destOrd="0" presId="urn:microsoft.com/office/officeart/2009/3/layout/DescendingProcess"/>
    <dgm:cxn modelId="{F8D5FC3E-8C4E-4B41-B05A-7193F3768B8C}" type="presParOf" srcId="{253F22CB-2F94-4B94-B8CE-6A19214CB81E}" destId="{3D5DE63A-9121-404C-B3C7-45475D17BAF0}" srcOrd="5" destOrd="0" presId="urn:microsoft.com/office/officeart/2009/3/layout/DescendingProcess"/>
    <dgm:cxn modelId="{96F402B3-621B-4171-AF03-CD3F639CBA4F}" type="presParOf" srcId="{3D5DE63A-9121-404C-B3C7-45475D17BAF0}" destId="{E262F621-8926-4882-96E1-E32B8DB8A11B}" srcOrd="0" destOrd="0" presId="urn:microsoft.com/office/officeart/2009/3/layout/DescendingProcess"/>
    <dgm:cxn modelId="{12DA9555-0163-468F-9F5D-7092E5253B86}" type="presParOf" srcId="{253F22CB-2F94-4B94-B8CE-6A19214CB81E}" destId="{EB707E27-2D82-4BB6-93E5-7C02482E0BD0}" srcOrd="6" destOrd="0" presId="urn:microsoft.com/office/officeart/2009/3/layout/DescendingProcess"/>
    <dgm:cxn modelId="{3CDD96E5-ED0C-4E69-9383-66C4258F73B9}" type="presParOf" srcId="{253F22CB-2F94-4B94-B8CE-6A19214CB81E}" destId="{9F642512-B673-49A2-B027-66E959CADB7A}" srcOrd="7" destOrd="0" presId="urn:microsoft.com/office/officeart/2009/3/layout/DescendingProcess"/>
    <dgm:cxn modelId="{DB837828-EC52-4BF6-B0D2-C58ECC042257}" type="presParOf" srcId="{9F642512-B673-49A2-B027-66E959CADB7A}" destId="{E915B240-CC6E-4A6C-A5FC-9AE8D6F1FF3B}" srcOrd="0" destOrd="0" presId="urn:microsoft.com/office/officeart/2009/3/layout/DescendingProcess"/>
    <dgm:cxn modelId="{ED2225F7-1886-4B33-85D5-A783CEB3144C}" type="presParOf" srcId="{253F22CB-2F94-4B94-B8CE-6A19214CB81E}" destId="{38BF2C57-92C7-4FA4-B600-E0F41A719AA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64FDA-FA73-4ACA-9F7B-4DD407C3A1E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1D06FC-BFE5-46EB-9306-094A02749CB6}">
      <dgm:prSet phldrT="[Text]"/>
      <dgm:spPr/>
      <dgm:t>
        <a:bodyPr/>
        <a:lstStyle/>
        <a:p>
          <a:r>
            <a:rPr lang="en-GB" dirty="0" smtClean="0"/>
            <a:t>Payment Complete</a:t>
          </a:r>
          <a:endParaRPr lang="en-GB" dirty="0"/>
        </a:p>
      </dgm:t>
    </dgm:pt>
    <dgm:pt modelId="{2C53FD5A-214E-4F84-A794-728BAC053DA4}" type="parTrans" cxnId="{A0B075A1-A213-4A4D-BBC3-006BEDC89451}">
      <dgm:prSet/>
      <dgm:spPr/>
      <dgm:t>
        <a:bodyPr/>
        <a:lstStyle/>
        <a:p>
          <a:endParaRPr lang="en-GB"/>
        </a:p>
      </dgm:t>
    </dgm:pt>
    <dgm:pt modelId="{4CA57E40-F054-4075-9502-78F0DAA90FD2}" type="sibTrans" cxnId="{A0B075A1-A213-4A4D-BBC3-006BEDC89451}">
      <dgm:prSet/>
      <dgm:spPr/>
      <dgm:t>
        <a:bodyPr/>
        <a:lstStyle/>
        <a:p>
          <a:endParaRPr lang="en-GB"/>
        </a:p>
      </dgm:t>
    </dgm:pt>
    <dgm:pt modelId="{4A6AC41E-E81F-4051-B24E-2B9C7A8A929A}">
      <dgm:prSet phldrT="[Text]"/>
      <dgm:spPr/>
      <dgm:t>
        <a:bodyPr/>
        <a:lstStyle/>
        <a:p>
          <a:r>
            <a:rPr lang="en-GB" dirty="0" smtClean="0"/>
            <a:t>Allocate merchandise</a:t>
          </a:r>
          <a:endParaRPr lang="en-GB" dirty="0"/>
        </a:p>
      </dgm:t>
    </dgm:pt>
    <dgm:pt modelId="{2A50EC7C-8E2B-4D63-B4C6-8B43191145CE}" type="parTrans" cxnId="{396EA60F-6789-4627-99B2-3A4914866E6A}">
      <dgm:prSet/>
      <dgm:spPr/>
      <dgm:t>
        <a:bodyPr/>
        <a:lstStyle/>
        <a:p>
          <a:endParaRPr lang="en-GB"/>
        </a:p>
      </dgm:t>
    </dgm:pt>
    <dgm:pt modelId="{56E28435-DF73-443E-822E-C48162027EFA}" type="sibTrans" cxnId="{396EA60F-6789-4627-99B2-3A4914866E6A}">
      <dgm:prSet/>
      <dgm:spPr/>
      <dgm:t>
        <a:bodyPr/>
        <a:lstStyle/>
        <a:p>
          <a:endParaRPr lang="en-GB"/>
        </a:p>
      </dgm:t>
    </dgm:pt>
    <dgm:pt modelId="{BF2ED5BA-9157-4001-B928-85B39495BA36}">
      <dgm:prSet phldrT="[Text]"/>
      <dgm:spPr/>
      <dgm:t>
        <a:bodyPr/>
        <a:lstStyle/>
        <a:p>
          <a:r>
            <a:rPr lang="en-GB" dirty="0" smtClean="0"/>
            <a:t>Process admissions</a:t>
          </a:r>
          <a:endParaRPr lang="en-GB" dirty="0"/>
        </a:p>
      </dgm:t>
    </dgm:pt>
    <dgm:pt modelId="{BAA7C1AA-C233-4605-BF0B-86FF747BB422}" type="parTrans" cxnId="{A229CD50-7167-4066-9035-16A0CE1E8447}">
      <dgm:prSet/>
      <dgm:spPr/>
      <dgm:t>
        <a:bodyPr/>
        <a:lstStyle/>
        <a:p>
          <a:endParaRPr lang="en-GB"/>
        </a:p>
      </dgm:t>
    </dgm:pt>
    <dgm:pt modelId="{F732EFDA-182A-4418-AE4C-272C540F9106}" type="sibTrans" cxnId="{A229CD50-7167-4066-9035-16A0CE1E8447}">
      <dgm:prSet/>
      <dgm:spPr/>
      <dgm:t>
        <a:bodyPr/>
        <a:lstStyle/>
        <a:p>
          <a:endParaRPr lang="en-GB"/>
        </a:p>
      </dgm:t>
    </dgm:pt>
    <dgm:pt modelId="{43C3E1DA-6E1A-4B14-B134-584A7CF7F882}">
      <dgm:prSet phldrT="[Text]"/>
      <dgm:spPr/>
      <dgm:t>
        <a:bodyPr/>
        <a:lstStyle/>
        <a:p>
          <a:r>
            <a:rPr lang="en-GB" dirty="0" smtClean="0"/>
            <a:t>Book hotel</a:t>
          </a:r>
          <a:endParaRPr lang="en-GB" dirty="0"/>
        </a:p>
      </dgm:t>
    </dgm:pt>
    <dgm:pt modelId="{2F7863FB-D5E0-444A-B4C6-CC7F4BCBE2E0}" type="parTrans" cxnId="{79AAA319-3104-47E8-9BA7-602639DA74CA}">
      <dgm:prSet/>
      <dgm:spPr/>
      <dgm:t>
        <a:bodyPr/>
        <a:lstStyle/>
        <a:p>
          <a:endParaRPr lang="en-GB"/>
        </a:p>
      </dgm:t>
    </dgm:pt>
    <dgm:pt modelId="{00F416EB-8511-4CDA-8C4B-5F1DA7FD9AE6}" type="sibTrans" cxnId="{79AAA319-3104-47E8-9BA7-602639DA74CA}">
      <dgm:prSet/>
      <dgm:spPr/>
      <dgm:t>
        <a:bodyPr/>
        <a:lstStyle/>
        <a:p>
          <a:endParaRPr lang="en-GB"/>
        </a:p>
      </dgm:t>
    </dgm:pt>
    <dgm:pt modelId="{83CC58C9-D33F-469D-BA59-C3006FA7782D}">
      <dgm:prSet phldrT="[Text]"/>
      <dgm:spPr/>
      <dgm:t>
        <a:bodyPr/>
        <a:lstStyle/>
        <a:p>
          <a:r>
            <a:rPr lang="en-GB" dirty="0" smtClean="0"/>
            <a:t>Send “order completed event”</a:t>
          </a:r>
          <a:endParaRPr lang="en-GB" dirty="0"/>
        </a:p>
      </dgm:t>
    </dgm:pt>
    <dgm:pt modelId="{FE078BEA-22D9-4485-B871-BBE009B4EC30}" type="parTrans" cxnId="{4F8CBC33-9101-47B9-BF4C-F92055428DCD}">
      <dgm:prSet/>
      <dgm:spPr/>
      <dgm:t>
        <a:bodyPr/>
        <a:lstStyle/>
        <a:p>
          <a:endParaRPr lang="en-GB"/>
        </a:p>
      </dgm:t>
    </dgm:pt>
    <dgm:pt modelId="{AC85C209-DD18-4453-8343-ADDB63BAFCBB}" type="sibTrans" cxnId="{4F8CBC33-9101-47B9-BF4C-F92055428DCD}">
      <dgm:prSet/>
      <dgm:spPr/>
      <dgm:t>
        <a:bodyPr/>
        <a:lstStyle/>
        <a:p>
          <a:endParaRPr lang="en-GB"/>
        </a:p>
      </dgm:t>
    </dgm:pt>
    <dgm:pt modelId="{253F22CB-2F94-4B94-B8CE-6A19214CB81E}" type="pres">
      <dgm:prSet presAssocID="{BB464FDA-FA73-4ACA-9F7B-4DD407C3A1E7}" presName="Name0" presStyleCnt="0">
        <dgm:presLayoutVars>
          <dgm:chMax val="7"/>
          <dgm:chPref val="5"/>
        </dgm:presLayoutVars>
      </dgm:prSet>
      <dgm:spPr/>
    </dgm:pt>
    <dgm:pt modelId="{9F628935-BC61-4107-A7FA-24B70D2A7DD2}" type="pres">
      <dgm:prSet presAssocID="{BB464FDA-FA73-4ACA-9F7B-4DD407C3A1E7}" presName="arrowNode" presStyleLbl="node1" presStyleIdx="0" presStyleCnt="1"/>
      <dgm:spPr/>
    </dgm:pt>
    <dgm:pt modelId="{E1A3D22D-00D3-4755-A8C8-51EF3B137ED3}" type="pres">
      <dgm:prSet presAssocID="{DE1D06FC-BFE5-46EB-9306-094A02749CB6}" presName="txNode1" presStyleLbl="revTx" presStyleIdx="0" presStyleCnt="5">
        <dgm:presLayoutVars>
          <dgm:bulletEnabled val="1"/>
        </dgm:presLayoutVars>
      </dgm:prSet>
      <dgm:spPr/>
    </dgm:pt>
    <dgm:pt modelId="{1A3D48A0-C90B-4ABA-BED5-15FBF032ADA9}" type="pres">
      <dgm:prSet presAssocID="{4A6AC41E-E81F-4051-B24E-2B9C7A8A929A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F57596-FE56-4D5E-9FCC-E58BAA7BB09D}" type="pres">
      <dgm:prSet presAssocID="{56E28435-DF73-443E-822E-C48162027EFA}" presName="dotNode2" presStyleCnt="0"/>
      <dgm:spPr/>
    </dgm:pt>
    <dgm:pt modelId="{6569677D-B540-444A-8C49-64B84E40F7AD}" type="pres">
      <dgm:prSet presAssocID="{56E28435-DF73-443E-822E-C48162027EFA}" presName="dotRepeatNode" presStyleLbl="fgShp" presStyleIdx="0" presStyleCnt="3"/>
      <dgm:spPr/>
    </dgm:pt>
    <dgm:pt modelId="{6D624F40-836F-479B-B478-E2F86AB07C73}" type="pres">
      <dgm:prSet presAssocID="{BF2ED5BA-9157-4001-B928-85B39495BA36}" presName="txNode3" presStyleLbl="revTx" presStyleIdx="2" presStyleCnt="5" custScaleX="75532" custLinFactNeighborX="12802" custLinFactNeighborY="4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5DE63A-9121-404C-B3C7-45475D17BAF0}" type="pres">
      <dgm:prSet presAssocID="{F732EFDA-182A-4418-AE4C-272C540F9106}" presName="dotNode3" presStyleCnt="0"/>
      <dgm:spPr/>
    </dgm:pt>
    <dgm:pt modelId="{E262F621-8926-4882-96E1-E32B8DB8A11B}" type="pres">
      <dgm:prSet presAssocID="{F732EFDA-182A-4418-AE4C-272C540F9106}" presName="dotRepeatNode" presStyleLbl="fgShp" presStyleIdx="1" presStyleCnt="3"/>
      <dgm:spPr/>
    </dgm:pt>
    <dgm:pt modelId="{EB707E27-2D82-4BB6-93E5-7C02482E0BD0}" type="pres">
      <dgm:prSet presAssocID="{43C3E1DA-6E1A-4B14-B134-584A7CF7F882}" presName="txNode4" presStyleLbl="revTx" presStyleIdx="3" presStyleCnt="5">
        <dgm:presLayoutVars>
          <dgm:bulletEnabled val="1"/>
        </dgm:presLayoutVars>
      </dgm:prSet>
      <dgm:spPr/>
    </dgm:pt>
    <dgm:pt modelId="{9F642512-B673-49A2-B027-66E959CADB7A}" type="pres">
      <dgm:prSet presAssocID="{00F416EB-8511-4CDA-8C4B-5F1DA7FD9AE6}" presName="dotNode4" presStyleCnt="0"/>
      <dgm:spPr/>
    </dgm:pt>
    <dgm:pt modelId="{E915B240-CC6E-4A6C-A5FC-9AE8D6F1FF3B}" type="pres">
      <dgm:prSet presAssocID="{00F416EB-8511-4CDA-8C4B-5F1DA7FD9AE6}" presName="dotRepeatNode" presStyleLbl="fgShp" presStyleIdx="2" presStyleCnt="3"/>
      <dgm:spPr/>
    </dgm:pt>
    <dgm:pt modelId="{38BF2C57-92C7-4FA4-B600-E0F41A719AAE}" type="pres">
      <dgm:prSet presAssocID="{83CC58C9-D33F-469D-BA59-C3006FA7782D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2FBCB12-8BD6-4F15-BFBD-0BF52574C457}" type="presOf" srcId="{4A6AC41E-E81F-4051-B24E-2B9C7A8A929A}" destId="{1A3D48A0-C90B-4ABA-BED5-15FBF032ADA9}" srcOrd="0" destOrd="0" presId="urn:microsoft.com/office/officeart/2009/3/layout/DescendingProcess"/>
    <dgm:cxn modelId="{A229CD50-7167-4066-9035-16A0CE1E8447}" srcId="{BB464FDA-FA73-4ACA-9F7B-4DD407C3A1E7}" destId="{BF2ED5BA-9157-4001-B928-85B39495BA36}" srcOrd="2" destOrd="0" parTransId="{BAA7C1AA-C233-4605-BF0B-86FF747BB422}" sibTransId="{F732EFDA-182A-4418-AE4C-272C540F9106}"/>
    <dgm:cxn modelId="{AE8F9B94-52E6-4FDE-AA7E-7F85E6B763A7}" type="presOf" srcId="{DE1D06FC-BFE5-46EB-9306-094A02749CB6}" destId="{E1A3D22D-00D3-4755-A8C8-51EF3B137ED3}" srcOrd="0" destOrd="0" presId="urn:microsoft.com/office/officeart/2009/3/layout/DescendingProcess"/>
    <dgm:cxn modelId="{396EA60F-6789-4627-99B2-3A4914866E6A}" srcId="{BB464FDA-FA73-4ACA-9F7B-4DD407C3A1E7}" destId="{4A6AC41E-E81F-4051-B24E-2B9C7A8A929A}" srcOrd="1" destOrd="0" parTransId="{2A50EC7C-8E2B-4D63-B4C6-8B43191145CE}" sibTransId="{56E28435-DF73-443E-822E-C48162027EFA}"/>
    <dgm:cxn modelId="{79AAA319-3104-47E8-9BA7-602639DA74CA}" srcId="{BB464FDA-FA73-4ACA-9F7B-4DD407C3A1E7}" destId="{43C3E1DA-6E1A-4B14-B134-584A7CF7F882}" srcOrd="3" destOrd="0" parTransId="{2F7863FB-D5E0-444A-B4C6-CC7F4BCBE2E0}" sibTransId="{00F416EB-8511-4CDA-8C4B-5F1DA7FD9AE6}"/>
    <dgm:cxn modelId="{12655BED-A9A8-4E26-BDDA-3C1850D9F293}" type="presOf" srcId="{43C3E1DA-6E1A-4B14-B134-584A7CF7F882}" destId="{EB707E27-2D82-4BB6-93E5-7C02482E0BD0}" srcOrd="0" destOrd="0" presId="urn:microsoft.com/office/officeart/2009/3/layout/DescendingProcess"/>
    <dgm:cxn modelId="{62E50314-F7E7-4071-911A-502538549989}" type="presOf" srcId="{00F416EB-8511-4CDA-8C4B-5F1DA7FD9AE6}" destId="{E915B240-CC6E-4A6C-A5FC-9AE8D6F1FF3B}" srcOrd="0" destOrd="0" presId="urn:microsoft.com/office/officeart/2009/3/layout/DescendingProcess"/>
    <dgm:cxn modelId="{3551F7B8-481D-4653-8AFB-E8007B3FEA78}" type="presOf" srcId="{BF2ED5BA-9157-4001-B928-85B39495BA36}" destId="{6D624F40-836F-479B-B478-E2F86AB07C73}" srcOrd="0" destOrd="0" presId="urn:microsoft.com/office/officeart/2009/3/layout/DescendingProcess"/>
    <dgm:cxn modelId="{EB2FB087-DCB7-4829-A166-FC85A410E214}" type="presOf" srcId="{F732EFDA-182A-4418-AE4C-272C540F9106}" destId="{E262F621-8926-4882-96E1-E32B8DB8A11B}" srcOrd="0" destOrd="0" presId="urn:microsoft.com/office/officeart/2009/3/layout/DescendingProcess"/>
    <dgm:cxn modelId="{D8357B9C-CA7A-49ED-B553-5DA8E1878D3E}" type="presOf" srcId="{56E28435-DF73-443E-822E-C48162027EFA}" destId="{6569677D-B540-444A-8C49-64B84E40F7AD}" srcOrd="0" destOrd="0" presId="urn:microsoft.com/office/officeart/2009/3/layout/DescendingProcess"/>
    <dgm:cxn modelId="{13E558AC-8AEC-4642-9B08-E39D4792D541}" type="presOf" srcId="{BB464FDA-FA73-4ACA-9F7B-4DD407C3A1E7}" destId="{253F22CB-2F94-4B94-B8CE-6A19214CB81E}" srcOrd="0" destOrd="0" presId="urn:microsoft.com/office/officeart/2009/3/layout/DescendingProcess"/>
    <dgm:cxn modelId="{4F8CBC33-9101-47B9-BF4C-F92055428DCD}" srcId="{BB464FDA-FA73-4ACA-9F7B-4DD407C3A1E7}" destId="{83CC58C9-D33F-469D-BA59-C3006FA7782D}" srcOrd="4" destOrd="0" parTransId="{FE078BEA-22D9-4485-B871-BBE009B4EC30}" sibTransId="{AC85C209-DD18-4453-8343-ADDB63BAFCBB}"/>
    <dgm:cxn modelId="{5A8DA6E1-7F92-46F8-80B7-EB4E607CDADE}" type="presOf" srcId="{83CC58C9-D33F-469D-BA59-C3006FA7782D}" destId="{38BF2C57-92C7-4FA4-B600-E0F41A719AAE}" srcOrd="0" destOrd="0" presId="urn:microsoft.com/office/officeart/2009/3/layout/DescendingProcess"/>
    <dgm:cxn modelId="{A0B075A1-A213-4A4D-BBC3-006BEDC89451}" srcId="{BB464FDA-FA73-4ACA-9F7B-4DD407C3A1E7}" destId="{DE1D06FC-BFE5-46EB-9306-094A02749CB6}" srcOrd="0" destOrd="0" parTransId="{2C53FD5A-214E-4F84-A794-728BAC053DA4}" sibTransId="{4CA57E40-F054-4075-9502-78F0DAA90FD2}"/>
    <dgm:cxn modelId="{453053A5-0E65-4545-8CE7-E0816DA1AD57}" type="presParOf" srcId="{253F22CB-2F94-4B94-B8CE-6A19214CB81E}" destId="{9F628935-BC61-4107-A7FA-24B70D2A7DD2}" srcOrd="0" destOrd="0" presId="urn:microsoft.com/office/officeart/2009/3/layout/DescendingProcess"/>
    <dgm:cxn modelId="{EB698603-0354-4407-97CD-3EA9C482B6D6}" type="presParOf" srcId="{253F22CB-2F94-4B94-B8CE-6A19214CB81E}" destId="{E1A3D22D-00D3-4755-A8C8-51EF3B137ED3}" srcOrd="1" destOrd="0" presId="urn:microsoft.com/office/officeart/2009/3/layout/DescendingProcess"/>
    <dgm:cxn modelId="{D9F30DF8-33D5-4010-BA1F-CE29917D1AC4}" type="presParOf" srcId="{253F22CB-2F94-4B94-B8CE-6A19214CB81E}" destId="{1A3D48A0-C90B-4ABA-BED5-15FBF032ADA9}" srcOrd="2" destOrd="0" presId="urn:microsoft.com/office/officeart/2009/3/layout/DescendingProcess"/>
    <dgm:cxn modelId="{53CED3E9-4647-481D-85F2-DD8D127D6F15}" type="presParOf" srcId="{253F22CB-2F94-4B94-B8CE-6A19214CB81E}" destId="{F8F57596-FE56-4D5E-9FCC-E58BAA7BB09D}" srcOrd="3" destOrd="0" presId="urn:microsoft.com/office/officeart/2009/3/layout/DescendingProcess"/>
    <dgm:cxn modelId="{5A79F239-C313-45B8-8BD4-4F5E1B6E96FC}" type="presParOf" srcId="{F8F57596-FE56-4D5E-9FCC-E58BAA7BB09D}" destId="{6569677D-B540-444A-8C49-64B84E40F7AD}" srcOrd="0" destOrd="0" presId="urn:microsoft.com/office/officeart/2009/3/layout/DescendingProcess"/>
    <dgm:cxn modelId="{F8B6A94B-4ECA-4358-B555-E884B44523C8}" type="presParOf" srcId="{253F22CB-2F94-4B94-B8CE-6A19214CB81E}" destId="{6D624F40-836F-479B-B478-E2F86AB07C73}" srcOrd="4" destOrd="0" presId="urn:microsoft.com/office/officeart/2009/3/layout/DescendingProcess"/>
    <dgm:cxn modelId="{2FC50D74-8D8E-4EA6-8C9D-A4BD6F4072E8}" type="presParOf" srcId="{253F22CB-2F94-4B94-B8CE-6A19214CB81E}" destId="{3D5DE63A-9121-404C-B3C7-45475D17BAF0}" srcOrd="5" destOrd="0" presId="urn:microsoft.com/office/officeart/2009/3/layout/DescendingProcess"/>
    <dgm:cxn modelId="{611B530D-D460-46D5-95B1-3277152D3EFB}" type="presParOf" srcId="{3D5DE63A-9121-404C-B3C7-45475D17BAF0}" destId="{E262F621-8926-4882-96E1-E32B8DB8A11B}" srcOrd="0" destOrd="0" presId="urn:microsoft.com/office/officeart/2009/3/layout/DescendingProcess"/>
    <dgm:cxn modelId="{BAE289FA-1442-4B6D-BF35-8334A1697EA0}" type="presParOf" srcId="{253F22CB-2F94-4B94-B8CE-6A19214CB81E}" destId="{EB707E27-2D82-4BB6-93E5-7C02482E0BD0}" srcOrd="6" destOrd="0" presId="urn:microsoft.com/office/officeart/2009/3/layout/DescendingProcess"/>
    <dgm:cxn modelId="{4DB5250A-CD35-42EC-9924-C440C082BF3C}" type="presParOf" srcId="{253F22CB-2F94-4B94-B8CE-6A19214CB81E}" destId="{9F642512-B673-49A2-B027-66E959CADB7A}" srcOrd="7" destOrd="0" presId="urn:microsoft.com/office/officeart/2009/3/layout/DescendingProcess"/>
    <dgm:cxn modelId="{C268CA3A-4162-4C7A-BCD7-CC82E6CEC129}" type="presParOf" srcId="{9F642512-B673-49A2-B027-66E959CADB7A}" destId="{E915B240-CC6E-4A6C-A5FC-9AE8D6F1FF3B}" srcOrd="0" destOrd="0" presId="urn:microsoft.com/office/officeart/2009/3/layout/DescendingProcess"/>
    <dgm:cxn modelId="{8BA36FA4-86FE-4ECA-ABC0-A52C28C57433}" type="presParOf" srcId="{253F22CB-2F94-4B94-B8CE-6A19214CB81E}" destId="{38BF2C57-92C7-4FA4-B600-E0F41A719AA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64FDA-FA73-4ACA-9F7B-4DD407C3A1E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1D06FC-BFE5-46EB-9306-094A02749CB6}">
      <dgm:prSet phldrT="[Text]" custT="1"/>
      <dgm:spPr/>
      <dgm:t>
        <a:bodyPr/>
        <a:lstStyle/>
        <a:p>
          <a:r>
            <a:rPr lang="en-GB" sz="1200" dirty="0" smtClean="0"/>
            <a:t>Order completed event</a:t>
          </a:r>
          <a:endParaRPr lang="en-GB" sz="1200" dirty="0"/>
        </a:p>
      </dgm:t>
    </dgm:pt>
    <dgm:pt modelId="{2C53FD5A-214E-4F84-A794-728BAC053DA4}" type="parTrans" cxnId="{A0B075A1-A213-4A4D-BBC3-006BEDC89451}">
      <dgm:prSet/>
      <dgm:spPr/>
      <dgm:t>
        <a:bodyPr/>
        <a:lstStyle/>
        <a:p>
          <a:endParaRPr lang="en-GB"/>
        </a:p>
      </dgm:t>
    </dgm:pt>
    <dgm:pt modelId="{4CA57E40-F054-4075-9502-78F0DAA90FD2}" type="sibTrans" cxnId="{A0B075A1-A213-4A4D-BBC3-006BEDC89451}">
      <dgm:prSet/>
      <dgm:spPr/>
      <dgm:t>
        <a:bodyPr/>
        <a:lstStyle/>
        <a:p>
          <a:endParaRPr lang="en-GB"/>
        </a:p>
      </dgm:t>
    </dgm:pt>
    <dgm:pt modelId="{4A6AC41E-E81F-4051-B24E-2B9C7A8A929A}">
      <dgm:prSet phldrT="[Text]" custT="1"/>
      <dgm:spPr/>
      <dgm:t>
        <a:bodyPr/>
        <a:lstStyle/>
        <a:p>
          <a:r>
            <a:rPr lang="en-GB" sz="1200" dirty="0" smtClean="0"/>
            <a:t>Send confirmation e-mail</a:t>
          </a:r>
          <a:endParaRPr lang="en-GB" sz="1200" dirty="0"/>
        </a:p>
      </dgm:t>
    </dgm:pt>
    <dgm:pt modelId="{2A50EC7C-8E2B-4D63-B4C6-8B43191145CE}" type="parTrans" cxnId="{396EA60F-6789-4627-99B2-3A4914866E6A}">
      <dgm:prSet/>
      <dgm:spPr/>
      <dgm:t>
        <a:bodyPr/>
        <a:lstStyle/>
        <a:p>
          <a:endParaRPr lang="en-GB"/>
        </a:p>
      </dgm:t>
    </dgm:pt>
    <dgm:pt modelId="{56E28435-DF73-443E-822E-C48162027EFA}" type="sibTrans" cxnId="{396EA60F-6789-4627-99B2-3A4914866E6A}">
      <dgm:prSet/>
      <dgm:spPr/>
      <dgm:t>
        <a:bodyPr/>
        <a:lstStyle/>
        <a:p>
          <a:endParaRPr lang="en-GB"/>
        </a:p>
      </dgm:t>
    </dgm:pt>
    <dgm:pt modelId="{BF2ED5BA-9157-4001-B928-85B39495BA36}">
      <dgm:prSet phldrT="[Text]" custT="1"/>
      <dgm:spPr/>
      <dgm:t>
        <a:bodyPr/>
        <a:lstStyle/>
        <a:p>
          <a:r>
            <a:rPr lang="en-GB" sz="1200" dirty="0" smtClean="0"/>
            <a:t>Send “confirmation e-mail sent”</a:t>
          </a:r>
          <a:endParaRPr lang="en-GB" sz="1200" dirty="0"/>
        </a:p>
      </dgm:t>
    </dgm:pt>
    <dgm:pt modelId="{BAA7C1AA-C233-4605-BF0B-86FF747BB422}" type="parTrans" cxnId="{A229CD50-7167-4066-9035-16A0CE1E8447}">
      <dgm:prSet/>
      <dgm:spPr/>
      <dgm:t>
        <a:bodyPr/>
        <a:lstStyle/>
        <a:p>
          <a:endParaRPr lang="en-GB"/>
        </a:p>
      </dgm:t>
    </dgm:pt>
    <dgm:pt modelId="{F732EFDA-182A-4418-AE4C-272C540F9106}" type="sibTrans" cxnId="{A229CD50-7167-4066-9035-16A0CE1E8447}">
      <dgm:prSet/>
      <dgm:spPr/>
      <dgm:t>
        <a:bodyPr/>
        <a:lstStyle/>
        <a:p>
          <a:endParaRPr lang="en-GB"/>
        </a:p>
      </dgm:t>
    </dgm:pt>
    <dgm:pt modelId="{253F22CB-2F94-4B94-B8CE-6A19214CB81E}" type="pres">
      <dgm:prSet presAssocID="{BB464FDA-FA73-4ACA-9F7B-4DD407C3A1E7}" presName="Name0" presStyleCnt="0">
        <dgm:presLayoutVars>
          <dgm:chMax val="7"/>
          <dgm:chPref val="5"/>
        </dgm:presLayoutVars>
      </dgm:prSet>
      <dgm:spPr/>
    </dgm:pt>
    <dgm:pt modelId="{9F628935-BC61-4107-A7FA-24B70D2A7DD2}" type="pres">
      <dgm:prSet presAssocID="{BB464FDA-FA73-4ACA-9F7B-4DD407C3A1E7}" presName="arrowNode" presStyleLbl="node1" presStyleIdx="0" presStyleCnt="1"/>
      <dgm:spPr/>
    </dgm:pt>
    <dgm:pt modelId="{E1A3D22D-00D3-4755-A8C8-51EF3B137ED3}" type="pres">
      <dgm:prSet presAssocID="{DE1D06FC-BFE5-46EB-9306-094A02749CB6}" presName="txNode1" presStyleLbl="revTx" presStyleIdx="0" presStyleCnt="3">
        <dgm:presLayoutVars>
          <dgm:bulletEnabled val="1"/>
        </dgm:presLayoutVars>
      </dgm:prSet>
      <dgm:spPr/>
    </dgm:pt>
    <dgm:pt modelId="{1A3D48A0-C90B-4ABA-BED5-15FBF032ADA9}" type="pres">
      <dgm:prSet presAssocID="{4A6AC41E-E81F-4051-B24E-2B9C7A8A929A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F57596-FE56-4D5E-9FCC-E58BAA7BB09D}" type="pres">
      <dgm:prSet presAssocID="{56E28435-DF73-443E-822E-C48162027EFA}" presName="dotNode2" presStyleCnt="0"/>
      <dgm:spPr/>
    </dgm:pt>
    <dgm:pt modelId="{6569677D-B540-444A-8C49-64B84E40F7AD}" type="pres">
      <dgm:prSet presAssocID="{56E28435-DF73-443E-822E-C48162027EFA}" presName="dotRepeatNode" presStyleLbl="fgShp" presStyleIdx="0" presStyleCnt="1"/>
      <dgm:spPr/>
    </dgm:pt>
    <dgm:pt modelId="{6D624F40-836F-479B-B478-E2F86AB07C73}" type="pres">
      <dgm:prSet presAssocID="{BF2ED5BA-9157-4001-B928-85B39495BA36}" presName="txNode3" presStyleLbl="revTx" presStyleIdx="2" presStyleCnt="3" custScaleX="75532" custLinFactNeighborX="12802" custLinFactNeighborY="4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448F93E-8BE5-4481-908C-F7A528E19CD5}" type="presOf" srcId="{DE1D06FC-BFE5-46EB-9306-094A02749CB6}" destId="{E1A3D22D-00D3-4755-A8C8-51EF3B137ED3}" srcOrd="0" destOrd="0" presId="urn:microsoft.com/office/officeart/2009/3/layout/DescendingProcess"/>
    <dgm:cxn modelId="{396EA60F-6789-4627-99B2-3A4914866E6A}" srcId="{BB464FDA-FA73-4ACA-9F7B-4DD407C3A1E7}" destId="{4A6AC41E-E81F-4051-B24E-2B9C7A8A929A}" srcOrd="1" destOrd="0" parTransId="{2A50EC7C-8E2B-4D63-B4C6-8B43191145CE}" sibTransId="{56E28435-DF73-443E-822E-C48162027EFA}"/>
    <dgm:cxn modelId="{F13866EA-1851-43B2-8C21-A6F86E725B7A}" type="presOf" srcId="{56E28435-DF73-443E-822E-C48162027EFA}" destId="{6569677D-B540-444A-8C49-64B84E40F7AD}" srcOrd="0" destOrd="0" presId="urn:microsoft.com/office/officeart/2009/3/layout/DescendingProcess"/>
    <dgm:cxn modelId="{9B50C4AE-DCF4-4CFA-A716-42CB321D72EF}" type="presOf" srcId="{4A6AC41E-E81F-4051-B24E-2B9C7A8A929A}" destId="{1A3D48A0-C90B-4ABA-BED5-15FBF032ADA9}" srcOrd="0" destOrd="0" presId="urn:microsoft.com/office/officeart/2009/3/layout/DescendingProcess"/>
    <dgm:cxn modelId="{A229CD50-7167-4066-9035-16A0CE1E8447}" srcId="{BB464FDA-FA73-4ACA-9F7B-4DD407C3A1E7}" destId="{BF2ED5BA-9157-4001-B928-85B39495BA36}" srcOrd="2" destOrd="0" parTransId="{BAA7C1AA-C233-4605-BF0B-86FF747BB422}" sibTransId="{F732EFDA-182A-4418-AE4C-272C540F9106}"/>
    <dgm:cxn modelId="{9432C1D5-975F-458F-BDE7-20200A024F58}" type="presOf" srcId="{BF2ED5BA-9157-4001-B928-85B39495BA36}" destId="{6D624F40-836F-479B-B478-E2F86AB07C73}" srcOrd="0" destOrd="0" presId="urn:microsoft.com/office/officeart/2009/3/layout/DescendingProcess"/>
    <dgm:cxn modelId="{C9B50BF4-A3F1-4BE6-85B5-E3ADA7FE791A}" type="presOf" srcId="{BB464FDA-FA73-4ACA-9F7B-4DD407C3A1E7}" destId="{253F22CB-2F94-4B94-B8CE-6A19214CB81E}" srcOrd="0" destOrd="0" presId="urn:microsoft.com/office/officeart/2009/3/layout/DescendingProcess"/>
    <dgm:cxn modelId="{A0B075A1-A213-4A4D-BBC3-006BEDC89451}" srcId="{BB464FDA-FA73-4ACA-9F7B-4DD407C3A1E7}" destId="{DE1D06FC-BFE5-46EB-9306-094A02749CB6}" srcOrd="0" destOrd="0" parTransId="{2C53FD5A-214E-4F84-A794-728BAC053DA4}" sibTransId="{4CA57E40-F054-4075-9502-78F0DAA90FD2}"/>
    <dgm:cxn modelId="{086C2718-CEA0-45AC-A916-06AE7BC565DD}" type="presParOf" srcId="{253F22CB-2F94-4B94-B8CE-6A19214CB81E}" destId="{9F628935-BC61-4107-A7FA-24B70D2A7DD2}" srcOrd="0" destOrd="0" presId="urn:microsoft.com/office/officeart/2009/3/layout/DescendingProcess"/>
    <dgm:cxn modelId="{7595EF92-3387-438A-A58F-EBD28EE4C3B7}" type="presParOf" srcId="{253F22CB-2F94-4B94-B8CE-6A19214CB81E}" destId="{E1A3D22D-00D3-4755-A8C8-51EF3B137ED3}" srcOrd="1" destOrd="0" presId="urn:microsoft.com/office/officeart/2009/3/layout/DescendingProcess"/>
    <dgm:cxn modelId="{7E821F9C-0D2D-42F8-A77C-4DC0292BDBF1}" type="presParOf" srcId="{253F22CB-2F94-4B94-B8CE-6A19214CB81E}" destId="{1A3D48A0-C90B-4ABA-BED5-15FBF032ADA9}" srcOrd="2" destOrd="0" presId="urn:microsoft.com/office/officeart/2009/3/layout/DescendingProcess"/>
    <dgm:cxn modelId="{A0943EA2-C5A4-4925-8800-9440E3F84570}" type="presParOf" srcId="{253F22CB-2F94-4B94-B8CE-6A19214CB81E}" destId="{F8F57596-FE56-4D5E-9FCC-E58BAA7BB09D}" srcOrd="3" destOrd="0" presId="urn:microsoft.com/office/officeart/2009/3/layout/DescendingProcess"/>
    <dgm:cxn modelId="{C78BB5C5-E2C3-4A75-8CB9-EC0520DD36FD}" type="presParOf" srcId="{F8F57596-FE56-4D5E-9FCC-E58BAA7BB09D}" destId="{6569677D-B540-444A-8C49-64B84E40F7AD}" srcOrd="0" destOrd="0" presId="urn:microsoft.com/office/officeart/2009/3/layout/DescendingProcess"/>
    <dgm:cxn modelId="{51155574-8154-4B72-8F69-A6FE6BAAB20D}" type="presParOf" srcId="{253F22CB-2F94-4B94-B8CE-6A19214CB81E}" destId="{6D624F40-836F-479B-B478-E2F86AB07C73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6A062-A6E6-43AD-A106-4DE6CD507D5B}">
      <dsp:nvSpPr>
        <dsp:cNvPr id="0" name=""/>
        <dsp:cNvSpPr/>
      </dsp:nvSpPr>
      <dsp:spPr>
        <a:xfrm>
          <a:off x="0" y="0"/>
          <a:ext cx="8596312" cy="388143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396248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Theme Park</a:t>
          </a:r>
          <a:endParaRPr lang="en-GB" sz="6500" kern="1200" dirty="0"/>
        </a:p>
      </dsp:txBody>
      <dsp:txXfrm>
        <a:off x="96631" y="96631"/>
        <a:ext cx="8403050" cy="3688175"/>
      </dsp:txXfrm>
    </dsp:sp>
    <dsp:sp modelId="{5E6E4E44-D986-45B2-A030-A95AAEBABA19}">
      <dsp:nvSpPr>
        <dsp:cNvPr id="0" name=""/>
        <dsp:cNvSpPr/>
      </dsp:nvSpPr>
      <dsp:spPr>
        <a:xfrm>
          <a:off x="214907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Admissions</a:t>
          </a:r>
          <a:endParaRPr lang="en-GB" sz="1000" kern="1200" dirty="0"/>
        </a:p>
      </dsp:txBody>
      <dsp:txXfrm>
        <a:off x="242407" y="1774146"/>
        <a:ext cx="839207" cy="1691646"/>
      </dsp:txXfrm>
    </dsp:sp>
    <dsp:sp modelId="{70D24B29-2498-4B99-8402-0634B7853BAD}">
      <dsp:nvSpPr>
        <dsp:cNvPr id="0" name=""/>
        <dsp:cNvSpPr/>
      </dsp:nvSpPr>
      <dsp:spPr>
        <a:xfrm>
          <a:off x="1123234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Hotel</a:t>
          </a:r>
          <a:endParaRPr lang="en-GB" sz="1000" kern="1200" dirty="0"/>
        </a:p>
      </dsp:txBody>
      <dsp:txXfrm>
        <a:off x="1150734" y="1774146"/>
        <a:ext cx="839207" cy="1691646"/>
      </dsp:txXfrm>
    </dsp:sp>
    <dsp:sp modelId="{41FE32EB-D650-4960-B44E-CC1196774A1E}">
      <dsp:nvSpPr>
        <dsp:cNvPr id="0" name=""/>
        <dsp:cNvSpPr/>
      </dsp:nvSpPr>
      <dsp:spPr>
        <a:xfrm>
          <a:off x="2031560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Timed activities</a:t>
          </a:r>
          <a:endParaRPr lang="en-GB" sz="1000" kern="1200" dirty="0"/>
        </a:p>
      </dsp:txBody>
      <dsp:txXfrm>
        <a:off x="2059060" y="1774146"/>
        <a:ext cx="839207" cy="1691646"/>
      </dsp:txXfrm>
    </dsp:sp>
    <dsp:sp modelId="{B4F9D2D7-B4EF-4E52-8D30-C59D2D4F0186}">
      <dsp:nvSpPr>
        <dsp:cNvPr id="0" name=""/>
        <dsp:cNvSpPr/>
      </dsp:nvSpPr>
      <dsp:spPr>
        <a:xfrm>
          <a:off x="2939887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Merchandise</a:t>
          </a:r>
          <a:endParaRPr lang="en-GB" sz="1000" kern="1200" dirty="0"/>
        </a:p>
      </dsp:txBody>
      <dsp:txXfrm>
        <a:off x="2967387" y="1774146"/>
        <a:ext cx="839207" cy="1691646"/>
      </dsp:txXfrm>
    </dsp:sp>
    <dsp:sp modelId="{DE55A37D-1B68-4DAC-849D-FD09D0FBAAC2}">
      <dsp:nvSpPr>
        <dsp:cNvPr id="0" name=""/>
        <dsp:cNvSpPr/>
      </dsp:nvSpPr>
      <dsp:spPr>
        <a:xfrm>
          <a:off x="3848213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Stock management</a:t>
          </a:r>
          <a:endParaRPr lang="en-GB" sz="1000" kern="1200" dirty="0"/>
        </a:p>
      </dsp:txBody>
      <dsp:txXfrm>
        <a:off x="3875713" y="1774146"/>
        <a:ext cx="839207" cy="1691646"/>
      </dsp:txXfrm>
    </dsp:sp>
    <dsp:sp modelId="{682B9ED3-33D4-4610-8A1C-70B4800E8CF7}">
      <dsp:nvSpPr>
        <dsp:cNvPr id="0" name=""/>
        <dsp:cNvSpPr/>
      </dsp:nvSpPr>
      <dsp:spPr>
        <a:xfrm>
          <a:off x="4756540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Fulfilment </a:t>
          </a:r>
          <a:endParaRPr lang="en-GB" sz="1000" kern="1200" dirty="0"/>
        </a:p>
      </dsp:txBody>
      <dsp:txXfrm>
        <a:off x="4784040" y="1774146"/>
        <a:ext cx="839207" cy="1691646"/>
      </dsp:txXfrm>
    </dsp:sp>
    <dsp:sp modelId="{D4EF02B0-E84D-4179-AF97-E2B498812D85}">
      <dsp:nvSpPr>
        <dsp:cNvPr id="0" name=""/>
        <dsp:cNvSpPr/>
      </dsp:nvSpPr>
      <dsp:spPr>
        <a:xfrm>
          <a:off x="5664866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Payment</a:t>
          </a:r>
          <a:endParaRPr lang="en-GB" sz="1000" kern="1200" dirty="0"/>
        </a:p>
      </dsp:txBody>
      <dsp:txXfrm>
        <a:off x="5692366" y="1774146"/>
        <a:ext cx="839207" cy="1691646"/>
      </dsp:txXfrm>
    </dsp:sp>
    <dsp:sp modelId="{9CEB5A25-7F1C-4D0A-BB80-6B11D481565B}">
      <dsp:nvSpPr>
        <dsp:cNvPr id="0" name=""/>
        <dsp:cNvSpPr/>
      </dsp:nvSpPr>
      <dsp:spPr>
        <a:xfrm>
          <a:off x="6573193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Customer notifications</a:t>
          </a:r>
          <a:endParaRPr lang="en-GB" sz="1000" kern="1200" dirty="0"/>
        </a:p>
      </dsp:txBody>
      <dsp:txXfrm>
        <a:off x="6600693" y="1774146"/>
        <a:ext cx="839207" cy="1691646"/>
      </dsp:txXfrm>
    </dsp:sp>
    <dsp:sp modelId="{A075695E-650F-4575-8EBE-36C1EE7AA0F1}">
      <dsp:nvSpPr>
        <dsp:cNvPr id="0" name=""/>
        <dsp:cNvSpPr/>
      </dsp:nvSpPr>
      <dsp:spPr>
        <a:xfrm>
          <a:off x="7481519" y="1746646"/>
          <a:ext cx="894207" cy="17466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Management reporting</a:t>
          </a:r>
          <a:endParaRPr lang="en-GB" sz="1000" kern="1200" dirty="0"/>
        </a:p>
      </dsp:txBody>
      <dsp:txXfrm>
        <a:off x="7509019" y="1774146"/>
        <a:ext cx="839207" cy="1691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8B80F-3A78-4A80-9EFA-5161595AB768}">
      <dsp:nvSpPr>
        <dsp:cNvPr id="0" name=""/>
        <dsp:cNvSpPr/>
      </dsp:nvSpPr>
      <dsp:spPr>
        <a:xfrm>
          <a:off x="1563316" y="2587752"/>
          <a:ext cx="287259" cy="2189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29" y="0"/>
              </a:lnTo>
              <a:lnTo>
                <a:pt x="143629" y="2189480"/>
              </a:lnTo>
              <a:lnTo>
                <a:pt x="287259" y="218948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51740" y="3627286"/>
        <a:ext cx="110412" cy="110412"/>
      </dsp:txXfrm>
    </dsp:sp>
    <dsp:sp modelId="{5A6D6AF6-95EA-4AF3-AE5A-681F4E49D3C8}">
      <dsp:nvSpPr>
        <dsp:cNvPr id="0" name=""/>
        <dsp:cNvSpPr/>
      </dsp:nvSpPr>
      <dsp:spPr>
        <a:xfrm>
          <a:off x="1563316" y="2587752"/>
          <a:ext cx="287259" cy="1642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29" y="0"/>
              </a:lnTo>
              <a:lnTo>
                <a:pt x="143629" y="1642110"/>
              </a:lnTo>
              <a:lnTo>
                <a:pt x="287259" y="164211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1665270" y="3367131"/>
        <a:ext cx="83352" cy="83352"/>
      </dsp:txXfrm>
    </dsp:sp>
    <dsp:sp modelId="{E73896E5-A2E4-4E67-BACA-288FA4D80004}">
      <dsp:nvSpPr>
        <dsp:cNvPr id="0" name=""/>
        <dsp:cNvSpPr/>
      </dsp:nvSpPr>
      <dsp:spPr>
        <a:xfrm>
          <a:off x="1563316" y="2587752"/>
          <a:ext cx="287259" cy="109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29" y="0"/>
              </a:lnTo>
              <a:lnTo>
                <a:pt x="143629" y="1094740"/>
              </a:lnTo>
              <a:lnTo>
                <a:pt x="287259" y="109474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8651" y="3106827"/>
        <a:ext cx="56590" cy="56590"/>
      </dsp:txXfrm>
    </dsp:sp>
    <dsp:sp modelId="{887B778F-1C7B-4D45-AEC7-1724348D93D5}">
      <dsp:nvSpPr>
        <dsp:cNvPr id="0" name=""/>
        <dsp:cNvSpPr/>
      </dsp:nvSpPr>
      <dsp:spPr>
        <a:xfrm>
          <a:off x="1563316" y="2587752"/>
          <a:ext cx="287259" cy="54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29" y="0"/>
              </a:lnTo>
              <a:lnTo>
                <a:pt x="143629" y="547370"/>
              </a:lnTo>
              <a:lnTo>
                <a:pt x="287259" y="54737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91492" y="2845982"/>
        <a:ext cx="30908" cy="30908"/>
      </dsp:txXfrm>
    </dsp:sp>
    <dsp:sp modelId="{F3DB9D8A-656A-428B-B7C7-E503743328AC}">
      <dsp:nvSpPr>
        <dsp:cNvPr id="0" name=""/>
        <dsp:cNvSpPr/>
      </dsp:nvSpPr>
      <dsp:spPr>
        <a:xfrm>
          <a:off x="1563316" y="2542032"/>
          <a:ext cx="287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259" y="4572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99764" y="2580570"/>
        <a:ext cx="14362" cy="14362"/>
      </dsp:txXfrm>
    </dsp:sp>
    <dsp:sp modelId="{82D7D698-7DC2-426E-BA84-22E88E6D06E1}">
      <dsp:nvSpPr>
        <dsp:cNvPr id="0" name=""/>
        <dsp:cNvSpPr/>
      </dsp:nvSpPr>
      <dsp:spPr>
        <a:xfrm>
          <a:off x="1563316" y="2040381"/>
          <a:ext cx="287259" cy="547370"/>
        </a:xfrm>
        <a:custGeom>
          <a:avLst/>
          <a:gdLst/>
          <a:ahLst/>
          <a:cxnLst/>
          <a:rect l="0" t="0" r="0" b="0"/>
          <a:pathLst>
            <a:path>
              <a:moveTo>
                <a:pt x="0" y="547370"/>
              </a:moveTo>
              <a:lnTo>
                <a:pt x="143629" y="547370"/>
              </a:lnTo>
              <a:lnTo>
                <a:pt x="143629" y="0"/>
              </a:lnTo>
              <a:lnTo>
                <a:pt x="287259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91492" y="2298612"/>
        <a:ext cx="30908" cy="30908"/>
      </dsp:txXfrm>
    </dsp:sp>
    <dsp:sp modelId="{B4A56D94-F804-4E51-8CCC-DA72B0456778}">
      <dsp:nvSpPr>
        <dsp:cNvPr id="0" name=""/>
        <dsp:cNvSpPr/>
      </dsp:nvSpPr>
      <dsp:spPr>
        <a:xfrm>
          <a:off x="1563316" y="1493011"/>
          <a:ext cx="287259" cy="1094740"/>
        </a:xfrm>
        <a:custGeom>
          <a:avLst/>
          <a:gdLst/>
          <a:ahLst/>
          <a:cxnLst/>
          <a:rect l="0" t="0" r="0" b="0"/>
          <a:pathLst>
            <a:path>
              <a:moveTo>
                <a:pt x="0" y="1094740"/>
              </a:moveTo>
              <a:lnTo>
                <a:pt x="143629" y="1094740"/>
              </a:lnTo>
              <a:lnTo>
                <a:pt x="143629" y="0"/>
              </a:lnTo>
              <a:lnTo>
                <a:pt x="287259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8651" y="2012086"/>
        <a:ext cx="56590" cy="56590"/>
      </dsp:txXfrm>
    </dsp:sp>
    <dsp:sp modelId="{F441D1E7-084B-4AAA-9879-8DDE9D759045}">
      <dsp:nvSpPr>
        <dsp:cNvPr id="0" name=""/>
        <dsp:cNvSpPr/>
      </dsp:nvSpPr>
      <dsp:spPr>
        <a:xfrm>
          <a:off x="1563316" y="945641"/>
          <a:ext cx="287259" cy="1642110"/>
        </a:xfrm>
        <a:custGeom>
          <a:avLst/>
          <a:gdLst/>
          <a:ahLst/>
          <a:cxnLst/>
          <a:rect l="0" t="0" r="0" b="0"/>
          <a:pathLst>
            <a:path>
              <a:moveTo>
                <a:pt x="0" y="1642110"/>
              </a:moveTo>
              <a:lnTo>
                <a:pt x="143629" y="1642110"/>
              </a:lnTo>
              <a:lnTo>
                <a:pt x="143629" y="0"/>
              </a:lnTo>
              <a:lnTo>
                <a:pt x="287259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1665270" y="1725020"/>
        <a:ext cx="83352" cy="83352"/>
      </dsp:txXfrm>
    </dsp:sp>
    <dsp:sp modelId="{CCD4CEFE-A2E0-4945-AFEF-0A99EEA17906}">
      <dsp:nvSpPr>
        <dsp:cNvPr id="0" name=""/>
        <dsp:cNvSpPr/>
      </dsp:nvSpPr>
      <dsp:spPr>
        <a:xfrm>
          <a:off x="1563316" y="398271"/>
          <a:ext cx="287259" cy="2189480"/>
        </a:xfrm>
        <a:custGeom>
          <a:avLst/>
          <a:gdLst/>
          <a:ahLst/>
          <a:cxnLst/>
          <a:rect l="0" t="0" r="0" b="0"/>
          <a:pathLst>
            <a:path>
              <a:moveTo>
                <a:pt x="0" y="2189480"/>
              </a:moveTo>
              <a:lnTo>
                <a:pt x="143629" y="2189480"/>
              </a:lnTo>
              <a:lnTo>
                <a:pt x="143629" y="0"/>
              </a:lnTo>
              <a:lnTo>
                <a:pt x="287259" y="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51740" y="1437805"/>
        <a:ext cx="110412" cy="110412"/>
      </dsp:txXfrm>
    </dsp:sp>
    <dsp:sp modelId="{B557025F-93EA-46C1-8BA1-59C3E48FA8B1}">
      <dsp:nvSpPr>
        <dsp:cNvPr id="0" name=""/>
        <dsp:cNvSpPr/>
      </dsp:nvSpPr>
      <dsp:spPr>
        <a:xfrm rot="16200000">
          <a:off x="-1242929" y="2368803"/>
          <a:ext cx="5174595" cy="4378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Message bus</a:t>
          </a:r>
          <a:endParaRPr lang="en-GB" sz="1600" kern="1200" dirty="0"/>
        </a:p>
      </dsp:txBody>
      <dsp:txXfrm>
        <a:off x="-1242929" y="2368803"/>
        <a:ext cx="5174595" cy="437896"/>
      </dsp:txXfrm>
    </dsp:sp>
    <dsp:sp modelId="{2221848C-AD4F-4ABD-8B08-AC32E746D012}">
      <dsp:nvSpPr>
        <dsp:cNvPr id="0" name=""/>
        <dsp:cNvSpPr/>
      </dsp:nvSpPr>
      <dsp:spPr>
        <a:xfrm>
          <a:off x="1850576" y="179323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Website</a:t>
          </a:r>
          <a:endParaRPr lang="en-GB" sz="1200" kern="1200" dirty="0"/>
        </a:p>
      </dsp:txBody>
      <dsp:txXfrm>
        <a:off x="1850576" y="179323"/>
        <a:ext cx="1436299" cy="437896"/>
      </dsp:txXfrm>
    </dsp:sp>
    <dsp:sp modelId="{A7093DFF-687F-4D3F-8019-711955491251}">
      <dsp:nvSpPr>
        <dsp:cNvPr id="0" name=""/>
        <dsp:cNvSpPr/>
      </dsp:nvSpPr>
      <dsp:spPr>
        <a:xfrm>
          <a:off x="1850576" y="726693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Payment</a:t>
          </a:r>
          <a:endParaRPr lang="en-GB" sz="1200" kern="1200" dirty="0"/>
        </a:p>
      </dsp:txBody>
      <dsp:txXfrm>
        <a:off x="1850576" y="726693"/>
        <a:ext cx="1436299" cy="437896"/>
      </dsp:txXfrm>
    </dsp:sp>
    <dsp:sp modelId="{CF386247-0551-4DF3-954C-3804891EB79E}">
      <dsp:nvSpPr>
        <dsp:cNvPr id="0" name=""/>
        <dsp:cNvSpPr/>
      </dsp:nvSpPr>
      <dsp:spPr>
        <a:xfrm>
          <a:off x="1850576" y="1274063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Basket/Order management</a:t>
          </a:r>
          <a:endParaRPr lang="en-GB" sz="1200" kern="1200" dirty="0"/>
        </a:p>
      </dsp:txBody>
      <dsp:txXfrm>
        <a:off x="1850576" y="1274063"/>
        <a:ext cx="1436299" cy="437896"/>
      </dsp:txXfrm>
    </dsp:sp>
    <dsp:sp modelId="{253CB351-6DC2-47C1-8F62-4D28999A84A2}">
      <dsp:nvSpPr>
        <dsp:cNvPr id="0" name=""/>
        <dsp:cNvSpPr/>
      </dsp:nvSpPr>
      <dsp:spPr>
        <a:xfrm>
          <a:off x="1850576" y="1821433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Customer notifications</a:t>
          </a:r>
          <a:endParaRPr lang="en-GB" sz="1200" kern="1200" dirty="0"/>
        </a:p>
      </dsp:txBody>
      <dsp:txXfrm>
        <a:off x="1850576" y="1821433"/>
        <a:ext cx="1436299" cy="437896"/>
      </dsp:txXfrm>
    </dsp:sp>
    <dsp:sp modelId="{A97E3A02-1DE8-40C3-90E7-1DF43B19C4ED}">
      <dsp:nvSpPr>
        <dsp:cNvPr id="0" name=""/>
        <dsp:cNvSpPr/>
      </dsp:nvSpPr>
      <dsp:spPr>
        <a:xfrm>
          <a:off x="1850576" y="2368803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Stock management</a:t>
          </a:r>
          <a:endParaRPr lang="en-GB" sz="1200" kern="1200" dirty="0"/>
        </a:p>
      </dsp:txBody>
      <dsp:txXfrm>
        <a:off x="1850576" y="2368803"/>
        <a:ext cx="1436299" cy="437896"/>
      </dsp:txXfrm>
    </dsp:sp>
    <dsp:sp modelId="{654D1506-CAD4-43DE-A65C-A3324BD37B86}">
      <dsp:nvSpPr>
        <dsp:cNvPr id="0" name=""/>
        <dsp:cNvSpPr/>
      </dsp:nvSpPr>
      <dsp:spPr>
        <a:xfrm>
          <a:off x="1850576" y="2916174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Dispatch/Fulfilment</a:t>
          </a:r>
          <a:endParaRPr lang="en-GB" sz="1200" kern="1200" dirty="0"/>
        </a:p>
      </dsp:txBody>
      <dsp:txXfrm>
        <a:off x="1850576" y="2916174"/>
        <a:ext cx="1436299" cy="437896"/>
      </dsp:txXfrm>
    </dsp:sp>
    <dsp:sp modelId="{9554DB08-E823-4852-A23C-CE9FE3EB9B59}">
      <dsp:nvSpPr>
        <dsp:cNvPr id="0" name=""/>
        <dsp:cNvSpPr/>
      </dsp:nvSpPr>
      <dsp:spPr>
        <a:xfrm>
          <a:off x="1850576" y="3463544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Hotel</a:t>
          </a:r>
          <a:endParaRPr lang="en-GB" sz="1200" kern="1200" dirty="0"/>
        </a:p>
      </dsp:txBody>
      <dsp:txXfrm>
        <a:off x="1850576" y="3463544"/>
        <a:ext cx="1436299" cy="437896"/>
      </dsp:txXfrm>
    </dsp:sp>
    <dsp:sp modelId="{F2EAA8AC-EB1A-4580-89DB-80C43F8F79AE}">
      <dsp:nvSpPr>
        <dsp:cNvPr id="0" name=""/>
        <dsp:cNvSpPr/>
      </dsp:nvSpPr>
      <dsp:spPr>
        <a:xfrm>
          <a:off x="1850576" y="4010914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Admissions</a:t>
          </a:r>
          <a:endParaRPr lang="en-GB" sz="1200" kern="1200" dirty="0"/>
        </a:p>
      </dsp:txBody>
      <dsp:txXfrm>
        <a:off x="1850576" y="4010914"/>
        <a:ext cx="1436299" cy="437896"/>
      </dsp:txXfrm>
    </dsp:sp>
    <dsp:sp modelId="{F2BB5451-0826-42F9-B0FF-82D3EE049873}">
      <dsp:nvSpPr>
        <dsp:cNvPr id="0" name=""/>
        <dsp:cNvSpPr/>
      </dsp:nvSpPr>
      <dsp:spPr>
        <a:xfrm>
          <a:off x="1850576" y="4558284"/>
          <a:ext cx="1436299" cy="4378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Activities</a:t>
          </a:r>
          <a:endParaRPr lang="en-GB" sz="1200" kern="1200" dirty="0"/>
        </a:p>
      </dsp:txBody>
      <dsp:txXfrm>
        <a:off x="1850576" y="4558284"/>
        <a:ext cx="1436299" cy="437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28935-BC61-4107-A7FA-24B70D2A7DD2}">
      <dsp:nvSpPr>
        <dsp:cNvPr id="0" name=""/>
        <dsp:cNvSpPr/>
      </dsp:nvSpPr>
      <dsp:spPr>
        <a:xfrm rot="4396374">
          <a:off x="166768" y="1084425"/>
          <a:ext cx="2487702" cy="173486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677D-B540-444A-8C49-64B84E40F7AD}">
      <dsp:nvSpPr>
        <dsp:cNvPr id="0" name=""/>
        <dsp:cNvSpPr/>
      </dsp:nvSpPr>
      <dsp:spPr>
        <a:xfrm>
          <a:off x="1098669" y="1310953"/>
          <a:ext cx="62822" cy="6282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2F621-8926-4882-96E1-E32B8DB8A11B}">
      <dsp:nvSpPr>
        <dsp:cNvPr id="0" name=""/>
        <dsp:cNvSpPr/>
      </dsp:nvSpPr>
      <dsp:spPr>
        <a:xfrm>
          <a:off x="1528829" y="1657917"/>
          <a:ext cx="62822" cy="6282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5B240-CC6E-4A6C-A5FC-9AE8D6F1FF3B}">
      <dsp:nvSpPr>
        <dsp:cNvPr id="0" name=""/>
        <dsp:cNvSpPr/>
      </dsp:nvSpPr>
      <dsp:spPr>
        <a:xfrm>
          <a:off x="1851211" y="2063668"/>
          <a:ext cx="62822" cy="6282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3D22D-00D3-4755-A8C8-51EF3B137ED3}">
      <dsp:nvSpPr>
        <dsp:cNvPr id="0" name=""/>
        <dsp:cNvSpPr/>
      </dsp:nvSpPr>
      <dsp:spPr>
        <a:xfrm>
          <a:off x="0" y="510978"/>
          <a:ext cx="1172874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Payment Complete</a:t>
          </a:r>
          <a:endParaRPr lang="en-GB" sz="1400" kern="1200" dirty="0"/>
        </a:p>
      </dsp:txBody>
      <dsp:txXfrm>
        <a:off x="0" y="510978"/>
        <a:ext cx="1172874" cy="461081"/>
      </dsp:txXfrm>
    </dsp:sp>
    <dsp:sp modelId="{1A3D48A0-C90B-4ABA-BED5-15FBF032ADA9}">
      <dsp:nvSpPr>
        <dsp:cNvPr id="0" name=""/>
        <dsp:cNvSpPr/>
      </dsp:nvSpPr>
      <dsp:spPr>
        <a:xfrm>
          <a:off x="1458168" y="1111824"/>
          <a:ext cx="1711763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Allocate merchandise</a:t>
          </a:r>
          <a:endParaRPr lang="en-GB" sz="1400" kern="1200" dirty="0"/>
        </a:p>
      </dsp:txBody>
      <dsp:txXfrm>
        <a:off x="1458168" y="1111824"/>
        <a:ext cx="1711763" cy="461081"/>
      </dsp:txXfrm>
    </dsp:sp>
    <dsp:sp modelId="{6D624F40-836F-479B-B478-E2F86AB07C73}">
      <dsp:nvSpPr>
        <dsp:cNvPr id="0" name=""/>
        <dsp:cNvSpPr/>
      </dsp:nvSpPr>
      <dsp:spPr>
        <a:xfrm>
          <a:off x="341258" y="1680604"/>
          <a:ext cx="1029554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Process admissions</a:t>
          </a:r>
          <a:endParaRPr lang="en-GB" sz="1400" kern="1200" dirty="0"/>
        </a:p>
      </dsp:txBody>
      <dsp:txXfrm>
        <a:off x="341258" y="1680604"/>
        <a:ext cx="1029554" cy="461081"/>
      </dsp:txXfrm>
    </dsp:sp>
    <dsp:sp modelId="{EB707E27-2D82-4BB6-93E5-7C02482E0BD0}">
      <dsp:nvSpPr>
        <dsp:cNvPr id="0" name=""/>
        <dsp:cNvSpPr/>
      </dsp:nvSpPr>
      <dsp:spPr>
        <a:xfrm>
          <a:off x="2123854" y="1864539"/>
          <a:ext cx="1046077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Book hotel</a:t>
          </a:r>
          <a:endParaRPr lang="en-GB" sz="1400" kern="1200" dirty="0"/>
        </a:p>
      </dsp:txBody>
      <dsp:txXfrm>
        <a:off x="2123854" y="1864539"/>
        <a:ext cx="1046077" cy="461081"/>
      </dsp:txXfrm>
    </dsp:sp>
    <dsp:sp modelId="{38BF2C57-92C7-4FA4-B600-E0F41A719AAE}">
      <dsp:nvSpPr>
        <dsp:cNvPr id="0" name=""/>
        <dsp:cNvSpPr/>
      </dsp:nvSpPr>
      <dsp:spPr>
        <a:xfrm>
          <a:off x="1584966" y="2931653"/>
          <a:ext cx="1584966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Send confirmation e-mail</a:t>
          </a:r>
          <a:endParaRPr lang="en-GB" sz="1400" kern="1200" dirty="0"/>
        </a:p>
      </dsp:txBody>
      <dsp:txXfrm>
        <a:off x="1584966" y="2931653"/>
        <a:ext cx="1584966" cy="461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28935-BC61-4107-A7FA-24B70D2A7DD2}">
      <dsp:nvSpPr>
        <dsp:cNvPr id="0" name=""/>
        <dsp:cNvSpPr/>
      </dsp:nvSpPr>
      <dsp:spPr>
        <a:xfrm rot="4396374">
          <a:off x="152714" y="1157523"/>
          <a:ext cx="2278063" cy="1588665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677D-B540-444A-8C49-64B84E40F7AD}">
      <dsp:nvSpPr>
        <dsp:cNvPr id="0" name=""/>
        <dsp:cNvSpPr/>
      </dsp:nvSpPr>
      <dsp:spPr>
        <a:xfrm>
          <a:off x="1006084" y="1364962"/>
          <a:ext cx="57528" cy="5752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2F621-8926-4882-96E1-E32B8DB8A11B}">
      <dsp:nvSpPr>
        <dsp:cNvPr id="0" name=""/>
        <dsp:cNvSpPr/>
      </dsp:nvSpPr>
      <dsp:spPr>
        <a:xfrm>
          <a:off x="1399994" y="1682687"/>
          <a:ext cx="57528" cy="5752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5B240-CC6E-4A6C-A5FC-9AE8D6F1FF3B}">
      <dsp:nvSpPr>
        <dsp:cNvPr id="0" name=""/>
        <dsp:cNvSpPr/>
      </dsp:nvSpPr>
      <dsp:spPr>
        <a:xfrm>
          <a:off x="1695209" y="2054246"/>
          <a:ext cx="57528" cy="5752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3D22D-00D3-4755-A8C8-51EF3B137ED3}">
      <dsp:nvSpPr>
        <dsp:cNvPr id="0" name=""/>
        <dsp:cNvSpPr/>
      </dsp:nvSpPr>
      <dsp:spPr>
        <a:xfrm>
          <a:off x="0" y="632401"/>
          <a:ext cx="1074036" cy="42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Payment Complete</a:t>
          </a:r>
          <a:endParaRPr lang="en-GB" sz="1300" kern="1200" dirty="0"/>
        </a:p>
      </dsp:txBody>
      <dsp:txXfrm>
        <a:off x="0" y="632401"/>
        <a:ext cx="1074036" cy="422225"/>
      </dsp:txXfrm>
    </dsp:sp>
    <dsp:sp modelId="{1A3D48A0-C90B-4ABA-BED5-15FBF032ADA9}">
      <dsp:nvSpPr>
        <dsp:cNvPr id="0" name=""/>
        <dsp:cNvSpPr/>
      </dsp:nvSpPr>
      <dsp:spPr>
        <a:xfrm>
          <a:off x="1335288" y="1182614"/>
          <a:ext cx="1567512" cy="42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Allocate merchandise</a:t>
          </a:r>
          <a:endParaRPr lang="en-GB" sz="1300" kern="1200" dirty="0"/>
        </a:p>
      </dsp:txBody>
      <dsp:txXfrm>
        <a:off x="1335288" y="1182614"/>
        <a:ext cx="1567512" cy="422225"/>
      </dsp:txXfrm>
    </dsp:sp>
    <dsp:sp modelId="{6D624F40-836F-479B-B478-E2F86AB07C73}">
      <dsp:nvSpPr>
        <dsp:cNvPr id="0" name=""/>
        <dsp:cNvSpPr/>
      </dsp:nvSpPr>
      <dsp:spPr>
        <a:xfrm>
          <a:off x="312500" y="1703463"/>
          <a:ext cx="942793" cy="42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Process admissions</a:t>
          </a:r>
          <a:endParaRPr lang="en-GB" sz="1300" kern="1200" dirty="0"/>
        </a:p>
      </dsp:txBody>
      <dsp:txXfrm>
        <a:off x="312500" y="1703463"/>
        <a:ext cx="942793" cy="422225"/>
      </dsp:txXfrm>
    </dsp:sp>
    <dsp:sp modelId="{EB707E27-2D82-4BB6-93E5-7C02482E0BD0}">
      <dsp:nvSpPr>
        <dsp:cNvPr id="0" name=""/>
        <dsp:cNvSpPr/>
      </dsp:nvSpPr>
      <dsp:spPr>
        <a:xfrm>
          <a:off x="1944876" y="1871897"/>
          <a:ext cx="957924" cy="42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Book hotel</a:t>
          </a:r>
          <a:endParaRPr lang="en-GB" sz="1300" kern="1200" dirty="0"/>
        </a:p>
      </dsp:txBody>
      <dsp:txXfrm>
        <a:off x="1944876" y="1871897"/>
        <a:ext cx="957924" cy="422225"/>
      </dsp:txXfrm>
    </dsp:sp>
    <dsp:sp modelId="{38BF2C57-92C7-4FA4-B600-E0F41A719AAE}">
      <dsp:nvSpPr>
        <dsp:cNvPr id="0" name=""/>
        <dsp:cNvSpPr/>
      </dsp:nvSpPr>
      <dsp:spPr>
        <a:xfrm>
          <a:off x="1451400" y="2849085"/>
          <a:ext cx="1451400" cy="42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Send “order completed event”</a:t>
          </a:r>
          <a:endParaRPr lang="en-GB" sz="1300" kern="1200" dirty="0"/>
        </a:p>
      </dsp:txBody>
      <dsp:txXfrm>
        <a:off x="1451400" y="2849085"/>
        <a:ext cx="1451400" cy="422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28935-BC61-4107-A7FA-24B70D2A7DD2}">
      <dsp:nvSpPr>
        <dsp:cNvPr id="0" name=""/>
        <dsp:cNvSpPr/>
      </dsp:nvSpPr>
      <dsp:spPr>
        <a:xfrm rot="4396374">
          <a:off x="166768" y="1084425"/>
          <a:ext cx="2487702" cy="173486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677D-B540-444A-8C49-64B84E40F7AD}">
      <dsp:nvSpPr>
        <dsp:cNvPr id="0" name=""/>
        <dsp:cNvSpPr/>
      </dsp:nvSpPr>
      <dsp:spPr>
        <a:xfrm>
          <a:off x="1484450" y="1629964"/>
          <a:ext cx="62822" cy="6282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3D22D-00D3-4755-A8C8-51EF3B137ED3}">
      <dsp:nvSpPr>
        <dsp:cNvPr id="0" name=""/>
        <dsp:cNvSpPr/>
      </dsp:nvSpPr>
      <dsp:spPr>
        <a:xfrm>
          <a:off x="0" y="510978"/>
          <a:ext cx="1172874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Order completed event</a:t>
          </a:r>
          <a:endParaRPr lang="en-GB" sz="1200" kern="1200" dirty="0"/>
        </a:p>
      </dsp:txBody>
      <dsp:txXfrm>
        <a:off x="0" y="510978"/>
        <a:ext cx="1172874" cy="461081"/>
      </dsp:txXfrm>
    </dsp:sp>
    <dsp:sp modelId="{1A3D48A0-C90B-4ABA-BED5-15FBF032ADA9}">
      <dsp:nvSpPr>
        <dsp:cNvPr id="0" name=""/>
        <dsp:cNvSpPr/>
      </dsp:nvSpPr>
      <dsp:spPr>
        <a:xfrm>
          <a:off x="1775161" y="1430834"/>
          <a:ext cx="1394770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Send confirmation e-mail</a:t>
          </a:r>
          <a:endParaRPr lang="en-GB" sz="1200" kern="1200" dirty="0"/>
        </a:p>
      </dsp:txBody>
      <dsp:txXfrm>
        <a:off x="1775161" y="1430834"/>
        <a:ext cx="1394770" cy="461081"/>
      </dsp:txXfrm>
    </dsp:sp>
    <dsp:sp modelId="{6D624F40-836F-479B-B478-E2F86AB07C73}">
      <dsp:nvSpPr>
        <dsp:cNvPr id="0" name=""/>
        <dsp:cNvSpPr/>
      </dsp:nvSpPr>
      <dsp:spPr>
        <a:xfrm>
          <a:off x="1972775" y="3153470"/>
          <a:ext cx="1197156" cy="46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Send “confirmation e-mail sent”</a:t>
          </a:r>
          <a:endParaRPr lang="en-GB" sz="1200" kern="1200" dirty="0"/>
        </a:p>
      </dsp:txBody>
      <dsp:txXfrm>
        <a:off x="1972775" y="3153470"/>
        <a:ext cx="1197156" cy="46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00AE-AD8E-4F24-8DFD-C4F4902274C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E08B-2746-4E8C-ABE6-B9710F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In the monolith wrap everything in one transaction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> different parts of the system will run at different speeds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</a:t>
            </a:r>
            <a:r>
              <a:rPr lang="en-GB" baseline="0" dirty="0" err="1" smtClean="0"/>
              <a:t>Order.Create</a:t>
            </a:r>
            <a:r>
              <a:rPr lang="en-GB" baseline="0" dirty="0" smtClean="0"/>
              <a:t> depends on </a:t>
            </a:r>
            <a:r>
              <a:rPr lang="en-GB" baseline="0" dirty="0" err="1" smtClean="0"/>
              <a:t>Basket.CheckedOut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Payment.Authorised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Monolith you have saved data for each part before Z]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</a:t>
            </a:r>
            <a:r>
              <a:rPr lang="en-GB" baseline="0" dirty="0" err="1" smtClean="0"/>
              <a:t>microservice</a:t>
            </a:r>
            <a:r>
              <a:rPr lang="en-GB" baseline="0" dirty="0" smtClean="0"/>
              <a:t> you may get either of the two messages first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Don’t wait for “</a:t>
            </a:r>
            <a:r>
              <a:rPr lang="en-GB" dirty="0" err="1" smtClean="0"/>
              <a:t>microservices</a:t>
            </a:r>
            <a:r>
              <a:rPr lang="en-GB" dirty="0" smtClean="0"/>
              <a:t> project” to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You</a:t>
            </a:r>
            <a:r>
              <a:rPr lang="en-GB" baseline="0" dirty="0" smtClean="0"/>
              <a:t> can be doing things now in your own code to make it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Refactor your code to be simpler &amp; more loosely coupled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Loosely coupled architecture should be easier to extract into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Gets you a lot of the benefits of </a:t>
            </a:r>
            <a:r>
              <a:rPr lang="en-GB" baseline="0" dirty="0" err="1" smtClean="0"/>
              <a:t>microservices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Moving closer to an actor pattern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 aim is to move to something that looks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Taking small steps</a:t>
            </a:r>
            <a:r>
              <a:rPr lang="en-GB" baseline="0" dirty="0" smtClean="0"/>
              <a:t> and 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Make this look exactly like we would expect</a:t>
            </a:r>
            <a:r>
              <a:rPr lang="en-GB" baseline="0" dirty="0" smtClean="0"/>
              <a:t> but within the boundaries of the monolith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1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I’m avoiding adding an external message bus at the moment, though it is possible to do that, because it is an additional cost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Find the seam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Publish an event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a handler for the event (and tests)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Delete original code for doing the 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Move handler into an appropriate place (into one of the “</a:t>
            </a:r>
            <a:r>
              <a:rPr lang="en-GB" dirty="0" err="1" smtClean="0"/>
              <a:t>microservices</a:t>
            </a:r>
            <a:r>
              <a:rPr lang="en-GB" dirty="0" smtClean="0"/>
              <a:t>”)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Know</a:t>
            </a:r>
            <a:r>
              <a:rPr lang="en-GB" baseline="0" dirty="0" smtClean="0"/>
              <a:t> what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>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We have a process for introducing messaging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 new schema</a:t>
            </a:r>
            <a:r>
              <a:rPr lang="en-GB" baseline="0" dirty="0" smtClean="0"/>
              <a:t> specifically for this </a:t>
            </a:r>
            <a:r>
              <a:rPr lang="en-GB" baseline="0" dirty="0" err="1" smtClean="0"/>
              <a:t>microservice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Data purely owned by service needs to 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Service needs extra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views/functions</a:t>
            </a:r>
            <a:r>
              <a:rPr lang="en-GB" baseline="0" dirty="0" smtClean="0"/>
              <a:t> pointing to original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moving database, realise the views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monolith needs to read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Create views/functions pointing to new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Isolated, only talk to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Few external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May also have service definitions for command/query within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Public API may be extracted into a separate assembly if using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Allow “Internals visible to” for test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Publishing events</a:t>
            </a:r>
            <a:r>
              <a:rPr lang="en-GB" baseline="0" dirty="0" smtClean="0"/>
              <a:t> via JSON/XML is what you will probably end up doing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decouples the code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Reduces public surface area of your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Will end up serialising to this at some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Serialising/</a:t>
            </a:r>
            <a:r>
              <a:rPr lang="en-GB" baseline="0" dirty="0" err="1" smtClean="0"/>
              <a:t>deserialising</a:t>
            </a:r>
            <a:r>
              <a:rPr lang="en-GB" baseline="0" dirty="0" smtClean="0"/>
              <a:t> does have performance impact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Policies for deleting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Once e-mail is sent after</a:t>
            </a:r>
            <a:r>
              <a:rPr lang="en-GB" baseline="0" dirty="0" smtClean="0"/>
              <a:t> a few months that data is dead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main details of the order still belongs in order database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9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These tests become valuable</a:t>
            </a:r>
            <a:r>
              <a:rPr lang="en-GB" baseline="0" dirty="0" smtClean="0"/>
              <a:t> resources later when extracting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 think this is a good position</a:t>
            </a:r>
            <a:r>
              <a:rPr lang="en-GB" baseline="0" dirty="0" smtClean="0"/>
              <a:t> for most applications to be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It requires discipline to work in this code base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3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5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We need lots of monitoring</a:t>
            </a:r>
            <a:r>
              <a:rPr lang="en-GB" baseline="0" dirty="0" smtClean="0"/>
              <a:t> around the new message 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It will become the backbone of everything so it needs to stay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Monitoring and alerting on queue length will become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1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Take a simple service, we should have mostly isolated it,</a:t>
            </a:r>
            <a:r>
              <a:rPr lang="en-GB" baseline="0" dirty="0" smtClean="0"/>
              <a:t> that just works with message 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 web services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Move it into its own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Make it work with the chosen message 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Make it run as a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Put all of the monitoring around the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What happens if this is down?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Delete the service from the original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83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Obviously lots more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Commands go in via the web services (which can reply yes/no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services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3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Another small step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Quickly</a:t>
            </a:r>
            <a:r>
              <a:rPr lang="en-GB" baseline="0" dirty="0" smtClean="0"/>
              <a:t> gets you to the point where you have a </a:t>
            </a:r>
            <a:r>
              <a:rPr lang="en-GB" baseline="0" dirty="0" err="1" smtClean="0"/>
              <a:t>microservice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You don’t have to bother about refactoring impossible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Defining the </a:t>
            </a:r>
            <a:r>
              <a:rPr lang="en-GB" baseline="0" dirty="0" err="1" smtClean="0"/>
              <a:t>microservice</a:t>
            </a:r>
            <a:r>
              <a:rPr lang="en-GB" baseline="0" dirty="0" smtClean="0"/>
              <a:t> boundaries is 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Be wary of nano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7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6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need to change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</a:t>
            </a:r>
            <a:r>
              <a:rPr lang="en-GB" baseline="0" dirty="0" smtClean="0"/>
              <a:t> standard repository, everything to do with the application is in here, though there are 4 different “deployable components” to this in my opinion this is the traditional monolith that people talk about.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different parts of the codebase share logic across the UI, code and database</a:t>
            </a:r>
          </a:p>
          <a:p>
            <a:endParaRPr lang="en-GB" baseline="0" dirty="0" smtClean="0"/>
          </a:p>
          <a:p>
            <a:r>
              <a:rPr lang="en-GB" dirty="0" smtClean="0"/>
              <a:t>The Domain</a:t>
            </a:r>
            <a:r>
              <a:rPr lang="en-GB" baseline="0" dirty="0" smtClean="0"/>
              <a:t> is covering all of the different aspects of the business there are a lot of “assemblies”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even have two different data access layers because someone has tried in the part to create a newer cleaner one but hasn’t finished the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2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Not all monoliths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 single repository increases temptation to be naughty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Scheduler, responsible for managing any “scheduled</a:t>
            </a:r>
            <a:r>
              <a:rPr lang="en-GB" baseline="0" dirty="0" smtClean="0"/>
              <a:t> tasks”/”timeouts”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by either calling web service or sending a message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Each component has a much smaller, simpler codebase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Each component is loosely coupled from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Each component is independently deployable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Each component is independently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Development teams can work in isolation from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Faster development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Not always a single deployable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Webservice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Event processor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Isolated data store &amp; external payment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AE08B-2746-4E8C-ABE6-B9710F44BA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5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1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58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3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4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5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0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Monoliths to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Ijohnson_TNF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: Eventual consistency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easy rollback</a:t>
            </a:r>
          </a:p>
          <a:p>
            <a:r>
              <a:rPr lang="en-GB" dirty="0" smtClean="0"/>
              <a:t>Timing issues – data may not always be available </a:t>
            </a:r>
          </a:p>
          <a:p>
            <a:r>
              <a:rPr lang="en-GB" dirty="0" smtClean="0"/>
              <a:t>Avoid distributed transactions</a:t>
            </a:r>
          </a:p>
          <a:p>
            <a:r>
              <a:rPr lang="en-GB" dirty="0" smtClean="0"/>
              <a:t>Changes your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9807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: More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Versioning of messages</a:t>
            </a:r>
          </a:p>
          <a:p>
            <a:pPr lvl="1"/>
            <a:r>
              <a:rPr lang="en-GB" dirty="0" smtClean="0"/>
              <a:t>Never re-use or repurpose a field on an event</a:t>
            </a:r>
          </a:p>
          <a:p>
            <a:pPr lvl="1"/>
            <a:r>
              <a:rPr lang="en-GB" dirty="0" smtClean="0"/>
              <a:t>Very careful deletion of obsolete fields</a:t>
            </a:r>
          </a:p>
          <a:p>
            <a:pPr lvl="1"/>
            <a:r>
              <a:rPr lang="en-GB" dirty="0" smtClean="0"/>
              <a:t>If a new field is added, what should the behaviour be if I receive an older message (defaults)</a:t>
            </a:r>
            <a:endParaRPr lang="en-GB" dirty="0"/>
          </a:p>
          <a:p>
            <a:r>
              <a:rPr lang="en-GB" dirty="0" smtClean="0"/>
              <a:t>Definition of service boundaries</a:t>
            </a:r>
          </a:p>
          <a:p>
            <a:pPr lvl="1"/>
            <a:r>
              <a:rPr lang="en-GB" dirty="0" smtClean="0"/>
              <a:t>Once they are split it becomes harder to move behaviour</a:t>
            </a:r>
          </a:p>
          <a:p>
            <a:pPr lvl="1"/>
            <a:r>
              <a:rPr lang="en-GB" dirty="0" smtClean="0"/>
              <a:t>Avoid highly coupled services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: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a loosely coupled system</a:t>
            </a:r>
          </a:p>
          <a:p>
            <a:r>
              <a:rPr lang="en-GB" dirty="0" smtClean="0"/>
              <a:t>Independently deployable components</a:t>
            </a:r>
          </a:p>
          <a:p>
            <a:r>
              <a:rPr lang="en-GB" dirty="0" smtClean="0"/>
              <a:t>Aims to achieve faster development and release</a:t>
            </a:r>
          </a:p>
          <a:p>
            <a:r>
              <a:rPr lang="en-GB" dirty="0" smtClean="0"/>
              <a:t>Adds deployment/operational complexity</a:t>
            </a:r>
          </a:p>
          <a:p>
            <a:r>
              <a:rPr lang="en-GB" dirty="0" smtClean="0"/>
              <a:t>Eventual consistency changes how the application works</a:t>
            </a:r>
          </a:p>
          <a:p>
            <a:r>
              <a:rPr lang="en-GB" dirty="0" smtClean="0"/>
              <a:t>Defining service boundaries is hard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4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monolith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 takes thought and effort</a:t>
            </a:r>
          </a:p>
          <a:p>
            <a:r>
              <a:rPr lang="en-GB" dirty="0" smtClean="0"/>
              <a:t>What can you do now to make it easier?</a:t>
            </a:r>
          </a:p>
          <a:p>
            <a:r>
              <a:rPr lang="en-GB" dirty="0" smtClean="0"/>
              <a:t>Restructure your code within the monolith to look like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 smtClean="0"/>
              <a:t>Deal with the complexity of eventual consistency, versioning, service boundaries within the monolith where refactoring is cheap</a:t>
            </a:r>
          </a:p>
          <a:p>
            <a:pPr lvl="1"/>
            <a:r>
              <a:rPr lang="en-GB" dirty="0" smtClean="0"/>
              <a:t>Introduce messaging</a:t>
            </a:r>
          </a:p>
          <a:p>
            <a:pPr lvl="1"/>
            <a:r>
              <a:rPr lang="en-GB" dirty="0"/>
              <a:t>Start isolating the data</a:t>
            </a:r>
          </a:p>
          <a:p>
            <a:pPr lvl="1"/>
            <a:r>
              <a:rPr lang="en-GB" dirty="0" smtClean="0"/>
              <a:t>Reduce </a:t>
            </a:r>
            <a:r>
              <a:rPr lang="en-GB" dirty="0" smtClean="0"/>
              <a:t>coupling between the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Solidify </a:t>
            </a:r>
            <a:r>
              <a:rPr lang="en-GB" dirty="0" smtClean="0"/>
              <a:t>the </a:t>
            </a:r>
            <a:r>
              <a:rPr lang="en-GB" dirty="0" smtClean="0"/>
              <a:t>services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3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monolith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32688" y="2368296"/>
            <a:ext cx="6053328" cy="3673066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362456" y="3908899"/>
            <a:ext cx="5038344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Message Bus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328860" y="2697480"/>
            <a:ext cx="1057724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654277" y="2666331"/>
            <a:ext cx="118872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02105" y="2679192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Basket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345092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Hotel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2592786" y="5210116"/>
            <a:ext cx="137571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Admissions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110690" y="5208258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358384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Stock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1857722" y="3191256"/>
            <a:ext cx="16798" cy="704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3248637" y="3160107"/>
            <a:ext cx="7089" cy="7065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4514169" y="3172968"/>
            <a:ext cx="0" cy="7223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4520" y="4430107"/>
            <a:ext cx="0" cy="7693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3255726" y="4459518"/>
            <a:ext cx="24915" cy="7505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0"/>
          </p:cNvCxnSpPr>
          <p:nvPr/>
        </p:nvCxnSpPr>
        <p:spPr>
          <a:xfrm>
            <a:off x="4605390" y="4438929"/>
            <a:ext cx="17364" cy="7693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0"/>
          </p:cNvCxnSpPr>
          <p:nvPr/>
        </p:nvCxnSpPr>
        <p:spPr>
          <a:xfrm>
            <a:off x="5870448" y="4459518"/>
            <a:ext cx="0" cy="7399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217114" y="2679192"/>
            <a:ext cx="1284732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Scheduler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5859480" y="3172968"/>
            <a:ext cx="10968" cy="7223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0"/>
            <a:endCxn id="11" idx="0"/>
          </p:cNvCxnSpPr>
          <p:nvPr/>
        </p:nvCxnSpPr>
        <p:spPr>
          <a:xfrm rot="5400000" flipH="1" flipV="1">
            <a:off x="2537605" y="1986449"/>
            <a:ext cx="31149" cy="1390915"/>
          </a:xfrm>
          <a:prstGeom prst="curvedConnector3">
            <a:avLst>
              <a:gd name="adj1" fmla="val 3387836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0"/>
            <a:endCxn id="12" idx="0"/>
          </p:cNvCxnSpPr>
          <p:nvPr/>
        </p:nvCxnSpPr>
        <p:spPr>
          <a:xfrm rot="5400000" flipH="1" flipV="1">
            <a:off x="3176801" y="1360113"/>
            <a:ext cx="18288" cy="2656447"/>
          </a:xfrm>
          <a:prstGeom prst="curvedConnector3">
            <a:avLst>
              <a:gd name="adj1" fmla="val 520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13" idx="1"/>
          </p:cNvCxnSpPr>
          <p:nvPr/>
        </p:nvCxnSpPr>
        <p:spPr>
          <a:xfrm rot="10800000" flipH="1" flipV="1">
            <a:off x="1328860" y="2944368"/>
            <a:ext cx="16232" cy="2501956"/>
          </a:xfrm>
          <a:prstGeom prst="curvedConnector3">
            <a:avLst>
              <a:gd name="adj1" fmla="val -5745983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2" idx="0"/>
            <a:endCxn id="25" idx="0"/>
          </p:cNvCxnSpPr>
          <p:nvPr/>
        </p:nvCxnSpPr>
        <p:spPr>
          <a:xfrm rot="5400000" flipH="1" flipV="1">
            <a:off x="5186824" y="2006537"/>
            <a:ext cx="12700" cy="1345311"/>
          </a:xfrm>
          <a:prstGeom prst="curvedConnector3">
            <a:avLst>
              <a:gd name="adj1" fmla="val 5904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monolith of </a:t>
            </a:r>
            <a:r>
              <a:rPr lang="en-GB" dirty="0" err="1"/>
              <a:t>microservices</a:t>
            </a:r>
            <a:r>
              <a:rPr lang="en-GB" dirty="0"/>
              <a:t>: Introduce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event handling at the moment can be quite crude</a:t>
            </a:r>
          </a:p>
          <a:p>
            <a:r>
              <a:rPr lang="en-GB" dirty="0" smtClean="0"/>
              <a:t>Can be done on the same thread (as it was before)</a:t>
            </a:r>
          </a:p>
          <a:p>
            <a:pPr lvl="1"/>
            <a:r>
              <a:rPr lang="en-GB" dirty="0" smtClean="0"/>
              <a:t>Almost no performance impact for customer</a:t>
            </a:r>
          </a:p>
          <a:p>
            <a:r>
              <a:rPr lang="en-GB" dirty="0" smtClean="0"/>
              <a:t>Or you can use a multi-threaded event bus</a:t>
            </a:r>
          </a:p>
          <a:p>
            <a:pPr lvl="1"/>
            <a:r>
              <a:rPr lang="en-GB" dirty="0" smtClean="0"/>
              <a:t>Adds complexity but makes you start thinking about temporal issues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Careful on webservers – an uncaught error in a thread can bring them down</a:t>
            </a:r>
          </a:p>
          <a:p>
            <a:r>
              <a:rPr lang="en-GB" dirty="0" smtClean="0"/>
              <a:t>Extract the e-mail logic into it’s own assembly/namespace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Just focussing on separation of concerns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monolith of </a:t>
            </a:r>
            <a:r>
              <a:rPr lang="en-GB" dirty="0" err="1"/>
              <a:t>microservices</a:t>
            </a:r>
            <a:r>
              <a:rPr lang="en-GB" dirty="0"/>
              <a:t>: Introduce messaging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272193"/>
              </p:ext>
            </p:extLst>
          </p:nvPr>
        </p:nvGraphicFramePr>
        <p:xfrm>
          <a:off x="677864" y="2160588"/>
          <a:ext cx="3169932" cy="390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09079"/>
              </p:ext>
            </p:extLst>
          </p:nvPr>
        </p:nvGraphicFramePr>
        <p:xfrm>
          <a:off x="4469399" y="2163191"/>
          <a:ext cx="2902801" cy="390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041728"/>
              </p:ext>
            </p:extLst>
          </p:nvPr>
        </p:nvGraphicFramePr>
        <p:xfrm>
          <a:off x="8152779" y="2071587"/>
          <a:ext cx="3169932" cy="390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2726" y="216058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Current basket flow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8752" y="206565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New basket flow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779" y="207158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New e-mail flow</a:t>
            </a:r>
            <a:endParaRPr lang="en-GB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/>
              <a:t>: </a:t>
            </a:r>
            <a:r>
              <a:rPr lang="en-GB" dirty="0" smtClean="0"/>
              <a:t>Introduce messaging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not a “big bang” approach</a:t>
            </a:r>
          </a:p>
          <a:p>
            <a:r>
              <a:rPr lang="en-GB" dirty="0"/>
              <a:t>This can be done one refactor at a time:</a:t>
            </a:r>
          </a:p>
          <a:p>
            <a:pPr lvl="1"/>
            <a:r>
              <a:rPr lang="en-GB" dirty="0"/>
              <a:t>Find the seam</a:t>
            </a:r>
          </a:p>
          <a:p>
            <a:pPr lvl="1"/>
            <a:r>
              <a:rPr lang="en-GB" dirty="0"/>
              <a:t>Publish an event</a:t>
            </a:r>
          </a:p>
          <a:p>
            <a:pPr lvl="1"/>
            <a:r>
              <a:rPr lang="en-GB" dirty="0"/>
              <a:t>Create a handler for the event (and tests)</a:t>
            </a:r>
          </a:p>
          <a:p>
            <a:pPr lvl="1"/>
            <a:r>
              <a:rPr lang="en-GB" dirty="0"/>
              <a:t>Delete original code for doing the work</a:t>
            </a:r>
          </a:p>
          <a:p>
            <a:pPr lvl="1"/>
            <a:r>
              <a:rPr lang="en-GB" dirty="0"/>
              <a:t>Move handler into an appropriate place (into one of the “</a:t>
            </a:r>
            <a:r>
              <a:rPr lang="en-GB" dirty="0" err="1"/>
              <a:t>microservices</a:t>
            </a:r>
            <a:r>
              <a:rPr lang="en-GB" dirty="0" smtClean="0"/>
              <a:t>”)</a:t>
            </a:r>
          </a:p>
          <a:p>
            <a:r>
              <a:rPr lang="en-GB" dirty="0" smtClean="0"/>
              <a:t>Gradually you will separate your code into these services</a:t>
            </a:r>
          </a:p>
        </p:txBody>
      </p:sp>
    </p:spTree>
    <p:extLst>
      <p:ext uri="{BB962C8B-B14F-4D97-AF65-F5344CB8AC3E}">
        <p14:creationId xmlns:p14="http://schemas.microsoft.com/office/powerpoint/2010/main" val="42863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 smtClean="0"/>
              <a:t>: </a:t>
            </a:r>
            <a:r>
              <a:rPr lang="en-GB" dirty="0" smtClean="0"/>
              <a:t>Isolate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GB" dirty="0" smtClean="0"/>
              <a:t>The big monolithic database is likely to be</a:t>
            </a:r>
          </a:p>
          <a:p>
            <a:pPr lvl="1"/>
            <a:r>
              <a:rPr lang="en-GB" dirty="0" smtClean="0"/>
              <a:t>Highly coupled</a:t>
            </a:r>
          </a:p>
          <a:p>
            <a:pPr lvl="1"/>
            <a:r>
              <a:rPr lang="en-GB" dirty="0" smtClean="0"/>
              <a:t>Hard to change </a:t>
            </a:r>
          </a:p>
          <a:p>
            <a:pPr lvl="1"/>
            <a:r>
              <a:rPr lang="en-GB" dirty="0" smtClean="0"/>
              <a:t>Have multiple owners of each piece of data</a:t>
            </a:r>
          </a:p>
          <a:p>
            <a:pPr lvl="1"/>
            <a:r>
              <a:rPr lang="en-GB" dirty="0" smtClean="0"/>
              <a:t>Be a compromise of both the read and write model</a:t>
            </a:r>
          </a:p>
          <a:p>
            <a:r>
              <a:rPr lang="en-GB" dirty="0" smtClean="0"/>
              <a:t>We can migrate services without migrating the data</a:t>
            </a:r>
            <a:r>
              <a:rPr lang="en-GB" dirty="0"/>
              <a:t> </a:t>
            </a:r>
            <a:r>
              <a:rPr lang="en-GB" dirty="0" smtClean="0"/>
              <a:t>but:</a:t>
            </a:r>
          </a:p>
          <a:p>
            <a:pPr lvl="1"/>
            <a:r>
              <a:rPr lang="en-GB" dirty="0" smtClean="0"/>
              <a:t>Often will couple releases of our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Or at least make the database changes more complicated to avoid that</a:t>
            </a:r>
          </a:p>
        </p:txBody>
      </p:sp>
    </p:spTree>
    <p:extLst>
      <p:ext uri="{BB962C8B-B14F-4D97-AF65-F5344CB8AC3E}">
        <p14:creationId xmlns:p14="http://schemas.microsoft.com/office/powerpoint/2010/main" val="11471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/>
              <a:t>: Isolate the </a:t>
            </a:r>
            <a:r>
              <a:rPr lang="en-GB" dirty="0" smtClean="0"/>
              <a:t>data (assuming relational)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77334" y="2825496"/>
            <a:ext cx="4214706" cy="3220325"/>
          </a:xfrm>
          <a:prstGeom prst="roundRect">
            <a:avLst/>
          </a:prstGeom>
          <a:noFill/>
          <a:ln w="476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677334" y="2172352"/>
            <a:ext cx="4114122" cy="39972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Existing schema(s)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312664" y="2151671"/>
            <a:ext cx="3961338" cy="39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Microservice</a:t>
            </a:r>
            <a:r>
              <a:rPr lang="en-GB" dirty="0" smtClean="0"/>
              <a:t> specific schema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312664" y="2825496"/>
            <a:ext cx="3961338" cy="322478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026889" y="3924587"/>
            <a:ext cx="253288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 owned data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026889" y="4961438"/>
            <a:ext cx="2532888" cy="8686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Views onto metadata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026889" y="2887736"/>
            <a:ext cx="253288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Stored procedures/functions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449821" y="4022123"/>
            <a:ext cx="2532888" cy="8686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 owned data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449821" y="5058974"/>
            <a:ext cx="2532888" cy="8686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Views onto metadata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449821" y="2985272"/>
            <a:ext cx="2532888" cy="8686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Stored procedures/functions</a:t>
            </a:r>
            <a:endParaRPr lang="en-GB" dirty="0"/>
          </a:p>
        </p:txBody>
      </p:sp>
      <p:cxnSp>
        <p:nvCxnSpPr>
          <p:cNvPr id="16" name="Elbow Connector 15"/>
          <p:cNvCxnSpPr>
            <a:stCxn id="11" idx="3"/>
            <a:endCxn id="9" idx="3"/>
          </p:cNvCxnSpPr>
          <p:nvPr/>
        </p:nvCxnSpPr>
        <p:spPr>
          <a:xfrm>
            <a:off x="8559777" y="3322076"/>
            <a:ext cx="12700" cy="103685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10" idx="3"/>
          </p:cNvCxnSpPr>
          <p:nvPr/>
        </p:nvCxnSpPr>
        <p:spPr>
          <a:xfrm>
            <a:off x="8559777" y="3322076"/>
            <a:ext cx="12700" cy="2073702"/>
          </a:xfrm>
          <a:prstGeom prst="bentConnector3">
            <a:avLst>
              <a:gd name="adj1" fmla="val 3888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  <a:endCxn id="12" idx="3"/>
          </p:cNvCxnSpPr>
          <p:nvPr/>
        </p:nvCxnSpPr>
        <p:spPr>
          <a:xfrm flipH="1" flipV="1">
            <a:off x="3982709" y="4456463"/>
            <a:ext cx="2044180" cy="939315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  <a:endCxn id="13" idx="1"/>
          </p:cNvCxnSpPr>
          <p:nvPr/>
        </p:nvCxnSpPr>
        <p:spPr>
          <a:xfrm rot="10800000" flipV="1">
            <a:off x="1449821" y="3419612"/>
            <a:ext cx="12700" cy="2073702"/>
          </a:xfrm>
          <a:prstGeom prst="bentConnector3">
            <a:avLst>
              <a:gd name="adj1" fmla="val 4896000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1462521" y="3419612"/>
            <a:ext cx="12700" cy="1036851"/>
          </a:xfrm>
          <a:prstGeom prst="bentConnector3">
            <a:avLst>
              <a:gd name="adj1" fmla="val 2952000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9" idx="1"/>
          </p:cNvCxnSpPr>
          <p:nvPr/>
        </p:nvCxnSpPr>
        <p:spPr>
          <a:xfrm flipV="1">
            <a:off x="3982709" y="4358927"/>
            <a:ext cx="2044180" cy="113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working at Redgate </a:t>
            </a:r>
            <a:endParaRPr lang="en-GB" dirty="0" smtClean="0"/>
          </a:p>
          <a:p>
            <a:r>
              <a:rPr lang="en-GB" dirty="0" smtClean="0"/>
              <a:t>Mostly C</a:t>
            </a:r>
            <a:r>
              <a:rPr lang="en-GB" dirty="0" smtClean="0"/>
              <a:t>#, </a:t>
            </a:r>
            <a:r>
              <a:rPr lang="en-GB" dirty="0" err="1" smtClean="0"/>
              <a:t>Javascript</a:t>
            </a:r>
            <a:r>
              <a:rPr lang="en-GB" dirty="0" smtClean="0"/>
              <a:t> but play around with F#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Worked on Web/Desktop/Server applications</a:t>
            </a:r>
          </a:p>
          <a:p>
            <a:r>
              <a:rPr lang="en-GB" dirty="0" smtClean="0"/>
              <a:t>Constantly thinking about how we can improve how we can improve software</a:t>
            </a:r>
          </a:p>
          <a:p>
            <a:pPr lvl="1"/>
            <a:r>
              <a:rPr lang="en-GB" dirty="0" smtClean="0"/>
              <a:t>How we approach it</a:t>
            </a:r>
          </a:p>
          <a:p>
            <a:pPr lvl="1"/>
            <a:r>
              <a:rPr lang="en-GB" dirty="0" smtClean="0"/>
              <a:t>How we write code</a:t>
            </a:r>
          </a:p>
          <a:p>
            <a:pPr lvl="1"/>
            <a:r>
              <a:rPr lang="en-GB" dirty="0" smtClean="0"/>
              <a:t>How we do the right thing</a:t>
            </a:r>
          </a:p>
          <a:p>
            <a:r>
              <a:rPr lang="en-GB" dirty="0" smtClean="0"/>
              <a:t>Twitter: @</a:t>
            </a:r>
            <a:r>
              <a:rPr lang="en-GB" dirty="0" err="1" smtClean="0"/>
              <a:t>IJohnson_TNF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86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monolith of </a:t>
            </a:r>
            <a:r>
              <a:rPr lang="en-GB" dirty="0" err="1" smtClean="0"/>
              <a:t>microservices</a:t>
            </a:r>
            <a:r>
              <a:rPr lang="en-GB" dirty="0" smtClean="0"/>
              <a:t>: How far have we come?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6408" y="2765935"/>
            <a:ext cx="11373284" cy="2798314"/>
            <a:chOff x="115552" y="3575304"/>
            <a:chExt cx="11373284" cy="2798314"/>
          </a:xfrm>
        </p:grpSpPr>
        <p:sp>
          <p:nvSpPr>
            <p:cNvPr id="5" name="Rounded Rectangle 4"/>
            <p:cNvSpPr/>
            <p:nvPr/>
          </p:nvSpPr>
          <p:spPr>
            <a:xfrm>
              <a:off x="1481328" y="3575304"/>
              <a:ext cx="6922008" cy="2697480"/>
            </a:xfrm>
            <a:prstGeom prst="roundRect">
              <a:avLst/>
            </a:prstGeom>
            <a:noFill/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637890" y="3853053"/>
              <a:ext cx="1583220" cy="9075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E-mail </a:t>
              </a:r>
              <a:r>
                <a:rPr lang="en-GB" dirty="0"/>
                <a:t>s</a:t>
              </a:r>
              <a:r>
                <a:rPr lang="en-GB" dirty="0" smtClean="0"/>
                <a:t>ervice integration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05616" y="3897630"/>
              <a:ext cx="1583220" cy="8629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E-mail service provider</a:t>
              </a:r>
              <a:endParaRPr lang="en-GB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246606" y="4064508"/>
              <a:ext cx="1659010" cy="4846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Send e-mail</a:t>
              </a:r>
              <a:endParaRPr lang="en-GB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79192" y="3922776"/>
              <a:ext cx="3483864" cy="20240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61775" y="4669620"/>
              <a:ext cx="1429806" cy="113774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Event handlers/Logic</a:t>
              </a:r>
              <a:endParaRPr lang="en-GB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68776" y="3979248"/>
              <a:ext cx="1583220" cy="69037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E-mail dependency</a:t>
              </a:r>
              <a:endParaRPr lang="en-GB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50277" y="5116997"/>
              <a:ext cx="1583220" cy="69037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 dependency</a:t>
              </a:r>
              <a:endParaRPr lang="en-GB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5454" y="5038344"/>
              <a:ext cx="1583220" cy="9075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Database integration</a:t>
              </a:r>
              <a:endParaRPr lang="en-GB" dirty="0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8221110" y="5219867"/>
              <a:ext cx="1638786" cy="484632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9905616" y="4956298"/>
              <a:ext cx="1100079" cy="1417320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6045933" y="5180326"/>
              <a:ext cx="585894" cy="484632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Left Arrow 29"/>
            <p:cNvSpPr/>
            <p:nvPr/>
          </p:nvSpPr>
          <p:spPr>
            <a:xfrm>
              <a:off x="6038071" y="4081547"/>
              <a:ext cx="574323" cy="484632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552" y="4713332"/>
              <a:ext cx="2623363" cy="477729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Incoming events</a:t>
              </a:r>
              <a:endParaRPr lang="en-GB" dirty="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119133" y="5322737"/>
              <a:ext cx="2636424" cy="484632"/>
            </a:xfrm>
            <a:prstGeom prst="left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Outgoing events</a:t>
              </a:r>
              <a:endParaRPr lang="en-GB" dirty="0"/>
            </a:p>
          </p:txBody>
        </p:sp>
        <p:cxnSp>
          <p:nvCxnSpPr>
            <p:cNvPr id="32" name="Straight Connector 31"/>
            <p:cNvCxnSpPr>
              <a:stCxn id="9" idx="3"/>
              <a:endCxn id="22" idx="1"/>
            </p:cNvCxnSpPr>
            <p:nvPr/>
          </p:nvCxnSpPr>
          <p:spPr>
            <a:xfrm flipV="1">
              <a:off x="4191581" y="4324434"/>
              <a:ext cx="277195" cy="914061"/>
            </a:xfrm>
            <a:prstGeom prst="line">
              <a:avLst/>
            </a:prstGeom>
            <a:ln w="412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" idx="3"/>
              <a:endCxn id="25" idx="1"/>
            </p:cNvCxnSpPr>
            <p:nvPr/>
          </p:nvCxnSpPr>
          <p:spPr>
            <a:xfrm>
              <a:off x="4191581" y="5238495"/>
              <a:ext cx="258696" cy="223688"/>
            </a:xfrm>
            <a:prstGeom prst="line">
              <a:avLst/>
            </a:prstGeom>
            <a:ln w="412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2752631" y="3272178"/>
            <a:ext cx="1429806" cy="50071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42" name="Right Arrow 41"/>
          <p:cNvSpPr/>
          <p:nvPr/>
        </p:nvSpPr>
        <p:spPr>
          <a:xfrm>
            <a:off x="106408" y="3272178"/>
            <a:ext cx="2640005" cy="49059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Commands/Queries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 smtClean="0"/>
              <a:t>: Reduce coupling between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GB" dirty="0" smtClean="0"/>
              <a:t>Focus on the public API of the </a:t>
            </a:r>
            <a:r>
              <a:rPr lang="en-GB" dirty="0" smtClean="0"/>
              <a:t>service/assembly</a:t>
            </a:r>
          </a:p>
          <a:p>
            <a:pPr lvl="1"/>
            <a:r>
              <a:rPr lang="en-GB" dirty="0" smtClean="0"/>
              <a:t>Keep it as small as possible</a:t>
            </a:r>
          </a:p>
          <a:p>
            <a:pPr lvl="1"/>
            <a:r>
              <a:rPr lang="en-GB" dirty="0" smtClean="0"/>
              <a:t>Keep the implementation internal</a:t>
            </a:r>
          </a:p>
          <a:p>
            <a:pPr lvl="1"/>
            <a:r>
              <a:rPr lang="en-GB" dirty="0" smtClean="0"/>
              <a:t>Expose dependencies as interfaces (to be implemented by something else)</a:t>
            </a:r>
          </a:p>
          <a:p>
            <a:pPr lvl="1"/>
            <a:r>
              <a:rPr lang="en-GB" dirty="0" smtClean="0"/>
              <a:t>Hexagonal architectures</a:t>
            </a:r>
          </a:p>
          <a:p>
            <a:r>
              <a:rPr lang="en-GB" dirty="0" smtClean="0"/>
              <a:t>Think about commands and events</a:t>
            </a:r>
          </a:p>
          <a:p>
            <a:r>
              <a:rPr lang="en-GB" dirty="0" smtClean="0"/>
              <a:t>How do you publish </a:t>
            </a:r>
            <a:r>
              <a:rPr lang="en-GB" dirty="0" smtClean="0"/>
              <a:t>your events? </a:t>
            </a:r>
          </a:p>
          <a:p>
            <a:pPr lvl="1"/>
            <a:r>
              <a:rPr lang="en-GB" dirty="0" smtClean="0"/>
              <a:t>Via public event types</a:t>
            </a:r>
            <a:endParaRPr lang="en-GB" dirty="0" smtClean="0"/>
          </a:p>
          <a:p>
            <a:pPr lvl="1"/>
            <a:r>
              <a:rPr lang="en-GB" dirty="0" smtClean="0"/>
              <a:t>Via JSON/XML</a:t>
            </a:r>
          </a:p>
          <a:p>
            <a:r>
              <a:rPr lang="en-GB" dirty="0" smtClean="0"/>
              <a:t>Keep limiting dependencies on your service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59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/>
              <a:t>: </a:t>
            </a:r>
            <a:r>
              <a:rPr lang="en-GB" dirty="0" smtClean="0"/>
              <a:t>Reduce the data 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 the </a:t>
            </a:r>
            <a:r>
              <a:rPr lang="en-GB" dirty="0" err="1"/>
              <a:t>microservice</a:t>
            </a:r>
            <a:r>
              <a:rPr lang="en-GB" dirty="0"/>
              <a:t> data from schema in the monolithic database to its own database</a:t>
            </a:r>
          </a:p>
          <a:p>
            <a:r>
              <a:rPr lang="en-GB" dirty="0" smtClean="0"/>
              <a:t>Create tables to represent “view data”</a:t>
            </a:r>
          </a:p>
          <a:p>
            <a:r>
              <a:rPr lang="en-GB" dirty="0" smtClean="0"/>
              <a:t>Populate them by handling events</a:t>
            </a:r>
          </a:p>
          <a:p>
            <a:pPr lvl="1"/>
            <a:r>
              <a:rPr lang="en-GB" dirty="0" smtClean="0"/>
              <a:t>Set schedules for deleting pointless data</a:t>
            </a:r>
          </a:p>
          <a:p>
            <a:r>
              <a:rPr lang="en-GB" dirty="0" smtClean="0"/>
              <a:t>Populate static/slow changing tables via a nightly/weekly job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/>
              <a:t>: Solidify the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become easier to write around the “</a:t>
            </a:r>
            <a:r>
              <a:rPr lang="en-GB" dirty="0" err="1" smtClean="0"/>
              <a:t>microservice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Test behaviours, mock out the external dependencies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accent2"/>
                </a:solidFill>
              </a:rPr>
              <a:t>Command</a:t>
            </a:r>
            <a:r>
              <a:rPr lang="en-GB" sz="2400" b="1" dirty="0" smtClean="0"/>
              <a:t> =&gt; </a:t>
            </a:r>
            <a:r>
              <a:rPr lang="en-GB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Specific calls to external dependencies </a:t>
            </a:r>
            <a:r>
              <a:rPr lang="en-GB" sz="2400" b="1" dirty="0" smtClean="0"/>
              <a:t>+ </a:t>
            </a:r>
            <a:r>
              <a:rPr lang="en-GB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Events out</a:t>
            </a:r>
          </a:p>
          <a:p>
            <a:pPr marL="0" indent="0" algn="ctr">
              <a:buNone/>
            </a:pPr>
            <a:endParaRPr lang="en-GB" sz="2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Events in </a:t>
            </a:r>
            <a:r>
              <a:rPr lang="en-GB" sz="2400" b="1" dirty="0" smtClean="0">
                <a:solidFill>
                  <a:schemeClr val="tx1"/>
                </a:solidFill>
              </a:rPr>
              <a:t>=&gt; </a:t>
            </a:r>
            <a:r>
              <a:rPr lang="en-GB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Specific calls to external dependencies </a:t>
            </a:r>
            <a:r>
              <a:rPr lang="en-GB" sz="2400" b="1" dirty="0"/>
              <a:t>+ </a:t>
            </a:r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 </a:t>
            </a:r>
            <a:r>
              <a:rPr lang="en-GB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out</a:t>
            </a:r>
          </a:p>
          <a:p>
            <a:pPr marL="0" indent="0" algn="ctr">
              <a:buNone/>
            </a:pPr>
            <a:endParaRPr lang="en-GB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monolith of </a:t>
            </a:r>
            <a:r>
              <a:rPr lang="en-GB" dirty="0" err="1"/>
              <a:t>microservices</a:t>
            </a:r>
            <a:r>
              <a:rPr lang="en-GB" dirty="0" smtClean="0"/>
              <a:t>: What have we achieved?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good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Code is more loosely coupled</a:t>
            </a:r>
          </a:p>
          <a:p>
            <a:r>
              <a:rPr lang="en-GB" dirty="0" smtClean="0"/>
              <a:t>Services can </a:t>
            </a:r>
            <a:r>
              <a:rPr lang="en-GB" dirty="0" smtClean="0"/>
              <a:t>be worked on independently</a:t>
            </a:r>
          </a:p>
          <a:p>
            <a:r>
              <a:rPr lang="en-GB" dirty="0" smtClean="0"/>
              <a:t>Clear boundaries between services</a:t>
            </a:r>
            <a:endParaRPr lang="en-GB" dirty="0" smtClean="0"/>
          </a:p>
          <a:p>
            <a:r>
              <a:rPr lang="en-GB" dirty="0" smtClean="0"/>
              <a:t>Boundaries are more fluid</a:t>
            </a:r>
            <a:endParaRPr lang="en-GB" dirty="0" smtClean="0"/>
          </a:p>
          <a:p>
            <a:r>
              <a:rPr lang="en-GB" dirty="0" smtClean="0"/>
              <a:t>Separated Command and Query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The bad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Still in one process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temptation for </a:t>
            </a:r>
            <a:r>
              <a:rPr lang="en-GB" dirty="0" smtClean="0"/>
              <a:t>tight coupling still exists</a:t>
            </a:r>
          </a:p>
          <a:p>
            <a:r>
              <a:rPr lang="en-GB" dirty="0" smtClean="0"/>
              <a:t>Harming the web server with too many threads?</a:t>
            </a:r>
          </a:p>
          <a:p>
            <a:r>
              <a:rPr lang="en-GB" dirty="0" smtClean="0"/>
              <a:t>Not </a:t>
            </a:r>
            <a:r>
              <a:rPr lang="en-GB" dirty="0" smtClean="0"/>
              <a:t>independently </a:t>
            </a:r>
            <a:r>
              <a:rPr lang="en-GB" dirty="0" smtClean="0"/>
              <a:t>scalable</a:t>
            </a:r>
          </a:p>
          <a:p>
            <a:r>
              <a:rPr lang="en-GB" dirty="0" smtClean="0"/>
              <a:t>No message persistence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4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: The new CTO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25" y="1779682"/>
            <a:ext cx="6135205" cy="4356000"/>
          </a:xfrm>
        </p:spPr>
      </p:pic>
    </p:spTree>
    <p:extLst>
      <p:ext uri="{BB962C8B-B14F-4D97-AF65-F5344CB8AC3E}">
        <p14:creationId xmlns:p14="http://schemas.microsoft.com/office/powerpoint/2010/main" val="35428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: Introduce a proper messaging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32688" y="2368296"/>
            <a:ext cx="5669280" cy="3673066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315200" y="2441448"/>
            <a:ext cx="2322576" cy="9509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 MQ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62456" y="3908899"/>
            <a:ext cx="5038344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Message Bus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846320" y="2670048"/>
            <a:ext cx="1554480" cy="4937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362456" y="2697480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523744" y="2679192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85032" y="2679192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345092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2539977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717498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895019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1874520" y="3191256"/>
            <a:ext cx="0" cy="7040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3030474" y="3172968"/>
            <a:ext cx="5334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4197096" y="3172968"/>
            <a:ext cx="0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4520" y="4430107"/>
            <a:ext cx="0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3052041" y="4430107"/>
            <a:ext cx="0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0"/>
          </p:cNvCxnSpPr>
          <p:nvPr/>
        </p:nvCxnSpPr>
        <p:spPr>
          <a:xfrm>
            <a:off x="4212198" y="4430107"/>
            <a:ext cx="17364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0"/>
          </p:cNvCxnSpPr>
          <p:nvPr/>
        </p:nvCxnSpPr>
        <p:spPr>
          <a:xfrm>
            <a:off x="5407083" y="4459518"/>
            <a:ext cx="0" cy="7399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5623560" y="3163824"/>
            <a:ext cx="0" cy="7315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7" idx="1"/>
          </p:cNvCxnSpPr>
          <p:nvPr/>
        </p:nvCxnSpPr>
        <p:spPr>
          <a:xfrm>
            <a:off x="6400800" y="2916936"/>
            <a:ext cx="914400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: Introduce a proper messaging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the “Service” code to a new repository</a:t>
            </a:r>
          </a:p>
          <a:p>
            <a:r>
              <a:rPr lang="en-GB" dirty="0" smtClean="0"/>
              <a:t>Make the service deployable</a:t>
            </a:r>
          </a:p>
          <a:p>
            <a:r>
              <a:rPr lang="en-GB" dirty="0" smtClean="0"/>
              <a:t>Establish the monitoring for the new service</a:t>
            </a:r>
          </a:p>
          <a:p>
            <a:r>
              <a:rPr lang="en-GB" dirty="0" smtClean="0"/>
              <a:t>Delete the service from the original repository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5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: Extract a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32688" y="2368296"/>
            <a:ext cx="5669280" cy="3673066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315200" y="2441448"/>
            <a:ext cx="2322576" cy="9509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 MQ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62456" y="3908899"/>
            <a:ext cx="5038344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Message Bus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846320" y="2670048"/>
            <a:ext cx="1554480" cy="4937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362456" y="2697480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523744" y="2679192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85032" y="2679192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345092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2539977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717498" y="51994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290747" y="4148771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1874520" y="3191256"/>
            <a:ext cx="0" cy="7040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3030474" y="3172968"/>
            <a:ext cx="5334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4197096" y="3172968"/>
            <a:ext cx="0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4520" y="4430107"/>
            <a:ext cx="0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3052041" y="4430107"/>
            <a:ext cx="0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0"/>
          </p:cNvCxnSpPr>
          <p:nvPr/>
        </p:nvCxnSpPr>
        <p:spPr>
          <a:xfrm>
            <a:off x="4212198" y="4430107"/>
            <a:ext cx="17364" cy="7693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0"/>
          </p:cNvCxnSpPr>
          <p:nvPr/>
        </p:nvCxnSpPr>
        <p:spPr>
          <a:xfrm>
            <a:off x="7802811" y="3408853"/>
            <a:ext cx="0" cy="7399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5623560" y="3163824"/>
            <a:ext cx="0" cy="7315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7" idx="1"/>
          </p:cNvCxnSpPr>
          <p:nvPr/>
        </p:nvCxnSpPr>
        <p:spPr>
          <a:xfrm>
            <a:off x="6400800" y="2916936"/>
            <a:ext cx="914400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</a:t>
            </a:r>
            <a:r>
              <a:rPr lang="en-GB" dirty="0" err="1" smtClean="0"/>
              <a:t>microservices</a:t>
            </a:r>
            <a:r>
              <a:rPr lang="en-GB" dirty="0" smtClean="0"/>
              <a:t>: The end result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589159" y="5545211"/>
            <a:ext cx="7865737" cy="4961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 MQ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153276" y="4301553"/>
            <a:ext cx="1142946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896785" y="4320736"/>
            <a:ext cx="1024128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Hotel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507107" y="4320736"/>
            <a:ext cx="1024128" cy="1197864"/>
            <a:chOff x="4552827" y="2706624"/>
            <a:chExt cx="1024128" cy="1197864"/>
          </a:xfrm>
        </p:grpSpPr>
        <p:sp>
          <p:nvSpPr>
            <p:cNvPr id="10" name="Rounded Rectangle 9"/>
            <p:cNvSpPr/>
            <p:nvPr/>
          </p:nvSpPr>
          <p:spPr>
            <a:xfrm>
              <a:off x="4552827" y="2706624"/>
              <a:ext cx="1024128" cy="4937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Basket</a:t>
              </a:r>
              <a:endParaRPr lang="en-GB" dirty="0"/>
            </a:p>
          </p:txBody>
        </p:sp>
        <p:cxnSp>
          <p:nvCxnSpPr>
            <p:cNvPr id="18" name="Straight Arrow Connector 17"/>
            <p:cNvCxnSpPr>
              <a:stCxn id="10" idx="2"/>
            </p:cNvCxnSpPr>
            <p:nvPr/>
          </p:nvCxnSpPr>
          <p:spPr>
            <a:xfrm>
              <a:off x="5064891" y="3200400"/>
              <a:ext cx="0" cy="7040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6711343" y="4795329"/>
            <a:ext cx="13406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8408849" y="4814512"/>
            <a:ext cx="0" cy="7223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790188" y="2097902"/>
            <a:ext cx="1272433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7" idx="2"/>
            <a:endCxn id="17" idx="1"/>
          </p:cNvCxnSpPr>
          <p:nvPr/>
        </p:nvCxnSpPr>
        <p:spPr>
          <a:xfrm>
            <a:off x="2426405" y="2591678"/>
            <a:ext cx="0" cy="5530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589160" y="4333594"/>
            <a:ext cx="1642413" cy="1197864"/>
            <a:chOff x="4249498" y="2706624"/>
            <a:chExt cx="1642413" cy="1197864"/>
          </a:xfrm>
        </p:grpSpPr>
        <p:sp>
          <p:nvSpPr>
            <p:cNvPr id="31" name="Rounded Rectangle 30"/>
            <p:cNvSpPr/>
            <p:nvPr/>
          </p:nvSpPr>
          <p:spPr>
            <a:xfrm>
              <a:off x="4249498" y="2706624"/>
              <a:ext cx="1642413" cy="4937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View model</a:t>
              </a:r>
              <a:endParaRPr lang="en-GB" dirty="0"/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 flipH="1">
              <a:off x="5064891" y="3200400"/>
              <a:ext cx="5814" cy="7040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/>
          <p:cNvSpPr/>
          <p:nvPr/>
        </p:nvSpPr>
        <p:spPr>
          <a:xfrm>
            <a:off x="2131378" y="3144684"/>
            <a:ext cx="590054" cy="6122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>
            <a:stCxn id="17" idx="3"/>
            <a:endCxn id="31" idx="0"/>
          </p:cNvCxnSpPr>
          <p:nvPr/>
        </p:nvCxnSpPr>
        <p:spPr>
          <a:xfrm flipH="1">
            <a:off x="2410367" y="3756921"/>
            <a:ext cx="16038" cy="5766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4724144" y="3143640"/>
            <a:ext cx="590054" cy="6122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5019171" y="3755877"/>
            <a:ext cx="5334" cy="52828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Magnetic Disk 47"/>
          <p:cNvSpPr/>
          <p:nvPr/>
        </p:nvSpPr>
        <p:spPr>
          <a:xfrm>
            <a:off x="6416316" y="3181217"/>
            <a:ext cx="590054" cy="6122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8" idx="3"/>
            <a:endCxn id="11" idx="0"/>
          </p:cNvCxnSpPr>
          <p:nvPr/>
        </p:nvCxnSpPr>
        <p:spPr>
          <a:xfrm>
            <a:off x="6711343" y="3793454"/>
            <a:ext cx="13406" cy="50809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/>
          <p:cNvSpPr/>
          <p:nvPr/>
        </p:nvSpPr>
        <p:spPr>
          <a:xfrm>
            <a:off x="8113822" y="3169071"/>
            <a:ext cx="590054" cy="6122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>
            <a:stCxn id="55" idx="3"/>
            <a:endCxn id="12" idx="0"/>
          </p:cNvCxnSpPr>
          <p:nvPr/>
        </p:nvCxnSpPr>
        <p:spPr>
          <a:xfrm>
            <a:off x="8408849" y="3781308"/>
            <a:ext cx="0" cy="5394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447698" y="2129058"/>
            <a:ext cx="1142946" cy="567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Basket Services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83" idx="2"/>
            <a:endCxn id="45" idx="1"/>
          </p:cNvCxnSpPr>
          <p:nvPr/>
        </p:nvCxnSpPr>
        <p:spPr>
          <a:xfrm>
            <a:off x="5019171" y="2696824"/>
            <a:ext cx="0" cy="44681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139870" y="2129058"/>
            <a:ext cx="1142946" cy="567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 Services</a:t>
            </a:r>
            <a:endParaRPr lang="en-GB" dirty="0"/>
          </a:p>
        </p:txBody>
      </p:sp>
      <p:cxnSp>
        <p:nvCxnSpPr>
          <p:cNvPr id="89" name="Straight Arrow Connector 88"/>
          <p:cNvCxnSpPr>
            <a:stCxn id="88" idx="2"/>
            <a:endCxn id="48" idx="1"/>
          </p:cNvCxnSpPr>
          <p:nvPr/>
        </p:nvCxnSpPr>
        <p:spPr>
          <a:xfrm>
            <a:off x="6711343" y="2696824"/>
            <a:ext cx="0" cy="48439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822802" y="2129058"/>
            <a:ext cx="1142946" cy="567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Hotel Services</a:t>
            </a:r>
            <a:endParaRPr lang="en-GB" dirty="0"/>
          </a:p>
        </p:txBody>
      </p:sp>
      <p:cxnSp>
        <p:nvCxnSpPr>
          <p:cNvPr id="93" name="Straight Arrow Connector 92"/>
          <p:cNvCxnSpPr>
            <a:stCxn id="92" idx="2"/>
            <a:endCxn id="55" idx="1"/>
          </p:cNvCxnSpPr>
          <p:nvPr/>
        </p:nvCxnSpPr>
        <p:spPr>
          <a:xfrm>
            <a:off x="8394275" y="2696824"/>
            <a:ext cx="14574" cy="4722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7" idx="0"/>
            <a:endCxn id="83" idx="0"/>
          </p:cNvCxnSpPr>
          <p:nvPr/>
        </p:nvCxnSpPr>
        <p:spPr>
          <a:xfrm rot="16200000" flipH="1">
            <a:off x="3707210" y="817097"/>
            <a:ext cx="31156" cy="2592766"/>
          </a:xfrm>
          <a:prstGeom prst="bentConnector3">
            <a:avLst>
              <a:gd name="adj1" fmla="val -1878341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7" idx="0"/>
            <a:endCxn id="88" idx="0"/>
          </p:cNvCxnSpPr>
          <p:nvPr/>
        </p:nvCxnSpPr>
        <p:spPr>
          <a:xfrm rot="16200000" flipH="1">
            <a:off x="4553296" y="-28989"/>
            <a:ext cx="31156" cy="4284938"/>
          </a:xfrm>
          <a:prstGeom prst="bentConnector3">
            <a:avLst>
              <a:gd name="adj1" fmla="val -1848992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7" idx="0"/>
            <a:endCxn id="92" idx="0"/>
          </p:cNvCxnSpPr>
          <p:nvPr/>
        </p:nvCxnSpPr>
        <p:spPr>
          <a:xfrm rot="16200000" flipH="1">
            <a:off x="5394762" y="-870455"/>
            <a:ext cx="31156" cy="5967870"/>
          </a:xfrm>
          <a:prstGeom prst="bentConnector3">
            <a:avLst>
              <a:gd name="adj1" fmla="val -1878341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3" idx="3"/>
          </p:cNvCxnSpPr>
          <p:nvPr/>
        </p:nvCxnSpPr>
        <p:spPr>
          <a:xfrm>
            <a:off x="5590644" y="2412941"/>
            <a:ext cx="206652" cy="31047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8" idx="3"/>
          </p:cNvCxnSpPr>
          <p:nvPr/>
        </p:nvCxnSpPr>
        <p:spPr>
          <a:xfrm>
            <a:off x="7282816" y="2412941"/>
            <a:ext cx="195816" cy="31047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2" idx="3"/>
          </p:cNvCxnSpPr>
          <p:nvPr/>
        </p:nvCxnSpPr>
        <p:spPr>
          <a:xfrm>
            <a:off x="8965748" y="2412941"/>
            <a:ext cx="196984" cy="313227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monolith</a:t>
            </a:r>
          </a:p>
          <a:p>
            <a:r>
              <a:rPr lang="en-GB" dirty="0" err="1" smtClean="0"/>
              <a:t>Microservices</a:t>
            </a:r>
            <a:r>
              <a:rPr lang="en-GB" dirty="0" smtClean="0"/>
              <a:t>?</a:t>
            </a:r>
            <a:endParaRPr lang="en-GB" dirty="0" smtClean="0"/>
          </a:p>
          <a:p>
            <a:r>
              <a:rPr lang="en-GB" dirty="0" smtClean="0"/>
              <a:t>Building a monolith of </a:t>
            </a:r>
            <a:r>
              <a:rPr lang="en-GB" dirty="0" err="1" smtClean="0"/>
              <a:t>microservices</a:t>
            </a:r>
            <a:endParaRPr lang="en-GB" dirty="0"/>
          </a:p>
          <a:p>
            <a:r>
              <a:rPr lang="en-GB" dirty="0" smtClean="0"/>
              <a:t>Extracting the </a:t>
            </a:r>
            <a:r>
              <a:rPr lang="en-GB" dirty="0" err="1" smtClean="0"/>
              <a:t>microservice</a:t>
            </a:r>
            <a:endParaRPr lang="en-GB" dirty="0" smtClean="0"/>
          </a:p>
          <a:p>
            <a:r>
              <a:rPr lang="en-GB" dirty="0" smtClean="0"/>
              <a:t>Other migration paths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76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approach: Small scale re-writes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 monitoring the message bus</a:t>
            </a:r>
          </a:p>
          <a:p>
            <a:r>
              <a:rPr lang="en-GB" dirty="0" smtClean="0"/>
              <a:t>Take one seam, define and publish an event from it</a:t>
            </a:r>
          </a:p>
          <a:p>
            <a:r>
              <a:rPr lang="en-GB" dirty="0" smtClean="0"/>
              <a:t>Re-write the code that should act on that event as a new service</a:t>
            </a:r>
          </a:p>
          <a:p>
            <a:pPr lvl="1"/>
            <a:r>
              <a:rPr lang="en-GB" dirty="0" smtClean="0"/>
              <a:t>Or as part of an existing </a:t>
            </a:r>
            <a:r>
              <a:rPr lang="en-GB" dirty="0" err="1" smtClean="0"/>
              <a:t>microservice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Repeat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Loosely coupled code is easier to extract into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/>
              <a:t>Taking a “one change at a time” approach reduces risk of big </a:t>
            </a:r>
            <a:r>
              <a:rPr lang="en-GB" dirty="0" smtClean="0"/>
              <a:t>problems</a:t>
            </a:r>
            <a:endParaRPr lang="en-GB" dirty="0" smtClean="0"/>
          </a:p>
          <a:p>
            <a:r>
              <a:rPr lang="en-GB" dirty="0" smtClean="0"/>
              <a:t>The monolith code can benefit from </a:t>
            </a:r>
          </a:p>
          <a:p>
            <a:pPr lvl="1"/>
            <a:r>
              <a:rPr lang="en-GB" dirty="0" smtClean="0"/>
              <a:t>Loosely coupled components</a:t>
            </a:r>
          </a:p>
          <a:p>
            <a:pPr lvl="1"/>
            <a:r>
              <a:rPr lang="en-GB" dirty="0" smtClean="0"/>
              <a:t>Components being small and tightly focused</a:t>
            </a:r>
          </a:p>
          <a:p>
            <a:pPr lvl="1"/>
            <a:r>
              <a:rPr lang="en-GB" dirty="0" smtClean="0"/>
              <a:t>Messaging architecture</a:t>
            </a:r>
            <a:endParaRPr lang="en-GB" dirty="0"/>
          </a:p>
          <a:p>
            <a:r>
              <a:rPr lang="en-GB" dirty="0" err="1" smtClean="0"/>
              <a:t>Microservices</a:t>
            </a:r>
            <a:r>
              <a:rPr lang="en-GB" dirty="0" smtClean="0"/>
              <a:t> </a:t>
            </a:r>
            <a:r>
              <a:rPr lang="en-GB" dirty="0" smtClean="0"/>
              <a:t>should not be the end goal</a:t>
            </a:r>
            <a:endParaRPr lang="en-GB" dirty="0" smtClean="0"/>
          </a:p>
          <a:p>
            <a:pPr lvl="1"/>
            <a:r>
              <a:rPr lang="en-GB" dirty="0" smtClean="0"/>
              <a:t>The end goal is maintainable, working software</a:t>
            </a:r>
          </a:p>
          <a:p>
            <a:pPr lvl="1"/>
            <a:r>
              <a:rPr lang="en-GB" dirty="0" smtClean="0"/>
              <a:t>When you feel you are getting no more benefit, stop!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9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smtClean="0"/>
              <a:t>IJohnson_TNF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The </a:t>
            </a:r>
            <a:r>
              <a:rPr lang="en-GB" dirty="0" smtClean="0"/>
              <a:t>domain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4724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6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The </a:t>
            </a:r>
            <a:r>
              <a:rPr lang="en-GB" dirty="0" smtClean="0"/>
              <a:t>monolith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2198908"/>
            <a:ext cx="8596668" cy="388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65452" y="2428646"/>
            <a:ext cx="1521561" cy="570586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Ecommerce Website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532179" y="2428646"/>
            <a:ext cx="1817060" cy="570586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Back-office Website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869533" y="2428646"/>
            <a:ext cx="1221638" cy="570586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of Sale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05395" y="2428646"/>
            <a:ext cx="1288010" cy="570586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Scheduled tasks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342724" y="3658290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527658" y="3799026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680058" y="3951426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Stuff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620538" y="3759604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5399513" y="3778029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Common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7505395" y="3770817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Utils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157118" y="4510178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DAL1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5805717" y="4592199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DAL2</a:t>
            </a:r>
            <a:endParaRPr lang="en-GB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281943" y="5124186"/>
            <a:ext cx="1581607" cy="1620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Monolithic database</a:t>
            </a:r>
            <a:endParaRPr lang="en-GB" dirty="0"/>
          </a:p>
        </p:txBody>
      </p: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>
          <a:xfrm flipH="1">
            <a:off x="1953543" y="2999232"/>
            <a:ext cx="372690" cy="65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12" idx="0"/>
          </p:cNvCxnSpPr>
          <p:nvPr/>
        </p:nvCxnSpPr>
        <p:spPr>
          <a:xfrm>
            <a:off x="2326233" y="2999232"/>
            <a:ext cx="1905124" cy="76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16" idx="0"/>
          </p:cNvCxnSpPr>
          <p:nvPr/>
        </p:nvCxnSpPr>
        <p:spPr>
          <a:xfrm>
            <a:off x="2326233" y="2999232"/>
            <a:ext cx="1441704" cy="1510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4" idx="0"/>
          </p:cNvCxnSpPr>
          <p:nvPr/>
        </p:nvCxnSpPr>
        <p:spPr>
          <a:xfrm>
            <a:off x="2326233" y="2999232"/>
            <a:ext cx="3684099" cy="77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0"/>
          </p:cNvCxnSpPr>
          <p:nvPr/>
        </p:nvCxnSpPr>
        <p:spPr>
          <a:xfrm>
            <a:off x="2326232" y="3025888"/>
            <a:ext cx="5789982" cy="74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0"/>
            <a:endCxn id="6" idx="2"/>
          </p:cNvCxnSpPr>
          <p:nvPr/>
        </p:nvCxnSpPr>
        <p:spPr>
          <a:xfrm flipV="1">
            <a:off x="1953543" y="2999232"/>
            <a:ext cx="2487166" cy="65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0"/>
            <a:endCxn id="6" idx="2"/>
          </p:cNvCxnSpPr>
          <p:nvPr/>
        </p:nvCxnSpPr>
        <p:spPr>
          <a:xfrm flipV="1">
            <a:off x="4231357" y="2999232"/>
            <a:ext cx="209352" cy="76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7" idx="2"/>
          </p:cNvCxnSpPr>
          <p:nvPr/>
        </p:nvCxnSpPr>
        <p:spPr>
          <a:xfrm flipV="1">
            <a:off x="4231357" y="2999232"/>
            <a:ext cx="2248995" cy="76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0"/>
          </p:cNvCxnSpPr>
          <p:nvPr/>
        </p:nvCxnSpPr>
        <p:spPr>
          <a:xfrm flipV="1">
            <a:off x="4231357" y="3028358"/>
            <a:ext cx="3918043" cy="73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7" idx="2"/>
          </p:cNvCxnSpPr>
          <p:nvPr/>
        </p:nvCxnSpPr>
        <p:spPr>
          <a:xfrm flipV="1">
            <a:off x="1953543" y="2999232"/>
            <a:ext cx="4526809" cy="65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0"/>
            <a:endCxn id="8" idx="2"/>
          </p:cNvCxnSpPr>
          <p:nvPr/>
        </p:nvCxnSpPr>
        <p:spPr>
          <a:xfrm flipV="1">
            <a:off x="1953543" y="2999232"/>
            <a:ext cx="6195857" cy="65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0"/>
            <a:endCxn id="6" idx="2"/>
          </p:cNvCxnSpPr>
          <p:nvPr/>
        </p:nvCxnSpPr>
        <p:spPr>
          <a:xfrm flipH="1" flipV="1">
            <a:off x="4440709" y="2999232"/>
            <a:ext cx="1569623" cy="77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4440709" y="3006444"/>
            <a:ext cx="3675505" cy="77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5" idx="0"/>
            <a:endCxn id="7" idx="2"/>
          </p:cNvCxnSpPr>
          <p:nvPr/>
        </p:nvCxnSpPr>
        <p:spPr>
          <a:xfrm flipH="1" flipV="1">
            <a:off x="6480352" y="2999232"/>
            <a:ext cx="1635862" cy="77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0"/>
            <a:endCxn id="8" idx="2"/>
          </p:cNvCxnSpPr>
          <p:nvPr/>
        </p:nvCxnSpPr>
        <p:spPr>
          <a:xfrm flipV="1">
            <a:off x="8116214" y="2999232"/>
            <a:ext cx="33186" cy="77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3"/>
            <a:endCxn id="17" idx="1"/>
          </p:cNvCxnSpPr>
          <p:nvPr/>
        </p:nvCxnSpPr>
        <p:spPr>
          <a:xfrm>
            <a:off x="4378756" y="4751580"/>
            <a:ext cx="693991" cy="37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1"/>
            <a:endCxn id="17" idx="1"/>
          </p:cNvCxnSpPr>
          <p:nvPr/>
        </p:nvCxnSpPr>
        <p:spPr>
          <a:xfrm flipH="1">
            <a:off x="5072747" y="4833601"/>
            <a:ext cx="732970" cy="29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1"/>
            <a:endCxn id="11" idx="2"/>
          </p:cNvCxnSpPr>
          <p:nvPr/>
        </p:nvCxnSpPr>
        <p:spPr>
          <a:xfrm flipH="1" flipV="1">
            <a:off x="2290877" y="4434230"/>
            <a:ext cx="866241" cy="31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12" idx="2"/>
          </p:cNvCxnSpPr>
          <p:nvPr/>
        </p:nvCxnSpPr>
        <p:spPr>
          <a:xfrm flipV="1">
            <a:off x="3767937" y="4242408"/>
            <a:ext cx="463420" cy="26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6" idx="0"/>
            <a:endCxn id="14" idx="2"/>
          </p:cNvCxnSpPr>
          <p:nvPr/>
        </p:nvCxnSpPr>
        <p:spPr>
          <a:xfrm flipV="1">
            <a:off x="3767937" y="4260833"/>
            <a:ext cx="2242395" cy="24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2" idx="2"/>
          </p:cNvCxnSpPr>
          <p:nvPr/>
        </p:nvCxnSpPr>
        <p:spPr>
          <a:xfrm flipH="1" flipV="1">
            <a:off x="4231357" y="4242408"/>
            <a:ext cx="2185179" cy="32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" idx="0"/>
            <a:endCxn id="14" idx="2"/>
          </p:cNvCxnSpPr>
          <p:nvPr/>
        </p:nvCxnSpPr>
        <p:spPr>
          <a:xfrm flipH="1" flipV="1">
            <a:off x="6010332" y="4260833"/>
            <a:ext cx="406204" cy="33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" idx="3"/>
            <a:endCxn id="12" idx="1"/>
          </p:cNvCxnSpPr>
          <p:nvPr/>
        </p:nvCxnSpPr>
        <p:spPr>
          <a:xfrm flipV="1">
            <a:off x="2901696" y="4001006"/>
            <a:ext cx="718842" cy="19182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2" idx="3"/>
            <a:endCxn id="14" idx="1"/>
          </p:cNvCxnSpPr>
          <p:nvPr/>
        </p:nvCxnSpPr>
        <p:spPr>
          <a:xfrm>
            <a:off x="4842176" y="4001006"/>
            <a:ext cx="557337" cy="18425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3"/>
            <a:endCxn id="15" idx="1"/>
          </p:cNvCxnSpPr>
          <p:nvPr/>
        </p:nvCxnSpPr>
        <p:spPr>
          <a:xfrm flipV="1">
            <a:off x="6621151" y="4012219"/>
            <a:ext cx="884244" cy="7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3798237" y="3876192"/>
            <a:ext cx="1221638" cy="4828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 is wrong?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is “legacy”</a:t>
            </a:r>
          </a:p>
          <a:p>
            <a:r>
              <a:rPr lang="en-GB" dirty="0" smtClean="0"/>
              <a:t>It is highly coupled</a:t>
            </a:r>
          </a:p>
          <a:p>
            <a:pPr lvl="1"/>
            <a:r>
              <a:rPr lang="en-GB" dirty="0" smtClean="0"/>
              <a:t>Couples together the release of all these components</a:t>
            </a:r>
          </a:p>
          <a:p>
            <a:pPr lvl="1"/>
            <a:r>
              <a:rPr lang="en-GB" dirty="0" smtClean="0"/>
              <a:t>Leads to more conflicts in the coding</a:t>
            </a:r>
          </a:p>
          <a:p>
            <a:r>
              <a:rPr lang="en-GB" dirty="0" smtClean="0"/>
              <a:t>Difficult to understand</a:t>
            </a:r>
          </a:p>
          <a:p>
            <a:r>
              <a:rPr lang="en-GB" dirty="0" smtClean="0"/>
              <a:t>Difficult to change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Microservices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083088"/>
              </p:ext>
            </p:extLst>
          </p:nvPr>
        </p:nvGraphicFramePr>
        <p:xfrm>
          <a:off x="1281369" y="1481328"/>
          <a:ext cx="4412296" cy="517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4640583" y="2202979"/>
            <a:ext cx="1657117" cy="165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27174" y="2557436"/>
            <a:ext cx="1366414" cy="31849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07609" y="2202979"/>
            <a:ext cx="5983832" cy="3881437"/>
            <a:chOff x="5010913" y="2160588"/>
            <a:chExt cx="5983832" cy="3881437"/>
          </a:xfrm>
        </p:grpSpPr>
        <p:sp>
          <p:nvSpPr>
            <p:cNvPr id="3" name="Rounded Rectangle 2"/>
            <p:cNvSpPr/>
            <p:nvPr/>
          </p:nvSpPr>
          <p:spPr>
            <a:xfrm>
              <a:off x="5010913" y="2160588"/>
              <a:ext cx="2952902" cy="388143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49901" y="2440959"/>
              <a:ext cx="2509113" cy="8412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Payment web services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49900" y="4928756"/>
              <a:ext cx="2509114" cy="8412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Payment event handlers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04534" y="3663918"/>
              <a:ext cx="1559357" cy="82578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Shared payment logic</a:t>
              </a:r>
              <a:endParaRPr lang="en-GB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9934041" y="3411293"/>
              <a:ext cx="1060704" cy="1331036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 store</a:t>
              </a:r>
              <a:endParaRPr lang="en-GB" dirty="0"/>
            </a:p>
          </p:txBody>
        </p:sp>
        <p:cxnSp>
          <p:nvCxnSpPr>
            <p:cNvPr id="16" name="Straight Connector 15"/>
            <p:cNvCxnSpPr>
              <a:stCxn id="5" idx="2"/>
              <a:endCxn id="7" idx="0"/>
            </p:cNvCxnSpPr>
            <p:nvPr/>
          </p:nvCxnSpPr>
          <p:spPr>
            <a:xfrm>
              <a:off x="6404458" y="3282207"/>
              <a:ext cx="479755" cy="381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  <a:endCxn id="7" idx="2"/>
            </p:cNvCxnSpPr>
            <p:nvPr/>
          </p:nvCxnSpPr>
          <p:spPr>
            <a:xfrm flipV="1">
              <a:off x="6404457" y="4489704"/>
              <a:ext cx="479756" cy="439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3"/>
              <a:endCxn id="8" idx="2"/>
            </p:cNvCxnSpPr>
            <p:nvPr/>
          </p:nvCxnSpPr>
          <p:spPr>
            <a:xfrm>
              <a:off x="7663891" y="4076811"/>
              <a:ext cx="2270150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10478414" y="2148840"/>
            <a:ext cx="1583220" cy="90754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External payment processor</a:t>
            </a:r>
            <a:endParaRPr lang="en-GB" dirty="0"/>
          </a:p>
        </p:txBody>
      </p:sp>
      <p:cxnSp>
        <p:nvCxnSpPr>
          <p:cNvPr id="39" name="Straight Connector 38"/>
          <p:cNvCxnSpPr>
            <a:stCxn id="7" idx="3"/>
            <a:endCxn id="23" idx="1"/>
          </p:cNvCxnSpPr>
          <p:nvPr/>
        </p:nvCxnSpPr>
        <p:spPr>
          <a:xfrm flipV="1">
            <a:off x="8660587" y="2602611"/>
            <a:ext cx="1817827" cy="151659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0"/>
            <a:endCxn id="5" idx="0"/>
          </p:cNvCxnSpPr>
          <p:nvPr/>
        </p:nvCxnSpPr>
        <p:spPr>
          <a:xfrm rot="16200000" flipH="1" flipV="1">
            <a:off x="9168334" y="381660"/>
            <a:ext cx="334510" cy="3868870"/>
          </a:xfrm>
          <a:prstGeom prst="bentConnector3">
            <a:avLst>
              <a:gd name="adj1" fmla="val -68339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24552" y="3473062"/>
            <a:ext cx="1375880" cy="87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Scheduler</a:t>
            </a:r>
            <a:endParaRPr lang="en-GB" dirty="0"/>
          </a:p>
        </p:txBody>
      </p:sp>
      <p:cxnSp>
        <p:nvCxnSpPr>
          <p:cNvPr id="55" name="Straight Arrow Connector 54"/>
          <p:cNvCxnSpPr>
            <a:stCxn id="49" idx="3"/>
          </p:cNvCxnSpPr>
          <p:nvPr/>
        </p:nvCxnSpPr>
        <p:spPr>
          <a:xfrm flipV="1">
            <a:off x="1900432" y="3895344"/>
            <a:ext cx="449576" cy="130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: The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</a:t>
            </a:r>
            <a:r>
              <a:rPr lang="en-GB" dirty="0" smtClean="0"/>
              <a:t>service has </a:t>
            </a:r>
            <a:r>
              <a:rPr lang="en-GB" dirty="0" smtClean="0"/>
              <a:t>a much smaller, simpler codebase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service is </a:t>
            </a:r>
            <a:r>
              <a:rPr lang="en-GB" dirty="0" smtClean="0"/>
              <a:t>loosely coupled from each other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service is </a:t>
            </a:r>
            <a:r>
              <a:rPr lang="en-GB" dirty="0" smtClean="0"/>
              <a:t>independently deployable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service is </a:t>
            </a:r>
            <a:r>
              <a:rPr lang="en-GB" dirty="0" smtClean="0"/>
              <a:t>independently scalable</a:t>
            </a:r>
          </a:p>
          <a:p>
            <a:r>
              <a:rPr lang="en-GB" dirty="0" smtClean="0"/>
              <a:t>Development teams can work in isolation from each other</a:t>
            </a:r>
          </a:p>
          <a:p>
            <a:r>
              <a:rPr lang="en-GB" dirty="0" smtClean="0"/>
              <a:t>Faster development cycles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93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: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going to have to have a lot more:</a:t>
            </a:r>
          </a:p>
          <a:p>
            <a:pPr lvl="1"/>
            <a:r>
              <a:rPr lang="en-GB" dirty="0" smtClean="0"/>
              <a:t>Websites</a:t>
            </a:r>
          </a:p>
          <a:p>
            <a:pPr lvl="1"/>
            <a:r>
              <a:rPr lang="en-GB" dirty="0" smtClean="0"/>
              <a:t>Web services</a:t>
            </a:r>
          </a:p>
          <a:p>
            <a:pPr lvl="1"/>
            <a:r>
              <a:rPr lang="en-GB" dirty="0" smtClean="0"/>
              <a:t>Background services</a:t>
            </a:r>
          </a:p>
          <a:p>
            <a:pPr lvl="1"/>
            <a:r>
              <a:rPr lang="en-GB" dirty="0" smtClean="0"/>
              <a:t>Message queues (queue length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How urgent is it to get each component up and running in the case of an error?</a:t>
            </a:r>
          </a:p>
          <a:p>
            <a:r>
              <a:rPr lang="en-GB" dirty="0" smtClean="0"/>
              <a:t>Internal code complexity has been replaced by complexity of a network of small apps</a:t>
            </a:r>
          </a:p>
          <a:p>
            <a:pPr lvl="1"/>
            <a:r>
              <a:rPr lang="en-GB" dirty="0" smtClean="0"/>
              <a:t>Tracing a single flow through the syste</a:t>
            </a:r>
            <a:r>
              <a:rPr lang="en-GB" dirty="0" smtClean="0"/>
              <a:t>m for debug purposes is harder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3855</TotalTime>
  <Words>2047</Words>
  <Application>Microsoft Office PowerPoint</Application>
  <PresentationFormat>Widescreen</PresentationFormat>
  <Paragraphs>388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Monoliths to Microservices</vt:lpstr>
      <vt:lpstr>A bit about me</vt:lpstr>
      <vt:lpstr>Agenda</vt:lpstr>
      <vt:lpstr>Introduction: The domain</vt:lpstr>
      <vt:lpstr>Introduction: The monolith structure</vt:lpstr>
      <vt:lpstr>Introduction: What is wrong?</vt:lpstr>
      <vt:lpstr>Microservices</vt:lpstr>
      <vt:lpstr>Microservices: The benefits</vt:lpstr>
      <vt:lpstr>Microservices: Operations</vt:lpstr>
      <vt:lpstr>Microservices: Eventual consistency</vt:lpstr>
      <vt:lpstr>Microservices: More challenges</vt:lpstr>
      <vt:lpstr>Microservices: Summary</vt:lpstr>
      <vt:lpstr>A monolith of microservices</vt:lpstr>
      <vt:lpstr>A monolith of microservices</vt:lpstr>
      <vt:lpstr>A monolith of microservices: Introduce messaging</vt:lpstr>
      <vt:lpstr>A monolith of microservices: Introduce messaging</vt:lpstr>
      <vt:lpstr>Building a monolith of microservices: Introduce messaging</vt:lpstr>
      <vt:lpstr>Building a monolith of microservices: Isolate the data</vt:lpstr>
      <vt:lpstr>Building a monolith of microservices: Isolate the data (assuming relational)</vt:lpstr>
      <vt:lpstr>Building a monolith of microservices: How far have we come?</vt:lpstr>
      <vt:lpstr>Building a monolith of microservices: Reduce coupling between services</vt:lpstr>
      <vt:lpstr>Building a monolith of microservices: Reduce the data coupling</vt:lpstr>
      <vt:lpstr>Building a monolith of microservices: Solidify the services</vt:lpstr>
      <vt:lpstr>Building a monolith of microservices: What have we achieved?</vt:lpstr>
      <vt:lpstr>Extracting microservices: The new CTO</vt:lpstr>
      <vt:lpstr>Extracting microservices: Introduce a proper messaging system</vt:lpstr>
      <vt:lpstr>Extracting microservices: Introduce a proper messaging system</vt:lpstr>
      <vt:lpstr>Extracting microservices: Extract a service</vt:lpstr>
      <vt:lpstr>Extracting microservices: The end result</vt:lpstr>
      <vt:lpstr>Alternative approach: Small scale re-writes</vt:lpstr>
      <vt:lpstr>Final thoughts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Monoliths to Microservices</dc:title>
  <dc:creator>Ian Johnson</dc:creator>
  <cp:lastModifiedBy>Ian Johnson</cp:lastModifiedBy>
  <cp:revision>89</cp:revision>
  <dcterms:created xsi:type="dcterms:W3CDTF">2015-09-06T21:49:44Z</dcterms:created>
  <dcterms:modified xsi:type="dcterms:W3CDTF">2015-09-26T09:01:27Z</dcterms:modified>
</cp:coreProperties>
</file>