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lide" id="{C41E965D-1BB0-6E42-80C1-B0CE61D34D0F}">
          <p14:sldIdLst>
            <p14:sldId id="267"/>
          </p14:sldIdLst>
        </p14:section>
        <p14:section name="Opportunity" id="{34C61D3D-3DDA-8544-919D-38908B71CF6E}">
          <p14:sldIdLst>
            <p14:sldId id="268"/>
            <p14:sldId id="269"/>
          </p14:sldIdLst>
        </p14:section>
        <p14:section name="Market" id="{DBB0F080-D76F-2449-A8A8-97428CE5CDE4}">
          <p14:sldIdLst>
            <p14:sldId id="270"/>
            <p14:sldId id="271"/>
          </p14:sldIdLst>
        </p14:section>
        <p14:section name="Solution" id="{D01103C6-D9B4-874A-903D-1D54C47D2E73}">
          <p14:sldIdLst>
            <p14:sldId id="272"/>
            <p14:sldId id="273"/>
          </p14:sldIdLst>
        </p14:section>
        <p14:section name="Business Model" id="{17ED8106-7472-CA40-A9D6-5927206203E6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31D"/>
    <a:srgbClr val="101519"/>
    <a:srgbClr val="273E32"/>
    <a:srgbClr val="0D141A"/>
    <a:srgbClr val="0F141A"/>
    <a:srgbClr val="101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05B171-0DB2-4D2D-9034-B3B7507C7A88}" v="168" dt="2022-11-22T05:59:39.465"/>
    <p1510:client id="{7893CD15-11AF-4011-80FD-39AB57BA890B}" v="102" dt="2022-11-22T06:13:01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F6D82-066C-FA4D-8270-4E3B76B0A85B}" type="datetimeFigureOut">
              <a:t>11/21/2022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2847-51ED-1449-A9AF-8F855167E8E6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1350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https://unsplash.com/photos/AXu2aZ3YgP8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7096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https://unsplash.com/photos/fItRJ7AHak8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7790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https://unsplash.com/photos/48nerZQCHgo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10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https://unsplash.com/photos/TvN54bnuQg8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69308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https://unsplash.com/photos/GKLIsLZxhj0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E92847-51ED-1449-A9AF-8F855167E8E6}" type="slidenum">
              <a:rPr kumimoji="0" lang="en-L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L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63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E682-BC13-E443-B955-4FA79FB3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3E81D-F660-B04A-A02A-7771D9835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CAD2-F4B0-6D4F-A3DB-59C0869B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11/21/2022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9959-8F63-1C46-9846-971A9FA8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AE86-30FA-9842-986E-368BD12D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105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BE3B-CFC3-5A4C-B7F9-83501BEB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FE2E7-8408-F64E-AC06-6E9B1F7B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7EA7-EDC0-674E-87AF-81F0CC4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11/21/2022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6A1F-640A-DD4A-8A62-FC15E9D3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5553-91F0-6547-ABB8-D9C439CB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869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D21FB-DAFB-DF4B-B7CA-DF378245F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020F6-65AA-B149-8A98-D754BD2D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A0BA-7E42-374F-BCF5-EDBE9B1C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11/21/2022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169A-AD4F-B54D-BD6E-4A85F6C0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7CF1D-B5A0-C945-8BEF-46A5BA8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407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F467-98F8-1240-ACB7-FB89C818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9D25-2E40-A546-8E08-F406112B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8E3D-659B-5845-B58C-F7CE0FED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11/21/2022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48E1-52F7-3740-BECC-A872BC95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AFA0-CF5D-CB4F-86DA-A26B2DDD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61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BE51-5261-8649-BBAC-76D79410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28B6-1619-BD43-AFD5-7594537C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10A-FBFE-6A4B-94FD-CD0539AA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11/21/2022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B160-B8F3-9845-896E-719CFEDB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F698-F77F-6B4B-84A3-6571531A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6897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5FF-D86B-9747-848F-2C768AE5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C517-D3BF-1840-B5E3-D495BF943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A760-A9DA-0E47-8642-F4561309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7266-6075-214C-9A0F-1B14A182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11/21/2022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FDC8C-B2B0-4245-A63C-2FB5D90D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F4FA8-9897-264C-B54C-3F8F1877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032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B15F-C6FA-D84D-AB7C-2B5E418D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F8AC2-AA47-514A-8FDD-22D9C7EA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D7083-810C-DE49-887E-B07C6D748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EA05-E088-664F-95B0-F7ACC9519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E967E-B198-B644-85C4-9E2D8C07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30866-AC10-394E-BF2C-D6905A0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11/21/2022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192B9-1A8F-5643-8EDB-7F6741B9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EE84F-1143-8540-BC3E-2E7FBEDE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788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082-AEA3-514F-B09D-1F6E78F6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1E451-9867-6C42-8057-6E95D2F3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11/21/2022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23332-F96E-2A45-BF20-B5E13FB9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8CDD1-FCB4-B145-AA09-3E794E23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09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C489A-8D6C-DC47-B468-186F9A4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11/21/2022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29109-1C34-5244-ADE5-222459E6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9E646-008A-3748-BCE2-BCCC6ED3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5918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E5A1-F2E4-4441-8387-1A6E6B20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A04F-4005-F044-8FE5-2EC8060F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DADC-814E-244E-B9E5-2C905142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3663C-1FF4-3D4E-854F-A5AA4B8A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11/21/2022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40EC2-135F-FE46-92F3-F3CD1E6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625FC-8AEA-F74B-9DD8-E453DBA5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44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0717-7D74-B44F-9E66-235930CC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0095B-B62E-3C44-845A-8D31260A6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A383A-A1BD-3449-AEF4-F5EB7E8FA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DE627-2BED-3549-9D80-6D0263AB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11/21/2022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5BC9-5EA8-9D48-A131-684734B3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BAA5F-2F19-D749-8E4B-44ABBE82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8204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B91E-8D3B-5049-91E0-681A6BD5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D1AD-7B0F-C243-8060-E31261F4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09B1-730F-3948-AFDB-A7D229514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1EB-52E9-864A-B0F6-E4DE6976EFAF}" type="datetimeFigureOut">
              <a:t>11/21/2022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8CD1-C846-864B-8FF5-193D2956B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D875-456D-074B-9AD9-F14C62DF5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700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4.xml"/><Relationship Id="rId5" Type="http://schemas.openxmlformats.org/officeDocument/2006/relationships/slide" Target="slide6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emf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">
            <a:extLst>
              <a:ext uri="{FF2B5EF4-FFF2-40B4-BE49-F238E27FC236}">
                <a16:creationId xmlns:a16="http://schemas.microsoft.com/office/drawing/2014/main" id="{FAE37928-628E-1B40-972B-1FCDC735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FAC6AD-E06A-BD4A-AB39-35849B2BFA2D}"/>
              </a:ext>
            </a:extLst>
          </p:cNvPr>
          <p:cNvCxnSpPr>
            <a:cxnSpLocks/>
          </p:cNvCxnSpPr>
          <p:nvPr/>
        </p:nvCxnSpPr>
        <p:spPr>
          <a:xfrm flipV="1">
            <a:off x="2987610" y="3514418"/>
            <a:ext cx="825191" cy="657921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ECD39E-EC9A-954A-B4CF-9BCD99C8CFAE}"/>
              </a:ext>
            </a:extLst>
          </p:cNvPr>
          <p:cNvCxnSpPr>
            <a:cxnSpLocks/>
          </p:cNvCxnSpPr>
          <p:nvPr/>
        </p:nvCxnSpPr>
        <p:spPr>
          <a:xfrm flipH="1" flipV="1">
            <a:off x="5418578" y="3503266"/>
            <a:ext cx="960188" cy="749245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5D0BD90-6384-4F42-BDBE-A945AF012A9F}"/>
              </a:ext>
            </a:extLst>
          </p:cNvPr>
          <p:cNvSpPr/>
          <p:nvPr/>
        </p:nvSpPr>
        <p:spPr>
          <a:xfrm>
            <a:off x="4559362" y="436112"/>
            <a:ext cx="30732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spc="30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52000"/>
                    </a:prstClr>
                  </a:outerShdw>
                </a:effectLst>
                <a:latin typeface="Montserrat" panose="00000500000000000000" pitchFamily="2" charset="0"/>
              </a:rPr>
              <a:t>Project</a:t>
            </a:r>
            <a:endParaRPr lang="en-LT" sz="5400" b="1" spc="300" dirty="0">
              <a:solidFill>
                <a:schemeClr val="bg1"/>
              </a:solidFill>
              <a:effectLst>
                <a:outerShdw blurRad="292100" sx="102000" sy="102000" algn="ctr" rotWithShape="0">
                  <a:prstClr val="black">
                    <a:alpha val="52000"/>
                  </a:prstClr>
                </a:outerShdw>
              </a:effectLst>
              <a:latin typeface="Montserrat" panose="00000500000000000000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68F12-370D-1E45-B388-B3EB7E9D3A9F}"/>
              </a:ext>
            </a:extLst>
          </p:cNvPr>
          <p:cNvCxnSpPr>
            <a:cxnSpLocks/>
          </p:cNvCxnSpPr>
          <p:nvPr/>
        </p:nvCxnSpPr>
        <p:spPr>
          <a:xfrm flipH="1">
            <a:off x="8273667" y="3668617"/>
            <a:ext cx="903385" cy="683046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C195487E-923E-634E-A4C3-E9368C2DE5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8829979"/>
                  </p:ext>
                </p:extLst>
              </p:nvPr>
            </p:nvGraphicFramePr>
            <p:xfrm>
              <a:off x="5502487" y="3994189"/>
              <a:ext cx="3588214" cy="2018370"/>
            </p:xfrm>
            <a:graphic>
              <a:graphicData uri="http://schemas.microsoft.com/office/powerpoint/2016/sectionzoom">
                <psez:sectionZm>
                  <psez:sectionZmObj sectionId="{D01103C6-D9B4-874A-903D-1D54C47D2E73}">
                    <psez:zmPr id="{23888936-E0DE-5545-AD69-CCF83ACA0790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214" cy="201837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2" name="Section Zoom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195487E-923E-634E-A4C3-E9368C2DE5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2487" y="3994189"/>
                <a:ext cx="3588214" cy="2018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BA3A39B2-158B-2B4C-A1B4-DCCBD75CA1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7548007"/>
                  </p:ext>
                </p:extLst>
              </p:nvPr>
            </p:nvGraphicFramePr>
            <p:xfrm>
              <a:off x="8145678" y="1644179"/>
              <a:ext cx="4222592" cy="2375208"/>
            </p:xfrm>
            <a:graphic>
              <a:graphicData uri="http://schemas.microsoft.com/office/powerpoint/2016/sectionzoom">
                <psez:sectionZm>
                  <psez:sectionZmObj sectionId="{17ED8106-7472-CA40-A9D6-5927206203E6}">
                    <psez:zmPr id="{BED1C54D-1895-F149-B351-02B981A8A5BF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22592" cy="237520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7" name="Section Zoom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A3A39B2-158B-2B4C-A1B4-DCCBD75CA1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45678" y="1644179"/>
                <a:ext cx="4222592" cy="2375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039C2E45-7383-084C-A25A-231F40FCFD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3546311"/>
                  </p:ext>
                </p:extLst>
              </p:nvPr>
            </p:nvGraphicFramePr>
            <p:xfrm>
              <a:off x="-413512" y="3751378"/>
              <a:ext cx="4450582" cy="2503452"/>
            </p:xfrm>
            <a:graphic>
              <a:graphicData uri="http://schemas.microsoft.com/office/powerpoint/2016/sectionzoom">
                <psez:sectionZm>
                  <psez:sectionZmObj sectionId="{34C61D3D-3DDA-8544-919D-38908B71CF6E}">
                    <psez:zmPr id="{4BF83247-9042-D446-B9D6-CD882B6CF45B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50582" cy="2503452"/>
                        </a:xfrm>
                        <a:prstGeom prst="rect">
                          <a:avLst/>
                        </a:prstGeom>
                        <a:effectLst/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Section Zoom 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039C2E45-7383-084C-A25A-231F40FCFD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413512" y="3751378"/>
                <a:ext cx="4450582" cy="2503452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" name="Section Zoom 3">
                <a:extLst>
                  <a:ext uri="{FF2B5EF4-FFF2-40B4-BE49-F238E27FC236}">
                    <a16:creationId xmlns:a16="http://schemas.microsoft.com/office/drawing/2014/main" id="{B2D661A4-8895-1E43-9238-4B6D30F2FF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3204949"/>
                  </p:ext>
                </p:extLst>
              </p:nvPr>
            </p:nvGraphicFramePr>
            <p:xfrm>
              <a:off x="3099126" y="211606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BB0F080-D76F-2449-A8A8-97428CE5CDE4}">
                    <psez:zmPr id="{E31B0801-3E89-AF44-A1B1-5F4CCB54772F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" name="Section Zoom 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B2D661A4-8895-1E43-9238-4B6D30F2FF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99126" y="2116068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3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869581" y="2382559"/>
            <a:ext cx="620847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BZ" sz="6500" b="1" spc="-15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Encoding Table</a:t>
            </a:r>
            <a:endParaRPr lang="en-LT" sz="6500" b="1" spc="-15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523264"/>
      </p:ext>
    </p:extLst>
  </p:cSld>
  <p:clrMapOvr>
    <a:masterClrMapping/>
  </p:clrMapOvr>
  <p:transition spd="slow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BE918B-EA92-1948-9A36-85366B98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 useBgFill="1">
        <p:nvSpPr>
          <p:cNvPr id="21" name="Rounded Rectangle 20">
            <a:extLst>
              <a:ext uri="{FF2B5EF4-FFF2-40B4-BE49-F238E27FC236}">
                <a16:creationId xmlns:a16="http://schemas.microsoft.com/office/drawing/2014/main" id="{D6787DAF-363B-FF49-8B5C-94BB07360B4E}"/>
              </a:ext>
            </a:extLst>
          </p:cNvPr>
          <p:cNvSpPr/>
          <p:nvPr/>
        </p:nvSpPr>
        <p:spPr>
          <a:xfrm rot="2314562">
            <a:off x="1496965" y="313773"/>
            <a:ext cx="642321" cy="394395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2" name="Rounded Rectangle 21">
            <a:extLst>
              <a:ext uri="{FF2B5EF4-FFF2-40B4-BE49-F238E27FC236}">
                <a16:creationId xmlns:a16="http://schemas.microsoft.com/office/drawing/2014/main" id="{A550FAD0-EC64-B541-9FEF-F3F576427C79}"/>
              </a:ext>
            </a:extLst>
          </p:cNvPr>
          <p:cNvSpPr/>
          <p:nvPr/>
        </p:nvSpPr>
        <p:spPr>
          <a:xfrm rot="2314562">
            <a:off x="1384545" y="1613863"/>
            <a:ext cx="642321" cy="4080509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3" name="Rounded Rectangle 22">
            <a:extLst>
              <a:ext uri="{FF2B5EF4-FFF2-40B4-BE49-F238E27FC236}">
                <a16:creationId xmlns:a16="http://schemas.microsoft.com/office/drawing/2014/main" id="{95ACA153-32CF-B343-BD0F-8295EFA0D82C}"/>
              </a:ext>
            </a:extLst>
          </p:cNvPr>
          <p:cNvSpPr/>
          <p:nvPr/>
        </p:nvSpPr>
        <p:spPr>
          <a:xfrm rot="2314562">
            <a:off x="1563665" y="2358741"/>
            <a:ext cx="642321" cy="4513190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4" name="Rounded Rectangle 23">
            <a:extLst>
              <a:ext uri="{FF2B5EF4-FFF2-40B4-BE49-F238E27FC236}">
                <a16:creationId xmlns:a16="http://schemas.microsoft.com/office/drawing/2014/main" id="{4A087067-6FBB-1745-A5D4-628D980A11A2}"/>
              </a:ext>
            </a:extLst>
          </p:cNvPr>
          <p:cNvSpPr/>
          <p:nvPr/>
        </p:nvSpPr>
        <p:spPr>
          <a:xfrm rot="2314562">
            <a:off x="1014528" y="4518245"/>
            <a:ext cx="642321" cy="401989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6" name="Rounded Rectangle 25">
            <a:extLst>
              <a:ext uri="{FF2B5EF4-FFF2-40B4-BE49-F238E27FC236}">
                <a16:creationId xmlns:a16="http://schemas.microsoft.com/office/drawing/2014/main" id="{79CF8A2E-6CD9-C246-88DB-41410F96B594}"/>
              </a:ext>
            </a:extLst>
          </p:cNvPr>
          <p:cNvSpPr/>
          <p:nvPr/>
        </p:nvSpPr>
        <p:spPr>
          <a:xfrm rot="2314562">
            <a:off x="10002831" y="2171981"/>
            <a:ext cx="642321" cy="394395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7" name="Rounded Rectangle 26">
            <a:extLst>
              <a:ext uri="{FF2B5EF4-FFF2-40B4-BE49-F238E27FC236}">
                <a16:creationId xmlns:a16="http://schemas.microsoft.com/office/drawing/2014/main" id="{8BF71943-E162-8646-B793-F730AF1116CA}"/>
              </a:ext>
            </a:extLst>
          </p:cNvPr>
          <p:cNvSpPr/>
          <p:nvPr/>
        </p:nvSpPr>
        <p:spPr>
          <a:xfrm rot="2314562">
            <a:off x="9890411" y="3472071"/>
            <a:ext cx="642321" cy="4080509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8" name="Rounded Rectangle 27">
            <a:extLst>
              <a:ext uri="{FF2B5EF4-FFF2-40B4-BE49-F238E27FC236}">
                <a16:creationId xmlns:a16="http://schemas.microsoft.com/office/drawing/2014/main" id="{FC8B7B47-AD94-0B42-BF9A-FB712535E5D0}"/>
              </a:ext>
            </a:extLst>
          </p:cNvPr>
          <p:cNvSpPr/>
          <p:nvPr/>
        </p:nvSpPr>
        <p:spPr>
          <a:xfrm rot="2314562">
            <a:off x="10069531" y="4216949"/>
            <a:ext cx="642321" cy="4513190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9" name="Rounded Rectangle 28">
            <a:extLst>
              <a:ext uri="{FF2B5EF4-FFF2-40B4-BE49-F238E27FC236}">
                <a16:creationId xmlns:a16="http://schemas.microsoft.com/office/drawing/2014/main" id="{14E00701-098F-CD4F-A308-C7B7ECDFF684}"/>
              </a:ext>
            </a:extLst>
          </p:cNvPr>
          <p:cNvSpPr/>
          <p:nvPr/>
        </p:nvSpPr>
        <p:spPr>
          <a:xfrm rot="2314562">
            <a:off x="9520394" y="6376453"/>
            <a:ext cx="642321" cy="401989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457EA-C2C9-370B-E40B-79FE3CD4E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45" y="485645"/>
            <a:ext cx="7810178" cy="5987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610AE-3158-3986-B404-2CA722C99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982" y="485645"/>
            <a:ext cx="3359653" cy="39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07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4245 -0.0935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-3.7037E-7 L 0.04245 -0.09352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04167E-6 3.33333E-6 L 0.04245 -0.09352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-1.85185E-6 L 0.04245 -0.09352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4245 -0.09352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-3.7037E-7 L 0.04245 -0.09352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04167E-6 3.33333E-6 L 0.04245 -0.09352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6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-1.85185E-6 L 0.04245 -0.09352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869581" y="2835973"/>
            <a:ext cx="62967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BZ" sz="6600" b="1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FST TABLE</a:t>
            </a:r>
            <a:endParaRPr kumimoji="0" lang="en-LT" sz="6600" b="1" i="0" u="none" strike="noStrike" kern="1200" cap="none" spc="-15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597831"/>
      </p:ext>
    </p:extLst>
  </p:cSld>
  <p:clrMapOvr>
    <a:masterClrMapping/>
  </p:clrMapOvr>
  <p:transition spd="slow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D7294908-9A58-794A-B85A-622DC85D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313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C861A1-5041-FA48-9C08-E00E83BF7177}"/>
              </a:ext>
            </a:extLst>
          </p:cNvPr>
          <p:cNvSpPr/>
          <p:nvPr/>
        </p:nvSpPr>
        <p:spPr>
          <a:xfrm>
            <a:off x="9311270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D6F6DD-4828-4A4E-9336-6CCFE09E4AFE}"/>
              </a:ext>
            </a:extLst>
          </p:cNvPr>
          <p:cNvSpPr/>
          <p:nvPr/>
        </p:nvSpPr>
        <p:spPr>
          <a:xfrm>
            <a:off x="10120433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E9B72F-DF87-5F4E-B684-D0770028819B}"/>
              </a:ext>
            </a:extLst>
          </p:cNvPr>
          <p:cNvSpPr/>
          <p:nvPr/>
        </p:nvSpPr>
        <p:spPr>
          <a:xfrm>
            <a:off x="10912521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E454DD4-D90A-704B-ABC6-4575E360C82E}"/>
              </a:ext>
            </a:extLst>
          </p:cNvPr>
          <p:cNvSpPr/>
          <p:nvPr/>
        </p:nvSpPr>
        <p:spPr>
          <a:xfrm>
            <a:off x="534309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8481F1-4643-EF42-A9CE-7AE30251B04D}"/>
              </a:ext>
            </a:extLst>
          </p:cNvPr>
          <p:cNvSpPr/>
          <p:nvPr/>
        </p:nvSpPr>
        <p:spPr>
          <a:xfrm>
            <a:off x="1343472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B79AB2B-D9AB-BB40-95B4-1E83C4B41C2F}"/>
              </a:ext>
            </a:extLst>
          </p:cNvPr>
          <p:cNvSpPr/>
          <p:nvPr/>
        </p:nvSpPr>
        <p:spPr>
          <a:xfrm>
            <a:off x="2135560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D61B52-0FAA-BE5F-B567-C2443EE1F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74856"/>
              </p:ext>
            </p:extLst>
          </p:nvPr>
        </p:nvGraphicFramePr>
        <p:xfrm>
          <a:off x="5741470" y="1818065"/>
          <a:ext cx="6000660" cy="4807779"/>
        </p:xfrm>
        <a:graphic>
          <a:graphicData uri="http://schemas.openxmlformats.org/drawingml/2006/table">
            <a:tbl>
              <a:tblPr/>
              <a:tblGrid>
                <a:gridCol w="1752237">
                  <a:extLst>
                    <a:ext uri="{9D8B030D-6E8A-4147-A177-3AD203B41FA5}">
                      <a16:colId xmlns:a16="http://schemas.microsoft.com/office/drawing/2014/main" val="3245182818"/>
                    </a:ext>
                  </a:extLst>
                </a:gridCol>
                <a:gridCol w="996963">
                  <a:extLst>
                    <a:ext uri="{9D8B030D-6E8A-4147-A177-3AD203B41FA5}">
                      <a16:colId xmlns:a16="http://schemas.microsoft.com/office/drawing/2014/main" val="2071980820"/>
                    </a:ext>
                  </a:extLst>
                </a:gridCol>
                <a:gridCol w="872343">
                  <a:extLst>
                    <a:ext uri="{9D8B030D-6E8A-4147-A177-3AD203B41FA5}">
                      <a16:colId xmlns:a16="http://schemas.microsoft.com/office/drawing/2014/main" val="1407097584"/>
                    </a:ext>
                  </a:extLst>
                </a:gridCol>
                <a:gridCol w="1155571">
                  <a:extLst>
                    <a:ext uri="{9D8B030D-6E8A-4147-A177-3AD203B41FA5}">
                      <a16:colId xmlns:a16="http://schemas.microsoft.com/office/drawing/2014/main" val="922692652"/>
                    </a:ext>
                  </a:extLst>
                </a:gridCol>
                <a:gridCol w="1223546">
                  <a:extLst>
                    <a:ext uri="{9D8B030D-6E8A-4147-A177-3AD203B41FA5}">
                      <a16:colId xmlns:a16="http://schemas.microsoft.com/office/drawing/2014/main" val="950221517"/>
                    </a:ext>
                  </a:extLst>
                </a:gridCol>
              </a:tblGrid>
              <a:tr h="20794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c u r r e n t  s t a t e</a:t>
                      </a:r>
                      <a:b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i n p u t s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n e x t s t a t e</a:t>
                      </a:r>
                      <a:b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s '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15969"/>
                  </a:ext>
                </a:extLst>
              </a:tr>
              <a:tr h="216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n i c k e l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 i m e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q u a r t e r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8248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0000000001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0000000001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047527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0000000001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0000001000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470794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0000000001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0000000100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18026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0000000001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0000000010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22432"/>
                  </a:ext>
                </a:extLst>
              </a:tr>
              <a:tr h="215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0000000010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0000000010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653374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0000000010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0000010000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234181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0000000010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0000100000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976856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0000000010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0000000100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03188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0000000100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0000000100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70358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0000000100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0010000000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59594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0000000100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0001000000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536137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0000000100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0000100000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55625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0000001000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0000000001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388647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0000010000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0000000001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779825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0000100000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0000100000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02428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0000100000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0100000000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37016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0000100000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0000001000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37663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0000100000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0001000000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727106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0001000000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0001000000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77473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0001000000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856754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0001000000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0000010000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793629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0001000000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0000001000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32830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0010000000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0000000001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3528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0100000000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0000000001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79405"/>
                  </a:ext>
                </a:extLst>
              </a:tr>
              <a:tr h="181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912" marR="7912" marT="79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0000000001</a:t>
                      </a:r>
                    </a:p>
                  </a:txBody>
                  <a:tcPr marL="7912" marR="7912" marT="7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8308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F471EC5-0007-5462-7179-613EAC670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09" y="993029"/>
            <a:ext cx="4974767" cy="56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72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45833E-6 -3.7037E-6 L -1.45833E-6 -0.0553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50000" decel="50000" autoRev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0" dur="1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5E-6 -3.7037E-6 L 2.5E-6 -0.05532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" dur="1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3.7037E-6 L -1.45833E-6 -0.05532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4.16667E-7 -0.05532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16667E-6 -3.7037E-6 L 4.16667E-6 -0.05532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6" dur="1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08333E-7 -3.7037E-6 L 2.08333E-7 -0.05532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798174" y="2130365"/>
            <a:ext cx="629671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BZ" sz="8800" b="1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Output Table</a:t>
            </a:r>
            <a:endParaRPr kumimoji="0" lang="en-LT" sz="8800" b="1" i="0" u="none" strike="noStrike" kern="1200" cap="none" spc="-15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998466"/>
      </p:ext>
    </p:extLst>
  </p:cSld>
  <p:clrMapOvr>
    <a:masterClrMapping/>
  </p:clrMapOvr>
  <p:transition spd="slow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E6FB2E9-7E21-1A4B-B7D9-51B1351B3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 useBgFill="1">
        <p:nvSpPr>
          <p:cNvPr id="28" name="Oval 27">
            <a:extLst>
              <a:ext uri="{FF2B5EF4-FFF2-40B4-BE49-F238E27FC236}">
                <a16:creationId xmlns:a16="http://schemas.microsoft.com/office/drawing/2014/main" id="{F5655B3E-FE88-834E-A29C-AE048BDB4893}"/>
              </a:ext>
            </a:extLst>
          </p:cNvPr>
          <p:cNvSpPr/>
          <p:nvPr/>
        </p:nvSpPr>
        <p:spPr>
          <a:xfrm>
            <a:off x="8936754" y="1377174"/>
            <a:ext cx="363362" cy="363362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30" name="Oval 29">
            <a:extLst>
              <a:ext uri="{FF2B5EF4-FFF2-40B4-BE49-F238E27FC236}">
                <a16:creationId xmlns:a16="http://schemas.microsoft.com/office/drawing/2014/main" id="{9429F179-E309-5B4C-9AC1-9EAF871D7405}"/>
              </a:ext>
            </a:extLst>
          </p:cNvPr>
          <p:cNvSpPr/>
          <p:nvPr/>
        </p:nvSpPr>
        <p:spPr>
          <a:xfrm>
            <a:off x="9288907" y="1657274"/>
            <a:ext cx="1030414" cy="1030414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31" name="Oval 30">
            <a:extLst>
              <a:ext uri="{FF2B5EF4-FFF2-40B4-BE49-F238E27FC236}">
                <a16:creationId xmlns:a16="http://schemas.microsoft.com/office/drawing/2014/main" id="{D53930A9-9ED7-C347-B138-C9D92018A994}"/>
              </a:ext>
            </a:extLst>
          </p:cNvPr>
          <p:cNvSpPr/>
          <p:nvPr/>
        </p:nvSpPr>
        <p:spPr>
          <a:xfrm>
            <a:off x="10018836" y="2564904"/>
            <a:ext cx="1728192" cy="1728192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D3D2FB-1280-6AE7-8FAA-12E80F5C7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788" y="1130790"/>
            <a:ext cx="8747360" cy="2569647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FFC01A56-C791-CF08-CA6B-142B7A213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674" y="4033824"/>
            <a:ext cx="5229225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87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64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3.54167E-6 -0.1388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64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4167E-6 3.33333E-6 L 3.54167E-6 -0.138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64" presetClass="path" presetSubtype="0" repeatCount="indefinite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875E-6 0 L 1.875E-6 -0.1388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389971"/>
            <a:ext cx="62967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800" b="1" i="0" u="none" strike="noStrike" kern="1200" cap="none" spc="-15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9FA5D4-F976-AF4C-AC07-03DCC1B85E22}"/>
              </a:ext>
            </a:extLst>
          </p:cNvPr>
          <p:cNvSpPr/>
          <p:nvPr/>
        </p:nvSpPr>
        <p:spPr>
          <a:xfrm>
            <a:off x="2947639" y="1421351"/>
            <a:ext cx="62967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Z" sz="8800" b="1" spc="-15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Equations and Circuits</a:t>
            </a:r>
            <a:endParaRPr kumimoji="0" lang="en-LT" sz="8800" b="1" i="0" u="none" strike="noStrike" kern="1200" cap="none" spc="-15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36434"/>
      </p:ext>
    </p:extLst>
  </p:cSld>
  <p:clrMapOvr>
    <a:masterClrMapping/>
  </p:clrMapOvr>
  <p:transition spd="slow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29F581C-915B-3B4C-9A89-1AA8FB4A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 useBgFill="1">
        <p:nvSpPr>
          <p:cNvPr id="24" name="Graphic 22">
            <a:extLst>
              <a:ext uri="{FF2B5EF4-FFF2-40B4-BE49-F238E27FC236}">
                <a16:creationId xmlns:a16="http://schemas.microsoft.com/office/drawing/2014/main" id="{480C9633-F820-3D45-9499-D282F58F0A66}"/>
              </a:ext>
            </a:extLst>
          </p:cNvPr>
          <p:cNvSpPr/>
          <p:nvPr/>
        </p:nvSpPr>
        <p:spPr>
          <a:xfrm>
            <a:off x="202281" y="616947"/>
            <a:ext cx="3095840" cy="3106380"/>
          </a:xfrm>
          <a:custGeom>
            <a:avLst/>
            <a:gdLst>
              <a:gd name="connsiteX0" fmla="*/ 1783371 w 4040992"/>
              <a:gd name="connsiteY0" fmla="*/ -70 h 4054751"/>
              <a:gd name="connsiteX1" fmla="*/ 1679638 w 4040992"/>
              <a:gd name="connsiteY1" fmla="*/ 208425 h 4054751"/>
              <a:gd name="connsiteX2" fmla="*/ 1575904 w 4040992"/>
              <a:gd name="connsiteY2" fmla="*/ 416940 h 4054751"/>
              <a:gd name="connsiteX3" fmla="*/ 1474709 w 4040992"/>
              <a:gd name="connsiteY3" fmla="*/ 452102 h 4054751"/>
              <a:gd name="connsiteX4" fmla="*/ 1289215 w 4040992"/>
              <a:gd name="connsiteY4" fmla="*/ 529824 h 4054751"/>
              <a:gd name="connsiteX5" fmla="*/ 1204935 w 4040992"/>
              <a:gd name="connsiteY5" fmla="*/ 572403 h 4054751"/>
              <a:gd name="connsiteX6" fmla="*/ 983258 w 4040992"/>
              <a:gd name="connsiteY6" fmla="*/ 496954 h 4054751"/>
              <a:gd name="connsiteX7" fmla="*/ 761599 w 4040992"/>
              <a:gd name="connsiteY7" fmla="*/ 421486 h 4054751"/>
              <a:gd name="connsiteX8" fmla="*/ 594762 w 4040992"/>
              <a:gd name="connsiteY8" fmla="*/ 589937 h 4054751"/>
              <a:gd name="connsiteX9" fmla="*/ 427944 w 4040992"/>
              <a:gd name="connsiteY9" fmla="*/ 758407 h 4054751"/>
              <a:gd name="connsiteX10" fmla="*/ 498588 w 4040992"/>
              <a:gd name="connsiteY10" fmla="*/ 977841 h 4054751"/>
              <a:gd name="connsiteX11" fmla="*/ 569250 w 4040992"/>
              <a:gd name="connsiteY11" fmla="*/ 1197274 h 4054751"/>
              <a:gd name="connsiteX12" fmla="*/ 526490 w 4040992"/>
              <a:gd name="connsiteY12" fmla="*/ 1287910 h 4054751"/>
              <a:gd name="connsiteX13" fmla="*/ 451455 w 4040992"/>
              <a:gd name="connsiteY13" fmla="*/ 1473951 h 4054751"/>
              <a:gd name="connsiteX14" fmla="*/ 419181 w 4040992"/>
              <a:gd name="connsiteY14" fmla="*/ 1569357 h 4054751"/>
              <a:gd name="connsiteX15" fmla="*/ 209564 w 4040992"/>
              <a:gd name="connsiteY15" fmla="*/ 1676857 h 4054751"/>
              <a:gd name="connsiteX16" fmla="*/ -52 w 4040992"/>
              <a:gd name="connsiteY16" fmla="*/ 1784356 h 4054751"/>
              <a:gd name="connsiteX17" fmla="*/ -52 w 4040992"/>
              <a:gd name="connsiteY17" fmla="*/ 2022666 h 4054751"/>
              <a:gd name="connsiteX18" fmla="*/ -52 w 4040992"/>
              <a:gd name="connsiteY18" fmla="*/ 2260957 h 4054751"/>
              <a:gd name="connsiteX19" fmla="*/ 207267 w 4040992"/>
              <a:gd name="connsiteY19" fmla="*/ 2365289 h 4054751"/>
              <a:gd name="connsiteX20" fmla="*/ 414567 w 4040992"/>
              <a:gd name="connsiteY20" fmla="*/ 2469639 h 4054751"/>
              <a:gd name="connsiteX21" fmla="*/ 449528 w 4040992"/>
              <a:gd name="connsiteY21" fmla="*/ 2571418 h 4054751"/>
              <a:gd name="connsiteX22" fmla="*/ 527157 w 4040992"/>
              <a:gd name="connsiteY22" fmla="*/ 2758634 h 4054751"/>
              <a:gd name="connsiteX23" fmla="*/ 569825 w 4040992"/>
              <a:gd name="connsiteY23" fmla="*/ 2844089 h 4054751"/>
              <a:gd name="connsiteX24" fmla="*/ 502553 w 4040992"/>
              <a:gd name="connsiteY24" fmla="*/ 3055826 h 4054751"/>
              <a:gd name="connsiteX25" fmla="*/ 431909 w 4040992"/>
              <a:gd name="connsiteY25" fmla="*/ 3278055 h 4054751"/>
              <a:gd name="connsiteX26" fmla="*/ 596041 w 4040992"/>
              <a:gd name="connsiteY26" fmla="*/ 3456382 h 4054751"/>
              <a:gd name="connsiteX27" fmla="*/ 763563 w 4040992"/>
              <a:gd name="connsiteY27" fmla="*/ 3624218 h 4054751"/>
              <a:gd name="connsiteX28" fmla="*/ 981739 w 4040992"/>
              <a:gd name="connsiteY28" fmla="*/ 3553204 h 4054751"/>
              <a:gd name="connsiteX29" fmla="*/ 1199915 w 4040992"/>
              <a:gd name="connsiteY29" fmla="*/ 3482190 h 4054751"/>
              <a:gd name="connsiteX30" fmla="*/ 1309002 w 4040992"/>
              <a:gd name="connsiteY30" fmla="*/ 3533675 h 4054751"/>
              <a:gd name="connsiteX31" fmla="*/ 1496775 w 4040992"/>
              <a:gd name="connsiteY31" fmla="*/ 3610951 h 4054751"/>
              <a:gd name="connsiteX32" fmla="*/ 1575441 w 4040992"/>
              <a:gd name="connsiteY32" fmla="*/ 3636740 h 4054751"/>
              <a:gd name="connsiteX33" fmla="*/ 1679415 w 4040992"/>
              <a:gd name="connsiteY33" fmla="*/ 3845702 h 4054751"/>
              <a:gd name="connsiteX34" fmla="*/ 1783371 w 4040992"/>
              <a:gd name="connsiteY34" fmla="*/ 4054682 h 4054751"/>
              <a:gd name="connsiteX35" fmla="*/ 2020444 w 4040992"/>
              <a:gd name="connsiteY35" fmla="*/ 4054682 h 4054751"/>
              <a:gd name="connsiteX36" fmla="*/ 2257518 w 4040992"/>
              <a:gd name="connsiteY36" fmla="*/ 4054682 h 4054751"/>
              <a:gd name="connsiteX37" fmla="*/ 2361251 w 4040992"/>
              <a:gd name="connsiteY37" fmla="*/ 3846167 h 4054751"/>
              <a:gd name="connsiteX38" fmla="*/ 2464985 w 4040992"/>
              <a:gd name="connsiteY38" fmla="*/ 3637654 h 4054751"/>
              <a:gd name="connsiteX39" fmla="*/ 2566180 w 4040992"/>
              <a:gd name="connsiteY39" fmla="*/ 3602491 h 4054751"/>
              <a:gd name="connsiteX40" fmla="*/ 2751674 w 4040992"/>
              <a:gd name="connsiteY40" fmla="*/ 3524769 h 4054751"/>
              <a:gd name="connsiteX41" fmla="*/ 2835954 w 4040992"/>
              <a:gd name="connsiteY41" fmla="*/ 3482190 h 4054751"/>
              <a:gd name="connsiteX42" fmla="*/ 3057965 w 4040992"/>
              <a:gd name="connsiteY42" fmla="*/ 3557769 h 4054751"/>
              <a:gd name="connsiteX43" fmla="*/ 3279994 w 4040992"/>
              <a:gd name="connsiteY43" fmla="*/ 3633349 h 4054751"/>
              <a:gd name="connsiteX44" fmla="*/ 3447183 w 4040992"/>
              <a:gd name="connsiteY44" fmla="*/ 3463537 h 4054751"/>
              <a:gd name="connsiteX45" fmla="*/ 3610018 w 4040992"/>
              <a:gd name="connsiteY45" fmla="*/ 3280645 h 4054751"/>
              <a:gd name="connsiteX46" fmla="*/ 3538336 w 4040992"/>
              <a:gd name="connsiteY46" fmla="*/ 3060671 h 4054751"/>
              <a:gd name="connsiteX47" fmla="*/ 3470990 w 4040992"/>
              <a:gd name="connsiteY47" fmla="*/ 2853778 h 4054751"/>
              <a:gd name="connsiteX48" fmla="*/ 3513695 w 4040992"/>
              <a:gd name="connsiteY48" fmla="*/ 2768249 h 4054751"/>
              <a:gd name="connsiteX49" fmla="*/ 3591361 w 4040992"/>
              <a:gd name="connsiteY49" fmla="*/ 2580958 h 4054751"/>
              <a:gd name="connsiteX50" fmla="*/ 3626322 w 4040992"/>
              <a:gd name="connsiteY50" fmla="*/ 2479180 h 4054751"/>
              <a:gd name="connsiteX51" fmla="*/ 3833622 w 4040992"/>
              <a:gd name="connsiteY51" fmla="*/ 2374829 h 4054751"/>
              <a:gd name="connsiteX52" fmla="*/ 4040941 w 4040992"/>
              <a:gd name="connsiteY52" fmla="*/ 2270498 h 4054751"/>
              <a:gd name="connsiteX53" fmla="*/ 4040941 w 4040992"/>
              <a:gd name="connsiteY53" fmla="*/ 2032076 h 4054751"/>
              <a:gd name="connsiteX54" fmla="*/ 4040941 w 4040992"/>
              <a:gd name="connsiteY54" fmla="*/ 1793636 h 4054751"/>
              <a:gd name="connsiteX55" fmla="*/ 3833622 w 4040992"/>
              <a:gd name="connsiteY55" fmla="*/ 1689304 h 4054751"/>
              <a:gd name="connsiteX56" fmla="*/ 3626322 w 4040992"/>
              <a:gd name="connsiteY56" fmla="*/ 1584954 h 4054751"/>
              <a:gd name="connsiteX57" fmla="*/ 3591361 w 4040992"/>
              <a:gd name="connsiteY57" fmla="*/ 1483194 h 4054751"/>
              <a:gd name="connsiteX58" fmla="*/ 3514066 w 4040992"/>
              <a:gd name="connsiteY58" fmla="*/ 1296630 h 4054751"/>
              <a:gd name="connsiteX59" fmla="*/ 3471732 w 4040992"/>
              <a:gd name="connsiteY59" fmla="*/ 1211846 h 4054751"/>
              <a:gd name="connsiteX60" fmla="*/ 3546766 w 4040992"/>
              <a:gd name="connsiteY60" fmla="*/ 988909 h 4054751"/>
              <a:gd name="connsiteX61" fmla="*/ 3621783 w 4040992"/>
              <a:gd name="connsiteY61" fmla="*/ 765972 h 4054751"/>
              <a:gd name="connsiteX62" fmla="*/ 3449555 w 4040992"/>
              <a:gd name="connsiteY62" fmla="*/ 593683 h 4054751"/>
              <a:gd name="connsiteX63" fmla="*/ 3277326 w 4040992"/>
              <a:gd name="connsiteY63" fmla="*/ 421393 h 4054751"/>
              <a:gd name="connsiteX64" fmla="*/ 3059150 w 4040992"/>
              <a:gd name="connsiteY64" fmla="*/ 496674 h 4054751"/>
              <a:gd name="connsiteX65" fmla="*/ 2840975 w 4040992"/>
              <a:gd name="connsiteY65" fmla="*/ 571956 h 4054751"/>
              <a:gd name="connsiteX66" fmla="*/ 2750859 w 4040992"/>
              <a:gd name="connsiteY66" fmla="*/ 529228 h 4054751"/>
              <a:gd name="connsiteX67" fmla="*/ 2565884 w 4040992"/>
              <a:gd name="connsiteY67" fmla="*/ 454040 h 4054751"/>
              <a:gd name="connsiteX68" fmla="*/ 2471025 w 4040992"/>
              <a:gd name="connsiteY68" fmla="*/ 421561 h 4054751"/>
              <a:gd name="connsiteX69" fmla="*/ 2364142 w 4040992"/>
              <a:gd name="connsiteY69" fmla="*/ 210736 h 4054751"/>
              <a:gd name="connsiteX70" fmla="*/ 2257240 w 4040992"/>
              <a:gd name="connsiteY70" fmla="*/ -70 h 4054751"/>
              <a:gd name="connsiteX71" fmla="*/ 2020315 w 4040992"/>
              <a:gd name="connsiteY71" fmla="*/ -70 h 4054751"/>
              <a:gd name="connsiteX72" fmla="*/ 2020444 w 4040992"/>
              <a:gd name="connsiteY72" fmla="*/ 1321991 h 4054751"/>
              <a:gd name="connsiteX73" fmla="*/ 2329014 w 4040992"/>
              <a:gd name="connsiteY73" fmla="*/ 1388124 h 4054751"/>
              <a:gd name="connsiteX74" fmla="*/ 2709506 w 4040992"/>
              <a:gd name="connsiteY74" fmla="*/ 1850805 h 4054751"/>
              <a:gd name="connsiteX75" fmla="*/ 2709506 w 4040992"/>
              <a:gd name="connsiteY75" fmla="*/ 2213347 h 4054751"/>
              <a:gd name="connsiteX76" fmla="*/ 2205420 w 4040992"/>
              <a:gd name="connsiteY76" fmla="*/ 2723620 h 4054751"/>
              <a:gd name="connsiteX77" fmla="*/ 1873413 w 4040992"/>
              <a:gd name="connsiteY77" fmla="*/ 2732434 h 4054751"/>
              <a:gd name="connsiteX78" fmla="*/ 1517766 w 4040992"/>
              <a:gd name="connsiteY78" fmla="*/ 2537653 h 4054751"/>
              <a:gd name="connsiteX79" fmla="*/ 1580573 w 4040992"/>
              <a:gd name="connsiteY79" fmla="*/ 1470336 h 4054751"/>
              <a:gd name="connsiteX80" fmla="*/ 2020444 w 4040992"/>
              <a:gd name="connsiteY80" fmla="*/ 1321991 h 405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040992" h="4054751">
                <a:moveTo>
                  <a:pt x="1783371" y="-70"/>
                </a:moveTo>
                <a:lnTo>
                  <a:pt x="1679638" y="208425"/>
                </a:lnTo>
                <a:lnTo>
                  <a:pt x="1575904" y="416940"/>
                </a:lnTo>
                <a:lnTo>
                  <a:pt x="1474709" y="452102"/>
                </a:lnTo>
                <a:cubicBezTo>
                  <a:pt x="1419053" y="471438"/>
                  <a:pt x="1335577" y="506406"/>
                  <a:pt x="1289215" y="529824"/>
                </a:cubicBezTo>
                <a:lnTo>
                  <a:pt x="1204935" y="572403"/>
                </a:lnTo>
                <a:lnTo>
                  <a:pt x="983258" y="496954"/>
                </a:lnTo>
                <a:lnTo>
                  <a:pt x="761599" y="421486"/>
                </a:lnTo>
                <a:lnTo>
                  <a:pt x="594762" y="589937"/>
                </a:lnTo>
                <a:lnTo>
                  <a:pt x="427944" y="758407"/>
                </a:lnTo>
                <a:lnTo>
                  <a:pt x="498588" y="977841"/>
                </a:lnTo>
                <a:lnTo>
                  <a:pt x="569250" y="1197274"/>
                </a:lnTo>
                <a:lnTo>
                  <a:pt x="526490" y="1287910"/>
                </a:lnTo>
                <a:cubicBezTo>
                  <a:pt x="502973" y="1337760"/>
                  <a:pt x="469208" y="1421478"/>
                  <a:pt x="451455" y="1473951"/>
                </a:cubicBezTo>
                <a:lnTo>
                  <a:pt x="419181" y="1569357"/>
                </a:lnTo>
                <a:lnTo>
                  <a:pt x="209564" y="1676857"/>
                </a:lnTo>
                <a:lnTo>
                  <a:pt x="-52" y="1784356"/>
                </a:lnTo>
                <a:lnTo>
                  <a:pt x="-52" y="2022666"/>
                </a:lnTo>
                <a:lnTo>
                  <a:pt x="-52" y="2260957"/>
                </a:lnTo>
                <a:lnTo>
                  <a:pt x="207267" y="2365289"/>
                </a:lnTo>
                <a:lnTo>
                  <a:pt x="414567" y="2469639"/>
                </a:lnTo>
                <a:lnTo>
                  <a:pt x="449528" y="2571418"/>
                </a:lnTo>
                <a:cubicBezTo>
                  <a:pt x="468753" y="2627394"/>
                  <a:pt x="503688" y="2711635"/>
                  <a:pt x="527157" y="2758634"/>
                </a:cubicBezTo>
                <a:lnTo>
                  <a:pt x="569825" y="2844089"/>
                </a:lnTo>
                <a:lnTo>
                  <a:pt x="502553" y="3055826"/>
                </a:lnTo>
                <a:cubicBezTo>
                  <a:pt x="465557" y="3172286"/>
                  <a:pt x="433777" y="3272286"/>
                  <a:pt x="431909" y="3278055"/>
                </a:cubicBezTo>
                <a:cubicBezTo>
                  <a:pt x="430041" y="3283824"/>
                  <a:pt x="503900" y="3364076"/>
                  <a:pt x="596041" y="3456382"/>
                </a:cubicBezTo>
                <a:lnTo>
                  <a:pt x="763563" y="3624218"/>
                </a:lnTo>
                <a:lnTo>
                  <a:pt x="981739" y="3553204"/>
                </a:lnTo>
                <a:lnTo>
                  <a:pt x="1199915" y="3482190"/>
                </a:lnTo>
                <a:lnTo>
                  <a:pt x="1309002" y="3533675"/>
                </a:lnTo>
                <a:cubicBezTo>
                  <a:pt x="1369001" y="3561993"/>
                  <a:pt x="1453503" y="3596768"/>
                  <a:pt x="1496775" y="3610951"/>
                </a:cubicBezTo>
                <a:lnTo>
                  <a:pt x="1575441" y="3636740"/>
                </a:lnTo>
                <a:lnTo>
                  <a:pt x="1679415" y="3845702"/>
                </a:lnTo>
                <a:lnTo>
                  <a:pt x="1783371" y="4054682"/>
                </a:lnTo>
                <a:lnTo>
                  <a:pt x="2020444" y="4054682"/>
                </a:lnTo>
                <a:lnTo>
                  <a:pt x="2257518" y="4054682"/>
                </a:lnTo>
                <a:lnTo>
                  <a:pt x="2361251" y="3846167"/>
                </a:lnTo>
                <a:lnTo>
                  <a:pt x="2464985" y="3637654"/>
                </a:lnTo>
                <a:lnTo>
                  <a:pt x="2566180" y="3602491"/>
                </a:lnTo>
                <a:cubicBezTo>
                  <a:pt x="2621836" y="3583155"/>
                  <a:pt x="2705313" y="3548187"/>
                  <a:pt x="2751674" y="3524769"/>
                </a:cubicBezTo>
                <a:lnTo>
                  <a:pt x="2835954" y="3482190"/>
                </a:lnTo>
                <a:lnTo>
                  <a:pt x="3057965" y="3557769"/>
                </a:lnTo>
                <a:lnTo>
                  <a:pt x="3279994" y="3633349"/>
                </a:lnTo>
                <a:lnTo>
                  <a:pt x="3447183" y="3463537"/>
                </a:lnTo>
                <a:cubicBezTo>
                  <a:pt x="3544761" y="3364432"/>
                  <a:pt x="3612553" y="3288279"/>
                  <a:pt x="3610018" y="3280645"/>
                </a:cubicBezTo>
                <a:cubicBezTo>
                  <a:pt x="3607630" y="3273452"/>
                  <a:pt x="3575375" y="3174464"/>
                  <a:pt x="3538336" y="3060671"/>
                </a:cubicBezTo>
                <a:lnTo>
                  <a:pt x="3470990" y="2853778"/>
                </a:lnTo>
                <a:lnTo>
                  <a:pt x="3513695" y="2768249"/>
                </a:lnTo>
                <a:cubicBezTo>
                  <a:pt x="3537185" y="2721208"/>
                  <a:pt x="3572136" y="2636935"/>
                  <a:pt x="3591361" y="2580958"/>
                </a:cubicBezTo>
                <a:lnTo>
                  <a:pt x="3626322" y="2479180"/>
                </a:lnTo>
                <a:lnTo>
                  <a:pt x="3833622" y="2374829"/>
                </a:lnTo>
                <a:lnTo>
                  <a:pt x="4040941" y="2270498"/>
                </a:lnTo>
                <a:lnTo>
                  <a:pt x="4040941" y="2032076"/>
                </a:lnTo>
                <a:lnTo>
                  <a:pt x="4040941" y="1793636"/>
                </a:lnTo>
                <a:lnTo>
                  <a:pt x="3833622" y="1689304"/>
                </a:lnTo>
                <a:lnTo>
                  <a:pt x="3626322" y="1584954"/>
                </a:lnTo>
                <a:lnTo>
                  <a:pt x="3591361" y="1483194"/>
                </a:lnTo>
                <a:cubicBezTo>
                  <a:pt x="3572136" y="1427217"/>
                  <a:pt x="3537350" y="1343259"/>
                  <a:pt x="3514066" y="1296630"/>
                </a:cubicBezTo>
                <a:lnTo>
                  <a:pt x="3471732" y="1211846"/>
                </a:lnTo>
                <a:lnTo>
                  <a:pt x="3546766" y="988909"/>
                </a:lnTo>
                <a:lnTo>
                  <a:pt x="3621783" y="765972"/>
                </a:lnTo>
                <a:lnTo>
                  <a:pt x="3449555" y="593683"/>
                </a:lnTo>
                <a:lnTo>
                  <a:pt x="3277326" y="421393"/>
                </a:lnTo>
                <a:lnTo>
                  <a:pt x="3059150" y="496674"/>
                </a:lnTo>
                <a:lnTo>
                  <a:pt x="2840975" y="571956"/>
                </a:lnTo>
                <a:lnTo>
                  <a:pt x="2750859" y="529228"/>
                </a:lnTo>
                <a:cubicBezTo>
                  <a:pt x="2701295" y="505727"/>
                  <a:pt x="2618057" y="471895"/>
                  <a:pt x="2565884" y="454040"/>
                </a:cubicBezTo>
                <a:lnTo>
                  <a:pt x="2471025" y="421561"/>
                </a:lnTo>
                <a:lnTo>
                  <a:pt x="2364142" y="210736"/>
                </a:lnTo>
                <a:lnTo>
                  <a:pt x="2257240" y="-70"/>
                </a:lnTo>
                <a:lnTo>
                  <a:pt x="2020315" y="-70"/>
                </a:lnTo>
                <a:close/>
                <a:moveTo>
                  <a:pt x="2020444" y="1321991"/>
                </a:moveTo>
                <a:cubicBezTo>
                  <a:pt x="2154608" y="1321991"/>
                  <a:pt x="2221015" y="1336224"/>
                  <a:pt x="2329014" y="1388124"/>
                </a:cubicBezTo>
                <a:cubicBezTo>
                  <a:pt x="2512242" y="1476175"/>
                  <a:pt x="2654356" y="1648990"/>
                  <a:pt x="2709506" y="1850805"/>
                </a:cubicBezTo>
                <a:cubicBezTo>
                  <a:pt x="2732927" y="1936513"/>
                  <a:pt x="2732927" y="2127640"/>
                  <a:pt x="2709506" y="2213347"/>
                </a:cubicBezTo>
                <a:cubicBezTo>
                  <a:pt x="2642083" y="2460071"/>
                  <a:pt x="2447166" y="2657383"/>
                  <a:pt x="2205420" y="2723620"/>
                </a:cubicBezTo>
                <a:cubicBezTo>
                  <a:pt x="2122572" y="2746320"/>
                  <a:pt x="1955248" y="2750756"/>
                  <a:pt x="1873413" y="2732434"/>
                </a:cubicBezTo>
                <a:cubicBezTo>
                  <a:pt x="1737461" y="2701995"/>
                  <a:pt x="1613872" y="2634312"/>
                  <a:pt x="1517766" y="2537653"/>
                </a:cubicBezTo>
                <a:cubicBezTo>
                  <a:pt x="1218474" y="2236635"/>
                  <a:pt x="1248390" y="1728257"/>
                  <a:pt x="1580573" y="1470336"/>
                </a:cubicBezTo>
                <a:cubicBezTo>
                  <a:pt x="1716937" y="1364458"/>
                  <a:pt x="1842874" y="1321991"/>
                  <a:pt x="2020444" y="1321991"/>
                </a:cubicBezTo>
                <a:close/>
              </a:path>
            </a:pathLst>
          </a:custGeom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LT"/>
          </a:p>
        </p:txBody>
      </p:sp>
      <p:sp useBgFill="1">
        <p:nvSpPr>
          <p:cNvPr id="26" name="Graphic 22">
            <a:extLst>
              <a:ext uri="{FF2B5EF4-FFF2-40B4-BE49-F238E27FC236}">
                <a16:creationId xmlns:a16="http://schemas.microsoft.com/office/drawing/2014/main" id="{D41648B8-54FC-9049-AD25-9FC457D2D522}"/>
              </a:ext>
            </a:extLst>
          </p:cNvPr>
          <p:cNvSpPr/>
          <p:nvPr/>
        </p:nvSpPr>
        <p:spPr>
          <a:xfrm rot="20322550">
            <a:off x="2891879" y="-462708"/>
            <a:ext cx="3095840" cy="3106380"/>
          </a:xfrm>
          <a:custGeom>
            <a:avLst/>
            <a:gdLst>
              <a:gd name="connsiteX0" fmla="*/ 1783371 w 4040992"/>
              <a:gd name="connsiteY0" fmla="*/ -70 h 4054751"/>
              <a:gd name="connsiteX1" fmla="*/ 1679638 w 4040992"/>
              <a:gd name="connsiteY1" fmla="*/ 208425 h 4054751"/>
              <a:gd name="connsiteX2" fmla="*/ 1575904 w 4040992"/>
              <a:gd name="connsiteY2" fmla="*/ 416940 h 4054751"/>
              <a:gd name="connsiteX3" fmla="*/ 1474709 w 4040992"/>
              <a:gd name="connsiteY3" fmla="*/ 452102 h 4054751"/>
              <a:gd name="connsiteX4" fmla="*/ 1289215 w 4040992"/>
              <a:gd name="connsiteY4" fmla="*/ 529824 h 4054751"/>
              <a:gd name="connsiteX5" fmla="*/ 1204935 w 4040992"/>
              <a:gd name="connsiteY5" fmla="*/ 572403 h 4054751"/>
              <a:gd name="connsiteX6" fmla="*/ 983258 w 4040992"/>
              <a:gd name="connsiteY6" fmla="*/ 496954 h 4054751"/>
              <a:gd name="connsiteX7" fmla="*/ 761599 w 4040992"/>
              <a:gd name="connsiteY7" fmla="*/ 421486 h 4054751"/>
              <a:gd name="connsiteX8" fmla="*/ 594762 w 4040992"/>
              <a:gd name="connsiteY8" fmla="*/ 589937 h 4054751"/>
              <a:gd name="connsiteX9" fmla="*/ 427944 w 4040992"/>
              <a:gd name="connsiteY9" fmla="*/ 758407 h 4054751"/>
              <a:gd name="connsiteX10" fmla="*/ 498588 w 4040992"/>
              <a:gd name="connsiteY10" fmla="*/ 977841 h 4054751"/>
              <a:gd name="connsiteX11" fmla="*/ 569250 w 4040992"/>
              <a:gd name="connsiteY11" fmla="*/ 1197274 h 4054751"/>
              <a:gd name="connsiteX12" fmla="*/ 526490 w 4040992"/>
              <a:gd name="connsiteY12" fmla="*/ 1287910 h 4054751"/>
              <a:gd name="connsiteX13" fmla="*/ 451455 w 4040992"/>
              <a:gd name="connsiteY13" fmla="*/ 1473951 h 4054751"/>
              <a:gd name="connsiteX14" fmla="*/ 419181 w 4040992"/>
              <a:gd name="connsiteY14" fmla="*/ 1569357 h 4054751"/>
              <a:gd name="connsiteX15" fmla="*/ 209564 w 4040992"/>
              <a:gd name="connsiteY15" fmla="*/ 1676857 h 4054751"/>
              <a:gd name="connsiteX16" fmla="*/ -52 w 4040992"/>
              <a:gd name="connsiteY16" fmla="*/ 1784356 h 4054751"/>
              <a:gd name="connsiteX17" fmla="*/ -52 w 4040992"/>
              <a:gd name="connsiteY17" fmla="*/ 2022666 h 4054751"/>
              <a:gd name="connsiteX18" fmla="*/ -52 w 4040992"/>
              <a:gd name="connsiteY18" fmla="*/ 2260957 h 4054751"/>
              <a:gd name="connsiteX19" fmla="*/ 207267 w 4040992"/>
              <a:gd name="connsiteY19" fmla="*/ 2365289 h 4054751"/>
              <a:gd name="connsiteX20" fmla="*/ 414567 w 4040992"/>
              <a:gd name="connsiteY20" fmla="*/ 2469639 h 4054751"/>
              <a:gd name="connsiteX21" fmla="*/ 449528 w 4040992"/>
              <a:gd name="connsiteY21" fmla="*/ 2571418 h 4054751"/>
              <a:gd name="connsiteX22" fmla="*/ 527157 w 4040992"/>
              <a:gd name="connsiteY22" fmla="*/ 2758634 h 4054751"/>
              <a:gd name="connsiteX23" fmla="*/ 569825 w 4040992"/>
              <a:gd name="connsiteY23" fmla="*/ 2844089 h 4054751"/>
              <a:gd name="connsiteX24" fmla="*/ 502553 w 4040992"/>
              <a:gd name="connsiteY24" fmla="*/ 3055826 h 4054751"/>
              <a:gd name="connsiteX25" fmla="*/ 431909 w 4040992"/>
              <a:gd name="connsiteY25" fmla="*/ 3278055 h 4054751"/>
              <a:gd name="connsiteX26" fmla="*/ 596041 w 4040992"/>
              <a:gd name="connsiteY26" fmla="*/ 3456382 h 4054751"/>
              <a:gd name="connsiteX27" fmla="*/ 763563 w 4040992"/>
              <a:gd name="connsiteY27" fmla="*/ 3624218 h 4054751"/>
              <a:gd name="connsiteX28" fmla="*/ 981739 w 4040992"/>
              <a:gd name="connsiteY28" fmla="*/ 3553204 h 4054751"/>
              <a:gd name="connsiteX29" fmla="*/ 1199915 w 4040992"/>
              <a:gd name="connsiteY29" fmla="*/ 3482190 h 4054751"/>
              <a:gd name="connsiteX30" fmla="*/ 1309002 w 4040992"/>
              <a:gd name="connsiteY30" fmla="*/ 3533675 h 4054751"/>
              <a:gd name="connsiteX31" fmla="*/ 1496775 w 4040992"/>
              <a:gd name="connsiteY31" fmla="*/ 3610951 h 4054751"/>
              <a:gd name="connsiteX32" fmla="*/ 1575441 w 4040992"/>
              <a:gd name="connsiteY32" fmla="*/ 3636740 h 4054751"/>
              <a:gd name="connsiteX33" fmla="*/ 1679415 w 4040992"/>
              <a:gd name="connsiteY33" fmla="*/ 3845702 h 4054751"/>
              <a:gd name="connsiteX34" fmla="*/ 1783371 w 4040992"/>
              <a:gd name="connsiteY34" fmla="*/ 4054682 h 4054751"/>
              <a:gd name="connsiteX35" fmla="*/ 2020444 w 4040992"/>
              <a:gd name="connsiteY35" fmla="*/ 4054682 h 4054751"/>
              <a:gd name="connsiteX36" fmla="*/ 2257518 w 4040992"/>
              <a:gd name="connsiteY36" fmla="*/ 4054682 h 4054751"/>
              <a:gd name="connsiteX37" fmla="*/ 2361251 w 4040992"/>
              <a:gd name="connsiteY37" fmla="*/ 3846167 h 4054751"/>
              <a:gd name="connsiteX38" fmla="*/ 2464985 w 4040992"/>
              <a:gd name="connsiteY38" fmla="*/ 3637654 h 4054751"/>
              <a:gd name="connsiteX39" fmla="*/ 2566180 w 4040992"/>
              <a:gd name="connsiteY39" fmla="*/ 3602491 h 4054751"/>
              <a:gd name="connsiteX40" fmla="*/ 2751674 w 4040992"/>
              <a:gd name="connsiteY40" fmla="*/ 3524769 h 4054751"/>
              <a:gd name="connsiteX41" fmla="*/ 2835954 w 4040992"/>
              <a:gd name="connsiteY41" fmla="*/ 3482190 h 4054751"/>
              <a:gd name="connsiteX42" fmla="*/ 3057965 w 4040992"/>
              <a:gd name="connsiteY42" fmla="*/ 3557769 h 4054751"/>
              <a:gd name="connsiteX43" fmla="*/ 3279994 w 4040992"/>
              <a:gd name="connsiteY43" fmla="*/ 3633349 h 4054751"/>
              <a:gd name="connsiteX44" fmla="*/ 3447183 w 4040992"/>
              <a:gd name="connsiteY44" fmla="*/ 3463537 h 4054751"/>
              <a:gd name="connsiteX45" fmla="*/ 3610018 w 4040992"/>
              <a:gd name="connsiteY45" fmla="*/ 3280645 h 4054751"/>
              <a:gd name="connsiteX46" fmla="*/ 3538336 w 4040992"/>
              <a:gd name="connsiteY46" fmla="*/ 3060671 h 4054751"/>
              <a:gd name="connsiteX47" fmla="*/ 3470990 w 4040992"/>
              <a:gd name="connsiteY47" fmla="*/ 2853778 h 4054751"/>
              <a:gd name="connsiteX48" fmla="*/ 3513695 w 4040992"/>
              <a:gd name="connsiteY48" fmla="*/ 2768249 h 4054751"/>
              <a:gd name="connsiteX49" fmla="*/ 3591361 w 4040992"/>
              <a:gd name="connsiteY49" fmla="*/ 2580958 h 4054751"/>
              <a:gd name="connsiteX50" fmla="*/ 3626322 w 4040992"/>
              <a:gd name="connsiteY50" fmla="*/ 2479180 h 4054751"/>
              <a:gd name="connsiteX51" fmla="*/ 3833622 w 4040992"/>
              <a:gd name="connsiteY51" fmla="*/ 2374829 h 4054751"/>
              <a:gd name="connsiteX52" fmla="*/ 4040941 w 4040992"/>
              <a:gd name="connsiteY52" fmla="*/ 2270498 h 4054751"/>
              <a:gd name="connsiteX53" fmla="*/ 4040941 w 4040992"/>
              <a:gd name="connsiteY53" fmla="*/ 2032076 h 4054751"/>
              <a:gd name="connsiteX54" fmla="*/ 4040941 w 4040992"/>
              <a:gd name="connsiteY54" fmla="*/ 1793636 h 4054751"/>
              <a:gd name="connsiteX55" fmla="*/ 3833622 w 4040992"/>
              <a:gd name="connsiteY55" fmla="*/ 1689304 h 4054751"/>
              <a:gd name="connsiteX56" fmla="*/ 3626322 w 4040992"/>
              <a:gd name="connsiteY56" fmla="*/ 1584954 h 4054751"/>
              <a:gd name="connsiteX57" fmla="*/ 3591361 w 4040992"/>
              <a:gd name="connsiteY57" fmla="*/ 1483194 h 4054751"/>
              <a:gd name="connsiteX58" fmla="*/ 3514066 w 4040992"/>
              <a:gd name="connsiteY58" fmla="*/ 1296630 h 4054751"/>
              <a:gd name="connsiteX59" fmla="*/ 3471732 w 4040992"/>
              <a:gd name="connsiteY59" fmla="*/ 1211846 h 4054751"/>
              <a:gd name="connsiteX60" fmla="*/ 3546766 w 4040992"/>
              <a:gd name="connsiteY60" fmla="*/ 988909 h 4054751"/>
              <a:gd name="connsiteX61" fmla="*/ 3621783 w 4040992"/>
              <a:gd name="connsiteY61" fmla="*/ 765972 h 4054751"/>
              <a:gd name="connsiteX62" fmla="*/ 3449555 w 4040992"/>
              <a:gd name="connsiteY62" fmla="*/ 593683 h 4054751"/>
              <a:gd name="connsiteX63" fmla="*/ 3277326 w 4040992"/>
              <a:gd name="connsiteY63" fmla="*/ 421393 h 4054751"/>
              <a:gd name="connsiteX64" fmla="*/ 3059150 w 4040992"/>
              <a:gd name="connsiteY64" fmla="*/ 496674 h 4054751"/>
              <a:gd name="connsiteX65" fmla="*/ 2840975 w 4040992"/>
              <a:gd name="connsiteY65" fmla="*/ 571956 h 4054751"/>
              <a:gd name="connsiteX66" fmla="*/ 2750859 w 4040992"/>
              <a:gd name="connsiteY66" fmla="*/ 529228 h 4054751"/>
              <a:gd name="connsiteX67" fmla="*/ 2565884 w 4040992"/>
              <a:gd name="connsiteY67" fmla="*/ 454040 h 4054751"/>
              <a:gd name="connsiteX68" fmla="*/ 2471025 w 4040992"/>
              <a:gd name="connsiteY68" fmla="*/ 421561 h 4054751"/>
              <a:gd name="connsiteX69" fmla="*/ 2364142 w 4040992"/>
              <a:gd name="connsiteY69" fmla="*/ 210736 h 4054751"/>
              <a:gd name="connsiteX70" fmla="*/ 2257240 w 4040992"/>
              <a:gd name="connsiteY70" fmla="*/ -70 h 4054751"/>
              <a:gd name="connsiteX71" fmla="*/ 2020315 w 4040992"/>
              <a:gd name="connsiteY71" fmla="*/ -70 h 4054751"/>
              <a:gd name="connsiteX72" fmla="*/ 2020444 w 4040992"/>
              <a:gd name="connsiteY72" fmla="*/ 1321991 h 4054751"/>
              <a:gd name="connsiteX73" fmla="*/ 2329014 w 4040992"/>
              <a:gd name="connsiteY73" fmla="*/ 1388124 h 4054751"/>
              <a:gd name="connsiteX74" fmla="*/ 2709506 w 4040992"/>
              <a:gd name="connsiteY74" fmla="*/ 1850805 h 4054751"/>
              <a:gd name="connsiteX75" fmla="*/ 2709506 w 4040992"/>
              <a:gd name="connsiteY75" fmla="*/ 2213347 h 4054751"/>
              <a:gd name="connsiteX76" fmla="*/ 2205420 w 4040992"/>
              <a:gd name="connsiteY76" fmla="*/ 2723620 h 4054751"/>
              <a:gd name="connsiteX77" fmla="*/ 1873413 w 4040992"/>
              <a:gd name="connsiteY77" fmla="*/ 2732434 h 4054751"/>
              <a:gd name="connsiteX78" fmla="*/ 1517766 w 4040992"/>
              <a:gd name="connsiteY78" fmla="*/ 2537653 h 4054751"/>
              <a:gd name="connsiteX79" fmla="*/ 1580573 w 4040992"/>
              <a:gd name="connsiteY79" fmla="*/ 1470336 h 4054751"/>
              <a:gd name="connsiteX80" fmla="*/ 2020444 w 4040992"/>
              <a:gd name="connsiteY80" fmla="*/ 1321991 h 405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040992" h="4054751">
                <a:moveTo>
                  <a:pt x="1783371" y="-70"/>
                </a:moveTo>
                <a:lnTo>
                  <a:pt x="1679638" y="208425"/>
                </a:lnTo>
                <a:lnTo>
                  <a:pt x="1575904" y="416940"/>
                </a:lnTo>
                <a:lnTo>
                  <a:pt x="1474709" y="452102"/>
                </a:lnTo>
                <a:cubicBezTo>
                  <a:pt x="1419053" y="471438"/>
                  <a:pt x="1335577" y="506406"/>
                  <a:pt x="1289215" y="529824"/>
                </a:cubicBezTo>
                <a:lnTo>
                  <a:pt x="1204935" y="572403"/>
                </a:lnTo>
                <a:lnTo>
                  <a:pt x="983258" y="496954"/>
                </a:lnTo>
                <a:lnTo>
                  <a:pt x="761599" y="421486"/>
                </a:lnTo>
                <a:lnTo>
                  <a:pt x="594762" y="589937"/>
                </a:lnTo>
                <a:lnTo>
                  <a:pt x="427944" y="758407"/>
                </a:lnTo>
                <a:lnTo>
                  <a:pt x="498588" y="977841"/>
                </a:lnTo>
                <a:lnTo>
                  <a:pt x="569250" y="1197274"/>
                </a:lnTo>
                <a:lnTo>
                  <a:pt x="526490" y="1287910"/>
                </a:lnTo>
                <a:cubicBezTo>
                  <a:pt x="502973" y="1337760"/>
                  <a:pt x="469208" y="1421478"/>
                  <a:pt x="451455" y="1473951"/>
                </a:cubicBezTo>
                <a:lnTo>
                  <a:pt x="419181" y="1569357"/>
                </a:lnTo>
                <a:lnTo>
                  <a:pt x="209564" y="1676857"/>
                </a:lnTo>
                <a:lnTo>
                  <a:pt x="-52" y="1784356"/>
                </a:lnTo>
                <a:lnTo>
                  <a:pt x="-52" y="2022666"/>
                </a:lnTo>
                <a:lnTo>
                  <a:pt x="-52" y="2260957"/>
                </a:lnTo>
                <a:lnTo>
                  <a:pt x="207267" y="2365289"/>
                </a:lnTo>
                <a:lnTo>
                  <a:pt x="414567" y="2469639"/>
                </a:lnTo>
                <a:lnTo>
                  <a:pt x="449528" y="2571418"/>
                </a:lnTo>
                <a:cubicBezTo>
                  <a:pt x="468753" y="2627394"/>
                  <a:pt x="503688" y="2711635"/>
                  <a:pt x="527157" y="2758634"/>
                </a:cubicBezTo>
                <a:lnTo>
                  <a:pt x="569825" y="2844089"/>
                </a:lnTo>
                <a:lnTo>
                  <a:pt x="502553" y="3055826"/>
                </a:lnTo>
                <a:cubicBezTo>
                  <a:pt x="465557" y="3172286"/>
                  <a:pt x="433777" y="3272286"/>
                  <a:pt x="431909" y="3278055"/>
                </a:cubicBezTo>
                <a:cubicBezTo>
                  <a:pt x="430041" y="3283824"/>
                  <a:pt x="503900" y="3364076"/>
                  <a:pt x="596041" y="3456382"/>
                </a:cubicBezTo>
                <a:lnTo>
                  <a:pt x="763563" y="3624218"/>
                </a:lnTo>
                <a:lnTo>
                  <a:pt x="981739" y="3553204"/>
                </a:lnTo>
                <a:lnTo>
                  <a:pt x="1199915" y="3482190"/>
                </a:lnTo>
                <a:lnTo>
                  <a:pt x="1309002" y="3533675"/>
                </a:lnTo>
                <a:cubicBezTo>
                  <a:pt x="1369001" y="3561993"/>
                  <a:pt x="1453503" y="3596768"/>
                  <a:pt x="1496775" y="3610951"/>
                </a:cubicBezTo>
                <a:lnTo>
                  <a:pt x="1575441" y="3636740"/>
                </a:lnTo>
                <a:lnTo>
                  <a:pt x="1679415" y="3845702"/>
                </a:lnTo>
                <a:lnTo>
                  <a:pt x="1783371" y="4054682"/>
                </a:lnTo>
                <a:lnTo>
                  <a:pt x="2020444" y="4054682"/>
                </a:lnTo>
                <a:lnTo>
                  <a:pt x="2257518" y="4054682"/>
                </a:lnTo>
                <a:lnTo>
                  <a:pt x="2361251" y="3846167"/>
                </a:lnTo>
                <a:lnTo>
                  <a:pt x="2464985" y="3637654"/>
                </a:lnTo>
                <a:lnTo>
                  <a:pt x="2566180" y="3602491"/>
                </a:lnTo>
                <a:cubicBezTo>
                  <a:pt x="2621836" y="3583155"/>
                  <a:pt x="2705313" y="3548187"/>
                  <a:pt x="2751674" y="3524769"/>
                </a:cubicBezTo>
                <a:lnTo>
                  <a:pt x="2835954" y="3482190"/>
                </a:lnTo>
                <a:lnTo>
                  <a:pt x="3057965" y="3557769"/>
                </a:lnTo>
                <a:lnTo>
                  <a:pt x="3279994" y="3633349"/>
                </a:lnTo>
                <a:lnTo>
                  <a:pt x="3447183" y="3463537"/>
                </a:lnTo>
                <a:cubicBezTo>
                  <a:pt x="3544761" y="3364432"/>
                  <a:pt x="3612553" y="3288279"/>
                  <a:pt x="3610018" y="3280645"/>
                </a:cubicBezTo>
                <a:cubicBezTo>
                  <a:pt x="3607630" y="3273452"/>
                  <a:pt x="3575375" y="3174464"/>
                  <a:pt x="3538336" y="3060671"/>
                </a:cubicBezTo>
                <a:lnTo>
                  <a:pt x="3470990" y="2853778"/>
                </a:lnTo>
                <a:lnTo>
                  <a:pt x="3513695" y="2768249"/>
                </a:lnTo>
                <a:cubicBezTo>
                  <a:pt x="3537185" y="2721208"/>
                  <a:pt x="3572136" y="2636935"/>
                  <a:pt x="3591361" y="2580958"/>
                </a:cubicBezTo>
                <a:lnTo>
                  <a:pt x="3626322" y="2479180"/>
                </a:lnTo>
                <a:lnTo>
                  <a:pt x="3833622" y="2374829"/>
                </a:lnTo>
                <a:lnTo>
                  <a:pt x="4040941" y="2270498"/>
                </a:lnTo>
                <a:lnTo>
                  <a:pt x="4040941" y="2032076"/>
                </a:lnTo>
                <a:lnTo>
                  <a:pt x="4040941" y="1793636"/>
                </a:lnTo>
                <a:lnTo>
                  <a:pt x="3833622" y="1689304"/>
                </a:lnTo>
                <a:lnTo>
                  <a:pt x="3626322" y="1584954"/>
                </a:lnTo>
                <a:lnTo>
                  <a:pt x="3591361" y="1483194"/>
                </a:lnTo>
                <a:cubicBezTo>
                  <a:pt x="3572136" y="1427217"/>
                  <a:pt x="3537350" y="1343259"/>
                  <a:pt x="3514066" y="1296630"/>
                </a:cubicBezTo>
                <a:lnTo>
                  <a:pt x="3471732" y="1211846"/>
                </a:lnTo>
                <a:lnTo>
                  <a:pt x="3546766" y="988909"/>
                </a:lnTo>
                <a:lnTo>
                  <a:pt x="3621783" y="765972"/>
                </a:lnTo>
                <a:lnTo>
                  <a:pt x="3449555" y="593683"/>
                </a:lnTo>
                <a:lnTo>
                  <a:pt x="3277326" y="421393"/>
                </a:lnTo>
                <a:lnTo>
                  <a:pt x="3059150" y="496674"/>
                </a:lnTo>
                <a:lnTo>
                  <a:pt x="2840975" y="571956"/>
                </a:lnTo>
                <a:lnTo>
                  <a:pt x="2750859" y="529228"/>
                </a:lnTo>
                <a:cubicBezTo>
                  <a:pt x="2701295" y="505727"/>
                  <a:pt x="2618057" y="471895"/>
                  <a:pt x="2565884" y="454040"/>
                </a:cubicBezTo>
                <a:lnTo>
                  <a:pt x="2471025" y="421561"/>
                </a:lnTo>
                <a:lnTo>
                  <a:pt x="2364142" y="210736"/>
                </a:lnTo>
                <a:lnTo>
                  <a:pt x="2257240" y="-70"/>
                </a:lnTo>
                <a:lnTo>
                  <a:pt x="2020315" y="-70"/>
                </a:lnTo>
                <a:close/>
                <a:moveTo>
                  <a:pt x="2020444" y="1321991"/>
                </a:moveTo>
                <a:cubicBezTo>
                  <a:pt x="2154608" y="1321991"/>
                  <a:pt x="2221015" y="1336224"/>
                  <a:pt x="2329014" y="1388124"/>
                </a:cubicBezTo>
                <a:cubicBezTo>
                  <a:pt x="2512242" y="1476175"/>
                  <a:pt x="2654356" y="1648990"/>
                  <a:pt x="2709506" y="1850805"/>
                </a:cubicBezTo>
                <a:cubicBezTo>
                  <a:pt x="2732927" y="1936513"/>
                  <a:pt x="2732927" y="2127640"/>
                  <a:pt x="2709506" y="2213347"/>
                </a:cubicBezTo>
                <a:cubicBezTo>
                  <a:pt x="2642083" y="2460071"/>
                  <a:pt x="2447166" y="2657383"/>
                  <a:pt x="2205420" y="2723620"/>
                </a:cubicBezTo>
                <a:cubicBezTo>
                  <a:pt x="2122572" y="2746320"/>
                  <a:pt x="1955248" y="2750756"/>
                  <a:pt x="1873413" y="2732434"/>
                </a:cubicBezTo>
                <a:cubicBezTo>
                  <a:pt x="1737461" y="2701995"/>
                  <a:pt x="1613872" y="2634312"/>
                  <a:pt x="1517766" y="2537653"/>
                </a:cubicBezTo>
                <a:cubicBezTo>
                  <a:pt x="1218474" y="2236635"/>
                  <a:pt x="1248390" y="1728257"/>
                  <a:pt x="1580573" y="1470336"/>
                </a:cubicBezTo>
                <a:cubicBezTo>
                  <a:pt x="1716937" y="1364458"/>
                  <a:pt x="1842874" y="1321991"/>
                  <a:pt x="2020444" y="1321991"/>
                </a:cubicBezTo>
                <a:close/>
              </a:path>
            </a:pathLst>
          </a:custGeom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L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8F4001-9531-1661-C6E2-CC2E8D1CA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947" y="217658"/>
            <a:ext cx="6225706" cy="3260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89D2EF-7DEB-C290-AB1A-CA2D91F8D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947" y="3373897"/>
            <a:ext cx="6225706" cy="33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0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7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5000"/>
          </a:schemeClr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234</Words>
  <Application>Microsoft Office PowerPoint</Application>
  <PresentationFormat>Widescreen</PresentationFormat>
  <Paragraphs>146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Raleway</vt:lpstr>
      <vt:lpstr>Raleway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Desire Amagwula</cp:lastModifiedBy>
  <cp:revision>2</cp:revision>
  <dcterms:created xsi:type="dcterms:W3CDTF">2020-12-19T18:59:10Z</dcterms:created>
  <dcterms:modified xsi:type="dcterms:W3CDTF">2022-11-22T07:00:25Z</dcterms:modified>
</cp:coreProperties>
</file>