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8" r:id="rId4"/>
    <p:sldId id="257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A2812-1D8A-485C-BC80-96F0AE8A71D8}" type="doc">
      <dgm:prSet loTypeId="urn:microsoft.com/office/officeart/2005/8/layout/orgChart1" loCatId="hierarchy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6C6429-10F3-483E-AFFB-4F7182670B0C}">
      <dgm:prSet/>
      <dgm:spPr/>
      <dgm:t>
        <a:bodyPr/>
        <a:lstStyle/>
        <a:p>
          <a:r>
            <a:rPr lang="en-US" dirty="0"/>
            <a:t>AI AGENT</a:t>
          </a:r>
        </a:p>
      </dgm:t>
    </dgm:pt>
    <dgm:pt modelId="{00C8D6AF-FC82-4F43-9885-D0599AEF2752}" type="parTrans" cxnId="{1808D3D0-E33E-4B3E-AC60-20CFE30BB14C}">
      <dgm:prSet/>
      <dgm:spPr/>
      <dgm:t>
        <a:bodyPr/>
        <a:lstStyle/>
        <a:p>
          <a:endParaRPr lang="en-US"/>
        </a:p>
      </dgm:t>
    </dgm:pt>
    <dgm:pt modelId="{8A419037-A4D7-485F-BFA2-5D28600B22A6}" type="sibTrans" cxnId="{1808D3D0-E33E-4B3E-AC60-20CFE30BB14C}">
      <dgm:prSet/>
      <dgm:spPr/>
      <dgm:t>
        <a:bodyPr/>
        <a:lstStyle/>
        <a:p>
          <a:endParaRPr lang="en-US"/>
        </a:p>
      </dgm:t>
    </dgm:pt>
    <dgm:pt modelId="{0713EB11-C642-43C4-9E25-9CB349AD489B}">
      <dgm:prSet/>
      <dgm:spPr/>
      <dgm:t>
        <a:bodyPr/>
        <a:lstStyle/>
        <a:p>
          <a:r>
            <a:rPr lang="en-US" dirty="0"/>
            <a:t>Create &amp; Manage To-Do Items</a:t>
          </a:r>
        </a:p>
      </dgm:t>
    </dgm:pt>
    <dgm:pt modelId="{641ACFA2-76B9-449B-8BD7-B1B55C7AF8C6}" type="parTrans" cxnId="{987B186B-02D3-479C-847E-42921C9F82DB}">
      <dgm:prSet/>
      <dgm:spPr/>
      <dgm:t>
        <a:bodyPr/>
        <a:lstStyle/>
        <a:p>
          <a:endParaRPr lang="en-US"/>
        </a:p>
      </dgm:t>
    </dgm:pt>
    <dgm:pt modelId="{88B91A6F-9F97-495A-A987-884F0E6E36EE}" type="sibTrans" cxnId="{987B186B-02D3-479C-847E-42921C9F82DB}">
      <dgm:prSet/>
      <dgm:spPr/>
      <dgm:t>
        <a:bodyPr/>
        <a:lstStyle/>
        <a:p>
          <a:endParaRPr lang="en-US"/>
        </a:p>
      </dgm:t>
    </dgm:pt>
    <dgm:pt modelId="{5092611B-ABC3-45A0-A222-C6551ADCE3C7}">
      <dgm:prSet/>
      <dgm:spPr/>
      <dgm:t>
        <a:bodyPr/>
        <a:lstStyle/>
        <a:p>
          <a:r>
            <a:rPr lang="en-US" dirty="0"/>
            <a:t>Automated Scheduling</a:t>
          </a:r>
        </a:p>
      </dgm:t>
    </dgm:pt>
    <dgm:pt modelId="{AED05E66-4BD5-43F3-9598-84250131B2C1}" type="parTrans" cxnId="{B78C675E-A112-465D-BBAE-5713F8713C7B}">
      <dgm:prSet/>
      <dgm:spPr/>
      <dgm:t>
        <a:bodyPr/>
        <a:lstStyle/>
        <a:p>
          <a:endParaRPr lang="en-US"/>
        </a:p>
      </dgm:t>
    </dgm:pt>
    <dgm:pt modelId="{5CBD8136-5B17-4CC0-9547-127E98238CCA}" type="sibTrans" cxnId="{B78C675E-A112-465D-BBAE-5713F8713C7B}">
      <dgm:prSet/>
      <dgm:spPr/>
      <dgm:t>
        <a:bodyPr/>
        <a:lstStyle/>
        <a:p>
          <a:endParaRPr lang="en-US"/>
        </a:p>
      </dgm:t>
    </dgm:pt>
    <dgm:pt modelId="{345EFE95-B228-4D64-A75D-7669C5A933C3}">
      <dgm:prSet/>
      <dgm:spPr/>
      <dgm:t>
        <a:bodyPr/>
        <a:lstStyle/>
        <a:p>
          <a:r>
            <a:rPr lang="en-US" dirty="0"/>
            <a:t>Smart Prioritization</a:t>
          </a:r>
        </a:p>
      </dgm:t>
    </dgm:pt>
    <dgm:pt modelId="{844B4E38-C3E4-4E77-8378-062FC6EA33A5}" type="parTrans" cxnId="{C0DA6D0A-1F7A-4ABE-AD7A-9A235C2217AA}">
      <dgm:prSet/>
      <dgm:spPr/>
      <dgm:t>
        <a:bodyPr/>
        <a:lstStyle/>
        <a:p>
          <a:endParaRPr lang="en-US"/>
        </a:p>
      </dgm:t>
    </dgm:pt>
    <dgm:pt modelId="{79596011-114C-4A40-8FBD-C8F8D46CED4F}" type="sibTrans" cxnId="{C0DA6D0A-1F7A-4ABE-AD7A-9A235C2217AA}">
      <dgm:prSet/>
      <dgm:spPr/>
      <dgm:t>
        <a:bodyPr/>
        <a:lstStyle/>
        <a:p>
          <a:endParaRPr lang="en-US"/>
        </a:p>
      </dgm:t>
    </dgm:pt>
    <dgm:pt modelId="{20BD3A2A-614A-4B2B-B3E1-F6CE0BE5D7E8}" type="pres">
      <dgm:prSet presAssocID="{1FAA2812-1D8A-485C-BC80-96F0AE8A71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FBD3448-AFE2-4AF3-B698-26670F485558}" type="pres">
      <dgm:prSet presAssocID="{CD6C6429-10F3-483E-AFFB-4F7182670B0C}" presName="hierRoot1" presStyleCnt="0">
        <dgm:presLayoutVars>
          <dgm:hierBranch val="init"/>
        </dgm:presLayoutVars>
      </dgm:prSet>
      <dgm:spPr/>
    </dgm:pt>
    <dgm:pt modelId="{8ABC772A-ACB2-44A8-A91D-D0EBAA7A5352}" type="pres">
      <dgm:prSet presAssocID="{CD6C6429-10F3-483E-AFFB-4F7182670B0C}" presName="rootComposite1" presStyleCnt="0"/>
      <dgm:spPr/>
    </dgm:pt>
    <dgm:pt modelId="{62A6E7E3-E182-49C4-8D65-DC12B2683A46}" type="pres">
      <dgm:prSet presAssocID="{CD6C6429-10F3-483E-AFFB-4F7182670B0C}" presName="rootText1" presStyleLbl="node0" presStyleIdx="0" presStyleCnt="1">
        <dgm:presLayoutVars>
          <dgm:chPref val="3"/>
        </dgm:presLayoutVars>
      </dgm:prSet>
      <dgm:spPr/>
    </dgm:pt>
    <dgm:pt modelId="{A65C3A00-CF02-4DE1-8F77-D43A1C0D89E0}" type="pres">
      <dgm:prSet presAssocID="{CD6C6429-10F3-483E-AFFB-4F7182670B0C}" presName="rootConnector1" presStyleLbl="node1" presStyleIdx="0" presStyleCnt="0"/>
      <dgm:spPr/>
    </dgm:pt>
    <dgm:pt modelId="{DF9601CB-8BBF-48AD-96D5-368A64DA861E}" type="pres">
      <dgm:prSet presAssocID="{CD6C6429-10F3-483E-AFFB-4F7182670B0C}" presName="hierChild2" presStyleCnt="0"/>
      <dgm:spPr/>
    </dgm:pt>
    <dgm:pt modelId="{FD2814B8-CE66-43B5-8CA4-DA400D187D6C}" type="pres">
      <dgm:prSet presAssocID="{641ACFA2-76B9-449B-8BD7-B1B55C7AF8C6}" presName="Name37" presStyleLbl="parChTrans1D2" presStyleIdx="0" presStyleCnt="3"/>
      <dgm:spPr/>
    </dgm:pt>
    <dgm:pt modelId="{6618EAF8-FFFA-45DD-B539-6108D8C5F3C5}" type="pres">
      <dgm:prSet presAssocID="{0713EB11-C642-43C4-9E25-9CB349AD489B}" presName="hierRoot2" presStyleCnt="0">
        <dgm:presLayoutVars>
          <dgm:hierBranch val="init"/>
        </dgm:presLayoutVars>
      </dgm:prSet>
      <dgm:spPr/>
    </dgm:pt>
    <dgm:pt modelId="{FA41F933-17DA-4432-BA90-B669D499D304}" type="pres">
      <dgm:prSet presAssocID="{0713EB11-C642-43C4-9E25-9CB349AD489B}" presName="rootComposite" presStyleCnt="0"/>
      <dgm:spPr/>
    </dgm:pt>
    <dgm:pt modelId="{C64846D2-C507-421B-89EC-919C47631412}" type="pres">
      <dgm:prSet presAssocID="{0713EB11-C642-43C4-9E25-9CB349AD489B}" presName="rootText" presStyleLbl="node2" presStyleIdx="0" presStyleCnt="3">
        <dgm:presLayoutVars>
          <dgm:chPref val="3"/>
        </dgm:presLayoutVars>
      </dgm:prSet>
      <dgm:spPr/>
    </dgm:pt>
    <dgm:pt modelId="{20FAAD7C-8BED-42C3-9C98-E31B9769D24D}" type="pres">
      <dgm:prSet presAssocID="{0713EB11-C642-43C4-9E25-9CB349AD489B}" presName="rootConnector" presStyleLbl="node2" presStyleIdx="0" presStyleCnt="3"/>
      <dgm:spPr/>
    </dgm:pt>
    <dgm:pt modelId="{24D956E3-7944-43D0-B218-E4E2E41CCEEF}" type="pres">
      <dgm:prSet presAssocID="{0713EB11-C642-43C4-9E25-9CB349AD489B}" presName="hierChild4" presStyleCnt="0"/>
      <dgm:spPr/>
    </dgm:pt>
    <dgm:pt modelId="{B6D8F14B-3C23-4E80-9ED9-8D098394373C}" type="pres">
      <dgm:prSet presAssocID="{0713EB11-C642-43C4-9E25-9CB349AD489B}" presName="hierChild5" presStyleCnt="0"/>
      <dgm:spPr/>
    </dgm:pt>
    <dgm:pt modelId="{4A4F0920-1539-4A02-AF55-447700EA09BA}" type="pres">
      <dgm:prSet presAssocID="{AED05E66-4BD5-43F3-9598-84250131B2C1}" presName="Name37" presStyleLbl="parChTrans1D2" presStyleIdx="1" presStyleCnt="3"/>
      <dgm:spPr/>
    </dgm:pt>
    <dgm:pt modelId="{5ACC7824-D5EF-4FDB-8D05-1BDD2C7A8C96}" type="pres">
      <dgm:prSet presAssocID="{5092611B-ABC3-45A0-A222-C6551ADCE3C7}" presName="hierRoot2" presStyleCnt="0">
        <dgm:presLayoutVars>
          <dgm:hierBranch val="init"/>
        </dgm:presLayoutVars>
      </dgm:prSet>
      <dgm:spPr/>
    </dgm:pt>
    <dgm:pt modelId="{66DC620A-2571-4479-88EA-5C3BDD13C90E}" type="pres">
      <dgm:prSet presAssocID="{5092611B-ABC3-45A0-A222-C6551ADCE3C7}" presName="rootComposite" presStyleCnt="0"/>
      <dgm:spPr/>
    </dgm:pt>
    <dgm:pt modelId="{37DFC47A-CCAC-435B-B931-52C63D0A0043}" type="pres">
      <dgm:prSet presAssocID="{5092611B-ABC3-45A0-A222-C6551ADCE3C7}" presName="rootText" presStyleLbl="node2" presStyleIdx="1" presStyleCnt="3">
        <dgm:presLayoutVars>
          <dgm:chPref val="3"/>
        </dgm:presLayoutVars>
      </dgm:prSet>
      <dgm:spPr/>
    </dgm:pt>
    <dgm:pt modelId="{F017BEEF-7149-4CD6-BA3A-BC6B43D1F30B}" type="pres">
      <dgm:prSet presAssocID="{5092611B-ABC3-45A0-A222-C6551ADCE3C7}" presName="rootConnector" presStyleLbl="node2" presStyleIdx="1" presStyleCnt="3"/>
      <dgm:spPr/>
    </dgm:pt>
    <dgm:pt modelId="{AA8A66CE-AF66-41E9-8A63-E10350A29B62}" type="pres">
      <dgm:prSet presAssocID="{5092611B-ABC3-45A0-A222-C6551ADCE3C7}" presName="hierChild4" presStyleCnt="0"/>
      <dgm:spPr/>
    </dgm:pt>
    <dgm:pt modelId="{F397C938-28BE-4E2E-AA41-BF20E1F0AFF8}" type="pres">
      <dgm:prSet presAssocID="{5092611B-ABC3-45A0-A222-C6551ADCE3C7}" presName="hierChild5" presStyleCnt="0"/>
      <dgm:spPr/>
    </dgm:pt>
    <dgm:pt modelId="{57849C6F-1A1F-4079-AEC9-AEFFD1169185}" type="pres">
      <dgm:prSet presAssocID="{844B4E38-C3E4-4E77-8378-062FC6EA33A5}" presName="Name37" presStyleLbl="parChTrans1D2" presStyleIdx="2" presStyleCnt="3"/>
      <dgm:spPr/>
    </dgm:pt>
    <dgm:pt modelId="{18270ABD-73BC-4EE4-8477-EAAB9BFD0053}" type="pres">
      <dgm:prSet presAssocID="{345EFE95-B228-4D64-A75D-7669C5A933C3}" presName="hierRoot2" presStyleCnt="0">
        <dgm:presLayoutVars>
          <dgm:hierBranch val="init"/>
        </dgm:presLayoutVars>
      </dgm:prSet>
      <dgm:spPr/>
    </dgm:pt>
    <dgm:pt modelId="{11BF041D-6965-4808-BE72-E98033524126}" type="pres">
      <dgm:prSet presAssocID="{345EFE95-B228-4D64-A75D-7669C5A933C3}" presName="rootComposite" presStyleCnt="0"/>
      <dgm:spPr/>
    </dgm:pt>
    <dgm:pt modelId="{D55F211E-C786-4543-B9D6-D6594FE7A27A}" type="pres">
      <dgm:prSet presAssocID="{345EFE95-B228-4D64-A75D-7669C5A933C3}" presName="rootText" presStyleLbl="node2" presStyleIdx="2" presStyleCnt="3">
        <dgm:presLayoutVars>
          <dgm:chPref val="3"/>
        </dgm:presLayoutVars>
      </dgm:prSet>
      <dgm:spPr/>
    </dgm:pt>
    <dgm:pt modelId="{8B3742D4-7F4E-4842-A8A8-258B2641EF62}" type="pres">
      <dgm:prSet presAssocID="{345EFE95-B228-4D64-A75D-7669C5A933C3}" presName="rootConnector" presStyleLbl="node2" presStyleIdx="2" presStyleCnt="3"/>
      <dgm:spPr/>
    </dgm:pt>
    <dgm:pt modelId="{B7E39B78-8357-480D-A8B4-6052FA41449E}" type="pres">
      <dgm:prSet presAssocID="{345EFE95-B228-4D64-A75D-7669C5A933C3}" presName="hierChild4" presStyleCnt="0"/>
      <dgm:spPr/>
    </dgm:pt>
    <dgm:pt modelId="{0B79FE91-7B85-48B7-AC39-AC98F1AF4CF1}" type="pres">
      <dgm:prSet presAssocID="{345EFE95-B228-4D64-A75D-7669C5A933C3}" presName="hierChild5" presStyleCnt="0"/>
      <dgm:spPr/>
    </dgm:pt>
    <dgm:pt modelId="{FC2CD455-9859-4C23-9306-157109219C56}" type="pres">
      <dgm:prSet presAssocID="{CD6C6429-10F3-483E-AFFB-4F7182670B0C}" presName="hierChild3" presStyleCnt="0"/>
      <dgm:spPr/>
    </dgm:pt>
  </dgm:ptLst>
  <dgm:cxnLst>
    <dgm:cxn modelId="{C0DA6D0A-1F7A-4ABE-AD7A-9A235C2217AA}" srcId="{CD6C6429-10F3-483E-AFFB-4F7182670B0C}" destId="{345EFE95-B228-4D64-A75D-7669C5A933C3}" srcOrd="2" destOrd="0" parTransId="{844B4E38-C3E4-4E77-8378-062FC6EA33A5}" sibTransId="{79596011-114C-4A40-8FBD-C8F8D46CED4F}"/>
    <dgm:cxn modelId="{B78C675E-A112-465D-BBAE-5713F8713C7B}" srcId="{CD6C6429-10F3-483E-AFFB-4F7182670B0C}" destId="{5092611B-ABC3-45A0-A222-C6551ADCE3C7}" srcOrd="1" destOrd="0" parTransId="{AED05E66-4BD5-43F3-9598-84250131B2C1}" sibTransId="{5CBD8136-5B17-4CC0-9547-127E98238CCA}"/>
    <dgm:cxn modelId="{0E2D2A5F-08DA-4AC3-986A-979E1647C38E}" type="presOf" srcId="{5092611B-ABC3-45A0-A222-C6551ADCE3C7}" destId="{37DFC47A-CCAC-435B-B931-52C63D0A0043}" srcOrd="0" destOrd="0" presId="urn:microsoft.com/office/officeart/2005/8/layout/orgChart1"/>
    <dgm:cxn modelId="{987B186B-02D3-479C-847E-42921C9F82DB}" srcId="{CD6C6429-10F3-483E-AFFB-4F7182670B0C}" destId="{0713EB11-C642-43C4-9E25-9CB349AD489B}" srcOrd="0" destOrd="0" parTransId="{641ACFA2-76B9-449B-8BD7-B1B55C7AF8C6}" sibTransId="{88B91A6F-9F97-495A-A987-884F0E6E36EE}"/>
    <dgm:cxn modelId="{2F6F8B85-052B-4BFE-A518-F92A4D60274F}" type="presOf" srcId="{5092611B-ABC3-45A0-A222-C6551ADCE3C7}" destId="{F017BEEF-7149-4CD6-BA3A-BC6B43D1F30B}" srcOrd="1" destOrd="0" presId="urn:microsoft.com/office/officeart/2005/8/layout/orgChart1"/>
    <dgm:cxn modelId="{BE7EBA95-1475-4B57-83FD-CE26DE5B60F1}" type="presOf" srcId="{CD6C6429-10F3-483E-AFFB-4F7182670B0C}" destId="{A65C3A00-CF02-4DE1-8F77-D43A1C0D89E0}" srcOrd="1" destOrd="0" presId="urn:microsoft.com/office/officeart/2005/8/layout/orgChart1"/>
    <dgm:cxn modelId="{F19C6E9C-4D17-424B-B569-98A06B9FBA09}" type="presOf" srcId="{CD6C6429-10F3-483E-AFFB-4F7182670B0C}" destId="{62A6E7E3-E182-49C4-8D65-DC12B2683A46}" srcOrd="0" destOrd="0" presId="urn:microsoft.com/office/officeart/2005/8/layout/orgChart1"/>
    <dgm:cxn modelId="{AE48B4AD-222D-4BE8-A2A0-E5C5F22D32BE}" type="presOf" srcId="{345EFE95-B228-4D64-A75D-7669C5A933C3}" destId="{D55F211E-C786-4543-B9D6-D6594FE7A27A}" srcOrd="0" destOrd="0" presId="urn:microsoft.com/office/officeart/2005/8/layout/orgChart1"/>
    <dgm:cxn modelId="{FB0E1AAE-56E1-4455-A3AE-D3604D12BF27}" type="presOf" srcId="{0713EB11-C642-43C4-9E25-9CB349AD489B}" destId="{C64846D2-C507-421B-89EC-919C47631412}" srcOrd="0" destOrd="0" presId="urn:microsoft.com/office/officeart/2005/8/layout/orgChart1"/>
    <dgm:cxn modelId="{23C69EB0-12F2-4679-8B5C-5DAAB693D158}" type="presOf" srcId="{AED05E66-4BD5-43F3-9598-84250131B2C1}" destId="{4A4F0920-1539-4A02-AF55-447700EA09BA}" srcOrd="0" destOrd="0" presId="urn:microsoft.com/office/officeart/2005/8/layout/orgChart1"/>
    <dgm:cxn modelId="{1808D3D0-E33E-4B3E-AC60-20CFE30BB14C}" srcId="{1FAA2812-1D8A-485C-BC80-96F0AE8A71D8}" destId="{CD6C6429-10F3-483E-AFFB-4F7182670B0C}" srcOrd="0" destOrd="0" parTransId="{00C8D6AF-FC82-4F43-9885-D0599AEF2752}" sibTransId="{8A419037-A4D7-485F-BFA2-5D28600B22A6}"/>
    <dgm:cxn modelId="{F42F58D9-6F20-4985-892F-7338FC1AD275}" type="presOf" srcId="{0713EB11-C642-43C4-9E25-9CB349AD489B}" destId="{20FAAD7C-8BED-42C3-9C98-E31B9769D24D}" srcOrd="1" destOrd="0" presId="urn:microsoft.com/office/officeart/2005/8/layout/orgChart1"/>
    <dgm:cxn modelId="{D4B16AF3-C00F-407C-8B15-3EEB66C0986A}" type="presOf" srcId="{641ACFA2-76B9-449B-8BD7-B1B55C7AF8C6}" destId="{FD2814B8-CE66-43B5-8CA4-DA400D187D6C}" srcOrd="0" destOrd="0" presId="urn:microsoft.com/office/officeart/2005/8/layout/orgChart1"/>
    <dgm:cxn modelId="{05D461F8-2FA5-4D49-8A2C-98355BC788FB}" type="presOf" srcId="{844B4E38-C3E4-4E77-8378-062FC6EA33A5}" destId="{57849C6F-1A1F-4079-AEC9-AEFFD1169185}" srcOrd="0" destOrd="0" presId="urn:microsoft.com/office/officeart/2005/8/layout/orgChart1"/>
    <dgm:cxn modelId="{4EBEB5F8-013C-4F7A-B374-B89AECD75A1B}" type="presOf" srcId="{1FAA2812-1D8A-485C-BC80-96F0AE8A71D8}" destId="{20BD3A2A-614A-4B2B-B3E1-F6CE0BE5D7E8}" srcOrd="0" destOrd="0" presId="urn:microsoft.com/office/officeart/2005/8/layout/orgChart1"/>
    <dgm:cxn modelId="{7BC914FB-B45E-4EEF-B925-04F3608058DD}" type="presOf" srcId="{345EFE95-B228-4D64-A75D-7669C5A933C3}" destId="{8B3742D4-7F4E-4842-A8A8-258B2641EF62}" srcOrd="1" destOrd="0" presId="urn:microsoft.com/office/officeart/2005/8/layout/orgChart1"/>
    <dgm:cxn modelId="{2EB5F3E7-362B-43B9-9DDA-51E223BBA587}" type="presParOf" srcId="{20BD3A2A-614A-4B2B-B3E1-F6CE0BE5D7E8}" destId="{4FBD3448-AFE2-4AF3-B698-26670F485558}" srcOrd="0" destOrd="0" presId="urn:microsoft.com/office/officeart/2005/8/layout/orgChart1"/>
    <dgm:cxn modelId="{8AC420E3-C05C-45E5-814C-7BC878E45679}" type="presParOf" srcId="{4FBD3448-AFE2-4AF3-B698-26670F485558}" destId="{8ABC772A-ACB2-44A8-A91D-D0EBAA7A5352}" srcOrd="0" destOrd="0" presId="urn:microsoft.com/office/officeart/2005/8/layout/orgChart1"/>
    <dgm:cxn modelId="{6E1BE854-312E-4360-82AB-A5FC6D4F3281}" type="presParOf" srcId="{8ABC772A-ACB2-44A8-A91D-D0EBAA7A5352}" destId="{62A6E7E3-E182-49C4-8D65-DC12B2683A46}" srcOrd="0" destOrd="0" presId="urn:microsoft.com/office/officeart/2005/8/layout/orgChart1"/>
    <dgm:cxn modelId="{9649445B-F608-4320-801F-4E865962241D}" type="presParOf" srcId="{8ABC772A-ACB2-44A8-A91D-D0EBAA7A5352}" destId="{A65C3A00-CF02-4DE1-8F77-D43A1C0D89E0}" srcOrd="1" destOrd="0" presId="urn:microsoft.com/office/officeart/2005/8/layout/orgChart1"/>
    <dgm:cxn modelId="{C0EDDFEE-3F90-4598-9E1A-9B6AB543F747}" type="presParOf" srcId="{4FBD3448-AFE2-4AF3-B698-26670F485558}" destId="{DF9601CB-8BBF-48AD-96D5-368A64DA861E}" srcOrd="1" destOrd="0" presId="urn:microsoft.com/office/officeart/2005/8/layout/orgChart1"/>
    <dgm:cxn modelId="{CB2660F6-DDEB-48C9-A813-AD0F75CADA71}" type="presParOf" srcId="{DF9601CB-8BBF-48AD-96D5-368A64DA861E}" destId="{FD2814B8-CE66-43B5-8CA4-DA400D187D6C}" srcOrd="0" destOrd="0" presId="urn:microsoft.com/office/officeart/2005/8/layout/orgChart1"/>
    <dgm:cxn modelId="{33596B91-5759-46BB-A462-76C8E4274C02}" type="presParOf" srcId="{DF9601CB-8BBF-48AD-96D5-368A64DA861E}" destId="{6618EAF8-FFFA-45DD-B539-6108D8C5F3C5}" srcOrd="1" destOrd="0" presId="urn:microsoft.com/office/officeart/2005/8/layout/orgChart1"/>
    <dgm:cxn modelId="{32075741-46DA-4FA8-8593-D24B1B4BF016}" type="presParOf" srcId="{6618EAF8-FFFA-45DD-B539-6108D8C5F3C5}" destId="{FA41F933-17DA-4432-BA90-B669D499D304}" srcOrd="0" destOrd="0" presId="urn:microsoft.com/office/officeart/2005/8/layout/orgChart1"/>
    <dgm:cxn modelId="{D5691705-151E-4FE9-BFAF-CF8CFC00ADB8}" type="presParOf" srcId="{FA41F933-17DA-4432-BA90-B669D499D304}" destId="{C64846D2-C507-421B-89EC-919C47631412}" srcOrd="0" destOrd="0" presId="urn:microsoft.com/office/officeart/2005/8/layout/orgChart1"/>
    <dgm:cxn modelId="{9C36E22A-B825-427C-9E94-BD74E2FBF5E6}" type="presParOf" srcId="{FA41F933-17DA-4432-BA90-B669D499D304}" destId="{20FAAD7C-8BED-42C3-9C98-E31B9769D24D}" srcOrd="1" destOrd="0" presId="urn:microsoft.com/office/officeart/2005/8/layout/orgChart1"/>
    <dgm:cxn modelId="{F477296B-10C7-4B8D-AB2A-457775B5FB30}" type="presParOf" srcId="{6618EAF8-FFFA-45DD-B539-6108D8C5F3C5}" destId="{24D956E3-7944-43D0-B218-E4E2E41CCEEF}" srcOrd="1" destOrd="0" presId="urn:microsoft.com/office/officeart/2005/8/layout/orgChart1"/>
    <dgm:cxn modelId="{9C7D6DCF-B328-4AAA-9CEB-190ABCA6FA87}" type="presParOf" srcId="{6618EAF8-FFFA-45DD-B539-6108D8C5F3C5}" destId="{B6D8F14B-3C23-4E80-9ED9-8D098394373C}" srcOrd="2" destOrd="0" presId="urn:microsoft.com/office/officeart/2005/8/layout/orgChart1"/>
    <dgm:cxn modelId="{47EAF792-87BF-437A-9ED1-469299C52483}" type="presParOf" srcId="{DF9601CB-8BBF-48AD-96D5-368A64DA861E}" destId="{4A4F0920-1539-4A02-AF55-447700EA09BA}" srcOrd="2" destOrd="0" presId="urn:microsoft.com/office/officeart/2005/8/layout/orgChart1"/>
    <dgm:cxn modelId="{E47D0AB2-3A71-4174-8CD9-AD5D03087554}" type="presParOf" srcId="{DF9601CB-8BBF-48AD-96D5-368A64DA861E}" destId="{5ACC7824-D5EF-4FDB-8D05-1BDD2C7A8C96}" srcOrd="3" destOrd="0" presId="urn:microsoft.com/office/officeart/2005/8/layout/orgChart1"/>
    <dgm:cxn modelId="{FEEBFC29-AAA7-44A9-9C43-98C20B843F27}" type="presParOf" srcId="{5ACC7824-D5EF-4FDB-8D05-1BDD2C7A8C96}" destId="{66DC620A-2571-4479-88EA-5C3BDD13C90E}" srcOrd="0" destOrd="0" presId="urn:microsoft.com/office/officeart/2005/8/layout/orgChart1"/>
    <dgm:cxn modelId="{3A704E5B-B432-4331-9B63-11D23B4F1ECD}" type="presParOf" srcId="{66DC620A-2571-4479-88EA-5C3BDD13C90E}" destId="{37DFC47A-CCAC-435B-B931-52C63D0A0043}" srcOrd="0" destOrd="0" presId="urn:microsoft.com/office/officeart/2005/8/layout/orgChart1"/>
    <dgm:cxn modelId="{F90C242E-75BB-4291-B859-83400A9B7018}" type="presParOf" srcId="{66DC620A-2571-4479-88EA-5C3BDD13C90E}" destId="{F017BEEF-7149-4CD6-BA3A-BC6B43D1F30B}" srcOrd="1" destOrd="0" presId="urn:microsoft.com/office/officeart/2005/8/layout/orgChart1"/>
    <dgm:cxn modelId="{4B5BD9D0-85B1-41BE-BFCD-10CFE3350B9C}" type="presParOf" srcId="{5ACC7824-D5EF-4FDB-8D05-1BDD2C7A8C96}" destId="{AA8A66CE-AF66-41E9-8A63-E10350A29B62}" srcOrd="1" destOrd="0" presId="urn:microsoft.com/office/officeart/2005/8/layout/orgChart1"/>
    <dgm:cxn modelId="{4796C204-6DAF-4D36-9B64-E3D3CCEDF7E8}" type="presParOf" srcId="{5ACC7824-D5EF-4FDB-8D05-1BDD2C7A8C96}" destId="{F397C938-28BE-4E2E-AA41-BF20E1F0AFF8}" srcOrd="2" destOrd="0" presId="urn:microsoft.com/office/officeart/2005/8/layout/orgChart1"/>
    <dgm:cxn modelId="{88257671-1277-48A9-8178-55C9A051AA69}" type="presParOf" srcId="{DF9601CB-8BBF-48AD-96D5-368A64DA861E}" destId="{57849C6F-1A1F-4079-AEC9-AEFFD1169185}" srcOrd="4" destOrd="0" presId="urn:microsoft.com/office/officeart/2005/8/layout/orgChart1"/>
    <dgm:cxn modelId="{F6C40232-EAD3-437D-86CF-759A37D988AA}" type="presParOf" srcId="{DF9601CB-8BBF-48AD-96D5-368A64DA861E}" destId="{18270ABD-73BC-4EE4-8477-EAAB9BFD0053}" srcOrd="5" destOrd="0" presId="urn:microsoft.com/office/officeart/2005/8/layout/orgChart1"/>
    <dgm:cxn modelId="{1DB32C84-BAEF-4F2B-B874-045C65A8678B}" type="presParOf" srcId="{18270ABD-73BC-4EE4-8477-EAAB9BFD0053}" destId="{11BF041D-6965-4808-BE72-E98033524126}" srcOrd="0" destOrd="0" presId="urn:microsoft.com/office/officeart/2005/8/layout/orgChart1"/>
    <dgm:cxn modelId="{C1313DC8-1EFF-4E59-9522-C1DAE22626AA}" type="presParOf" srcId="{11BF041D-6965-4808-BE72-E98033524126}" destId="{D55F211E-C786-4543-B9D6-D6594FE7A27A}" srcOrd="0" destOrd="0" presId="urn:microsoft.com/office/officeart/2005/8/layout/orgChart1"/>
    <dgm:cxn modelId="{39561209-EE8B-4957-9B5D-361C0BB19B87}" type="presParOf" srcId="{11BF041D-6965-4808-BE72-E98033524126}" destId="{8B3742D4-7F4E-4842-A8A8-258B2641EF62}" srcOrd="1" destOrd="0" presId="urn:microsoft.com/office/officeart/2005/8/layout/orgChart1"/>
    <dgm:cxn modelId="{24199FA9-1E69-4DF6-A8F1-22746BF4E674}" type="presParOf" srcId="{18270ABD-73BC-4EE4-8477-EAAB9BFD0053}" destId="{B7E39B78-8357-480D-A8B4-6052FA41449E}" srcOrd="1" destOrd="0" presId="urn:microsoft.com/office/officeart/2005/8/layout/orgChart1"/>
    <dgm:cxn modelId="{6FA9B956-A7F8-4642-84AB-9B6B97719D91}" type="presParOf" srcId="{18270ABD-73BC-4EE4-8477-EAAB9BFD0053}" destId="{0B79FE91-7B85-48B7-AC39-AC98F1AF4CF1}" srcOrd="2" destOrd="0" presId="urn:microsoft.com/office/officeart/2005/8/layout/orgChart1"/>
    <dgm:cxn modelId="{44497E88-2A29-43BB-BE6D-F21F416C4237}" type="presParOf" srcId="{4FBD3448-AFE2-4AF3-B698-26670F485558}" destId="{FC2CD455-9859-4C23-9306-157109219C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49C6F-1A1F-4079-AEC9-AEFFD1169185}">
      <dsp:nvSpPr>
        <dsp:cNvPr id="0" name=""/>
        <dsp:cNvSpPr/>
      </dsp:nvSpPr>
      <dsp:spPr>
        <a:xfrm>
          <a:off x="4028394" y="2982948"/>
          <a:ext cx="2850118" cy="49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324"/>
              </a:lnTo>
              <a:lnTo>
                <a:pt x="2850118" y="247324"/>
              </a:lnTo>
              <a:lnTo>
                <a:pt x="2850118" y="494648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0920-1539-4A02-AF55-447700EA09BA}">
      <dsp:nvSpPr>
        <dsp:cNvPr id="0" name=""/>
        <dsp:cNvSpPr/>
      </dsp:nvSpPr>
      <dsp:spPr>
        <a:xfrm>
          <a:off x="3982674" y="2982948"/>
          <a:ext cx="91440" cy="494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4648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814B8-CE66-43B5-8CA4-DA400D187D6C}">
      <dsp:nvSpPr>
        <dsp:cNvPr id="0" name=""/>
        <dsp:cNvSpPr/>
      </dsp:nvSpPr>
      <dsp:spPr>
        <a:xfrm>
          <a:off x="1178275" y="2982948"/>
          <a:ext cx="2850118" cy="494648"/>
        </a:xfrm>
        <a:custGeom>
          <a:avLst/>
          <a:gdLst/>
          <a:ahLst/>
          <a:cxnLst/>
          <a:rect l="0" t="0" r="0" b="0"/>
          <a:pathLst>
            <a:path>
              <a:moveTo>
                <a:pt x="2850118" y="0"/>
              </a:moveTo>
              <a:lnTo>
                <a:pt x="2850118" y="247324"/>
              </a:lnTo>
              <a:lnTo>
                <a:pt x="0" y="247324"/>
              </a:lnTo>
              <a:lnTo>
                <a:pt x="0" y="494648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6E7E3-E182-49C4-8D65-DC12B2683A46}">
      <dsp:nvSpPr>
        <dsp:cNvPr id="0" name=""/>
        <dsp:cNvSpPr/>
      </dsp:nvSpPr>
      <dsp:spPr>
        <a:xfrm>
          <a:off x="2850659" y="1805213"/>
          <a:ext cx="2355469" cy="1177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AI AGENT</a:t>
          </a:r>
        </a:p>
      </dsp:txBody>
      <dsp:txXfrm>
        <a:off x="2850659" y="1805213"/>
        <a:ext cx="2355469" cy="1177734"/>
      </dsp:txXfrm>
    </dsp:sp>
    <dsp:sp modelId="{C64846D2-C507-421B-89EC-919C47631412}">
      <dsp:nvSpPr>
        <dsp:cNvPr id="0" name=""/>
        <dsp:cNvSpPr/>
      </dsp:nvSpPr>
      <dsp:spPr>
        <a:xfrm>
          <a:off x="540" y="3477596"/>
          <a:ext cx="2355469" cy="11777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&amp; Manage To-Do Items</a:t>
          </a:r>
        </a:p>
      </dsp:txBody>
      <dsp:txXfrm>
        <a:off x="540" y="3477596"/>
        <a:ext cx="2355469" cy="1177734"/>
      </dsp:txXfrm>
    </dsp:sp>
    <dsp:sp modelId="{37DFC47A-CCAC-435B-B931-52C63D0A0043}">
      <dsp:nvSpPr>
        <dsp:cNvPr id="0" name=""/>
        <dsp:cNvSpPr/>
      </dsp:nvSpPr>
      <dsp:spPr>
        <a:xfrm>
          <a:off x="2850659" y="3477596"/>
          <a:ext cx="2355469" cy="11777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Automated Scheduling</a:t>
          </a:r>
        </a:p>
      </dsp:txBody>
      <dsp:txXfrm>
        <a:off x="2850659" y="3477596"/>
        <a:ext cx="2355469" cy="1177734"/>
      </dsp:txXfrm>
    </dsp:sp>
    <dsp:sp modelId="{D55F211E-C786-4543-B9D6-D6594FE7A27A}">
      <dsp:nvSpPr>
        <dsp:cNvPr id="0" name=""/>
        <dsp:cNvSpPr/>
      </dsp:nvSpPr>
      <dsp:spPr>
        <a:xfrm>
          <a:off x="5700777" y="3477596"/>
          <a:ext cx="2355469" cy="11777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Smart Prioritization</a:t>
          </a:r>
        </a:p>
      </dsp:txBody>
      <dsp:txXfrm>
        <a:off x="5700777" y="3477596"/>
        <a:ext cx="2355469" cy="1177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5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5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1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682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TaskOptima AI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 full-stack, AI-powered task management system</a:t>
            </a:r>
          </a:p>
          <a:p>
            <a:r>
              <a:rPr lang="en-US" dirty="0"/>
              <a:t>Mohamad Kansoun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4D139-52F3-D7D0-EA60-7391C5A9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458" y="3417720"/>
            <a:ext cx="3629773" cy="24198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3283893-B3C8-75BC-70B7-48C6397AD0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187748"/>
              </p:ext>
            </p:extLst>
          </p:nvPr>
        </p:nvGraphicFramePr>
        <p:xfrm>
          <a:off x="2371482" y="197109"/>
          <a:ext cx="8056788" cy="6460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873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LLM: Phi‑2 (2.7B)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Quantized GGUF format (Q4_K_M) for CPU inference</a:t>
            </a:r>
          </a:p>
          <a:p>
            <a:r>
              <a:rPr dirty="0"/>
              <a:t>Lightweight </a:t>
            </a:r>
            <a:r>
              <a:rPr dirty="0" err="1"/>
              <a:t>LLaMA</a:t>
            </a:r>
            <a:r>
              <a:rPr dirty="0"/>
              <a:t>-based model optimized for integrated graphics</a:t>
            </a:r>
          </a:p>
          <a:p>
            <a:r>
              <a:rPr dirty="0"/>
              <a:t>Handles prompts up to </a:t>
            </a:r>
            <a:r>
              <a:rPr lang="en-US" dirty="0"/>
              <a:t>2048 tokens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3A486-A001-A7EB-284E-85CA4E58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13" y="2507232"/>
            <a:ext cx="4481381" cy="2565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 err="1"/>
              <a:t>FastAPI</a:t>
            </a:r>
            <a:r>
              <a:rPr dirty="0"/>
              <a:t>: </a:t>
            </a:r>
            <a:r>
              <a:rPr lang="en-US" dirty="0"/>
              <a:t>Modern, high-performance web framework for building APIs with Python</a:t>
            </a:r>
            <a:r>
              <a:rPr dirty="0"/>
              <a:t>.</a:t>
            </a:r>
          </a:p>
          <a:p>
            <a:r>
              <a:rPr dirty="0" err="1"/>
              <a:t>Uvicorn</a:t>
            </a:r>
            <a:r>
              <a:rPr dirty="0"/>
              <a:t>: ASGI server to run </a:t>
            </a:r>
            <a:r>
              <a:rPr dirty="0" err="1"/>
              <a:t>FastAPI</a:t>
            </a:r>
            <a:r>
              <a:rPr dirty="0"/>
              <a:t> apps.</a:t>
            </a:r>
          </a:p>
          <a:p>
            <a:r>
              <a:rPr dirty="0" err="1"/>
              <a:t>langchain</a:t>
            </a:r>
            <a:r>
              <a:rPr dirty="0"/>
              <a:t>: Framework for LLM integration and orchestration.</a:t>
            </a:r>
          </a:p>
          <a:p>
            <a:r>
              <a:rPr dirty="0"/>
              <a:t>PostgreSQL: Relational database for persistent storage.</a:t>
            </a:r>
            <a:r>
              <a:rPr lang="en-US" dirty="0"/>
              <a:t>(</a:t>
            </a:r>
            <a:r>
              <a:rPr lang="en-US" dirty="0" err="1"/>
              <a:t>SQLAlchemy</a:t>
            </a:r>
            <a:r>
              <a:rPr lang="en-US" dirty="0"/>
              <a:t>:)</a:t>
            </a:r>
            <a:endParaRPr dirty="0"/>
          </a:p>
          <a:p>
            <a:r>
              <a:rPr dirty="0"/>
              <a:t>React.js: Frontend library for building UIs.</a:t>
            </a:r>
          </a:p>
          <a:p>
            <a:r>
              <a:rPr dirty="0"/>
              <a:t>Docker &amp; Docker Compose: Containerization and multi-service orchestration.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8B7D9-73D0-F208-7623-CE30AA48F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481" y="3748281"/>
            <a:ext cx="1239053" cy="1277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E1CF9-E581-15CC-FDD1-CD20D7E3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754" y="5195010"/>
            <a:ext cx="1239053" cy="1128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A5BF2-8ACF-1AF2-7DDB-6B6383823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397" y="1921209"/>
            <a:ext cx="1534274" cy="1534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193EE-A55B-71E2-1FA3-C42F276DB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1841" y="3725203"/>
            <a:ext cx="1458877" cy="941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2FC5CF-E7EC-36C9-9373-31C372D3C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885" y="5497659"/>
            <a:ext cx="2699114" cy="1417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206494-5B4D-8C8E-DAB4-E146D792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13" y="1134751"/>
            <a:ext cx="2248214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9AC39-DA55-145C-B6C4-7716B8472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21" y="1144278"/>
            <a:ext cx="2229161" cy="115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A6F826-4737-13A0-9E93-DFC8C0994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192" y="3044734"/>
            <a:ext cx="2000529" cy="1038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EC331A-40EF-5CAE-B520-3702AC3B2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974" y="3102626"/>
            <a:ext cx="1962424" cy="103837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3E0693-66A0-89C7-E3E6-4AFD68A94482}"/>
              </a:ext>
            </a:extLst>
          </p:cNvPr>
          <p:cNvCxnSpPr>
            <a:endCxn id="8" idx="1"/>
          </p:cNvCxnSpPr>
          <p:nvPr/>
        </p:nvCxnSpPr>
        <p:spPr>
          <a:xfrm>
            <a:off x="4651227" y="1720621"/>
            <a:ext cx="19590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303A09-2135-280F-B7DD-00604C0F586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379186" y="2296964"/>
            <a:ext cx="1345716" cy="805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384EF9-EA47-8888-1462-768E267DFAEE}"/>
              </a:ext>
            </a:extLst>
          </p:cNvPr>
          <p:cNvCxnSpPr>
            <a:endCxn id="10" idx="0"/>
          </p:cNvCxnSpPr>
          <p:nvPr/>
        </p:nvCxnSpPr>
        <p:spPr>
          <a:xfrm>
            <a:off x="7724901" y="2316017"/>
            <a:ext cx="1557556" cy="7287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E9E375-08D6-31B0-8976-3F91B1961176}"/>
              </a:ext>
            </a:extLst>
          </p:cNvPr>
          <p:cNvSpPr txBox="1"/>
          <p:nvPr/>
        </p:nvSpPr>
        <p:spPr>
          <a:xfrm>
            <a:off x="5180109" y="4366352"/>
            <a:ext cx="2544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-Wraps Phi-2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LLaMA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model with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LangChain’s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LlamaCpp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-assembles task list, alerts, and instructions into a single prompt</a:t>
            </a:r>
          </a:p>
          <a:p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-invokes the model and returns its text output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239CE3-D1E0-C72A-5080-2A30F5565532}"/>
              </a:ext>
            </a:extLst>
          </p:cNvPr>
          <p:cNvSpPr txBox="1"/>
          <p:nvPr/>
        </p:nvSpPr>
        <p:spPr>
          <a:xfrm>
            <a:off x="9616757" y="1037649"/>
            <a:ext cx="2363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/tasks router : handles tasks requests POST, GET, PUT, DELETE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/agent router : handles request requiring AI logic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B9691B-B01B-72C6-7934-D5232DE117F1}"/>
              </a:ext>
            </a:extLst>
          </p:cNvPr>
          <p:cNvSpPr txBox="1"/>
          <p:nvPr/>
        </p:nvSpPr>
        <p:spPr>
          <a:xfrm>
            <a:off x="-77188" y="2664305"/>
            <a:ext cx="41427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Request Flow: </a:t>
            </a:r>
          </a:p>
          <a:p>
            <a:pPr lvl="1"/>
            <a:endParaRPr lang="en-US" dirty="0"/>
          </a:p>
          <a:p>
            <a:pPr lvl="1"/>
            <a:r>
              <a:rPr lang="en-US" sz="1600" dirty="0"/>
              <a:t>. Frontend sends HTTP via Axios (e.g. POST /tasks/, POST /agent/query)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. </a:t>
            </a:r>
            <a:r>
              <a:rPr lang="en-US" sz="1600" dirty="0" err="1"/>
              <a:t>FastAPI</a:t>
            </a:r>
            <a:r>
              <a:rPr lang="en-US" sz="1600" dirty="0"/>
              <a:t> endpoint opens a DB session  interacts with PostgreSQL 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. LLM calls happen inside agent endpoints using </a:t>
            </a:r>
            <a:r>
              <a:rPr lang="en-US" sz="1600" dirty="0" err="1"/>
              <a:t>LangChain</a:t>
            </a:r>
            <a:r>
              <a:rPr lang="en-US" sz="1600" dirty="0"/>
              <a:t> utilities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. Responses are returned as JSON; AI interactions also logged to the conversations table</a:t>
            </a:r>
          </a:p>
        </p:txBody>
      </p:sp>
    </p:spTree>
    <p:extLst>
      <p:ext uri="{BB962C8B-B14F-4D97-AF65-F5344CB8AC3E}">
        <p14:creationId xmlns:p14="http://schemas.microsoft.com/office/powerpoint/2010/main" val="279589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Docker Compose:</a:t>
            </a:r>
          </a:p>
          <a:p>
            <a:r>
              <a:t> - db (PostgreSQL)</a:t>
            </a:r>
          </a:p>
          <a:p>
            <a:r>
              <a:t> - backend (FastAPI + LLM)</a:t>
            </a:r>
          </a:p>
          <a:p>
            <a:r>
              <a:t> - frontend (React)</a:t>
            </a:r>
          </a:p>
          <a:p>
            <a:r>
              <a:t>Env variables: .env for DB URL and model path</a:t>
            </a:r>
          </a:p>
          <a:p>
            <a:r>
              <a:t>Volumes: Persistent DB data, shared model folder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410</TotalTime>
  <Words>279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TaskOptima AI Agent</vt:lpstr>
      <vt:lpstr>PowerPoint Presentation</vt:lpstr>
      <vt:lpstr>LLM: Phi‑2 (2.7B)</vt:lpstr>
      <vt:lpstr>Tools &amp; Technologies</vt:lpstr>
      <vt:lpstr>PowerPoint Presentation</vt:lpstr>
      <vt:lpstr>System Architecture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kansoun</cp:lastModifiedBy>
  <cp:revision>5</cp:revision>
  <dcterms:created xsi:type="dcterms:W3CDTF">2013-01-27T09:14:16Z</dcterms:created>
  <dcterms:modified xsi:type="dcterms:W3CDTF">2025-07-18T11:28:34Z</dcterms:modified>
  <cp:category/>
</cp:coreProperties>
</file>