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64" r:id="rId6"/>
    <p:sldId id="259" r:id="rId7"/>
    <p:sldId id="263" r:id="rId8"/>
    <p:sldId id="260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/>
    <p:restoredTop sz="94663"/>
  </p:normalViewPr>
  <p:slideViewPr>
    <p:cSldViewPr snapToGrid="0" snapToObjects="1">
      <p:cViewPr varScale="1">
        <p:scale>
          <a:sx n="156" d="100"/>
          <a:sy n="156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982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87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958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injagirl2018.github.io/Nounif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ninjagirl2018/Nounify/setting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C9EAD1-D756-8D4F-BB33-822D52EBC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329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B743B4-B495-C649-BC5F-08C6C4FB02F4}"/>
              </a:ext>
            </a:extLst>
          </p:cNvPr>
          <p:cNvSpPr txBox="1"/>
          <p:nvPr/>
        </p:nvSpPr>
        <p:spPr>
          <a:xfrm>
            <a:off x="1277710" y="1102178"/>
            <a:ext cx="65885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>
                <a:solidFill>
                  <a:schemeClr val="bg1"/>
                </a:solidFill>
                <a:highlight>
                  <a:srgbClr val="FA96FF"/>
                </a:highlight>
                <a:latin typeface="American Typewriter" panose="02090604020004020304" pitchFamily="18" charset="77"/>
              </a:rPr>
              <a:t>Nounify</a:t>
            </a:r>
            <a:r>
              <a:rPr lang="en-US" sz="4200" dirty="0">
                <a:solidFill>
                  <a:schemeClr val="bg1"/>
                </a:solidFill>
                <a:highlight>
                  <a:srgbClr val="FA96FF"/>
                </a:highlight>
                <a:latin typeface="American Typewriter" panose="02090604020004020304" pitchFamily="18" charset="77"/>
              </a:rPr>
              <a:t> - </a:t>
            </a:r>
            <a:r>
              <a:rPr lang="en-US" sz="4200" dirty="0" err="1">
                <a:solidFill>
                  <a:schemeClr val="bg1"/>
                </a:solidFill>
                <a:highlight>
                  <a:srgbClr val="FA96FF"/>
                </a:highlight>
                <a:latin typeface="American Typewriter" panose="02090604020004020304" pitchFamily="18" charset="77"/>
              </a:rPr>
              <a:t>Quizzify</a:t>
            </a:r>
            <a:endParaRPr lang="en-US" sz="4200" dirty="0">
              <a:solidFill>
                <a:schemeClr val="bg1"/>
              </a:solidFill>
              <a:highlight>
                <a:srgbClr val="FA96FF"/>
              </a:highlight>
              <a:latin typeface="American Typewriter" panose="02090604020004020304" pitchFamily="18" charset="77"/>
            </a:endParaRPr>
          </a:p>
          <a:p>
            <a:pPr algn="ctr"/>
            <a:endParaRPr lang="en-US" sz="4200" dirty="0">
              <a:solidFill>
                <a:schemeClr val="bg1"/>
              </a:solidFill>
              <a:latin typeface="American Typewriter" panose="02090604020004020304" pitchFamily="18" charset="77"/>
            </a:endParaRPr>
          </a:p>
          <a:p>
            <a:pPr algn="ctr"/>
            <a:r>
              <a:rPr lang="en-US" sz="4200" dirty="0">
                <a:solidFill>
                  <a:schemeClr val="bg1"/>
                </a:solidFill>
                <a:latin typeface="American Typewriter" panose="02090604020004020304" pitchFamily="18" charset="77"/>
              </a:rPr>
              <a:t>“The </a:t>
            </a:r>
            <a:r>
              <a:rPr lang="en-US" sz="4200" dirty="0">
                <a:solidFill>
                  <a:schemeClr val="bg1"/>
                </a:solidFill>
                <a:highlight>
                  <a:srgbClr val="FA96FF"/>
                </a:highlight>
                <a:latin typeface="American Typewriter" panose="02090604020004020304" pitchFamily="18" charset="77"/>
              </a:rPr>
              <a:t>Time</a:t>
            </a:r>
            <a:r>
              <a:rPr lang="en-US" sz="4200" dirty="0">
                <a:solidFill>
                  <a:schemeClr val="bg1"/>
                </a:solidFill>
                <a:latin typeface="American Typewriter" panose="02090604020004020304" pitchFamily="18" charset="77"/>
              </a:rPr>
              <a:t> is </a:t>
            </a:r>
            <a:r>
              <a:rPr lang="en-US" sz="4200" i="1" dirty="0">
                <a:solidFill>
                  <a:schemeClr val="bg1"/>
                </a:solidFill>
                <a:highlight>
                  <a:srgbClr val="FA96FF"/>
                </a:highlight>
                <a:latin typeface="American Typewriter" panose="02090604020004020304" pitchFamily="18" charset="77"/>
              </a:rPr>
              <a:t>Noun</a:t>
            </a:r>
            <a:r>
              <a:rPr lang="en-US" sz="4200" dirty="0">
                <a:solidFill>
                  <a:schemeClr val="bg1"/>
                </a:solidFill>
                <a:latin typeface="American Typewriter" panose="02090604020004020304" pitchFamily="18" charset="77"/>
              </a:rPr>
              <a:t>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Links</a:t>
            </a:r>
            <a:endParaRPr dirty="0">
              <a:solidFill>
                <a:schemeClr val="bg1"/>
              </a:solidFill>
              <a:highlight>
                <a:srgbClr val="FA96FF"/>
              </a:highlight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https://ninjagirl2018.github.io/Nounify/</a:t>
            </a:r>
            <a:endParaRPr lang="en-CA" u="sng" dirty="0">
              <a:solidFill>
                <a:schemeClr val="bg1"/>
              </a:solidFill>
            </a:endParaRPr>
          </a:p>
          <a:p>
            <a:pPr lvl="0"/>
            <a:r>
              <a:rPr lang="en-CA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https://github.com/ninjagirl2018/Nounify/settings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1FEEDB-DB58-4D49-A72F-F4490BB60C2E}"/>
              </a:ext>
            </a:extLst>
          </p:cNvPr>
          <p:cNvSpPr txBox="1"/>
          <p:nvPr/>
        </p:nvSpPr>
        <p:spPr>
          <a:xfrm>
            <a:off x="2641146" y="2321123"/>
            <a:ext cx="361677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gfycat.com</a:t>
            </a:r>
            <a:r>
              <a:rPr lang="en-US" dirty="0"/>
              <a:t>/</a:t>
            </a:r>
            <a:r>
              <a:rPr lang="en-US" dirty="0" err="1"/>
              <a:t>difficultdemandingaphid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0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89857"/>
            <a:ext cx="8520600" cy="39270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CA" sz="1800" dirty="0"/>
            </a:br>
            <a:r>
              <a:rPr lang="en-CA" sz="1800" dirty="0"/>
              <a:t> </a:t>
            </a:r>
            <a:br>
              <a:rPr lang="en-CA" sz="1800" dirty="0"/>
            </a:b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36CEE-A7B5-B543-9F38-7C3B3A8A5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1443C7-4F49-D945-BCCB-AE266D64CFE2}"/>
              </a:ext>
            </a:extLst>
          </p:cNvPr>
          <p:cNvSpPr/>
          <p:nvPr/>
        </p:nvSpPr>
        <p:spPr>
          <a:xfrm>
            <a:off x="1069521" y="2202418"/>
            <a:ext cx="71600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In a boring, grey, weary </a:t>
            </a:r>
            <a:r>
              <a:rPr lang="en-CA" sz="2000" b="1" dirty="0">
                <a:solidFill>
                  <a:schemeClr val="bg1"/>
                </a:solidFill>
                <a:highlight>
                  <a:srgbClr val="FA96FF"/>
                </a:highlight>
              </a:rPr>
              <a:t>world</a:t>
            </a:r>
            <a:r>
              <a:rPr lang="en-CA" sz="2000" b="1" dirty="0">
                <a:solidFill>
                  <a:schemeClr val="bg1"/>
                </a:solidFill>
              </a:rPr>
              <a:t>, how awesome would it be to create a </a:t>
            </a:r>
            <a:r>
              <a:rPr lang="en-CA" sz="2000" b="1" dirty="0">
                <a:solidFill>
                  <a:schemeClr val="bg1"/>
                </a:solidFill>
                <a:highlight>
                  <a:srgbClr val="FA96FF"/>
                </a:highlight>
              </a:rPr>
              <a:t>picture</a:t>
            </a:r>
            <a:r>
              <a:rPr lang="en-CA" sz="2000" b="1" dirty="0">
                <a:solidFill>
                  <a:schemeClr val="bg1"/>
                </a:solidFill>
              </a:rPr>
              <a:t>-based </a:t>
            </a:r>
          </a:p>
          <a:p>
            <a:pPr algn="ctr"/>
            <a:endParaRPr lang="en-CA" sz="2000" b="1" dirty="0">
              <a:solidFill>
                <a:schemeClr val="bg1"/>
              </a:solidFill>
            </a:endParaRPr>
          </a:p>
          <a:p>
            <a:pPr algn="ctr"/>
            <a:r>
              <a:rPr lang="en-CA" sz="2000" b="1" dirty="0">
                <a:solidFill>
                  <a:schemeClr val="bg1"/>
                </a:solidFill>
                <a:highlight>
                  <a:srgbClr val="FA96FF"/>
                </a:highlight>
              </a:rPr>
              <a:t>story</a:t>
            </a:r>
            <a:r>
              <a:rPr lang="en-CA" sz="2000" b="1" dirty="0">
                <a:solidFill>
                  <a:schemeClr val="bg1"/>
                </a:solidFill>
              </a:rPr>
              <a:t> </a:t>
            </a:r>
            <a:r>
              <a:rPr lang="en-CA" sz="2000" b="1" dirty="0">
                <a:solidFill>
                  <a:schemeClr val="bg1"/>
                </a:solidFill>
                <a:highlight>
                  <a:srgbClr val="FA96FF"/>
                </a:highlight>
              </a:rPr>
              <a:t>book</a:t>
            </a:r>
            <a:r>
              <a:rPr lang="en-CA" sz="2000" b="1" dirty="0">
                <a:solidFill>
                  <a:schemeClr val="bg1"/>
                </a:solidFill>
              </a:rPr>
              <a:t> out of any </a:t>
            </a:r>
            <a:r>
              <a:rPr lang="en-CA" sz="2000" b="1" dirty="0">
                <a:solidFill>
                  <a:schemeClr val="bg1"/>
                </a:solidFill>
                <a:highlight>
                  <a:srgbClr val="FA96FF"/>
                </a:highlight>
              </a:rPr>
              <a:t>text</a:t>
            </a:r>
            <a:r>
              <a:rPr lang="en-CA" sz="2000" b="1" dirty="0">
                <a:solidFill>
                  <a:schemeClr val="bg1"/>
                </a:solidFill>
              </a:rPr>
              <a:t>???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9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Concept</a:t>
            </a:r>
            <a:endParaRPr dirty="0">
              <a:solidFill>
                <a:schemeClr val="bg1"/>
              </a:solidFill>
              <a:highlight>
                <a:srgbClr val="FA96FF"/>
              </a:highlight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>
                <a:solidFill>
                  <a:schemeClr val="bg1"/>
                </a:solidFill>
              </a:rPr>
              <a:t>A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web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application</a:t>
            </a:r>
            <a:r>
              <a:rPr lang="en-CA" dirty="0">
                <a:solidFill>
                  <a:schemeClr val="bg1"/>
                </a:solidFill>
              </a:rPr>
              <a:t> that accepts any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text-</a:t>
            </a:r>
            <a:r>
              <a:rPr lang="en-CA" dirty="0">
                <a:solidFill>
                  <a:schemeClr val="bg1"/>
                </a:solidFill>
              </a:rPr>
              <a:t>based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input</a:t>
            </a:r>
            <a:r>
              <a:rPr lang="en-CA" dirty="0">
                <a:solidFill>
                  <a:schemeClr val="bg1"/>
                </a:solidFill>
              </a:rPr>
              <a:t> from a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user</a:t>
            </a:r>
            <a:r>
              <a:rPr lang="en-CA" dirty="0">
                <a:solidFill>
                  <a:schemeClr val="bg1"/>
                </a:solidFill>
              </a:rPr>
              <a:t>, scans the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text</a:t>
            </a:r>
            <a:r>
              <a:rPr lang="en-CA" dirty="0">
                <a:solidFill>
                  <a:schemeClr val="bg1"/>
                </a:solidFill>
              </a:rPr>
              <a:t>, identifies the and highlights the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nouns</a:t>
            </a:r>
            <a:r>
              <a:rPr lang="en-CA" dirty="0">
                <a:solidFill>
                  <a:schemeClr val="bg1"/>
                </a:solidFill>
              </a:rPr>
              <a:t>, and pops up a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picture</a:t>
            </a:r>
            <a:r>
              <a:rPr lang="en-CA" dirty="0">
                <a:solidFill>
                  <a:schemeClr val="bg1"/>
                </a:solidFill>
              </a:rPr>
              <a:t> of that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noun</a:t>
            </a:r>
            <a:endParaRPr dirty="0">
              <a:solidFill>
                <a:schemeClr val="bg1"/>
              </a:solidFill>
              <a:highlight>
                <a:srgbClr val="FA96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Motivation</a:t>
            </a:r>
            <a:r>
              <a:rPr lang="en" dirty="0">
                <a:solidFill>
                  <a:schemeClr val="bg1"/>
                </a:solidFill>
              </a:rPr>
              <a:t> for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development</a:t>
            </a:r>
            <a:r>
              <a:rPr lang="en" dirty="0">
                <a:solidFill>
                  <a:schemeClr val="bg1"/>
                </a:solidFill>
              </a:rPr>
              <a:t>?  We saw this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concept</a:t>
            </a:r>
            <a:r>
              <a:rPr lang="en" dirty="0">
                <a:solidFill>
                  <a:schemeClr val="bg1"/>
                </a:solidFill>
              </a:rPr>
              <a:t> as the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beginnings</a:t>
            </a:r>
            <a:r>
              <a:rPr lang="en" dirty="0">
                <a:solidFill>
                  <a:schemeClr val="bg1"/>
                </a:solidFill>
              </a:rPr>
              <a:t> of an elementary reading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application</a:t>
            </a:r>
            <a:r>
              <a:rPr lang="en" dirty="0">
                <a:solidFill>
                  <a:schemeClr val="bg1"/>
                </a:solidFill>
              </a:rPr>
              <a:t> for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children</a:t>
            </a:r>
            <a:r>
              <a:rPr lang="en" dirty="0">
                <a:solidFill>
                  <a:schemeClr val="bg1"/>
                </a:solidFill>
              </a:rPr>
              <a:t> or English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learners</a:t>
            </a:r>
            <a:endParaRPr dirty="0">
              <a:solidFill>
                <a:schemeClr val="bg1"/>
              </a:solidFill>
              <a:highlight>
                <a:srgbClr val="FA96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We know that very young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children</a:t>
            </a:r>
            <a:r>
              <a:rPr lang="en" dirty="0">
                <a:solidFill>
                  <a:schemeClr val="bg1"/>
                </a:solidFill>
              </a:rPr>
              <a:t> first learn to read through a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combination</a:t>
            </a:r>
            <a:r>
              <a:rPr lang="en" dirty="0">
                <a:solidFill>
                  <a:schemeClr val="bg1"/>
                </a:solidFill>
              </a:rPr>
              <a:t> of learning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sight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words</a:t>
            </a:r>
            <a:r>
              <a:rPr lang="en" dirty="0">
                <a:solidFill>
                  <a:schemeClr val="bg1"/>
                </a:solidFill>
              </a:rPr>
              <a:t> (i.e. the, a, this, what, etc.) and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vocabulary</a:t>
            </a:r>
            <a:r>
              <a:rPr lang="en" dirty="0">
                <a:solidFill>
                  <a:schemeClr val="bg1"/>
                </a:solidFill>
              </a:rPr>
              <a:t> –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picture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books</a:t>
            </a:r>
            <a:r>
              <a:rPr lang="en" dirty="0">
                <a:solidFill>
                  <a:schemeClr val="bg1"/>
                </a:solidFill>
              </a:rPr>
              <a:t> act as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hints</a:t>
            </a:r>
            <a:r>
              <a:rPr lang="en" dirty="0">
                <a:solidFill>
                  <a:schemeClr val="bg1"/>
                </a:solidFill>
              </a:rPr>
              <a:t> for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kids</a:t>
            </a:r>
            <a:r>
              <a:rPr lang="en" dirty="0">
                <a:solidFill>
                  <a:schemeClr val="bg1"/>
                </a:solidFill>
              </a:rPr>
              <a:t> to learn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word</a:t>
            </a:r>
            <a:r>
              <a:rPr lang="en" dirty="0">
                <a:solidFill>
                  <a:schemeClr val="bg1"/>
                </a:solidFill>
              </a:rPr>
              <a:t>s – they look at the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picture</a:t>
            </a:r>
            <a:r>
              <a:rPr lang="en" dirty="0">
                <a:solidFill>
                  <a:schemeClr val="bg1"/>
                </a:solidFill>
              </a:rPr>
              <a:t>, and learn the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sight/shape</a:t>
            </a:r>
            <a:r>
              <a:rPr lang="en" dirty="0">
                <a:solidFill>
                  <a:schemeClr val="bg1"/>
                </a:solidFill>
              </a:rPr>
              <a:t> of the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word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We wanted to make this learning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concept</a:t>
            </a:r>
            <a:r>
              <a:rPr lang="en" dirty="0">
                <a:solidFill>
                  <a:schemeClr val="bg1"/>
                </a:solidFill>
              </a:rPr>
              <a:t> digital through </a:t>
            </a:r>
            <a:r>
              <a:rPr lang="en" dirty="0" err="1">
                <a:solidFill>
                  <a:schemeClr val="bg1"/>
                </a:solidFill>
                <a:highlight>
                  <a:srgbClr val="FA96FF"/>
                </a:highlight>
              </a:rPr>
              <a:t>Nounify</a:t>
            </a:r>
            <a:endParaRPr dirty="0">
              <a:solidFill>
                <a:schemeClr val="bg1"/>
              </a:solidFill>
              <a:highlight>
                <a:srgbClr val="FA96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9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Concept</a:t>
            </a:r>
            <a:r>
              <a:rPr lang="en" dirty="0">
                <a:solidFill>
                  <a:schemeClr val="bg1"/>
                </a:solidFill>
              </a:rPr>
              <a:t> – continued …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>
                <a:solidFill>
                  <a:schemeClr val="bg1"/>
                </a:solidFill>
              </a:rPr>
              <a:t>During the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Proof</a:t>
            </a:r>
            <a:r>
              <a:rPr lang="en-CA" dirty="0">
                <a:solidFill>
                  <a:schemeClr val="bg1"/>
                </a:solidFill>
              </a:rPr>
              <a:t> of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Concept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phase</a:t>
            </a:r>
            <a:r>
              <a:rPr lang="en-CA" dirty="0">
                <a:solidFill>
                  <a:schemeClr val="bg1"/>
                </a:solidFill>
              </a:rPr>
              <a:t>, we realized we could leverage the same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APIs</a:t>
            </a:r>
            <a:r>
              <a:rPr lang="en-CA" dirty="0">
                <a:solidFill>
                  <a:schemeClr val="bg1"/>
                </a:solidFill>
              </a:rPr>
              <a:t> and create a mini-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game</a:t>
            </a:r>
            <a:r>
              <a:rPr lang="en-CA" dirty="0">
                <a:solidFill>
                  <a:schemeClr val="bg1"/>
                </a:solidFill>
              </a:rPr>
              <a:t> out of the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results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CA" dirty="0">
              <a:solidFill>
                <a:schemeClr val="bg1"/>
              </a:solidFill>
              <a:highlight>
                <a:srgbClr val="FA96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….. </a:t>
            </a:r>
            <a:r>
              <a:rPr lang="en-CA" dirty="0" err="1">
                <a:solidFill>
                  <a:schemeClr val="bg1"/>
                </a:solidFill>
                <a:highlight>
                  <a:srgbClr val="FA96FF"/>
                </a:highlight>
              </a:rPr>
              <a:t>Quizzify</a:t>
            </a:r>
            <a:r>
              <a:rPr lang="en-CA" dirty="0">
                <a:solidFill>
                  <a:schemeClr val="bg1"/>
                </a:solidFill>
              </a:rPr>
              <a:t> allows the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users</a:t>
            </a:r>
            <a:r>
              <a:rPr lang="en-CA" dirty="0">
                <a:solidFill>
                  <a:schemeClr val="bg1"/>
                </a:solidFill>
              </a:rPr>
              <a:t>  (possibly a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parent</a:t>
            </a:r>
            <a:r>
              <a:rPr lang="en-CA" dirty="0">
                <a:solidFill>
                  <a:schemeClr val="bg1"/>
                </a:solidFill>
              </a:rPr>
              <a:t>) to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input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text</a:t>
            </a:r>
            <a:r>
              <a:rPr lang="en-CA" dirty="0">
                <a:solidFill>
                  <a:schemeClr val="bg1"/>
                </a:solidFill>
              </a:rPr>
              <a:t> – the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API</a:t>
            </a:r>
            <a:r>
              <a:rPr lang="en-CA" dirty="0">
                <a:solidFill>
                  <a:schemeClr val="bg1"/>
                </a:solidFill>
              </a:rPr>
              <a:t> runs, and the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user</a:t>
            </a:r>
            <a:r>
              <a:rPr lang="en-CA" dirty="0">
                <a:solidFill>
                  <a:schemeClr val="bg1"/>
                </a:solidFill>
              </a:rPr>
              <a:t> can now play a spelling/guessing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game</a:t>
            </a:r>
            <a:r>
              <a:rPr lang="en-CA" dirty="0">
                <a:solidFill>
                  <a:schemeClr val="bg1"/>
                </a:solidFill>
              </a:rPr>
              <a:t> of sorts to ID the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nouns</a:t>
            </a:r>
            <a:r>
              <a:rPr lang="en-CA" dirty="0">
                <a:solidFill>
                  <a:schemeClr val="bg1"/>
                </a:solidFill>
              </a:rPr>
              <a:t> that are </a:t>
            </a:r>
            <a:r>
              <a:rPr lang="en-CA" dirty="0" err="1">
                <a:solidFill>
                  <a:schemeClr val="bg1"/>
                </a:solidFill>
              </a:rPr>
              <a:t>picto-fied</a:t>
            </a:r>
            <a:r>
              <a:rPr lang="en-CA" dirty="0">
                <a:solidFill>
                  <a:schemeClr val="bg1"/>
                </a:solidFill>
              </a:rPr>
              <a:t>? 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59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Process</a:t>
            </a:r>
            <a:endParaRPr dirty="0">
              <a:solidFill>
                <a:schemeClr val="bg1"/>
              </a:solidFill>
              <a:highlight>
                <a:srgbClr val="FA96FF"/>
              </a:highlight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>
                <a:solidFill>
                  <a:schemeClr val="bg1"/>
                </a:solidFill>
              </a:rPr>
              <a:t>HTML, CSS, JavaScript, jQuery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CA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API</a:t>
            </a:r>
            <a:r>
              <a:rPr lang="en-CA" dirty="0">
                <a:solidFill>
                  <a:schemeClr val="bg1"/>
                </a:solidFill>
              </a:rPr>
              <a:t>s:  </a:t>
            </a:r>
            <a:r>
              <a:rPr lang="en-CA" dirty="0" err="1">
                <a:solidFill>
                  <a:schemeClr val="bg1"/>
                </a:solidFill>
              </a:rPr>
              <a:t>Owlbot</a:t>
            </a:r>
            <a:r>
              <a:rPr lang="en-CA" dirty="0">
                <a:solidFill>
                  <a:schemeClr val="bg1"/>
                </a:solidFill>
              </a:rPr>
              <a:t> for identification of nouns, </a:t>
            </a:r>
            <a:r>
              <a:rPr lang="en-CA" dirty="0" err="1">
                <a:solidFill>
                  <a:schemeClr val="bg1"/>
                </a:solidFill>
                <a:highlight>
                  <a:srgbClr val="FA96FF"/>
                </a:highlight>
              </a:rPr>
              <a:t>Pixabay</a:t>
            </a:r>
            <a:r>
              <a:rPr lang="en-CA" dirty="0">
                <a:solidFill>
                  <a:schemeClr val="bg1"/>
                </a:solidFill>
              </a:rPr>
              <a:t> for getting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images</a:t>
            </a:r>
            <a:r>
              <a:rPr lang="en-CA" dirty="0">
                <a:solidFill>
                  <a:schemeClr val="bg1"/>
                </a:solidFill>
              </a:rPr>
              <a:t> after </a:t>
            </a:r>
            <a:r>
              <a:rPr lang="en-CA" dirty="0" err="1">
                <a:solidFill>
                  <a:schemeClr val="bg1"/>
                </a:solidFill>
              </a:rPr>
              <a:t>Owlbot</a:t>
            </a:r>
            <a:r>
              <a:rPr lang="en-CA" dirty="0">
                <a:solidFill>
                  <a:schemeClr val="bg1"/>
                </a:solidFill>
              </a:rPr>
              <a:t> runs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Breakdown</a:t>
            </a:r>
            <a:r>
              <a:rPr lang="en" dirty="0">
                <a:solidFill>
                  <a:schemeClr val="bg1"/>
                </a:solidFill>
              </a:rPr>
              <a:t> of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tasks</a:t>
            </a:r>
            <a:r>
              <a:rPr lang="en" dirty="0">
                <a:solidFill>
                  <a:schemeClr val="bg1"/>
                </a:solidFill>
              </a:rPr>
              <a:t> and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roles</a:t>
            </a:r>
            <a:r>
              <a:rPr lang="en" dirty="0">
                <a:solidFill>
                  <a:schemeClr val="bg1"/>
                </a:solidFill>
              </a:rPr>
              <a:t>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Idea</a:t>
            </a:r>
            <a:r>
              <a:rPr lang="en" dirty="0">
                <a:solidFill>
                  <a:schemeClr val="bg1"/>
                </a:solidFill>
              </a:rPr>
              <a:t>  (Whole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Team</a:t>
            </a:r>
            <a:r>
              <a:rPr lang="en" dirty="0">
                <a:solidFill>
                  <a:schemeClr val="bg1"/>
                </a:solidFill>
              </a:rPr>
              <a:t>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Planning (Whole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Team</a:t>
            </a:r>
            <a:r>
              <a:rPr lang="en" dirty="0">
                <a:solidFill>
                  <a:schemeClr val="bg1"/>
                </a:solidFill>
              </a:rPr>
              <a:t>, Ada - ongoing)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HTML/CSS  (Ada, Khalil)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API</a:t>
            </a:r>
            <a:r>
              <a:rPr lang="en" dirty="0">
                <a:solidFill>
                  <a:schemeClr val="bg1"/>
                </a:solidFill>
              </a:rPr>
              <a:t> research and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test</a:t>
            </a:r>
            <a:r>
              <a:rPr lang="en" dirty="0">
                <a:solidFill>
                  <a:schemeClr val="bg1"/>
                </a:solidFill>
              </a:rPr>
              <a:t> (Team – this almost killed the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project</a:t>
            </a:r>
            <a:r>
              <a:rPr lang="en" dirty="0">
                <a:solidFill>
                  <a:schemeClr val="bg1"/>
                </a:solidFill>
              </a:rPr>
              <a:t>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JavaScript and jQuery (Peng, Kirill)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Code</a:t>
            </a:r>
            <a:r>
              <a:rPr lang="en" dirty="0">
                <a:solidFill>
                  <a:schemeClr val="bg1"/>
                </a:solidFill>
              </a:rPr>
              <a:t> review in reverse (Ada and Khalil v. Peng and Kirill)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Process</a:t>
            </a:r>
            <a:endParaRPr dirty="0">
              <a:solidFill>
                <a:schemeClr val="bg1"/>
              </a:solidFill>
              <a:highlight>
                <a:srgbClr val="FA96FF"/>
              </a:highlight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29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1" indent="0">
              <a:spcBef>
                <a:spcPts val="0"/>
              </a:spcBef>
              <a:buSzPts val="1800"/>
              <a:buNone/>
            </a:pPr>
            <a:endParaRPr dirty="0">
              <a:solidFill>
                <a:schemeClr val="bg1"/>
              </a:solidFill>
            </a:endParaRPr>
          </a:p>
          <a:p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Challenges</a:t>
            </a:r>
          </a:p>
          <a:p>
            <a:pPr lvl="1"/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API</a:t>
            </a:r>
            <a:r>
              <a:rPr lang="en" dirty="0">
                <a:solidFill>
                  <a:schemeClr val="bg1"/>
                </a:solidFill>
              </a:rPr>
              <a:t>s!!!!!!!!!   #@@#*(&amp;)*#$@. !!!!</a:t>
            </a:r>
          </a:p>
          <a:p>
            <a:pPr lvl="1"/>
            <a:r>
              <a:rPr lang="en" dirty="0" err="1">
                <a:solidFill>
                  <a:schemeClr val="bg1"/>
                </a:solidFill>
              </a:rPr>
              <a:t>Pixabay</a:t>
            </a:r>
            <a:r>
              <a:rPr lang="en" dirty="0">
                <a:solidFill>
                  <a:schemeClr val="bg1"/>
                </a:solidFill>
              </a:rPr>
              <a:t> has some strange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ideas</a:t>
            </a:r>
            <a:r>
              <a:rPr lang="en" dirty="0">
                <a:solidFill>
                  <a:schemeClr val="bg1"/>
                </a:solidFill>
              </a:rPr>
              <a:t> about what a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nou</a:t>
            </a:r>
            <a:r>
              <a:rPr lang="en" dirty="0">
                <a:solidFill>
                  <a:schemeClr val="bg1"/>
                </a:solidFill>
              </a:rPr>
              <a:t>n is, and its j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udgmen</a:t>
            </a:r>
            <a:r>
              <a:rPr lang="en" dirty="0">
                <a:solidFill>
                  <a:schemeClr val="bg1"/>
                </a:solidFill>
              </a:rPr>
              <a:t>t on the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pics</a:t>
            </a:r>
            <a:r>
              <a:rPr lang="en" dirty="0">
                <a:solidFill>
                  <a:schemeClr val="bg1"/>
                </a:solidFill>
              </a:rPr>
              <a:t> can be questionable</a:t>
            </a:r>
          </a:p>
          <a:p>
            <a:pPr lvl="1"/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Successes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" dirty="0" err="1">
                <a:solidFill>
                  <a:schemeClr val="bg1"/>
                </a:solidFill>
                <a:highlight>
                  <a:srgbClr val="FA96FF"/>
                </a:highlight>
              </a:rPr>
              <a:t>Quizzify</a:t>
            </a:r>
            <a:r>
              <a:rPr lang="en" dirty="0">
                <a:solidFill>
                  <a:schemeClr val="bg1"/>
                </a:solidFill>
              </a:rPr>
              <a:t> – we have the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beginnings</a:t>
            </a:r>
            <a:r>
              <a:rPr lang="en" dirty="0">
                <a:solidFill>
                  <a:schemeClr val="bg1"/>
                </a:solidFill>
              </a:rPr>
              <a:t> of a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quiz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component</a:t>
            </a:r>
            <a:r>
              <a:rPr lang="en" dirty="0">
                <a:solidFill>
                  <a:schemeClr val="bg1"/>
                </a:solidFill>
              </a:rPr>
              <a:t> to the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application</a:t>
            </a:r>
            <a:r>
              <a:rPr lang="en" dirty="0">
                <a:solidFill>
                  <a:schemeClr val="bg1"/>
                </a:solidFill>
              </a:rPr>
              <a:t> that will allow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users</a:t>
            </a:r>
            <a:r>
              <a:rPr lang="en" dirty="0">
                <a:solidFill>
                  <a:schemeClr val="bg1"/>
                </a:solidFill>
              </a:rPr>
              <a:t> to click on an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image</a:t>
            </a:r>
            <a:r>
              <a:rPr lang="en" dirty="0">
                <a:solidFill>
                  <a:schemeClr val="bg1"/>
                </a:solidFill>
              </a:rPr>
              <a:t>, and respond by typing what that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image</a:t>
            </a:r>
            <a:r>
              <a:rPr lang="en" dirty="0">
                <a:solidFill>
                  <a:schemeClr val="bg1"/>
                </a:solidFill>
              </a:rPr>
              <a:t> is (in a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text</a:t>
            </a:r>
            <a:r>
              <a:rPr lang="en" dirty="0">
                <a:solidFill>
                  <a:schemeClr val="bg1"/>
                </a:solidFill>
              </a:rPr>
              <a:t> box) – anticipated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challenge</a:t>
            </a:r>
            <a:r>
              <a:rPr lang="en" dirty="0">
                <a:solidFill>
                  <a:schemeClr val="bg1"/>
                </a:solidFill>
              </a:rPr>
              <a:t>:  the </a:t>
            </a:r>
            <a:r>
              <a:rPr lang="en" dirty="0" err="1">
                <a:solidFill>
                  <a:schemeClr val="bg1"/>
                </a:solidFill>
              </a:rPr>
              <a:t>Pixabay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images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kinda</a:t>
            </a:r>
            <a:r>
              <a:rPr lang="en" dirty="0">
                <a:solidFill>
                  <a:schemeClr val="bg1"/>
                </a:solidFill>
              </a:rPr>
              <a:t> suck – the design of the game itself could use some work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77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Demo</a:t>
            </a:r>
            <a:endParaRPr dirty="0">
              <a:solidFill>
                <a:schemeClr val="bg1"/>
              </a:solidFill>
              <a:highlight>
                <a:srgbClr val="FA96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Directions</a:t>
            </a:r>
            <a:r>
              <a:rPr lang="en" dirty="0">
                <a:solidFill>
                  <a:schemeClr val="bg1"/>
                </a:solidFill>
              </a:rPr>
              <a:t> for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Future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  <a:highlight>
                  <a:srgbClr val="FA96FF"/>
                </a:highlight>
              </a:rPr>
              <a:t>Development</a:t>
            </a:r>
            <a:endParaRPr dirty="0">
              <a:solidFill>
                <a:schemeClr val="bg1"/>
              </a:solidFill>
              <a:highlight>
                <a:srgbClr val="FA96FF"/>
              </a:highlight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Optimize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performance</a:t>
            </a:r>
            <a:r>
              <a:rPr lang="en-CA" dirty="0">
                <a:solidFill>
                  <a:schemeClr val="bg1"/>
                </a:solidFill>
              </a:rPr>
              <a:t> so the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app</a:t>
            </a:r>
            <a:r>
              <a:rPr lang="en-CA" dirty="0">
                <a:solidFill>
                  <a:schemeClr val="bg1"/>
                </a:solidFill>
              </a:rPr>
              <a:t> can manage a larger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piece</a:t>
            </a:r>
            <a:r>
              <a:rPr lang="en-CA" dirty="0">
                <a:solidFill>
                  <a:schemeClr val="bg1"/>
                </a:solidFill>
              </a:rPr>
              <a:t> of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text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input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Better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accuracy</a:t>
            </a:r>
            <a:r>
              <a:rPr lang="en-CA" dirty="0">
                <a:solidFill>
                  <a:schemeClr val="bg1"/>
                </a:solidFill>
              </a:rPr>
              <a:t> on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return</a:t>
            </a:r>
            <a:r>
              <a:rPr lang="en-CA" dirty="0">
                <a:solidFill>
                  <a:schemeClr val="bg1"/>
                </a:solidFill>
              </a:rPr>
              <a:t> of what is a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noun</a:t>
            </a:r>
            <a:r>
              <a:rPr lang="en-CA" dirty="0">
                <a:solidFill>
                  <a:schemeClr val="bg1"/>
                </a:solidFill>
              </a:rPr>
              <a:t> and what isn’t (there is currently no good semantic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API</a:t>
            </a:r>
            <a:r>
              <a:rPr lang="en-CA" dirty="0">
                <a:solidFill>
                  <a:schemeClr val="bg1"/>
                </a:solidFill>
              </a:rPr>
              <a:t>)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Connect to online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storybooks</a:t>
            </a:r>
            <a:r>
              <a:rPr lang="en-CA" dirty="0">
                <a:solidFill>
                  <a:schemeClr val="bg1"/>
                </a:solidFill>
              </a:rPr>
              <a:t>, pull in the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text</a:t>
            </a:r>
            <a:r>
              <a:rPr lang="en-CA" dirty="0">
                <a:solidFill>
                  <a:schemeClr val="bg1"/>
                </a:solidFill>
              </a:rPr>
              <a:t> and </a:t>
            </a:r>
            <a:r>
              <a:rPr lang="en-CA" dirty="0" err="1">
                <a:solidFill>
                  <a:schemeClr val="bg1"/>
                </a:solidFill>
              </a:rPr>
              <a:t>nounify</a:t>
            </a:r>
            <a:r>
              <a:rPr lang="en-CA" dirty="0">
                <a:solidFill>
                  <a:schemeClr val="bg1"/>
                </a:solidFill>
              </a:rPr>
              <a:t> the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text</a:t>
            </a:r>
            <a:r>
              <a:rPr lang="en-CA" dirty="0">
                <a:solidFill>
                  <a:schemeClr val="bg1"/>
                </a:solidFill>
              </a:rPr>
              <a:t> (there is currently no free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API</a:t>
            </a:r>
            <a:r>
              <a:rPr lang="en-CA" dirty="0">
                <a:solidFill>
                  <a:schemeClr val="bg1"/>
                </a:solidFill>
              </a:rPr>
              <a:t> for this)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CA" dirty="0" err="1">
                <a:solidFill>
                  <a:schemeClr val="bg1"/>
                </a:solidFill>
                <a:highlight>
                  <a:srgbClr val="FA96FF"/>
                </a:highlight>
              </a:rPr>
              <a:t>Quizzify</a:t>
            </a:r>
            <a:r>
              <a:rPr lang="en-CA" dirty="0">
                <a:solidFill>
                  <a:schemeClr val="bg1"/>
                </a:solidFill>
              </a:rPr>
              <a:t> – looking for </a:t>
            </a:r>
            <a:r>
              <a:rPr lang="en-CA" dirty="0">
                <a:solidFill>
                  <a:schemeClr val="bg1"/>
                </a:solidFill>
                <a:highlight>
                  <a:srgbClr val="FA96FF"/>
                </a:highlight>
              </a:rPr>
              <a:t>ideas </a:t>
            </a:r>
            <a:endParaRPr dirty="0">
              <a:solidFill>
                <a:schemeClr val="bg1"/>
              </a:solidFill>
              <a:highlight>
                <a:srgbClr val="FA96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493</Words>
  <Application>Microsoft Macintosh PowerPoint</Application>
  <PresentationFormat>On-screen Show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American Typewriter</vt:lpstr>
      <vt:lpstr>Arial</vt:lpstr>
      <vt:lpstr>Courier New</vt:lpstr>
      <vt:lpstr>Simple Light</vt:lpstr>
      <vt:lpstr>PowerPoint Presentation</vt:lpstr>
      <vt:lpstr>PowerPoint Presentation</vt:lpstr>
      <vt:lpstr>   </vt:lpstr>
      <vt:lpstr>Concept</vt:lpstr>
      <vt:lpstr>Concept – continued …</vt:lpstr>
      <vt:lpstr>Process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Nounify</dc:title>
  <cp:lastModifiedBy>Ada Wan</cp:lastModifiedBy>
  <cp:revision>12</cp:revision>
  <dcterms:modified xsi:type="dcterms:W3CDTF">2019-11-07T15:06:11Z</dcterms:modified>
</cp:coreProperties>
</file>