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9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38AD-4F88-590D-E871-9A1494C52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3EC30-F605-85DD-2B60-B1151614B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BBDC-6427-94C2-547B-ACF261DF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5F4D-4B76-65B1-1250-9ED48029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F485-4320-666C-5268-6571295C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2B6-B582-B329-B4CC-071FFA85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9FA9-E5C6-C75B-169F-A5B3962C3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93F5-609F-16F1-3B03-584F7125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90B-7AED-18CD-5400-166B41F9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42B1-683C-688A-BDD6-70FD5777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BB23A-1D5F-D490-3CD9-DA18B8BF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29574-C270-48BB-4FA1-AA9A0C07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DB21-E0D9-5530-0371-38DD504B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2138-57E0-C381-CD14-94CB4EDC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05F0-5D22-2E9B-3E55-3AE4F743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B218-2F73-35E7-AE74-81FD57FB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1912-EA1E-1831-FBB7-616232AB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7E43-EE53-74D3-36D0-C0695873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B0E2-3B04-5285-37FB-E502887E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1B8A-CCC2-9DBE-0974-9C50CAD6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6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55B9-AFD6-A2B3-D318-2BBD8DA2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3AF1-363C-C4E1-2B57-6A89B115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7237-E577-A655-C707-C4250606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58C13-7D99-8E5D-AB24-44272BB8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F3E9-B017-A145-6B72-EFB7E088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1A20-9DF0-064A-14D0-6ACDC70B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89F6-2F2D-473E-8631-3F96D06CC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BA77B-ABF4-F72D-859A-46CF28BBA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33F37-757B-26B9-55BF-F2F7841D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C6BDB-DE81-E6B9-C2A0-B8DF6436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8534E-8361-44F2-CF43-56DF0007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FA6C-A3F4-7009-1C84-0F35FC19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BC8-5CCD-388B-DE17-A735ED94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370CA-CD27-08CE-0E43-B93A7EDE5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5D14E-C280-5649-6658-871BBD94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EF908-6326-B186-4891-7FD0E84A1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F96C2-25BB-CCF5-EC0E-085AC1D9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37505-31C1-DF41-E87A-60ABDD55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40132-05D5-F947-E980-E012A134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A44D-4DE5-5128-8AEC-DA732D23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DAE16-1EF8-2682-0B47-B100ED0E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4866F-1403-D717-F7F0-9FB7F6B3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517C-81E0-BE30-D434-B15BEA3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C0E83-2E45-6849-3DA5-6E24D54E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4726D-2156-0FCB-02AC-17EE99E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647F-FD8C-E517-512D-2BA95484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AFFC-79EF-2CFA-FCA5-54B19C3B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86D3-9645-9EC0-48EF-39416C47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2A381-5063-A147-51BA-67AB8F25F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E23B-52C9-0EF7-DDA9-055FBA13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C902-CB5E-5A9E-5461-33B7663A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D1CA4-56F9-3532-556E-2631C1E0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4BA5-8647-F082-5802-2A5DE51B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6759E-C97E-161D-C9DF-6B46C4015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92581-51B4-177A-A31B-B86CA911E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AFE2-F288-6E43-6A0F-343E45A4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64A61-F79F-07B2-7181-51EA2204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91E7-C3DB-126F-EAB3-42CEBF8D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69137-501F-EADC-0C6A-D47C3921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840E-11B7-A03C-B5F8-29A05694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42DE-E446-D7EF-81E2-DD243FD0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1CCB-068F-4B23-B705-A1B902BF5DB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A382-23AD-1844-557E-E2579E147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7243-78CD-0898-E05A-3B4AF3CC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CE3C-634D-418E-8261-E04917C5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2511-62CF-DDDF-2B45-7C2D12D90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FEAC1-8F6D-9052-7A6E-D2E8151F6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B76AD66-87E9-DBA9-C89C-176D0238C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13" y="84736"/>
            <a:ext cx="9311174" cy="6688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E4AD4-3050-205A-0D6B-430A7F895895}"/>
              </a:ext>
            </a:extLst>
          </p:cNvPr>
          <p:cNvSpPr/>
          <p:nvPr/>
        </p:nvSpPr>
        <p:spPr>
          <a:xfrm>
            <a:off x="1876337" y="2793534"/>
            <a:ext cx="8439326" cy="3738836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elescope with solid fill">
            <a:extLst>
              <a:ext uri="{FF2B5EF4-FFF2-40B4-BE49-F238E27FC236}">
                <a16:creationId xmlns:a16="http://schemas.microsoft.com/office/drawing/2014/main" id="{5BC1A198-608D-7C60-7C4F-9DF2449C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036967" y="3638250"/>
            <a:ext cx="2256835" cy="2256835"/>
          </a:xfrm>
          <a:prstGeom prst="rect">
            <a:avLst/>
          </a:prstGeom>
        </p:spPr>
      </p:pic>
      <p:pic>
        <p:nvPicPr>
          <p:cNvPr id="10" name="Graphic 9" descr="Dim (Smaller Sun) outline">
            <a:extLst>
              <a:ext uri="{FF2B5EF4-FFF2-40B4-BE49-F238E27FC236}">
                <a16:creationId xmlns:a16="http://schemas.microsoft.com/office/drawing/2014/main" id="{EAAF140C-0E8A-7345-8B38-A70BDB71C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0" y="2530472"/>
            <a:ext cx="2402049" cy="2402049"/>
          </a:xfrm>
          <a:prstGeom prst="rect">
            <a:avLst/>
          </a:prstGeom>
        </p:spPr>
      </p:pic>
      <p:pic>
        <p:nvPicPr>
          <p:cNvPr id="14" name="Graphic 13" descr="No sign outline">
            <a:extLst>
              <a:ext uri="{FF2B5EF4-FFF2-40B4-BE49-F238E27FC236}">
                <a16:creationId xmlns:a16="http://schemas.microsoft.com/office/drawing/2014/main" id="{80F834F1-9F50-ED62-E09C-96759F1BA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5893" y="2963997"/>
            <a:ext cx="3397909" cy="33979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53E63E-2EE4-CFB5-D1E4-FB170D0F4B3E}"/>
              </a:ext>
            </a:extLst>
          </p:cNvPr>
          <p:cNvSpPr txBox="1"/>
          <p:nvPr/>
        </p:nvSpPr>
        <p:spPr>
          <a:xfrm>
            <a:off x="4474096" y="3024096"/>
            <a:ext cx="5793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DO NOT POINT TELESCOPE</a:t>
            </a:r>
          </a:p>
          <a:p>
            <a:pPr algn="ctr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DIRECTLY AT </a:t>
            </a:r>
            <a:r>
              <a:rPr lang="en-US" sz="3200" b="1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THE</a:t>
            </a:r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 SUN </a:t>
            </a:r>
          </a:p>
          <a:p>
            <a:pPr algn="ctr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OR SUPERNOVA</a:t>
            </a:r>
          </a:p>
          <a:p>
            <a:pPr algn="ctr"/>
            <a:endParaRPr lang="en-US" sz="3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FIRE OR LOSS OF EYESIGHT COULD OCCUR</a:t>
            </a:r>
          </a:p>
        </p:txBody>
      </p:sp>
    </p:spTree>
    <p:extLst>
      <p:ext uri="{BB962C8B-B14F-4D97-AF65-F5344CB8AC3E}">
        <p14:creationId xmlns:p14="http://schemas.microsoft.com/office/powerpoint/2010/main" val="411198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Wiley</dc:creator>
  <cp:lastModifiedBy>Nathan Wiley</cp:lastModifiedBy>
  <cp:revision>1</cp:revision>
  <dcterms:created xsi:type="dcterms:W3CDTF">2023-03-16T15:20:05Z</dcterms:created>
  <dcterms:modified xsi:type="dcterms:W3CDTF">2023-03-16T15:37:43Z</dcterms:modified>
</cp:coreProperties>
</file>