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cd596b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cd596b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cd596b1b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cd596b1b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d596b1b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cd596b1b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cd596b1b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cd596b1b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2dfe6cd39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2dfe6cd39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cd596b1b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cd596b1b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cd596b1b8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cd596b1b8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cd596b1b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cd596b1b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fe988d9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fe988d9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73be12f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73be12f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08daf0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08daf0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cd596b1b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cd596b1b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83638f04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83638f04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cd596b1b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cd596b1b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2dfe6cd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2dfe6cd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cd596b1b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cd596b1b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2dfe6cd39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2dfe6cd39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Font typeface="Roboto Mono"/>
              <a:buChar char="●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○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■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●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○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■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●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○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Roboto Mono"/>
              <a:buChar char="■"/>
              <a:defRPr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97150" y="578675"/>
            <a:ext cx="7149600" cy="3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PEER DESIGN REVIEW</a:t>
            </a:r>
            <a:endParaRPr sz="3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Powered Dobsonian Telescope  </a:t>
            </a:r>
            <a:endParaRPr sz="3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Nathan Wiley</a:t>
            </a:r>
            <a:endParaRPr sz="3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50" y="4332275"/>
            <a:ext cx="9144000" cy="8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Submitted in partial fulfillment of the requirements of CST471</a:t>
            </a:r>
            <a:endParaRPr sz="12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ESET Senior Project, Oregon Institute of Technology.</a:t>
            </a:r>
            <a:endParaRPr sz="12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Selection: Motorization Type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50" y="1464874"/>
            <a:ext cx="7490901" cy="29732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Selection: Motorization Type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75" y="1113125"/>
            <a:ext cx="7444649" cy="3649474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Selection: Stepper Motor Driver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837825"/>
            <a:ext cx="6762750" cy="25431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Calculations: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FF"/>
                </a:solidFill>
              </a:rPr>
              <a:t>1,296,000</a:t>
            </a:r>
            <a:r>
              <a:rPr lang="en" sz="1700"/>
              <a:t> arcseconds per 360 degrees, 1 revolution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Stepper motor has </a:t>
            </a:r>
            <a:r>
              <a:rPr lang="en" sz="1700">
                <a:solidFill>
                  <a:srgbClr val="FF9900"/>
                </a:solidFill>
              </a:rPr>
              <a:t>200 </a:t>
            </a:r>
            <a:r>
              <a:rPr lang="en" sz="1700"/>
              <a:t>steps per revolution, 1.8 degrees per step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</a:rPr>
              <a:t>100:1</a:t>
            </a:r>
            <a:r>
              <a:rPr lang="en" sz="1700"/>
              <a:t> Planetary gear input is attached to motor output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4:1</a:t>
            </a:r>
            <a:r>
              <a:rPr lang="en" sz="1700"/>
              <a:t> Belt drive input is attached to planetary gear output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FF"/>
                </a:solidFill>
              </a:rPr>
              <a:t>1,296,000</a:t>
            </a:r>
            <a:r>
              <a:rPr lang="en" sz="1700"/>
              <a:t> / (</a:t>
            </a:r>
            <a:r>
              <a:rPr lang="en" sz="1700">
                <a:solidFill>
                  <a:srgbClr val="FF9900"/>
                </a:solidFill>
              </a:rPr>
              <a:t>200</a:t>
            </a:r>
            <a:r>
              <a:rPr lang="en" sz="1700"/>
              <a:t>)*(</a:t>
            </a:r>
            <a:r>
              <a:rPr lang="en" sz="1700">
                <a:solidFill>
                  <a:srgbClr val="4A86E8"/>
                </a:solidFill>
              </a:rPr>
              <a:t>100</a:t>
            </a:r>
            <a:r>
              <a:rPr lang="en" sz="1700"/>
              <a:t>)*(</a:t>
            </a:r>
            <a:r>
              <a:rPr lang="en" sz="1700">
                <a:solidFill>
                  <a:srgbClr val="FF0000"/>
                </a:solidFill>
              </a:rPr>
              <a:t>4</a:t>
            </a:r>
            <a:r>
              <a:rPr lang="en" sz="1700"/>
              <a:t>) = </a:t>
            </a:r>
            <a:r>
              <a:rPr lang="en" sz="1700" u="sng">
                <a:solidFill>
                  <a:srgbClr val="F9F9F9"/>
                </a:solidFill>
              </a:rPr>
              <a:t>16.2 arcseconds (0.0045°) per step</a:t>
            </a:r>
            <a:endParaRPr sz="1700" u="sng">
              <a:solidFill>
                <a:srgbClr val="F9F9F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With microstepping it could be even higher precision!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Cost: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Belt and pulley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Adjustable zoom eyepiece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74" y="1215750"/>
            <a:ext cx="3683451" cy="32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- Fall Term Chart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38" y="1322525"/>
            <a:ext cx="7791730" cy="334069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Schedule - Tasks for Fall Term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68500" cy="3416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Design Tube Rings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Build Tube Rings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Design Base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Build Base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Research motor types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Research processors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Decide motor type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Decide processor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Order motors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Order power supply</a:t>
            </a:r>
            <a:endParaRPr sz="13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2"/>
          </p:nvPr>
        </p:nvSpPr>
        <p:spPr>
          <a:xfrm>
            <a:off x="3211450" y="1152475"/>
            <a:ext cx="2616900" cy="3416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 progress</a:t>
            </a:r>
            <a:endParaRPr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Finish non motorized telescope</a:t>
            </a:r>
            <a:endParaRPr sz="12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Design motor housing</a:t>
            </a:r>
            <a:endParaRPr sz="12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Design motor gearing</a:t>
            </a:r>
            <a:endParaRPr sz="12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Familiarize with processor / board</a:t>
            </a:r>
            <a:endParaRPr sz="12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2"/>
          </p:nvPr>
        </p:nvSpPr>
        <p:spPr>
          <a:xfrm>
            <a:off x="6059600" y="1152475"/>
            <a:ext cx="2616900" cy="3416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Not Started</a:t>
            </a:r>
            <a:endParaRPr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Familiarize with controlling motors</a:t>
            </a:r>
            <a:endParaRPr sz="12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Schedule: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050"/>
            <a:ext cx="8520600" cy="305885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 idx="4294967295"/>
          </p:nvPr>
        </p:nvSpPr>
        <p:spPr>
          <a:xfrm>
            <a:off x="997200" y="1955550"/>
            <a:ext cx="7149600" cy="12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D6D6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2500">
              <a:solidFill>
                <a:srgbClr val="6D6D6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Agenda: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E06666"/>
                </a:solidFill>
              </a:rPr>
              <a:t>The Problem and Solution</a:t>
            </a:r>
            <a:endParaRPr>
              <a:solidFill>
                <a:srgbClr val="E06666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Designs, Features, and Progress</a:t>
            </a:r>
            <a:endParaRPr>
              <a:solidFill>
                <a:srgbClr val="F6B26B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D966"/>
                </a:solidFill>
              </a:rPr>
              <a:t>Block Diagram</a:t>
            </a:r>
            <a:endParaRPr>
              <a:solidFill>
                <a:srgbClr val="FFD966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6AA84F"/>
                </a:solidFill>
              </a:rPr>
              <a:t>Part Selection</a:t>
            </a:r>
            <a:endParaRPr>
              <a:solidFill>
                <a:srgbClr val="6AA84F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3C78D8"/>
                </a:solidFill>
              </a:rPr>
              <a:t>Calculations</a:t>
            </a:r>
            <a:endParaRPr>
              <a:solidFill>
                <a:srgbClr val="3C78D8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8E7CC3"/>
                </a:solidFill>
              </a:rPr>
              <a:t>Cost</a:t>
            </a:r>
            <a:endParaRPr>
              <a:solidFill>
                <a:srgbClr val="8E7CC3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27BA0"/>
                </a:solidFill>
              </a:rPr>
              <a:t>Schedule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14300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Telescopes are not automated enough!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be present to punch in coordinates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Clunky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Outdated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819" y="2311200"/>
            <a:ext cx="3565350" cy="1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81" y="2311200"/>
            <a:ext cx="1660094" cy="18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telescope that you can control from your couch!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Design &amp; Features: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7700" cy="3416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 Requirements (Very condensed)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1.   	Shall pivot a telescope </a:t>
            </a:r>
            <a:b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/>
              <a:t>(accuracy to 3600 arcseconds / 1 degree)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2.   	Shall be able to keep accurate time</a:t>
            </a:r>
            <a:endParaRPr sz="1200" b="1" u="sng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3.   	Shall use a control system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4.   	Shall have a network interface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5.   	Shall use a display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00071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 Stretch goals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1.	May have a camera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2.	May use RTC module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3.	May include GPS module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4.	May include Wi-Fi and Ethernet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5.	May include cooling system</a:t>
            </a: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9F9F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and progress: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3732" r="9664"/>
          <a:stretch/>
        </p:blipFill>
        <p:spPr>
          <a:xfrm>
            <a:off x="4698325" y="1213925"/>
            <a:ext cx="3997950" cy="32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25" y="1214500"/>
            <a:ext cx="2038636" cy="15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350" y="2891850"/>
            <a:ext cx="2038636" cy="15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821" y="2891850"/>
            <a:ext cx="2038636" cy="15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3354" y="1214500"/>
            <a:ext cx="2038636" cy="15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9"/>
          <p:cNvCxnSpPr>
            <a:stCxn id="104" idx="3"/>
            <a:endCxn id="105" idx="2"/>
          </p:cNvCxnSpPr>
          <p:nvPr/>
        </p:nvCxnSpPr>
        <p:spPr>
          <a:xfrm rot="10800000" flipH="1">
            <a:off x="5311550" y="2595075"/>
            <a:ext cx="1009200" cy="175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Diagram: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56183" y="48824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915150" y="1949975"/>
            <a:ext cx="2396400" cy="168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861289" y="1949988"/>
            <a:ext cx="918900" cy="64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Stepper Driver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861289" y="2987062"/>
            <a:ext cx="918900" cy="64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Stepper Driver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7168049" y="1950000"/>
            <a:ext cx="1066800" cy="64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Motor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168049" y="2987050"/>
            <a:ext cx="1129200" cy="645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Motor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16650" y="2164025"/>
            <a:ext cx="1259400" cy="12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113" name="Google Shape;113;p19"/>
          <p:cNvCxnSpPr>
            <a:stCxn id="112" idx="3"/>
            <a:endCxn id="108" idx="1"/>
          </p:cNvCxnSpPr>
          <p:nvPr/>
        </p:nvCxnSpPr>
        <p:spPr>
          <a:xfrm>
            <a:off x="1976050" y="2791025"/>
            <a:ext cx="9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9"/>
          <p:cNvSpPr txBox="1"/>
          <p:nvPr/>
        </p:nvSpPr>
        <p:spPr>
          <a:xfrm>
            <a:off x="2043875" y="2483225"/>
            <a:ext cx="106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Wifi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915150" y="4111875"/>
            <a:ext cx="2396400" cy="47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cxnSp>
        <p:nvCxnSpPr>
          <p:cNvPr id="115" name="Google Shape;115;p19"/>
          <p:cNvCxnSpPr>
            <a:stCxn id="108" idx="3"/>
            <a:endCxn id="105" idx="1"/>
          </p:cNvCxnSpPr>
          <p:nvPr/>
        </p:nvCxnSpPr>
        <p:spPr>
          <a:xfrm rot="10800000" flipH="1">
            <a:off x="5311550" y="2272625"/>
            <a:ext cx="549600" cy="518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9"/>
          <p:cNvCxnSpPr>
            <a:stCxn id="108" idx="3"/>
            <a:endCxn id="109" idx="1"/>
          </p:cNvCxnSpPr>
          <p:nvPr/>
        </p:nvCxnSpPr>
        <p:spPr>
          <a:xfrm>
            <a:off x="5311550" y="2791025"/>
            <a:ext cx="549600" cy="518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9"/>
          <p:cNvSpPr/>
          <p:nvPr/>
        </p:nvSpPr>
        <p:spPr>
          <a:xfrm>
            <a:off x="3483650" y="1017725"/>
            <a:ext cx="1259400" cy="708400"/>
          </a:xfrm>
          <a:prstGeom prst="flowChartProcess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cxnSp>
        <p:nvCxnSpPr>
          <p:cNvPr id="118" name="Google Shape;118;p19"/>
          <p:cNvCxnSpPr>
            <a:stCxn id="108" idx="0"/>
            <a:endCxn id="117" idx="2"/>
          </p:cNvCxnSpPr>
          <p:nvPr/>
        </p:nvCxnSpPr>
        <p:spPr>
          <a:xfrm rot="10800000">
            <a:off x="4113350" y="1726175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>
            <a:stCxn id="105" idx="3"/>
            <a:endCxn id="110" idx="1"/>
          </p:cNvCxnSpPr>
          <p:nvPr/>
        </p:nvCxnSpPr>
        <p:spPr>
          <a:xfrm>
            <a:off x="6780189" y="2272488"/>
            <a:ext cx="38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>
            <a:stCxn id="109" idx="3"/>
            <a:endCxn id="111" idx="1"/>
          </p:cNvCxnSpPr>
          <p:nvPr/>
        </p:nvCxnSpPr>
        <p:spPr>
          <a:xfrm>
            <a:off x="6780189" y="3309562"/>
            <a:ext cx="38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>
            <a:stCxn id="104" idx="3"/>
            <a:endCxn id="109" idx="2"/>
          </p:cNvCxnSpPr>
          <p:nvPr/>
        </p:nvCxnSpPr>
        <p:spPr>
          <a:xfrm rot="10800000" flipH="1">
            <a:off x="5311550" y="3632175"/>
            <a:ext cx="1009200" cy="71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Part Selection: Board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63" y="1356925"/>
            <a:ext cx="8028475" cy="28895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Selection: Gearing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75" y="1186400"/>
            <a:ext cx="5490849" cy="3601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21"/>
          <p:cNvSpPr txBox="1"/>
          <p:nvPr/>
        </p:nvSpPr>
        <p:spPr>
          <a:xfrm>
            <a:off x="57125" y="4804800"/>
            <a:ext cx="865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DFM Engineering, Inc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Article: Comparing Telescope Drive Technologies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Mono</vt:lpstr>
      <vt:lpstr>Arial</vt:lpstr>
      <vt:lpstr>Calibri</vt:lpstr>
      <vt:lpstr>Times New Roman</vt:lpstr>
      <vt:lpstr>Simple Light</vt:lpstr>
      <vt:lpstr>PEER DESIGN REVIEW  Powered Dobsonian Telescope   Nathan Wiley</vt:lpstr>
      <vt:lpstr>Agenda:</vt:lpstr>
      <vt:lpstr>The Problem:</vt:lpstr>
      <vt:lpstr>The Solution:</vt:lpstr>
      <vt:lpstr>Design &amp; Features:</vt:lpstr>
      <vt:lpstr>Design process and progress:</vt:lpstr>
      <vt:lpstr>Block Diagram:</vt:lpstr>
      <vt:lpstr>Part Selection: Board </vt:lpstr>
      <vt:lpstr>Part Selection: Gearing</vt:lpstr>
      <vt:lpstr>Part Selection: Motorization Type</vt:lpstr>
      <vt:lpstr>Part Selection: Motorization Type</vt:lpstr>
      <vt:lpstr>Part Selection: Stepper Motor Driver</vt:lpstr>
      <vt:lpstr>Calculations:</vt:lpstr>
      <vt:lpstr>Cost:</vt:lpstr>
      <vt:lpstr>Schedule - Fall Term Chart</vt:lpstr>
      <vt:lpstr>Schedule - Tasks for Fall Term</vt:lpstr>
      <vt:lpstr>Broad Schedule: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DESIGN REVIEW  Powered Dobsonian Telescope   Nathan Wiley</dc:title>
  <dc:creator>Nathan</dc:creator>
  <cp:lastModifiedBy>Nathan Wiley</cp:lastModifiedBy>
  <cp:revision>1</cp:revision>
  <dcterms:modified xsi:type="dcterms:W3CDTF">2022-11-29T08:37:21Z</dcterms:modified>
</cp:coreProperties>
</file>