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A2A1C-ACA2-4493-A524-0C7788AF7D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A0110BE-E12E-4EFF-8EED-0DA7A6D92EAE}">
      <dgm:prSet/>
      <dgm:spPr/>
      <dgm:t>
        <a:bodyPr/>
        <a:lstStyle/>
        <a:p>
          <a:pPr>
            <a:defRPr cap="all"/>
          </a:pPr>
          <a:r>
            <a:rPr lang="en-US"/>
            <a:t>Lightweight</a:t>
          </a:r>
        </a:p>
      </dgm:t>
    </dgm:pt>
    <dgm:pt modelId="{2B6A1143-3F71-4393-9961-3A78E80424D5}" type="parTrans" cxnId="{DDF0B90C-7702-4E52-849E-35E736783BC9}">
      <dgm:prSet/>
      <dgm:spPr/>
      <dgm:t>
        <a:bodyPr/>
        <a:lstStyle/>
        <a:p>
          <a:endParaRPr lang="en-US"/>
        </a:p>
      </dgm:t>
    </dgm:pt>
    <dgm:pt modelId="{6E2E5D9B-585B-4E8A-B78C-D1B64762E098}" type="sibTrans" cxnId="{DDF0B90C-7702-4E52-849E-35E736783BC9}">
      <dgm:prSet/>
      <dgm:spPr/>
      <dgm:t>
        <a:bodyPr/>
        <a:lstStyle/>
        <a:p>
          <a:endParaRPr lang="en-US"/>
        </a:p>
      </dgm:t>
    </dgm:pt>
    <dgm:pt modelId="{CA33E296-D95E-491E-8404-92E3CE0E9258}">
      <dgm:prSet/>
      <dgm:spPr/>
      <dgm:t>
        <a:bodyPr/>
        <a:lstStyle/>
        <a:p>
          <a:pPr>
            <a:defRPr cap="all"/>
          </a:pPr>
          <a:r>
            <a:rPr lang="en-US"/>
            <a:t>Motorized</a:t>
          </a:r>
        </a:p>
      </dgm:t>
    </dgm:pt>
    <dgm:pt modelId="{09176C47-F9DE-4B3C-B4EE-8BD4FEB4247A}" type="parTrans" cxnId="{8EF3A860-5E50-43AE-AAEA-7A4ADA79DF6D}">
      <dgm:prSet/>
      <dgm:spPr/>
      <dgm:t>
        <a:bodyPr/>
        <a:lstStyle/>
        <a:p>
          <a:endParaRPr lang="en-US"/>
        </a:p>
      </dgm:t>
    </dgm:pt>
    <dgm:pt modelId="{82145F40-59DA-4E8A-8334-DA78913A76BA}" type="sibTrans" cxnId="{8EF3A860-5E50-43AE-AAEA-7A4ADA79DF6D}">
      <dgm:prSet/>
      <dgm:spPr/>
      <dgm:t>
        <a:bodyPr/>
        <a:lstStyle/>
        <a:p>
          <a:endParaRPr lang="en-US"/>
        </a:p>
      </dgm:t>
    </dgm:pt>
    <dgm:pt modelId="{8C2BB839-872B-4B4D-9BD2-3D7D1BD4E4BE}">
      <dgm:prSet/>
      <dgm:spPr/>
      <dgm:t>
        <a:bodyPr/>
        <a:lstStyle/>
        <a:p>
          <a:pPr>
            <a:defRPr cap="all"/>
          </a:pPr>
          <a:r>
            <a:rPr lang="en-US"/>
            <a:t>Coordinate tracking</a:t>
          </a:r>
        </a:p>
      </dgm:t>
    </dgm:pt>
    <dgm:pt modelId="{A25BB4E1-50A7-4B82-A9EA-0BE6DCEBC952}" type="parTrans" cxnId="{782FF612-D2AE-409D-9BA4-C1DBF45DDA2B}">
      <dgm:prSet/>
      <dgm:spPr/>
      <dgm:t>
        <a:bodyPr/>
        <a:lstStyle/>
        <a:p>
          <a:endParaRPr lang="en-US"/>
        </a:p>
      </dgm:t>
    </dgm:pt>
    <dgm:pt modelId="{297610F5-FD26-46A1-A09B-3ED79B4EA3D9}" type="sibTrans" cxnId="{782FF612-D2AE-409D-9BA4-C1DBF45DDA2B}">
      <dgm:prSet/>
      <dgm:spPr/>
      <dgm:t>
        <a:bodyPr/>
        <a:lstStyle/>
        <a:p>
          <a:endParaRPr lang="en-US"/>
        </a:p>
      </dgm:t>
    </dgm:pt>
    <dgm:pt modelId="{53A44CB5-261D-4FF1-B765-1261CC16F06A}">
      <dgm:prSet/>
      <dgm:spPr/>
      <dgm:t>
        <a:bodyPr/>
        <a:lstStyle/>
        <a:p>
          <a:pPr>
            <a:defRPr cap="all"/>
          </a:pPr>
          <a:r>
            <a:rPr lang="en-US"/>
            <a:t>Remote Operation</a:t>
          </a:r>
        </a:p>
      </dgm:t>
    </dgm:pt>
    <dgm:pt modelId="{CD72A8B4-4334-44DA-BE90-2428B8B58C5D}" type="parTrans" cxnId="{DCEE37A2-0E6C-429A-BA81-3B4554B9BD68}">
      <dgm:prSet/>
      <dgm:spPr/>
      <dgm:t>
        <a:bodyPr/>
        <a:lstStyle/>
        <a:p>
          <a:endParaRPr lang="en-US"/>
        </a:p>
      </dgm:t>
    </dgm:pt>
    <dgm:pt modelId="{34363BD8-BA78-454F-9368-5900F21374C1}" type="sibTrans" cxnId="{DCEE37A2-0E6C-429A-BA81-3B4554B9BD68}">
      <dgm:prSet/>
      <dgm:spPr/>
      <dgm:t>
        <a:bodyPr/>
        <a:lstStyle/>
        <a:p>
          <a:endParaRPr lang="en-US"/>
        </a:p>
      </dgm:t>
    </dgm:pt>
    <dgm:pt modelId="{89307E9D-9E8E-4C4E-91FA-911B00368AA4}">
      <dgm:prSet/>
      <dgm:spPr/>
      <dgm:t>
        <a:bodyPr/>
        <a:lstStyle/>
        <a:p>
          <a:pPr>
            <a:defRPr cap="all"/>
          </a:pPr>
          <a:r>
            <a:rPr lang="en-US"/>
            <a:t>Mechanism to switch eyepiece</a:t>
          </a:r>
        </a:p>
      </dgm:t>
    </dgm:pt>
    <dgm:pt modelId="{55D1BD02-ECB4-42E9-BFC8-ADA085CCC930}" type="parTrans" cxnId="{99473E3B-7C14-4756-B71A-531D2D636546}">
      <dgm:prSet/>
      <dgm:spPr/>
      <dgm:t>
        <a:bodyPr/>
        <a:lstStyle/>
        <a:p>
          <a:endParaRPr lang="en-US"/>
        </a:p>
      </dgm:t>
    </dgm:pt>
    <dgm:pt modelId="{DC17A16B-BEAE-4988-8D46-99EBC743A23A}" type="sibTrans" cxnId="{99473E3B-7C14-4756-B71A-531D2D636546}">
      <dgm:prSet/>
      <dgm:spPr/>
      <dgm:t>
        <a:bodyPr/>
        <a:lstStyle/>
        <a:p>
          <a:endParaRPr lang="en-US"/>
        </a:p>
      </dgm:t>
    </dgm:pt>
    <dgm:pt modelId="{5B64324F-B11F-4389-9220-7E4C30482755}" type="pres">
      <dgm:prSet presAssocID="{ED8A2A1C-ACA2-4493-A524-0C7788AF7DED}" presName="root" presStyleCnt="0">
        <dgm:presLayoutVars>
          <dgm:dir/>
          <dgm:resizeHandles val="exact"/>
        </dgm:presLayoutVars>
      </dgm:prSet>
      <dgm:spPr/>
    </dgm:pt>
    <dgm:pt modelId="{929F011F-90EE-4E06-A911-AAC21B203A8E}" type="pres">
      <dgm:prSet presAssocID="{1A0110BE-E12E-4EFF-8EED-0DA7A6D92EAE}" presName="compNode" presStyleCnt="0"/>
      <dgm:spPr/>
    </dgm:pt>
    <dgm:pt modelId="{3FA03A11-D74D-4AE5-A9B5-A6DDE0302121}" type="pres">
      <dgm:prSet presAssocID="{1A0110BE-E12E-4EFF-8EED-0DA7A6D92EAE}" presName="iconBgRect" presStyleLbl="bgShp" presStyleIdx="0" presStyleCnt="5"/>
      <dgm:spPr/>
    </dgm:pt>
    <dgm:pt modelId="{F97D281C-2FD1-4F4D-9F3A-BCFD058062CA}" type="pres">
      <dgm:prSet presAssocID="{1A0110BE-E12E-4EFF-8EED-0DA7A6D92E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CCAA6D27-046D-40E7-96C1-A669D3DC22EE}" type="pres">
      <dgm:prSet presAssocID="{1A0110BE-E12E-4EFF-8EED-0DA7A6D92EAE}" presName="spaceRect" presStyleCnt="0"/>
      <dgm:spPr/>
    </dgm:pt>
    <dgm:pt modelId="{F2409D36-9F27-4B97-847E-7D1A7B5A7842}" type="pres">
      <dgm:prSet presAssocID="{1A0110BE-E12E-4EFF-8EED-0DA7A6D92EAE}" presName="textRect" presStyleLbl="revTx" presStyleIdx="0" presStyleCnt="5">
        <dgm:presLayoutVars>
          <dgm:chMax val="1"/>
          <dgm:chPref val="1"/>
        </dgm:presLayoutVars>
      </dgm:prSet>
      <dgm:spPr/>
    </dgm:pt>
    <dgm:pt modelId="{14E4F2F7-4241-44F1-8704-5C3FD1F20E04}" type="pres">
      <dgm:prSet presAssocID="{6E2E5D9B-585B-4E8A-B78C-D1B64762E098}" presName="sibTrans" presStyleCnt="0"/>
      <dgm:spPr/>
    </dgm:pt>
    <dgm:pt modelId="{186F9C17-042F-4C94-8563-3118733CD3E5}" type="pres">
      <dgm:prSet presAssocID="{CA33E296-D95E-491E-8404-92E3CE0E9258}" presName="compNode" presStyleCnt="0"/>
      <dgm:spPr/>
    </dgm:pt>
    <dgm:pt modelId="{F01E20DA-2A86-42A9-954A-38CA60CA76E1}" type="pres">
      <dgm:prSet presAssocID="{CA33E296-D95E-491E-8404-92E3CE0E9258}" presName="iconBgRect" presStyleLbl="bgShp" presStyleIdx="1" presStyleCnt="5"/>
      <dgm:spPr/>
    </dgm:pt>
    <dgm:pt modelId="{2280CB0C-7411-4A69-BA8E-B3CDBCA21D4E}" type="pres">
      <dgm:prSet presAssocID="{CA33E296-D95E-491E-8404-92E3CE0E92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ler"/>
        </a:ext>
      </dgm:extLst>
    </dgm:pt>
    <dgm:pt modelId="{73FFFDEC-8C18-4427-879F-2566C840B250}" type="pres">
      <dgm:prSet presAssocID="{CA33E296-D95E-491E-8404-92E3CE0E9258}" presName="spaceRect" presStyleCnt="0"/>
      <dgm:spPr/>
    </dgm:pt>
    <dgm:pt modelId="{173E821B-C2D3-4EB7-B904-D8D1F4C1089D}" type="pres">
      <dgm:prSet presAssocID="{CA33E296-D95E-491E-8404-92E3CE0E9258}" presName="textRect" presStyleLbl="revTx" presStyleIdx="1" presStyleCnt="5">
        <dgm:presLayoutVars>
          <dgm:chMax val="1"/>
          <dgm:chPref val="1"/>
        </dgm:presLayoutVars>
      </dgm:prSet>
      <dgm:spPr/>
    </dgm:pt>
    <dgm:pt modelId="{97B6E4CD-0ED7-4A1D-BC10-B0E597BC5AC7}" type="pres">
      <dgm:prSet presAssocID="{82145F40-59DA-4E8A-8334-DA78913A76BA}" presName="sibTrans" presStyleCnt="0"/>
      <dgm:spPr/>
    </dgm:pt>
    <dgm:pt modelId="{FB40CE0C-08CB-419A-8010-4B9206B3E1A9}" type="pres">
      <dgm:prSet presAssocID="{8C2BB839-872B-4B4D-9BD2-3D7D1BD4E4BE}" presName="compNode" presStyleCnt="0"/>
      <dgm:spPr/>
    </dgm:pt>
    <dgm:pt modelId="{1A1EC5AF-7F67-43D0-BC45-6C095A4EB92C}" type="pres">
      <dgm:prSet presAssocID="{8C2BB839-872B-4B4D-9BD2-3D7D1BD4E4BE}" presName="iconBgRect" presStyleLbl="bgShp" presStyleIdx="2" presStyleCnt="5"/>
      <dgm:spPr/>
    </dgm:pt>
    <dgm:pt modelId="{5855D45A-2244-4DD7-B865-2878728054EF}" type="pres">
      <dgm:prSet presAssocID="{8C2BB839-872B-4B4D-9BD2-3D7D1BD4E4B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2275227-51A0-44EC-A70C-BE46237DBC8E}" type="pres">
      <dgm:prSet presAssocID="{8C2BB839-872B-4B4D-9BD2-3D7D1BD4E4BE}" presName="spaceRect" presStyleCnt="0"/>
      <dgm:spPr/>
    </dgm:pt>
    <dgm:pt modelId="{BD7547B8-A90D-4787-B664-5D120970A158}" type="pres">
      <dgm:prSet presAssocID="{8C2BB839-872B-4B4D-9BD2-3D7D1BD4E4BE}" presName="textRect" presStyleLbl="revTx" presStyleIdx="2" presStyleCnt="5">
        <dgm:presLayoutVars>
          <dgm:chMax val="1"/>
          <dgm:chPref val="1"/>
        </dgm:presLayoutVars>
      </dgm:prSet>
      <dgm:spPr/>
    </dgm:pt>
    <dgm:pt modelId="{29FC9200-9892-4D85-95D2-EC295D6B2F3D}" type="pres">
      <dgm:prSet presAssocID="{297610F5-FD26-46A1-A09B-3ED79B4EA3D9}" presName="sibTrans" presStyleCnt="0"/>
      <dgm:spPr/>
    </dgm:pt>
    <dgm:pt modelId="{4E1A09B2-3E54-4469-A568-A0D55BF868CC}" type="pres">
      <dgm:prSet presAssocID="{53A44CB5-261D-4FF1-B765-1261CC16F06A}" presName="compNode" presStyleCnt="0"/>
      <dgm:spPr/>
    </dgm:pt>
    <dgm:pt modelId="{1EB15873-411E-4F9D-89B6-3984A54D3113}" type="pres">
      <dgm:prSet presAssocID="{53A44CB5-261D-4FF1-B765-1261CC16F06A}" presName="iconBgRect" presStyleLbl="bgShp" presStyleIdx="3" presStyleCnt="5"/>
      <dgm:spPr/>
    </dgm:pt>
    <dgm:pt modelId="{97FE721A-1A0A-4405-8C2A-0C4E4C972D4A}" type="pres">
      <dgm:prSet presAssocID="{53A44CB5-261D-4FF1-B765-1261CC16F0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1A956CE-EDBB-458F-BC94-74A07D1D0794}" type="pres">
      <dgm:prSet presAssocID="{53A44CB5-261D-4FF1-B765-1261CC16F06A}" presName="spaceRect" presStyleCnt="0"/>
      <dgm:spPr/>
    </dgm:pt>
    <dgm:pt modelId="{EE2A0B7C-C577-4D47-AB92-4F8CE0F37107}" type="pres">
      <dgm:prSet presAssocID="{53A44CB5-261D-4FF1-B765-1261CC16F06A}" presName="textRect" presStyleLbl="revTx" presStyleIdx="3" presStyleCnt="5">
        <dgm:presLayoutVars>
          <dgm:chMax val="1"/>
          <dgm:chPref val="1"/>
        </dgm:presLayoutVars>
      </dgm:prSet>
      <dgm:spPr/>
    </dgm:pt>
    <dgm:pt modelId="{64C9A699-B38C-4B1C-BA15-F2F095E92E26}" type="pres">
      <dgm:prSet presAssocID="{34363BD8-BA78-454F-9368-5900F21374C1}" presName="sibTrans" presStyleCnt="0"/>
      <dgm:spPr/>
    </dgm:pt>
    <dgm:pt modelId="{260A6ECC-9991-4081-8442-F4DEEA7BD894}" type="pres">
      <dgm:prSet presAssocID="{89307E9D-9E8E-4C4E-91FA-911B00368AA4}" presName="compNode" presStyleCnt="0"/>
      <dgm:spPr/>
    </dgm:pt>
    <dgm:pt modelId="{A8BD63E7-342E-461B-B01A-4B161AC84C6E}" type="pres">
      <dgm:prSet presAssocID="{89307E9D-9E8E-4C4E-91FA-911B00368AA4}" presName="iconBgRect" presStyleLbl="bgShp" presStyleIdx="4" presStyleCnt="5"/>
      <dgm:spPr/>
    </dgm:pt>
    <dgm:pt modelId="{4C3F44A4-5553-43BA-B4F7-276977249514}" type="pres">
      <dgm:prSet presAssocID="{89307E9D-9E8E-4C4E-91FA-911B00368A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6E80FACD-C932-44D4-9C07-7EAFA56E7F7F}" type="pres">
      <dgm:prSet presAssocID="{89307E9D-9E8E-4C4E-91FA-911B00368AA4}" presName="spaceRect" presStyleCnt="0"/>
      <dgm:spPr/>
    </dgm:pt>
    <dgm:pt modelId="{EF84040C-2ED5-4DCD-AB5F-C83D308A8CFB}" type="pres">
      <dgm:prSet presAssocID="{89307E9D-9E8E-4C4E-91FA-911B00368AA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DF0B90C-7702-4E52-849E-35E736783BC9}" srcId="{ED8A2A1C-ACA2-4493-A524-0C7788AF7DED}" destId="{1A0110BE-E12E-4EFF-8EED-0DA7A6D92EAE}" srcOrd="0" destOrd="0" parTransId="{2B6A1143-3F71-4393-9961-3A78E80424D5}" sibTransId="{6E2E5D9B-585B-4E8A-B78C-D1B64762E098}"/>
    <dgm:cxn modelId="{782FF612-D2AE-409D-9BA4-C1DBF45DDA2B}" srcId="{ED8A2A1C-ACA2-4493-A524-0C7788AF7DED}" destId="{8C2BB839-872B-4B4D-9BD2-3D7D1BD4E4BE}" srcOrd="2" destOrd="0" parTransId="{A25BB4E1-50A7-4B82-A9EA-0BE6DCEBC952}" sibTransId="{297610F5-FD26-46A1-A09B-3ED79B4EA3D9}"/>
    <dgm:cxn modelId="{D3717919-ECF9-4CA6-A0C3-127EB6300362}" type="presOf" srcId="{89307E9D-9E8E-4C4E-91FA-911B00368AA4}" destId="{EF84040C-2ED5-4DCD-AB5F-C83D308A8CFB}" srcOrd="0" destOrd="0" presId="urn:microsoft.com/office/officeart/2018/5/layout/IconCircleLabelList"/>
    <dgm:cxn modelId="{D99B911D-3F5B-4620-B2D3-44EB4D5BA9EC}" type="presOf" srcId="{ED8A2A1C-ACA2-4493-A524-0C7788AF7DED}" destId="{5B64324F-B11F-4389-9220-7E4C30482755}" srcOrd="0" destOrd="0" presId="urn:microsoft.com/office/officeart/2018/5/layout/IconCircleLabelList"/>
    <dgm:cxn modelId="{99473E3B-7C14-4756-B71A-531D2D636546}" srcId="{ED8A2A1C-ACA2-4493-A524-0C7788AF7DED}" destId="{89307E9D-9E8E-4C4E-91FA-911B00368AA4}" srcOrd="4" destOrd="0" parTransId="{55D1BD02-ECB4-42E9-BFC8-ADA085CCC930}" sibTransId="{DC17A16B-BEAE-4988-8D46-99EBC743A23A}"/>
    <dgm:cxn modelId="{8EF3A860-5E50-43AE-AAEA-7A4ADA79DF6D}" srcId="{ED8A2A1C-ACA2-4493-A524-0C7788AF7DED}" destId="{CA33E296-D95E-491E-8404-92E3CE0E9258}" srcOrd="1" destOrd="0" parTransId="{09176C47-F9DE-4B3C-B4EE-8BD4FEB4247A}" sibTransId="{82145F40-59DA-4E8A-8334-DA78913A76BA}"/>
    <dgm:cxn modelId="{A6435341-DB91-43C1-814C-8B8085A3FCE2}" type="presOf" srcId="{CA33E296-D95E-491E-8404-92E3CE0E9258}" destId="{173E821B-C2D3-4EB7-B904-D8D1F4C1089D}" srcOrd="0" destOrd="0" presId="urn:microsoft.com/office/officeart/2018/5/layout/IconCircleLabelList"/>
    <dgm:cxn modelId="{83C81A4A-0EFF-4AE0-8B48-4798C969F6C0}" type="presOf" srcId="{1A0110BE-E12E-4EFF-8EED-0DA7A6D92EAE}" destId="{F2409D36-9F27-4B97-847E-7D1A7B5A7842}" srcOrd="0" destOrd="0" presId="urn:microsoft.com/office/officeart/2018/5/layout/IconCircleLabelList"/>
    <dgm:cxn modelId="{DCEE37A2-0E6C-429A-BA81-3B4554B9BD68}" srcId="{ED8A2A1C-ACA2-4493-A524-0C7788AF7DED}" destId="{53A44CB5-261D-4FF1-B765-1261CC16F06A}" srcOrd="3" destOrd="0" parTransId="{CD72A8B4-4334-44DA-BE90-2428B8B58C5D}" sibTransId="{34363BD8-BA78-454F-9368-5900F21374C1}"/>
    <dgm:cxn modelId="{4209F0DF-C027-4F7F-963F-C60AC8AB60BD}" type="presOf" srcId="{53A44CB5-261D-4FF1-B765-1261CC16F06A}" destId="{EE2A0B7C-C577-4D47-AB92-4F8CE0F37107}" srcOrd="0" destOrd="0" presId="urn:microsoft.com/office/officeart/2018/5/layout/IconCircleLabelList"/>
    <dgm:cxn modelId="{F7DE95F8-41E0-42DA-8CB2-6A77E4A0B060}" type="presOf" srcId="{8C2BB839-872B-4B4D-9BD2-3D7D1BD4E4BE}" destId="{BD7547B8-A90D-4787-B664-5D120970A158}" srcOrd="0" destOrd="0" presId="urn:microsoft.com/office/officeart/2018/5/layout/IconCircleLabelList"/>
    <dgm:cxn modelId="{4761D57B-243B-4071-9A6A-F20CD5830D24}" type="presParOf" srcId="{5B64324F-B11F-4389-9220-7E4C30482755}" destId="{929F011F-90EE-4E06-A911-AAC21B203A8E}" srcOrd="0" destOrd="0" presId="urn:microsoft.com/office/officeart/2018/5/layout/IconCircleLabelList"/>
    <dgm:cxn modelId="{3DFF4D66-4A4D-47CC-8F62-74ECD97742E7}" type="presParOf" srcId="{929F011F-90EE-4E06-A911-AAC21B203A8E}" destId="{3FA03A11-D74D-4AE5-A9B5-A6DDE0302121}" srcOrd="0" destOrd="0" presId="urn:microsoft.com/office/officeart/2018/5/layout/IconCircleLabelList"/>
    <dgm:cxn modelId="{8510F594-1F79-4A0D-ADA5-471990C50346}" type="presParOf" srcId="{929F011F-90EE-4E06-A911-AAC21B203A8E}" destId="{F97D281C-2FD1-4F4D-9F3A-BCFD058062CA}" srcOrd="1" destOrd="0" presId="urn:microsoft.com/office/officeart/2018/5/layout/IconCircleLabelList"/>
    <dgm:cxn modelId="{5A6B0E27-61B1-4770-BA54-EE651FCA70F0}" type="presParOf" srcId="{929F011F-90EE-4E06-A911-AAC21B203A8E}" destId="{CCAA6D27-046D-40E7-96C1-A669D3DC22EE}" srcOrd="2" destOrd="0" presId="urn:microsoft.com/office/officeart/2018/5/layout/IconCircleLabelList"/>
    <dgm:cxn modelId="{6567EE11-257D-4382-905F-C5FC8704C47B}" type="presParOf" srcId="{929F011F-90EE-4E06-A911-AAC21B203A8E}" destId="{F2409D36-9F27-4B97-847E-7D1A7B5A7842}" srcOrd="3" destOrd="0" presId="urn:microsoft.com/office/officeart/2018/5/layout/IconCircleLabelList"/>
    <dgm:cxn modelId="{5D313C7B-FF10-45AE-B17C-70E67467B67B}" type="presParOf" srcId="{5B64324F-B11F-4389-9220-7E4C30482755}" destId="{14E4F2F7-4241-44F1-8704-5C3FD1F20E04}" srcOrd="1" destOrd="0" presId="urn:microsoft.com/office/officeart/2018/5/layout/IconCircleLabelList"/>
    <dgm:cxn modelId="{2EEED3D7-0D25-4407-95E3-F07CF5173248}" type="presParOf" srcId="{5B64324F-B11F-4389-9220-7E4C30482755}" destId="{186F9C17-042F-4C94-8563-3118733CD3E5}" srcOrd="2" destOrd="0" presId="urn:microsoft.com/office/officeart/2018/5/layout/IconCircleLabelList"/>
    <dgm:cxn modelId="{D937E09C-D83A-4ED7-BBEB-1DEAE27EF37B}" type="presParOf" srcId="{186F9C17-042F-4C94-8563-3118733CD3E5}" destId="{F01E20DA-2A86-42A9-954A-38CA60CA76E1}" srcOrd="0" destOrd="0" presId="urn:microsoft.com/office/officeart/2018/5/layout/IconCircleLabelList"/>
    <dgm:cxn modelId="{183EAB75-8387-4672-A6C1-A99C46C6A788}" type="presParOf" srcId="{186F9C17-042F-4C94-8563-3118733CD3E5}" destId="{2280CB0C-7411-4A69-BA8E-B3CDBCA21D4E}" srcOrd="1" destOrd="0" presId="urn:microsoft.com/office/officeart/2018/5/layout/IconCircleLabelList"/>
    <dgm:cxn modelId="{B50EA737-FD45-46D6-88AA-EAA3752E2B6D}" type="presParOf" srcId="{186F9C17-042F-4C94-8563-3118733CD3E5}" destId="{73FFFDEC-8C18-4427-879F-2566C840B250}" srcOrd="2" destOrd="0" presId="urn:microsoft.com/office/officeart/2018/5/layout/IconCircleLabelList"/>
    <dgm:cxn modelId="{FC18ACB2-15DD-4D7E-8AAA-5090C2E379CB}" type="presParOf" srcId="{186F9C17-042F-4C94-8563-3118733CD3E5}" destId="{173E821B-C2D3-4EB7-B904-D8D1F4C1089D}" srcOrd="3" destOrd="0" presId="urn:microsoft.com/office/officeart/2018/5/layout/IconCircleLabelList"/>
    <dgm:cxn modelId="{E2647593-D520-4F1E-B1A6-E64D0F300615}" type="presParOf" srcId="{5B64324F-B11F-4389-9220-7E4C30482755}" destId="{97B6E4CD-0ED7-4A1D-BC10-B0E597BC5AC7}" srcOrd="3" destOrd="0" presId="urn:microsoft.com/office/officeart/2018/5/layout/IconCircleLabelList"/>
    <dgm:cxn modelId="{9CBB18B1-C149-44AF-91D5-FDC8C9EDC345}" type="presParOf" srcId="{5B64324F-B11F-4389-9220-7E4C30482755}" destId="{FB40CE0C-08CB-419A-8010-4B9206B3E1A9}" srcOrd="4" destOrd="0" presId="urn:microsoft.com/office/officeart/2018/5/layout/IconCircleLabelList"/>
    <dgm:cxn modelId="{FCD2ACF5-5FAF-43FA-A890-76D9B7CE53D2}" type="presParOf" srcId="{FB40CE0C-08CB-419A-8010-4B9206B3E1A9}" destId="{1A1EC5AF-7F67-43D0-BC45-6C095A4EB92C}" srcOrd="0" destOrd="0" presId="urn:microsoft.com/office/officeart/2018/5/layout/IconCircleLabelList"/>
    <dgm:cxn modelId="{6B82FC93-3EED-4140-8B94-704548C4EB7E}" type="presParOf" srcId="{FB40CE0C-08CB-419A-8010-4B9206B3E1A9}" destId="{5855D45A-2244-4DD7-B865-2878728054EF}" srcOrd="1" destOrd="0" presId="urn:microsoft.com/office/officeart/2018/5/layout/IconCircleLabelList"/>
    <dgm:cxn modelId="{C280D750-48B6-4AAB-B75A-693EA0D21F31}" type="presParOf" srcId="{FB40CE0C-08CB-419A-8010-4B9206B3E1A9}" destId="{B2275227-51A0-44EC-A70C-BE46237DBC8E}" srcOrd="2" destOrd="0" presId="urn:microsoft.com/office/officeart/2018/5/layout/IconCircleLabelList"/>
    <dgm:cxn modelId="{737F8C2F-7D59-4EC3-BA90-181DD3FE1DAC}" type="presParOf" srcId="{FB40CE0C-08CB-419A-8010-4B9206B3E1A9}" destId="{BD7547B8-A90D-4787-B664-5D120970A158}" srcOrd="3" destOrd="0" presId="urn:microsoft.com/office/officeart/2018/5/layout/IconCircleLabelList"/>
    <dgm:cxn modelId="{AF129F66-F65E-4C02-9685-6E03DAFCEF84}" type="presParOf" srcId="{5B64324F-B11F-4389-9220-7E4C30482755}" destId="{29FC9200-9892-4D85-95D2-EC295D6B2F3D}" srcOrd="5" destOrd="0" presId="urn:microsoft.com/office/officeart/2018/5/layout/IconCircleLabelList"/>
    <dgm:cxn modelId="{9CA6417C-0402-458B-8960-9E5857C2B01F}" type="presParOf" srcId="{5B64324F-B11F-4389-9220-7E4C30482755}" destId="{4E1A09B2-3E54-4469-A568-A0D55BF868CC}" srcOrd="6" destOrd="0" presId="urn:microsoft.com/office/officeart/2018/5/layout/IconCircleLabelList"/>
    <dgm:cxn modelId="{126BB382-B6DE-472C-91FC-6FC05428902E}" type="presParOf" srcId="{4E1A09B2-3E54-4469-A568-A0D55BF868CC}" destId="{1EB15873-411E-4F9D-89B6-3984A54D3113}" srcOrd="0" destOrd="0" presId="urn:microsoft.com/office/officeart/2018/5/layout/IconCircleLabelList"/>
    <dgm:cxn modelId="{10040ED0-A34C-4E98-855B-32CFAFA55F3F}" type="presParOf" srcId="{4E1A09B2-3E54-4469-A568-A0D55BF868CC}" destId="{97FE721A-1A0A-4405-8C2A-0C4E4C972D4A}" srcOrd="1" destOrd="0" presId="urn:microsoft.com/office/officeart/2018/5/layout/IconCircleLabelList"/>
    <dgm:cxn modelId="{CF11B919-B0BC-4F06-B1B6-D1A41C98C655}" type="presParOf" srcId="{4E1A09B2-3E54-4469-A568-A0D55BF868CC}" destId="{21A956CE-EDBB-458F-BC94-74A07D1D0794}" srcOrd="2" destOrd="0" presId="urn:microsoft.com/office/officeart/2018/5/layout/IconCircleLabelList"/>
    <dgm:cxn modelId="{03F7F4A6-C4E3-42C0-A001-569790E7F203}" type="presParOf" srcId="{4E1A09B2-3E54-4469-A568-A0D55BF868CC}" destId="{EE2A0B7C-C577-4D47-AB92-4F8CE0F37107}" srcOrd="3" destOrd="0" presId="urn:microsoft.com/office/officeart/2018/5/layout/IconCircleLabelList"/>
    <dgm:cxn modelId="{D3B26333-5078-4096-BD94-7E8A46CDDCB1}" type="presParOf" srcId="{5B64324F-B11F-4389-9220-7E4C30482755}" destId="{64C9A699-B38C-4B1C-BA15-F2F095E92E26}" srcOrd="7" destOrd="0" presId="urn:microsoft.com/office/officeart/2018/5/layout/IconCircleLabelList"/>
    <dgm:cxn modelId="{5A3EDF71-2ADB-4213-AB53-839371DB8F29}" type="presParOf" srcId="{5B64324F-B11F-4389-9220-7E4C30482755}" destId="{260A6ECC-9991-4081-8442-F4DEEA7BD894}" srcOrd="8" destOrd="0" presId="urn:microsoft.com/office/officeart/2018/5/layout/IconCircleLabelList"/>
    <dgm:cxn modelId="{70E265C5-DB70-4254-8F2E-0BB585320B32}" type="presParOf" srcId="{260A6ECC-9991-4081-8442-F4DEEA7BD894}" destId="{A8BD63E7-342E-461B-B01A-4B161AC84C6E}" srcOrd="0" destOrd="0" presId="urn:microsoft.com/office/officeart/2018/5/layout/IconCircleLabelList"/>
    <dgm:cxn modelId="{08AA4A32-6787-4072-B13E-34CFFD48A996}" type="presParOf" srcId="{260A6ECC-9991-4081-8442-F4DEEA7BD894}" destId="{4C3F44A4-5553-43BA-B4F7-276977249514}" srcOrd="1" destOrd="0" presId="urn:microsoft.com/office/officeart/2018/5/layout/IconCircleLabelList"/>
    <dgm:cxn modelId="{19873476-5FE7-4D41-A3D8-DF16EC170247}" type="presParOf" srcId="{260A6ECC-9991-4081-8442-F4DEEA7BD894}" destId="{6E80FACD-C932-44D4-9C07-7EAFA56E7F7F}" srcOrd="2" destOrd="0" presId="urn:microsoft.com/office/officeart/2018/5/layout/IconCircleLabelList"/>
    <dgm:cxn modelId="{500F82FD-7999-425B-BA89-7D4B495E9CE9}" type="presParOf" srcId="{260A6ECC-9991-4081-8442-F4DEEA7BD894}" destId="{EF84040C-2ED5-4DCD-AB5F-C83D308A8C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1DF02-532F-426D-BAD1-AB76BD82C0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99D0C7-B359-4B78-83C7-F58D2BF42E21}">
      <dgm:prSet/>
      <dgm:spPr/>
      <dgm:t>
        <a:bodyPr/>
        <a:lstStyle/>
        <a:p>
          <a:r>
            <a:rPr lang="en-US" dirty="0"/>
            <a:t>Frame not being finished in time</a:t>
          </a:r>
        </a:p>
      </dgm:t>
    </dgm:pt>
    <dgm:pt modelId="{83DACF26-255A-4169-9928-4791598F696D}" type="parTrans" cxnId="{32F0A606-C412-4F54-ACA2-83E826E6FB2B}">
      <dgm:prSet/>
      <dgm:spPr/>
      <dgm:t>
        <a:bodyPr/>
        <a:lstStyle/>
        <a:p>
          <a:endParaRPr lang="en-US"/>
        </a:p>
      </dgm:t>
    </dgm:pt>
    <dgm:pt modelId="{ED7A90AC-420F-4D5B-9E2C-BBD0E2A240DE}" type="sibTrans" cxnId="{32F0A606-C412-4F54-ACA2-83E826E6FB2B}">
      <dgm:prSet/>
      <dgm:spPr/>
      <dgm:t>
        <a:bodyPr/>
        <a:lstStyle/>
        <a:p>
          <a:endParaRPr lang="en-US"/>
        </a:p>
      </dgm:t>
    </dgm:pt>
    <dgm:pt modelId="{C12FEC0B-59CD-4ED4-BA95-295BFD8BDC88}">
      <dgm:prSet/>
      <dgm:spPr/>
      <dgm:t>
        <a:bodyPr/>
        <a:lstStyle/>
        <a:p>
          <a:r>
            <a:rPr lang="en-US"/>
            <a:t>Issues getting microprocessor to work with the motors</a:t>
          </a:r>
        </a:p>
      </dgm:t>
    </dgm:pt>
    <dgm:pt modelId="{C4F78C5C-8C2A-42DF-AB4B-DC6E7D05CA5F}" type="parTrans" cxnId="{2B895C8C-CAB7-48AC-AA9C-0ED236A22FBD}">
      <dgm:prSet/>
      <dgm:spPr/>
      <dgm:t>
        <a:bodyPr/>
        <a:lstStyle/>
        <a:p>
          <a:endParaRPr lang="en-US"/>
        </a:p>
      </dgm:t>
    </dgm:pt>
    <dgm:pt modelId="{3BC5CCB1-C63A-4E71-9698-836FB98AB7B1}" type="sibTrans" cxnId="{2B895C8C-CAB7-48AC-AA9C-0ED236A22FBD}">
      <dgm:prSet/>
      <dgm:spPr/>
      <dgm:t>
        <a:bodyPr/>
        <a:lstStyle/>
        <a:p>
          <a:endParaRPr lang="en-US"/>
        </a:p>
      </dgm:t>
    </dgm:pt>
    <dgm:pt modelId="{0DEBEBF8-B63A-4460-BAF7-B126B575D355}">
      <dgm:prSet/>
      <dgm:spPr/>
      <dgm:t>
        <a:bodyPr/>
        <a:lstStyle/>
        <a:p>
          <a:r>
            <a:rPr lang="en-US"/>
            <a:t>Issues getting coordinates and database to work properly</a:t>
          </a:r>
        </a:p>
      </dgm:t>
    </dgm:pt>
    <dgm:pt modelId="{2BDA5D94-ED97-49F4-802B-06A0891DCD89}" type="parTrans" cxnId="{4154F8DA-A1EB-458B-9497-156FF08B307A}">
      <dgm:prSet/>
      <dgm:spPr/>
      <dgm:t>
        <a:bodyPr/>
        <a:lstStyle/>
        <a:p>
          <a:endParaRPr lang="en-US"/>
        </a:p>
      </dgm:t>
    </dgm:pt>
    <dgm:pt modelId="{210A0B44-9167-4A90-8388-9CF839FA4C78}" type="sibTrans" cxnId="{4154F8DA-A1EB-458B-9497-156FF08B307A}">
      <dgm:prSet/>
      <dgm:spPr/>
      <dgm:t>
        <a:bodyPr/>
        <a:lstStyle/>
        <a:p>
          <a:endParaRPr lang="en-US"/>
        </a:p>
      </dgm:t>
    </dgm:pt>
    <dgm:pt modelId="{448CB85B-1F90-4D87-9F35-C2A28BFDB409}" type="pres">
      <dgm:prSet presAssocID="{3BD1DF02-532F-426D-BAD1-AB76BD82C075}" presName="root" presStyleCnt="0">
        <dgm:presLayoutVars>
          <dgm:dir/>
          <dgm:resizeHandles val="exact"/>
        </dgm:presLayoutVars>
      </dgm:prSet>
      <dgm:spPr/>
    </dgm:pt>
    <dgm:pt modelId="{879C21C1-B9B5-428B-9AB0-92A36E99B4FA}" type="pres">
      <dgm:prSet presAssocID="{AE99D0C7-B359-4B78-83C7-F58D2BF42E21}" presName="compNode" presStyleCnt="0"/>
      <dgm:spPr/>
    </dgm:pt>
    <dgm:pt modelId="{08DC0745-4338-4CD8-8B5B-584D1C7518B0}" type="pres">
      <dgm:prSet presAssocID="{AE99D0C7-B359-4B78-83C7-F58D2BF42E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FAB0DAF-64F8-4E46-9D11-9CD6F9A86AB0}" type="pres">
      <dgm:prSet presAssocID="{AE99D0C7-B359-4B78-83C7-F58D2BF42E21}" presName="spaceRect" presStyleCnt="0"/>
      <dgm:spPr/>
    </dgm:pt>
    <dgm:pt modelId="{94FC88A7-3622-481C-82BF-951B3B01005F}" type="pres">
      <dgm:prSet presAssocID="{AE99D0C7-B359-4B78-83C7-F58D2BF42E21}" presName="textRect" presStyleLbl="revTx" presStyleIdx="0" presStyleCnt="3">
        <dgm:presLayoutVars>
          <dgm:chMax val="1"/>
          <dgm:chPref val="1"/>
        </dgm:presLayoutVars>
      </dgm:prSet>
      <dgm:spPr/>
    </dgm:pt>
    <dgm:pt modelId="{0F2DAE1C-3C14-416A-ACA7-1FBB671CBB67}" type="pres">
      <dgm:prSet presAssocID="{ED7A90AC-420F-4D5B-9E2C-BBD0E2A240DE}" presName="sibTrans" presStyleCnt="0"/>
      <dgm:spPr/>
    </dgm:pt>
    <dgm:pt modelId="{CFF5C6C4-EF7D-46B9-A714-7836CF359E3F}" type="pres">
      <dgm:prSet presAssocID="{C12FEC0B-59CD-4ED4-BA95-295BFD8BDC88}" presName="compNode" presStyleCnt="0"/>
      <dgm:spPr/>
    </dgm:pt>
    <dgm:pt modelId="{7ACBAED6-1650-4AD5-9D9F-5FB7CA8AF9CF}" type="pres">
      <dgm:prSet presAssocID="{C12FEC0B-59CD-4ED4-BA95-295BFD8BDC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F1544B5-BE31-4737-BCC4-53387B170304}" type="pres">
      <dgm:prSet presAssocID="{C12FEC0B-59CD-4ED4-BA95-295BFD8BDC88}" presName="spaceRect" presStyleCnt="0"/>
      <dgm:spPr/>
    </dgm:pt>
    <dgm:pt modelId="{5588FA1D-022B-4F4D-BBB8-37F89F206AA7}" type="pres">
      <dgm:prSet presAssocID="{C12FEC0B-59CD-4ED4-BA95-295BFD8BDC88}" presName="textRect" presStyleLbl="revTx" presStyleIdx="1" presStyleCnt="3">
        <dgm:presLayoutVars>
          <dgm:chMax val="1"/>
          <dgm:chPref val="1"/>
        </dgm:presLayoutVars>
      </dgm:prSet>
      <dgm:spPr/>
    </dgm:pt>
    <dgm:pt modelId="{28E3C9F6-14BC-418A-A5D1-E8D87BDEAACC}" type="pres">
      <dgm:prSet presAssocID="{3BC5CCB1-C63A-4E71-9698-836FB98AB7B1}" presName="sibTrans" presStyleCnt="0"/>
      <dgm:spPr/>
    </dgm:pt>
    <dgm:pt modelId="{0E4E5FF1-BB27-4A6A-B967-BDCAD493F6CC}" type="pres">
      <dgm:prSet presAssocID="{0DEBEBF8-B63A-4460-BAF7-B126B575D355}" presName="compNode" presStyleCnt="0"/>
      <dgm:spPr/>
    </dgm:pt>
    <dgm:pt modelId="{19877B3A-78E0-4F64-BC1A-D3506F7950B0}" type="pres">
      <dgm:prSet presAssocID="{0DEBEBF8-B63A-4460-BAF7-B126B575D3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8AE044-91C4-4D98-82BC-70581833E621}" type="pres">
      <dgm:prSet presAssocID="{0DEBEBF8-B63A-4460-BAF7-B126B575D355}" presName="spaceRect" presStyleCnt="0"/>
      <dgm:spPr/>
    </dgm:pt>
    <dgm:pt modelId="{17C80878-7516-41A8-B617-DBBA3765DA68}" type="pres">
      <dgm:prSet presAssocID="{0DEBEBF8-B63A-4460-BAF7-B126B575D3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F0A606-C412-4F54-ACA2-83E826E6FB2B}" srcId="{3BD1DF02-532F-426D-BAD1-AB76BD82C075}" destId="{AE99D0C7-B359-4B78-83C7-F58D2BF42E21}" srcOrd="0" destOrd="0" parTransId="{83DACF26-255A-4169-9928-4791598F696D}" sibTransId="{ED7A90AC-420F-4D5B-9E2C-BBD0E2A240DE}"/>
    <dgm:cxn modelId="{584F9846-6133-4ACD-BF78-D886760D376D}" type="presOf" srcId="{AE99D0C7-B359-4B78-83C7-F58D2BF42E21}" destId="{94FC88A7-3622-481C-82BF-951B3B01005F}" srcOrd="0" destOrd="0" presId="urn:microsoft.com/office/officeart/2018/2/layout/IconLabelList"/>
    <dgm:cxn modelId="{25CF637E-2452-4E90-9194-96FE39BC9F51}" type="presOf" srcId="{0DEBEBF8-B63A-4460-BAF7-B126B575D355}" destId="{17C80878-7516-41A8-B617-DBBA3765DA68}" srcOrd="0" destOrd="0" presId="urn:microsoft.com/office/officeart/2018/2/layout/IconLabelList"/>
    <dgm:cxn modelId="{2B895C8C-CAB7-48AC-AA9C-0ED236A22FBD}" srcId="{3BD1DF02-532F-426D-BAD1-AB76BD82C075}" destId="{C12FEC0B-59CD-4ED4-BA95-295BFD8BDC88}" srcOrd="1" destOrd="0" parTransId="{C4F78C5C-8C2A-42DF-AB4B-DC6E7D05CA5F}" sibTransId="{3BC5CCB1-C63A-4E71-9698-836FB98AB7B1}"/>
    <dgm:cxn modelId="{347CC3AB-10AC-494D-AED9-EFC1F9B8199C}" type="presOf" srcId="{3BD1DF02-532F-426D-BAD1-AB76BD82C075}" destId="{448CB85B-1F90-4D87-9F35-C2A28BFDB409}" srcOrd="0" destOrd="0" presId="urn:microsoft.com/office/officeart/2018/2/layout/IconLabelList"/>
    <dgm:cxn modelId="{F5EA40BF-38BE-49E8-BEA5-2DDC69D7A99A}" type="presOf" srcId="{C12FEC0B-59CD-4ED4-BA95-295BFD8BDC88}" destId="{5588FA1D-022B-4F4D-BBB8-37F89F206AA7}" srcOrd="0" destOrd="0" presId="urn:microsoft.com/office/officeart/2018/2/layout/IconLabelList"/>
    <dgm:cxn modelId="{4154F8DA-A1EB-458B-9497-156FF08B307A}" srcId="{3BD1DF02-532F-426D-BAD1-AB76BD82C075}" destId="{0DEBEBF8-B63A-4460-BAF7-B126B575D355}" srcOrd="2" destOrd="0" parTransId="{2BDA5D94-ED97-49F4-802B-06A0891DCD89}" sibTransId="{210A0B44-9167-4A90-8388-9CF839FA4C78}"/>
    <dgm:cxn modelId="{CAD99C56-EA51-413C-A467-66208D71BBFD}" type="presParOf" srcId="{448CB85B-1F90-4D87-9F35-C2A28BFDB409}" destId="{879C21C1-B9B5-428B-9AB0-92A36E99B4FA}" srcOrd="0" destOrd="0" presId="urn:microsoft.com/office/officeart/2018/2/layout/IconLabelList"/>
    <dgm:cxn modelId="{78FEB61F-5B11-43AE-96C5-BDD2C843A61C}" type="presParOf" srcId="{879C21C1-B9B5-428B-9AB0-92A36E99B4FA}" destId="{08DC0745-4338-4CD8-8B5B-584D1C7518B0}" srcOrd="0" destOrd="0" presId="urn:microsoft.com/office/officeart/2018/2/layout/IconLabelList"/>
    <dgm:cxn modelId="{65890BA4-4F1E-4808-A5C5-82714D3BABD7}" type="presParOf" srcId="{879C21C1-B9B5-428B-9AB0-92A36E99B4FA}" destId="{2FAB0DAF-64F8-4E46-9D11-9CD6F9A86AB0}" srcOrd="1" destOrd="0" presId="urn:microsoft.com/office/officeart/2018/2/layout/IconLabelList"/>
    <dgm:cxn modelId="{9C5CC687-2E92-4FEE-B26C-E3E668DC5A57}" type="presParOf" srcId="{879C21C1-B9B5-428B-9AB0-92A36E99B4FA}" destId="{94FC88A7-3622-481C-82BF-951B3B01005F}" srcOrd="2" destOrd="0" presId="urn:microsoft.com/office/officeart/2018/2/layout/IconLabelList"/>
    <dgm:cxn modelId="{AB102A55-7865-466C-AD4E-03A353B921A3}" type="presParOf" srcId="{448CB85B-1F90-4D87-9F35-C2A28BFDB409}" destId="{0F2DAE1C-3C14-416A-ACA7-1FBB671CBB67}" srcOrd="1" destOrd="0" presId="urn:microsoft.com/office/officeart/2018/2/layout/IconLabelList"/>
    <dgm:cxn modelId="{0B914F08-922F-443B-B719-110039F7B147}" type="presParOf" srcId="{448CB85B-1F90-4D87-9F35-C2A28BFDB409}" destId="{CFF5C6C4-EF7D-46B9-A714-7836CF359E3F}" srcOrd="2" destOrd="0" presId="urn:microsoft.com/office/officeart/2018/2/layout/IconLabelList"/>
    <dgm:cxn modelId="{7BAD1624-CE0E-49C5-B2ED-49E71D889A19}" type="presParOf" srcId="{CFF5C6C4-EF7D-46B9-A714-7836CF359E3F}" destId="{7ACBAED6-1650-4AD5-9D9F-5FB7CA8AF9CF}" srcOrd="0" destOrd="0" presId="urn:microsoft.com/office/officeart/2018/2/layout/IconLabelList"/>
    <dgm:cxn modelId="{307542A5-C8B8-4138-A47C-4E0047FB1054}" type="presParOf" srcId="{CFF5C6C4-EF7D-46B9-A714-7836CF359E3F}" destId="{1F1544B5-BE31-4737-BCC4-53387B170304}" srcOrd="1" destOrd="0" presId="urn:microsoft.com/office/officeart/2018/2/layout/IconLabelList"/>
    <dgm:cxn modelId="{63AEAFF0-2FA2-438D-934E-C4639BC70153}" type="presParOf" srcId="{CFF5C6C4-EF7D-46B9-A714-7836CF359E3F}" destId="{5588FA1D-022B-4F4D-BBB8-37F89F206AA7}" srcOrd="2" destOrd="0" presId="urn:microsoft.com/office/officeart/2018/2/layout/IconLabelList"/>
    <dgm:cxn modelId="{6BFD1E3F-71E5-4FF8-91D7-00EEF7319E9B}" type="presParOf" srcId="{448CB85B-1F90-4D87-9F35-C2A28BFDB409}" destId="{28E3C9F6-14BC-418A-A5D1-E8D87BDEAACC}" srcOrd="3" destOrd="0" presId="urn:microsoft.com/office/officeart/2018/2/layout/IconLabelList"/>
    <dgm:cxn modelId="{DC3284AB-7605-4DA1-87B5-FE71278A12E9}" type="presParOf" srcId="{448CB85B-1F90-4D87-9F35-C2A28BFDB409}" destId="{0E4E5FF1-BB27-4A6A-B967-BDCAD493F6CC}" srcOrd="4" destOrd="0" presId="urn:microsoft.com/office/officeart/2018/2/layout/IconLabelList"/>
    <dgm:cxn modelId="{F951B99E-0137-4D54-922F-CA3C70FEC93D}" type="presParOf" srcId="{0E4E5FF1-BB27-4A6A-B967-BDCAD493F6CC}" destId="{19877B3A-78E0-4F64-BC1A-D3506F7950B0}" srcOrd="0" destOrd="0" presId="urn:microsoft.com/office/officeart/2018/2/layout/IconLabelList"/>
    <dgm:cxn modelId="{DDB3CCE5-D16D-4E6B-8D17-730BBC86407C}" type="presParOf" srcId="{0E4E5FF1-BB27-4A6A-B967-BDCAD493F6CC}" destId="{A68AE044-91C4-4D98-82BC-70581833E621}" srcOrd="1" destOrd="0" presId="urn:microsoft.com/office/officeart/2018/2/layout/IconLabelList"/>
    <dgm:cxn modelId="{6E210715-E1B5-429B-B48E-B29E369507B3}" type="presParOf" srcId="{0E4E5FF1-BB27-4A6A-B967-BDCAD493F6CC}" destId="{17C80878-7516-41A8-B617-DBBA3765DA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903FAB-BACD-4368-81A8-904D6CA9C39C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3ABDACB-619A-4918-8030-C6AA3E58C9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Working on frame over Summer</a:t>
          </a:r>
        </a:p>
      </dgm:t>
    </dgm:pt>
    <dgm:pt modelId="{B8CD30FE-C1A6-480E-A24C-75406AC75B30}" type="parTrans" cxnId="{2AE404D2-EF42-4B57-BD4F-6FAEED712A8C}">
      <dgm:prSet/>
      <dgm:spPr/>
      <dgm:t>
        <a:bodyPr/>
        <a:lstStyle/>
        <a:p>
          <a:endParaRPr lang="en-US"/>
        </a:p>
      </dgm:t>
    </dgm:pt>
    <dgm:pt modelId="{747E5FFA-0CFF-495F-BDC7-4AC1C5CCE9CE}" type="sibTrans" cxnId="{2AE404D2-EF42-4B57-BD4F-6FAEED712A8C}">
      <dgm:prSet/>
      <dgm:spPr/>
      <dgm:t>
        <a:bodyPr/>
        <a:lstStyle/>
        <a:p>
          <a:endParaRPr lang="en-US"/>
        </a:p>
      </dgm:t>
    </dgm:pt>
    <dgm:pt modelId="{74B726B6-8FD4-4F46-B0CD-0EBFE8B95F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Choosing the right database for coordinates</a:t>
          </a:r>
        </a:p>
      </dgm:t>
    </dgm:pt>
    <dgm:pt modelId="{FB7FDFC0-6DF2-4D7D-91A6-EAC125C99E13}" type="parTrans" cxnId="{DE0EC04F-38B7-4913-B771-218CD81CB6B0}">
      <dgm:prSet/>
      <dgm:spPr/>
      <dgm:t>
        <a:bodyPr/>
        <a:lstStyle/>
        <a:p>
          <a:endParaRPr lang="en-US"/>
        </a:p>
      </dgm:t>
    </dgm:pt>
    <dgm:pt modelId="{FF74490B-3E82-48D7-AEC2-13B447CC28A9}" type="sibTrans" cxnId="{DE0EC04F-38B7-4913-B771-218CD81CB6B0}">
      <dgm:prSet/>
      <dgm:spPr/>
      <dgm:t>
        <a:bodyPr/>
        <a:lstStyle/>
        <a:p>
          <a:endParaRPr lang="en-US"/>
        </a:p>
      </dgm:t>
    </dgm:pt>
    <dgm:pt modelId="{D48A9506-1B01-42AD-BBBB-72FA19483F56}" type="pres">
      <dgm:prSet presAssocID="{19903FAB-BACD-4368-81A8-904D6CA9C39C}" presName="root" presStyleCnt="0">
        <dgm:presLayoutVars>
          <dgm:dir/>
          <dgm:resizeHandles val="exact"/>
        </dgm:presLayoutVars>
      </dgm:prSet>
      <dgm:spPr/>
    </dgm:pt>
    <dgm:pt modelId="{05524B81-DB0A-4816-9E09-46BF5C78A8B4}" type="pres">
      <dgm:prSet presAssocID="{E3ABDACB-619A-4918-8030-C6AA3E58C974}" presName="compNode" presStyleCnt="0"/>
      <dgm:spPr/>
    </dgm:pt>
    <dgm:pt modelId="{574E5FB1-AC39-4FF9-B3A6-3CE5605EB5A5}" type="pres">
      <dgm:prSet presAssocID="{E3ABDACB-619A-4918-8030-C6AA3E58C974}" presName="iconBgRect" presStyleLbl="bgShp" presStyleIdx="0" presStyleCnt="2"/>
      <dgm:spPr/>
    </dgm:pt>
    <dgm:pt modelId="{AC71B268-6A98-4F55-996D-9ED7B0E49E31}" type="pres">
      <dgm:prSet presAssocID="{E3ABDACB-619A-4918-8030-C6AA3E58C9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B4FE4414-6656-4F7A-8D9F-015B2A2BC9EC}" type="pres">
      <dgm:prSet presAssocID="{E3ABDACB-619A-4918-8030-C6AA3E58C974}" presName="spaceRect" presStyleCnt="0"/>
      <dgm:spPr/>
    </dgm:pt>
    <dgm:pt modelId="{A599E869-1C3B-4836-93E0-1C482406ED4A}" type="pres">
      <dgm:prSet presAssocID="{E3ABDACB-619A-4918-8030-C6AA3E58C974}" presName="textRect" presStyleLbl="revTx" presStyleIdx="0" presStyleCnt="2">
        <dgm:presLayoutVars>
          <dgm:chMax val="1"/>
          <dgm:chPref val="1"/>
        </dgm:presLayoutVars>
      </dgm:prSet>
      <dgm:spPr/>
    </dgm:pt>
    <dgm:pt modelId="{E6E25C0F-04BA-4B01-991E-8C4C32947A53}" type="pres">
      <dgm:prSet presAssocID="{747E5FFA-0CFF-495F-BDC7-4AC1C5CCE9CE}" presName="sibTrans" presStyleCnt="0"/>
      <dgm:spPr/>
    </dgm:pt>
    <dgm:pt modelId="{09FD9EF2-D289-4F7C-86A8-68AC7C7059A1}" type="pres">
      <dgm:prSet presAssocID="{74B726B6-8FD4-4F46-B0CD-0EBFE8B95FAE}" presName="compNode" presStyleCnt="0"/>
      <dgm:spPr/>
    </dgm:pt>
    <dgm:pt modelId="{CF4EF384-0883-41A9-AA5D-B2B0D33F4554}" type="pres">
      <dgm:prSet presAssocID="{74B726B6-8FD4-4F46-B0CD-0EBFE8B95FAE}" presName="iconBgRect" presStyleLbl="bgShp" presStyleIdx="1" presStyleCnt="2"/>
      <dgm:spPr/>
    </dgm:pt>
    <dgm:pt modelId="{985970AF-4ACB-4CDC-9993-1C18A3E6C194}" type="pres">
      <dgm:prSet presAssocID="{74B726B6-8FD4-4F46-B0CD-0EBFE8B95F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1E0B84-0EDD-4488-88A9-615C649514F6}" type="pres">
      <dgm:prSet presAssocID="{74B726B6-8FD4-4F46-B0CD-0EBFE8B95FAE}" presName="spaceRect" presStyleCnt="0"/>
      <dgm:spPr/>
    </dgm:pt>
    <dgm:pt modelId="{648CDFFE-ABDB-4439-83E8-8E7147059D5F}" type="pres">
      <dgm:prSet presAssocID="{74B726B6-8FD4-4F46-B0CD-0EBFE8B95F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1DB3F41-18EC-4DBB-B696-14D8192A212F}" type="presOf" srcId="{E3ABDACB-619A-4918-8030-C6AA3E58C974}" destId="{A599E869-1C3B-4836-93E0-1C482406ED4A}" srcOrd="0" destOrd="0" presId="urn:microsoft.com/office/officeart/2018/5/layout/IconCircleLabelList"/>
    <dgm:cxn modelId="{DE0EC04F-38B7-4913-B771-218CD81CB6B0}" srcId="{19903FAB-BACD-4368-81A8-904D6CA9C39C}" destId="{74B726B6-8FD4-4F46-B0CD-0EBFE8B95FAE}" srcOrd="1" destOrd="0" parTransId="{FB7FDFC0-6DF2-4D7D-91A6-EAC125C99E13}" sibTransId="{FF74490B-3E82-48D7-AEC2-13B447CC28A9}"/>
    <dgm:cxn modelId="{6B5CFF90-C0BA-4046-B6F4-BA817BEC867E}" type="presOf" srcId="{74B726B6-8FD4-4F46-B0CD-0EBFE8B95FAE}" destId="{648CDFFE-ABDB-4439-83E8-8E7147059D5F}" srcOrd="0" destOrd="0" presId="urn:microsoft.com/office/officeart/2018/5/layout/IconCircleLabelList"/>
    <dgm:cxn modelId="{BD4F0A92-4DE3-4833-8B0A-F0B2FD71EAC2}" type="presOf" srcId="{19903FAB-BACD-4368-81A8-904D6CA9C39C}" destId="{D48A9506-1B01-42AD-BBBB-72FA19483F56}" srcOrd="0" destOrd="0" presId="urn:microsoft.com/office/officeart/2018/5/layout/IconCircleLabelList"/>
    <dgm:cxn modelId="{2AE404D2-EF42-4B57-BD4F-6FAEED712A8C}" srcId="{19903FAB-BACD-4368-81A8-904D6CA9C39C}" destId="{E3ABDACB-619A-4918-8030-C6AA3E58C974}" srcOrd="0" destOrd="0" parTransId="{B8CD30FE-C1A6-480E-A24C-75406AC75B30}" sibTransId="{747E5FFA-0CFF-495F-BDC7-4AC1C5CCE9CE}"/>
    <dgm:cxn modelId="{53F49EDA-DB2D-4394-B928-78F823BF958D}" type="presParOf" srcId="{D48A9506-1B01-42AD-BBBB-72FA19483F56}" destId="{05524B81-DB0A-4816-9E09-46BF5C78A8B4}" srcOrd="0" destOrd="0" presId="urn:microsoft.com/office/officeart/2018/5/layout/IconCircleLabelList"/>
    <dgm:cxn modelId="{70CA6042-2EAC-4479-92B4-20E8DDED4071}" type="presParOf" srcId="{05524B81-DB0A-4816-9E09-46BF5C78A8B4}" destId="{574E5FB1-AC39-4FF9-B3A6-3CE5605EB5A5}" srcOrd="0" destOrd="0" presId="urn:microsoft.com/office/officeart/2018/5/layout/IconCircleLabelList"/>
    <dgm:cxn modelId="{0B1941AB-3242-43DE-9EF5-AC6D0D907C21}" type="presParOf" srcId="{05524B81-DB0A-4816-9E09-46BF5C78A8B4}" destId="{AC71B268-6A98-4F55-996D-9ED7B0E49E31}" srcOrd="1" destOrd="0" presId="urn:microsoft.com/office/officeart/2018/5/layout/IconCircleLabelList"/>
    <dgm:cxn modelId="{060BDBD2-A516-4CF1-A26D-3C2A129844AC}" type="presParOf" srcId="{05524B81-DB0A-4816-9E09-46BF5C78A8B4}" destId="{B4FE4414-6656-4F7A-8D9F-015B2A2BC9EC}" srcOrd="2" destOrd="0" presId="urn:microsoft.com/office/officeart/2018/5/layout/IconCircleLabelList"/>
    <dgm:cxn modelId="{104187ED-0B05-4A77-B1D0-F8938368A110}" type="presParOf" srcId="{05524B81-DB0A-4816-9E09-46BF5C78A8B4}" destId="{A599E869-1C3B-4836-93E0-1C482406ED4A}" srcOrd="3" destOrd="0" presId="urn:microsoft.com/office/officeart/2018/5/layout/IconCircleLabelList"/>
    <dgm:cxn modelId="{D9157478-3AAA-479B-8C78-26335EF62AB3}" type="presParOf" srcId="{D48A9506-1B01-42AD-BBBB-72FA19483F56}" destId="{E6E25C0F-04BA-4B01-991E-8C4C32947A53}" srcOrd="1" destOrd="0" presId="urn:microsoft.com/office/officeart/2018/5/layout/IconCircleLabelList"/>
    <dgm:cxn modelId="{D6536DDE-C9AE-4CC1-9328-C0101DCF1A57}" type="presParOf" srcId="{D48A9506-1B01-42AD-BBBB-72FA19483F56}" destId="{09FD9EF2-D289-4F7C-86A8-68AC7C7059A1}" srcOrd="2" destOrd="0" presId="urn:microsoft.com/office/officeart/2018/5/layout/IconCircleLabelList"/>
    <dgm:cxn modelId="{F870F996-9723-464B-BFBC-024026962408}" type="presParOf" srcId="{09FD9EF2-D289-4F7C-86A8-68AC7C7059A1}" destId="{CF4EF384-0883-41A9-AA5D-B2B0D33F4554}" srcOrd="0" destOrd="0" presId="urn:microsoft.com/office/officeart/2018/5/layout/IconCircleLabelList"/>
    <dgm:cxn modelId="{32A47636-E08A-4F6A-A3D0-8B6A6AB6A460}" type="presParOf" srcId="{09FD9EF2-D289-4F7C-86A8-68AC7C7059A1}" destId="{985970AF-4ACB-4CDC-9993-1C18A3E6C194}" srcOrd="1" destOrd="0" presId="urn:microsoft.com/office/officeart/2018/5/layout/IconCircleLabelList"/>
    <dgm:cxn modelId="{21C55809-5807-46BB-9E09-5612B959305B}" type="presParOf" srcId="{09FD9EF2-D289-4F7C-86A8-68AC7C7059A1}" destId="{8D1E0B84-0EDD-4488-88A9-615C649514F6}" srcOrd="2" destOrd="0" presId="urn:microsoft.com/office/officeart/2018/5/layout/IconCircleLabelList"/>
    <dgm:cxn modelId="{1948E715-D8E6-491A-BEF4-53A18FA4F08B}" type="presParOf" srcId="{09FD9EF2-D289-4F7C-86A8-68AC7C7059A1}" destId="{648CDFFE-ABDB-4439-83E8-8E7147059D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3A11-D74D-4AE5-A9B5-A6DDE0302121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281C-2FD1-4F4D-9F3A-BCFD058062CA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09D36-9F27-4B97-847E-7D1A7B5A7842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Lightweight</a:t>
          </a:r>
        </a:p>
      </dsp:txBody>
      <dsp:txXfrm>
        <a:off x="127800" y="2535669"/>
        <a:ext cx="1800000" cy="720000"/>
      </dsp:txXfrm>
    </dsp:sp>
    <dsp:sp modelId="{F01E20DA-2A86-42A9-954A-38CA60CA76E1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0CB0C-7411-4A69-BA8E-B3CDBCA21D4E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E821B-C2D3-4EB7-B904-D8D1F4C1089D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Motorized</a:t>
          </a:r>
        </a:p>
      </dsp:txBody>
      <dsp:txXfrm>
        <a:off x="2242800" y="2535669"/>
        <a:ext cx="1800000" cy="720000"/>
      </dsp:txXfrm>
    </dsp:sp>
    <dsp:sp modelId="{1A1EC5AF-7F67-43D0-BC45-6C095A4EB92C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5D45A-2244-4DD7-B865-2878728054EF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547B8-A90D-4787-B664-5D120970A158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Coordinate tracking</a:t>
          </a:r>
        </a:p>
      </dsp:txBody>
      <dsp:txXfrm>
        <a:off x="4357800" y="2535669"/>
        <a:ext cx="1800000" cy="720000"/>
      </dsp:txXfrm>
    </dsp:sp>
    <dsp:sp modelId="{1EB15873-411E-4F9D-89B6-3984A54D3113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E721A-1A0A-4405-8C2A-0C4E4C972D4A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A0B7C-C577-4D47-AB92-4F8CE0F37107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Remote Operation</a:t>
          </a:r>
        </a:p>
      </dsp:txBody>
      <dsp:txXfrm>
        <a:off x="6472800" y="2535669"/>
        <a:ext cx="1800000" cy="720000"/>
      </dsp:txXfrm>
    </dsp:sp>
    <dsp:sp modelId="{A8BD63E7-342E-461B-B01A-4B161AC84C6E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F44A4-5553-43BA-B4F7-276977249514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4040C-2ED5-4DCD-AB5F-C83D308A8CFB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Mechanism to switch eyepiece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0745-4338-4CD8-8B5B-584D1C7518B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C88A7-3622-481C-82BF-951B3B01005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Frame not being finished in time</a:t>
          </a:r>
        </a:p>
      </dsp:txBody>
      <dsp:txXfrm>
        <a:off x="417971" y="2644140"/>
        <a:ext cx="2889450" cy="720000"/>
      </dsp:txXfrm>
    </dsp:sp>
    <dsp:sp modelId="{7ACBAED6-1650-4AD5-9D9F-5FB7CA8AF9C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8FA1D-022B-4F4D-BBB8-37F89F206AA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Issues getting microprocessor to work with the motors</a:t>
          </a:r>
        </a:p>
      </dsp:txBody>
      <dsp:txXfrm>
        <a:off x="3813075" y="2644140"/>
        <a:ext cx="2889450" cy="720000"/>
      </dsp:txXfrm>
    </dsp:sp>
    <dsp:sp modelId="{19877B3A-78E0-4F64-BC1A-D3506F7950B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80878-7516-41A8-B617-DBBA3765DA6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Issues getting coordinates and database to work properly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E5FB1-AC39-4FF9-B3A6-3CE5605EB5A5}">
      <dsp:nvSpPr>
        <dsp:cNvPr id="0" name=""/>
        <dsp:cNvSpPr/>
      </dsp:nvSpPr>
      <dsp:spPr>
        <a:xfrm>
          <a:off x="571460" y="1244843"/>
          <a:ext cx="1749937" cy="17499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1B268-6A98-4F55-996D-9ED7B0E49E31}">
      <dsp:nvSpPr>
        <dsp:cNvPr id="0" name=""/>
        <dsp:cNvSpPr/>
      </dsp:nvSpPr>
      <dsp:spPr>
        <a:xfrm>
          <a:off x="944398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9E869-1C3B-4836-93E0-1C482406ED4A}">
      <dsp:nvSpPr>
        <dsp:cNvPr id="0" name=""/>
        <dsp:cNvSpPr/>
      </dsp:nvSpPr>
      <dsp:spPr>
        <a:xfrm>
          <a:off x="12054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Working on frame over Summer</a:t>
          </a:r>
        </a:p>
      </dsp:txBody>
      <dsp:txXfrm>
        <a:off x="12054" y="3539844"/>
        <a:ext cx="2868750" cy="720000"/>
      </dsp:txXfrm>
    </dsp:sp>
    <dsp:sp modelId="{CF4EF384-0883-41A9-AA5D-B2B0D33F4554}">
      <dsp:nvSpPr>
        <dsp:cNvPr id="0" name=""/>
        <dsp:cNvSpPr/>
      </dsp:nvSpPr>
      <dsp:spPr>
        <a:xfrm>
          <a:off x="3942241" y="1244843"/>
          <a:ext cx="1749937" cy="17499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970AF-4ACB-4CDC-9993-1C18A3E6C194}">
      <dsp:nvSpPr>
        <dsp:cNvPr id="0" name=""/>
        <dsp:cNvSpPr/>
      </dsp:nvSpPr>
      <dsp:spPr>
        <a:xfrm>
          <a:off x="4315179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CDFFE-ABDB-4439-83E8-8E7147059D5F}">
      <dsp:nvSpPr>
        <dsp:cNvPr id="0" name=""/>
        <dsp:cNvSpPr/>
      </dsp:nvSpPr>
      <dsp:spPr>
        <a:xfrm>
          <a:off x="3382835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Choosing the right database for coordinates</a:t>
          </a:r>
        </a:p>
      </dsp:txBody>
      <dsp:txXfrm>
        <a:off x="3382835" y="3539844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47B3-153A-40B3-B5D0-75F32CD07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74ECB-5617-4BE1-A4B1-3899AF91E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5ADD-7F93-425F-BB58-74FBD216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F3E0-E453-493F-A5D1-7869E9DF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C01F-9D67-4B56-AAD8-1062192E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A44B-5687-4341-8352-FEE233E2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79BEC-2C8C-43FC-87CB-ED964ED2A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FB01-544F-4A82-963C-39179293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8AAE-E55C-4E99-A848-0352E943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FBA82-5320-4D7B-891F-933569D7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D3219-6A28-4C3D-A939-BF47CA31B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6D061-CFDF-4665-9190-E7D1DD1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67C6-3CB6-4BF3-B627-6F31D22B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69B9-C245-4CF4-BF79-EDD92006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DA76-DF09-46CC-8381-7946B9C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D265-9A68-4D67-BA8C-AD45573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52F6-B690-4C89-81B8-7C350F60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D7AA-9AD0-416B-87BE-4E6462F8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1A20-2B45-44A0-8876-884A9450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B077-E422-44E6-908D-33908D3D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A54F-F9E2-49EC-8844-538F43C2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AB1B-708D-4659-B3A8-F15243F0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CAE5-886C-4627-86FF-AEC4335B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2A31-80B1-4959-B2E4-A521A277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2C7D-09CE-4CF6-993E-7E38DEAB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6CA3-02C7-4981-B8C5-810F0787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B42F-269F-463A-97AD-D4F5EF4B0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CD323-60D3-41E9-97D5-5FE1075A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28A54-698C-48BA-BA64-246304B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586FC-4AAE-423D-B2AC-02B60365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50CF-C2A3-4339-978F-9EC907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9A54-7520-486C-904E-4119F6C8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44E7-F310-4C3B-9C61-3EDC0B01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25F15-21C4-46C5-ABF0-87DF316D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D2725-DF3E-4818-A05B-032E50373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D0B41-7C88-4CE1-B1A1-296C156FA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E716-D22B-4BBE-80F8-C524DB17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5F4C1-73E5-453B-A1C2-1C542A82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157D9-C660-4C59-9811-57FE1411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16D8-50E9-41DB-AFCF-A352A86E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7B1E5-9CCC-4844-923A-1C894B1E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3E65C-AD67-458D-8252-D424428C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32B40-20C2-4C19-B28B-D36299C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A9D16-2F0F-4B6B-9F45-29D78B54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A44A3-0DA3-4A75-8443-28FA8034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D85F4-C669-4B35-86ED-6B1E6C39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28CF-F3EA-4582-9F17-F19D62C3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7194-DB9B-4A18-BDD6-B3455F3D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6902A-E7DC-4ED7-AF1F-7B2AF62F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31F9-E716-4765-9AD0-215F1517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FF37-BAEE-458D-BE0B-8B9E4C0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A0542-817C-4D5F-B0A6-F7155113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FCF-735A-4D0E-9DEA-856CE7F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578F6-42B8-41C7-87A2-22A4CABC0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707B3-1089-4BC2-B924-96ED1634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CA21-3AC8-44E1-AECF-3C49DEA4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62837-2F7D-42B1-B4E9-AFB485B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0EE3B-AF91-45B7-8974-780DF8BF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3FF7D-5328-485C-836B-41C41DE7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8B75E-E23D-4FFA-A8BD-F44DC710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C80F-2784-439F-A86C-880FBE47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8198-204A-44BA-9259-F3F76C7702C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AD93-EF8C-4D5C-B93A-794B3974D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5F81-F84E-41A2-9EDA-15DB768B2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2311-35B9-4240-9130-88E978A7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aastro.com/gso-elliptical-secondary-mirror-70-mm.html" TargetMode="External"/><Relationship Id="rId2" Type="http://schemas.openxmlformats.org/officeDocument/2006/relationships/hyperlink" Target="https://agenaastro.com/gso-parabolic-primary-telescope-mirror-12-f-5-ad01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orama.com/cna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FF210-A23C-4455-9D84-0A6E7A7A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Motorized Dobsonian Telescope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A475F-6322-4ED7-99EF-97B251C62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Nathan Wiley</a:t>
            </a:r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D48BA-B028-4116-8140-FDCA2855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Goal: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BF21FA9-99B2-7B83-E3D8-9A27F84D5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663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2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5B227-3A16-436D-8648-7ACF76FA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/>
              <a:t>Design: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BE3BC6-C8EE-CBBD-91F0-9535C665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2623" cy="4351338"/>
          </a:xfrm>
        </p:spPr>
        <p:txBody>
          <a:bodyPr>
            <a:normAutofit/>
          </a:bodyPr>
          <a:lstStyle/>
          <a:p>
            <a:r>
              <a:rPr lang="en-US" dirty="0"/>
              <a:t>Steady base</a:t>
            </a:r>
          </a:p>
          <a:p>
            <a:r>
              <a:rPr lang="en-US" dirty="0"/>
              <a:t>Microprocessor controlling</a:t>
            </a:r>
          </a:p>
          <a:p>
            <a:pPr lvl="1"/>
            <a:r>
              <a:rPr lang="en-US" dirty="0"/>
              <a:t>Altitude motor and rotary encoder</a:t>
            </a:r>
          </a:p>
          <a:p>
            <a:pPr lvl="1"/>
            <a:r>
              <a:rPr lang="en-US" dirty="0"/>
              <a:t>Azimuth motor and rotary encoder</a:t>
            </a:r>
          </a:p>
          <a:p>
            <a:pPr lvl="1"/>
            <a:r>
              <a:rPr lang="en-US" dirty="0"/>
              <a:t>Coordinate tracking</a:t>
            </a:r>
          </a:p>
          <a:p>
            <a:r>
              <a:rPr lang="en-US" dirty="0"/>
              <a:t>Networked computer controlling</a:t>
            </a:r>
          </a:p>
          <a:p>
            <a:pPr lvl="1"/>
            <a:r>
              <a:rPr lang="en-US" dirty="0"/>
              <a:t>Star and coordinate data fetching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Command interface</a:t>
            </a:r>
          </a:p>
          <a:p>
            <a:endParaRPr lang="en-US" dirty="0"/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ss, outdoor, sky, runway&#10;&#10;Description automatically generated">
            <a:extLst>
              <a:ext uri="{FF2B5EF4-FFF2-40B4-BE49-F238E27FC236}">
                <a16:creationId xmlns:a16="http://schemas.microsoft.com/office/drawing/2014/main" id="{1E1C9384-3930-443D-A6F2-A4346B20B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82" t="7922" r="-17482" b="1092"/>
          <a:stretch/>
        </p:blipFill>
        <p:spPr>
          <a:xfrm>
            <a:off x="8239649" y="2437801"/>
            <a:ext cx="4591934" cy="4420199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39" name="Arc 2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FC2E4B41-BFC7-4761-99EF-D260E27F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" r="3" b="12927"/>
          <a:stretch/>
        </p:blipFill>
        <p:spPr>
          <a:xfrm>
            <a:off x="6672105" y="350848"/>
            <a:ext cx="3108814" cy="2657062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7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09C63-464B-436F-BDD7-3B8B714D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Potential Problems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DF01233-12FB-70B2-666A-AAA34B81D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78863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5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3F22-CF78-41BD-8D02-26B69CCC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accent5"/>
                </a:solidFill>
              </a:rPr>
              <a:t>Resolutions: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D1444D5-4178-0AC9-D445-678D55CCD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11441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00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5CC1B-49B2-482C-9AA8-0F221B8C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1" y="1967266"/>
            <a:ext cx="349910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Budget Estimation: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55C0218C-A7A3-4FAF-B676-35FA48041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63932"/>
              </p:ext>
            </p:extLst>
          </p:nvPr>
        </p:nvGraphicFramePr>
        <p:xfrm>
          <a:off x="4585125" y="949293"/>
          <a:ext cx="7115808" cy="495941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061208">
                  <a:extLst>
                    <a:ext uri="{9D8B030D-6E8A-4147-A177-3AD203B41FA5}">
                      <a16:colId xmlns:a16="http://schemas.microsoft.com/office/drawing/2014/main" val="3553987046"/>
                    </a:ext>
                  </a:extLst>
                </a:gridCol>
                <a:gridCol w="1263811">
                  <a:extLst>
                    <a:ext uri="{9D8B030D-6E8A-4147-A177-3AD203B41FA5}">
                      <a16:colId xmlns:a16="http://schemas.microsoft.com/office/drawing/2014/main" val="1733551191"/>
                    </a:ext>
                  </a:extLst>
                </a:gridCol>
                <a:gridCol w="3790789">
                  <a:extLst>
                    <a:ext uri="{9D8B030D-6E8A-4147-A177-3AD203B41FA5}">
                      <a16:colId xmlns:a16="http://schemas.microsoft.com/office/drawing/2014/main" val="4278671089"/>
                    </a:ext>
                  </a:extLst>
                </a:gridCol>
              </a:tblGrid>
              <a:tr h="617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100"/>
                        </a:spcBef>
                        <a:spcAft>
                          <a:spcPts val="0"/>
                        </a:spcAft>
                        <a:tabLst>
                          <a:tab pos="323850" algn="l"/>
                        </a:tabLst>
                      </a:pPr>
                      <a:r>
                        <a:rPr lang="en-US" sz="2200" b="1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Part</a:t>
                      </a:r>
                      <a:endParaRPr lang="en-US" sz="2200" b="1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2200" b="1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Price</a:t>
                      </a:r>
                      <a:endParaRPr lang="en-US" sz="2200" b="1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2200" b="1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Link</a:t>
                      </a:r>
                      <a:endParaRPr lang="en-US" sz="2200" b="1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7216"/>
                  </a:ext>
                </a:extLst>
              </a:tr>
              <a:tr h="12646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304mm f/5 Primary Mirror</a:t>
                      </a:r>
                      <a:br>
                        <a:rPr lang="en-US" sz="1600" b="1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 b="1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(Already purchased)</a:t>
                      </a:r>
                      <a:endParaRPr lang="en-US" sz="1600" b="1" spc="-2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$590.00</a:t>
                      </a:r>
                      <a:endParaRPr lang="en-US" sz="1600" spc="-2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u="sng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https://agenaastro.com/gso-parabolic-primary-telescope-mirror-12-f-5-ad017.html</a:t>
                      </a:r>
                      <a:endParaRPr lang="en-US" sz="1600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762233"/>
                  </a:ext>
                </a:extLst>
              </a:tr>
              <a:tr h="10170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70mm Elliptical Secondary Mirror</a:t>
                      </a:r>
                      <a:endParaRPr lang="en-US" sz="1600" b="1" spc="-2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$82.00</a:t>
                      </a:r>
                      <a:endParaRPr lang="en-US" sz="1600" spc="-2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u="sng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https://agenaastro.com/gso-elliptical-secondary-mirror-70-mm.html</a:t>
                      </a:r>
                      <a:endParaRPr lang="en-US" sz="1600" spc="-2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029401"/>
                  </a:ext>
                </a:extLst>
              </a:tr>
              <a:tr h="7694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2x Stepper motors</a:t>
                      </a:r>
                      <a:endParaRPr lang="en-US" sz="1600" b="1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~$200.00</a:t>
                      </a:r>
                      <a:endParaRPr lang="en-US" sz="1600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74426"/>
                  </a:ext>
                </a:extLst>
              </a:tr>
              <a:tr h="7694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Frame Materials</a:t>
                      </a:r>
                      <a:endParaRPr lang="en-US" sz="1600" b="1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~$200.00</a:t>
                      </a:r>
                      <a:endParaRPr lang="en-US" sz="1600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89055"/>
                  </a:ext>
                </a:extLst>
              </a:tr>
              <a:tr h="5218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Eyepieces </a:t>
                      </a:r>
                      <a:endParaRPr lang="en-US" sz="1600" b="1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$189.95</a:t>
                      </a:r>
                      <a:endParaRPr lang="en-US" sz="1600" spc="-2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600" u="sng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https://www.adorama.com/cnak.html</a:t>
                      </a:r>
                      <a:endParaRPr lang="en-US" sz="1600" spc="-2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44" marR="171408" marT="114272" marB="114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65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91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155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Motorized Dobsonian Telescope Senior Project</vt:lpstr>
      <vt:lpstr>Goal:</vt:lpstr>
      <vt:lpstr>Design:</vt:lpstr>
      <vt:lpstr>Potential Problems</vt:lpstr>
      <vt:lpstr>Resolutions:</vt:lpstr>
      <vt:lpstr>Budget Estimation: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Motorized Dobsonian Telescope Senior Project</dc:title>
  <dc:creator>Nathan</dc:creator>
  <cp:lastModifiedBy>Nathan</cp:lastModifiedBy>
  <cp:revision>1</cp:revision>
  <dcterms:created xsi:type="dcterms:W3CDTF">2022-04-18T15:08:32Z</dcterms:created>
  <dcterms:modified xsi:type="dcterms:W3CDTF">2022-04-18T23:03:21Z</dcterms:modified>
</cp:coreProperties>
</file>