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1" r:id="rId2"/>
  </p:sldMasterIdLst>
  <p:notesMasterIdLst>
    <p:notesMasterId r:id="rId4"/>
  </p:notesMasterIdLst>
  <p:sldIdLst>
    <p:sldId id="257" r:id="rId3"/>
  </p:sldIdLst>
  <p:sldSz cx="51206400" cy="32918400"/>
  <p:notesSz cx="6858000" cy="9144000"/>
  <p:defaultTextStyle>
    <a:defPPr>
      <a:defRPr lang="en-US"/>
    </a:defPPr>
    <a:lvl1pPr algn="l" defTabSz="5014913" rtl="0" fontAlgn="base">
      <a:spcBef>
        <a:spcPct val="0"/>
      </a:spcBef>
      <a:spcAft>
        <a:spcPct val="0"/>
      </a:spcAft>
      <a:defRPr sz="9800" kern="1200">
        <a:solidFill>
          <a:schemeClr val="tx1"/>
        </a:solidFill>
        <a:latin typeface="Calibri" pitchFamily="34" charset="0"/>
        <a:ea typeface="+mn-ea"/>
        <a:cs typeface="Arial" charset="0"/>
      </a:defRPr>
    </a:lvl1pPr>
    <a:lvl2pPr marL="2506663" indent="-2049463" algn="l" defTabSz="5014913" rtl="0" fontAlgn="base">
      <a:spcBef>
        <a:spcPct val="0"/>
      </a:spcBef>
      <a:spcAft>
        <a:spcPct val="0"/>
      </a:spcAft>
      <a:defRPr sz="9800" kern="1200">
        <a:solidFill>
          <a:schemeClr val="tx1"/>
        </a:solidFill>
        <a:latin typeface="Calibri" pitchFamily="34" charset="0"/>
        <a:ea typeface="+mn-ea"/>
        <a:cs typeface="Arial" charset="0"/>
      </a:defRPr>
    </a:lvl2pPr>
    <a:lvl3pPr marL="5014913" indent="-4100513" algn="l" defTabSz="5014913" rtl="0" fontAlgn="base">
      <a:spcBef>
        <a:spcPct val="0"/>
      </a:spcBef>
      <a:spcAft>
        <a:spcPct val="0"/>
      </a:spcAft>
      <a:defRPr sz="9800" kern="1200">
        <a:solidFill>
          <a:schemeClr val="tx1"/>
        </a:solidFill>
        <a:latin typeface="Calibri" pitchFamily="34" charset="0"/>
        <a:ea typeface="+mn-ea"/>
        <a:cs typeface="Arial" charset="0"/>
      </a:defRPr>
    </a:lvl3pPr>
    <a:lvl4pPr marL="7523163" indent="-6151563" algn="l" defTabSz="5014913" rtl="0" fontAlgn="base">
      <a:spcBef>
        <a:spcPct val="0"/>
      </a:spcBef>
      <a:spcAft>
        <a:spcPct val="0"/>
      </a:spcAft>
      <a:defRPr sz="9800" kern="1200">
        <a:solidFill>
          <a:schemeClr val="tx1"/>
        </a:solidFill>
        <a:latin typeface="Calibri" pitchFamily="34" charset="0"/>
        <a:ea typeface="+mn-ea"/>
        <a:cs typeface="Arial" charset="0"/>
      </a:defRPr>
    </a:lvl4pPr>
    <a:lvl5pPr marL="10031413" indent="-8202613" algn="l" defTabSz="5014913" rtl="0" fontAlgn="base">
      <a:spcBef>
        <a:spcPct val="0"/>
      </a:spcBef>
      <a:spcAft>
        <a:spcPct val="0"/>
      </a:spcAft>
      <a:defRPr sz="9800" kern="1200">
        <a:solidFill>
          <a:schemeClr val="tx1"/>
        </a:solidFill>
        <a:latin typeface="Calibri" pitchFamily="34" charset="0"/>
        <a:ea typeface="+mn-ea"/>
        <a:cs typeface="Arial" charset="0"/>
      </a:defRPr>
    </a:lvl5pPr>
    <a:lvl6pPr marL="2286000" algn="l" defTabSz="914400" rtl="0" eaLnBrk="1" latinLnBrk="0" hangingPunct="1">
      <a:defRPr sz="9800" kern="1200">
        <a:solidFill>
          <a:schemeClr val="tx1"/>
        </a:solidFill>
        <a:latin typeface="Calibri" pitchFamily="34" charset="0"/>
        <a:ea typeface="+mn-ea"/>
        <a:cs typeface="Arial" charset="0"/>
      </a:defRPr>
    </a:lvl6pPr>
    <a:lvl7pPr marL="2743200" algn="l" defTabSz="914400" rtl="0" eaLnBrk="1" latinLnBrk="0" hangingPunct="1">
      <a:defRPr sz="9800" kern="1200">
        <a:solidFill>
          <a:schemeClr val="tx1"/>
        </a:solidFill>
        <a:latin typeface="Calibri" pitchFamily="34" charset="0"/>
        <a:ea typeface="+mn-ea"/>
        <a:cs typeface="Arial" charset="0"/>
      </a:defRPr>
    </a:lvl7pPr>
    <a:lvl8pPr marL="3200400" algn="l" defTabSz="914400" rtl="0" eaLnBrk="1" latinLnBrk="0" hangingPunct="1">
      <a:defRPr sz="9800" kern="1200">
        <a:solidFill>
          <a:schemeClr val="tx1"/>
        </a:solidFill>
        <a:latin typeface="Calibri" pitchFamily="34" charset="0"/>
        <a:ea typeface="+mn-ea"/>
        <a:cs typeface="Arial" charset="0"/>
      </a:defRPr>
    </a:lvl8pPr>
    <a:lvl9pPr marL="3657600" algn="l" defTabSz="914400" rtl="0" eaLnBrk="1" latinLnBrk="0" hangingPunct="1">
      <a:defRPr sz="9800"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3422">
          <p15:clr>
            <a:srgbClr val="A4A3A4"/>
          </p15:clr>
        </p15:guide>
        <p15:guide id="2" orient="horz" pos="288">
          <p15:clr>
            <a:srgbClr val="A4A3A4"/>
          </p15:clr>
        </p15:guide>
        <p15:guide id="3" orient="horz" pos="20160">
          <p15:clr>
            <a:srgbClr val="A4A3A4"/>
          </p15:clr>
        </p15:guide>
        <p15:guide id="4" orient="horz">
          <p15:clr>
            <a:srgbClr val="A4A3A4"/>
          </p15:clr>
        </p15:guide>
        <p15:guide id="5" pos="678">
          <p15:clr>
            <a:srgbClr val="A4A3A4"/>
          </p15:clr>
        </p15:guide>
        <p15:guide id="6" pos="315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339" autoAdjust="0"/>
    <p:restoredTop sz="94833" autoAdjust="0"/>
  </p:normalViewPr>
  <p:slideViewPr>
    <p:cSldViewPr snapToObjects="1" showGuides="1">
      <p:cViewPr>
        <p:scale>
          <a:sx n="10" d="100"/>
          <a:sy n="10" d="100"/>
        </p:scale>
        <p:origin x="3810" y="1452"/>
      </p:cViewPr>
      <p:guideLst>
        <p:guide orient="horz" pos="3422"/>
        <p:guide orient="horz" pos="288"/>
        <p:guide orient="horz" pos="20160"/>
        <p:guide orient="horz"/>
        <p:guide pos="678"/>
        <p:guide pos="315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5015886"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5015886" fontAlgn="auto">
              <a:spcBef>
                <a:spcPts val="0"/>
              </a:spcBef>
              <a:spcAft>
                <a:spcPts val="0"/>
              </a:spcAft>
              <a:defRPr sz="1200">
                <a:latin typeface="+mn-lt"/>
                <a:cs typeface="+mn-cs"/>
              </a:defRPr>
            </a:lvl1pPr>
          </a:lstStyle>
          <a:p>
            <a:pPr>
              <a:defRPr/>
            </a:pPr>
            <a:fld id="{B64766A8-2453-4D11-B0DC-C50DB852D1DA}" type="datetimeFigureOut">
              <a:rPr lang="en-US"/>
              <a:pPr>
                <a:defRPr/>
              </a:pPr>
              <a:t>12/9/2021</a:t>
            </a:fld>
            <a:endParaRPr lang="en-US" dirty="0"/>
          </a:p>
        </p:txBody>
      </p:sp>
      <p:sp>
        <p:nvSpPr>
          <p:cNvPr id="4" name="Slide Image Placeholder 3"/>
          <p:cNvSpPr>
            <a:spLocks noGrp="1" noRot="1" noChangeAspect="1"/>
          </p:cNvSpPr>
          <p:nvPr>
            <p:ph type="sldImg" idx="2"/>
          </p:nvPr>
        </p:nvSpPr>
        <p:spPr>
          <a:xfrm>
            <a:off x="762000" y="685800"/>
            <a:ext cx="5334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5015886"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5015886" fontAlgn="auto">
              <a:spcBef>
                <a:spcPts val="0"/>
              </a:spcBef>
              <a:spcAft>
                <a:spcPts val="0"/>
              </a:spcAft>
              <a:defRPr sz="1200">
                <a:latin typeface="+mn-lt"/>
                <a:cs typeface="+mn-cs"/>
              </a:defRPr>
            </a:lvl1pPr>
          </a:lstStyle>
          <a:p>
            <a:pPr>
              <a:defRPr/>
            </a:pPr>
            <a:fld id="{C864C5C9-8908-41AA-A679-DA3363EBEEDA}" type="slidenum">
              <a:rPr lang="en-US"/>
              <a:pPr>
                <a:defRPr/>
              </a:pPr>
              <a:t>‹#›</a:t>
            </a:fld>
            <a:endParaRPr lang="en-US" dirty="0"/>
          </a:p>
        </p:txBody>
      </p:sp>
    </p:spTree>
    <p:extLst>
      <p:ext uri="{BB962C8B-B14F-4D97-AF65-F5344CB8AC3E}">
        <p14:creationId xmlns:p14="http://schemas.microsoft.com/office/powerpoint/2010/main" val="2506986161"/>
      </p:ext>
    </p:extLst>
  </p:cSld>
  <p:clrMap bg1="lt1" tx1="dk1" bg2="lt2" tx2="dk2" accent1="accent1" accent2="accent2" accent3="accent3" accent4="accent4" accent5="accent5" accent6="accent6" hlink="hlink" folHlink="folHlink"/>
  <p:notesStyle>
    <a:lvl1pPr algn="l" defTabSz="5014913" rtl="0" eaLnBrk="0" fontAlgn="base" hangingPunct="0">
      <a:spcBef>
        <a:spcPct val="30000"/>
      </a:spcBef>
      <a:spcAft>
        <a:spcPct val="0"/>
      </a:spcAft>
      <a:defRPr sz="6600" kern="1200">
        <a:solidFill>
          <a:schemeClr val="tx1"/>
        </a:solidFill>
        <a:latin typeface="+mn-lt"/>
        <a:ea typeface="+mn-ea"/>
        <a:cs typeface="+mn-cs"/>
      </a:defRPr>
    </a:lvl1pPr>
    <a:lvl2pPr marL="2506663" algn="l" defTabSz="5014913" rtl="0" eaLnBrk="0" fontAlgn="base" hangingPunct="0">
      <a:spcBef>
        <a:spcPct val="30000"/>
      </a:spcBef>
      <a:spcAft>
        <a:spcPct val="0"/>
      </a:spcAft>
      <a:defRPr sz="6600" kern="1200">
        <a:solidFill>
          <a:schemeClr val="tx1"/>
        </a:solidFill>
        <a:latin typeface="+mn-lt"/>
        <a:ea typeface="+mn-ea"/>
        <a:cs typeface="+mn-cs"/>
      </a:defRPr>
    </a:lvl2pPr>
    <a:lvl3pPr marL="5014913" algn="l" defTabSz="5014913" rtl="0" eaLnBrk="0" fontAlgn="base" hangingPunct="0">
      <a:spcBef>
        <a:spcPct val="30000"/>
      </a:spcBef>
      <a:spcAft>
        <a:spcPct val="0"/>
      </a:spcAft>
      <a:defRPr sz="6600" kern="1200">
        <a:solidFill>
          <a:schemeClr val="tx1"/>
        </a:solidFill>
        <a:latin typeface="+mn-lt"/>
        <a:ea typeface="+mn-ea"/>
        <a:cs typeface="+mn-cs"/>
      </a:defRPr>
    </a:lvl3pPr>
    <a:lvl4pPr marL="7523163" algn="l" defTabSz="5014913" rtl="0" eaLnBrk="0" fontAlgn="base" hangingPunct="0">
      <a:spcBef>
        <a:spcPct val="30000"/>
      </a:spcBef>
      <a:spcAft>
        <a:spcPct val="0"/>
      </a:spcAft>
      <a:defRPr sz="6600" kern="1200">
        <a:solidFill>
          <a:schemeClr val="tx1"/>
        </a:solidFill>
        <a:latin typeface="+mn-lt"/>
        <a:ea typeface="+mn-ea"/>
        <a:cs typeface="+mn-cs"/>
      </a:defRPr>
    </a:lvl4pPr>
    <a:lvl5pPr marL="10031413" algn="l" defTabSz="5014913" rtl="0" eaLnBrk="0" fontAlgn="base" hangingPunct="0">
      <a:spcBef>
        <a:spcPct val="30000"/>
      </a:spcBef>
      <a:spcAft>
        <a:spcPct val="0"/>
      </a:spcAft>
      <a:defRPr sz="6600" kern="1200">
        <a:solidFill>
          <a:schemeClr val="tx1"/>
        </a:solidFill>
        <a:latin typeface="+mn-lt"/>
        <a:ea typeface="+mn-ea"/>
        <a:cs typeface="+mn-cs"/>
      </a:defRPr>
    </a:lvl5pPr>
    <a:lvl6pPr marL="12539716" algn="l" defTabSz="5015886" rtl="0" eaLnBrk="1" latinLnBrk="0" hangingPunct="1">
      <a:defRPr sz="6600" kern="1200">
        <a:solidFill>
          <a:schemeClr val="tx1"/>
        </a:solidFill>
        <a:latin typeface="+mn-lt"/>
        <a:ea typeface="+mn-ea"/>
        <a:cs typeface="+mn-cs"/>
      </a:defRPr>
    </a:lvl6pPr>
    <a:lvl7pPr marL="15047660" algn="l" defTabSz="5015886" rtl="0" eaLnBrk="1" latinLnBrk="0" hangingPunct="1">
      <a:defRPr sz="6600" kern="1200">
        <a:solidFill>
          <a:schemeClr val="tx1"/>
        </a:solidFill>
        <a:latin typeface="+mn-lt"/>
        <a:ea typeface="+mn-ea"/>
        <a:cs typeface="+mn-cs"/>
      </a:defRPr>
    </a:lvl7pPr>
    <a:lvl8pPr marL="17555602" algn="l" defTabSz="5015886" rtl="0" eaLnBrk="1" latinLnBrk="0" hangingPunct="1">
      <a:defRPr sz="6600" kern="1200">
        <a:solidFill>
          <a:schemeClr val="tx1"/>
        </a:solidFill>
        <a:latin typeface="+mn-lt"/>
        <a:ea typeface="+mn-ea"/>
        <a:cs typeface="+mn-cs"/>
      </a:defRPr>
    </a:lvl8pPr>
    <a:lvl9pPr marL="20063546" algn="l" defTabSz="5015886" rtl="0" eaLnBrk="1" latinLnBrk="0" hangingPunct="1">
      <a:defRPr sz="6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C864C5C9-8908-41AA-A679-DA3363EBEEDA}" type="slidenum">
              <a:rPr lang="en-US" smtClean="0"/>
              <a:pPr>
                <a:defRPr/>
              </a:pPr>
              <a:t>1</a:t>
            </a:fld>
            <a:endParaRPr lang="en-US" dirty="0"/>
          </a:p>
        </p:txBody>
      </p:sp>
    </p:spTree>
    <p:extLst>
      <p:ext uri="{BB962C8B-B14F-4D97-AF65-F5344CB8AC3E}">
        <p14:creationId xmlns:p14="http://schemas.microsoft.com/office/powerpoint/2010/main" val="3529571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56-Template 4 collumn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054884" y="6420045"/>
            <a:ext cx="11732948"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 name="Text Placeholder 5"/>
          <p:cNvSpPr>
            <a:spLocks noGrp="1"/>
          </p:cNvSpPr>
          <p:nvPr>
            <p:ph type="body" sz="quarter" idx="11"/>
          </p:nvPr>
        </p:nvSpPr>
        <p:spPr>
          <a:xfrm>
            <a:off x="1076062" y="5507184"/>
            <a:ext cx="11723688" cy="857368"/>
          </a:xfrm>
          <a:prstGeom prst="rect">
            <a:avLst/>
          </a:prstGeom>
          <a:noFill/>
        </p:spPr>
        <p:txBody>
          <a:bodyPr lIns="104498" tIns="104498" rIns="104498" bIns="104498" anchor="ctr" anchorCtr="0">
            <a:spAutoFit/>
          </a:bodyPr>
          <a:lstStyle>
            <a:lvl1pPr marL="0" indent="0" algn="ctr">
              <a:buNone/>
              <a:defRPr sz="4200" b="1" u="sng" baseline="0">
                <a:solidFill>
                  <a:schemeClr val="accent1"/>
                </a:solidFill>
              </a:defRPr>
            </a:lvl1pPr>
          </a:lstStyle>
          <a:p>
            <a:pPr lvl="0"/>
            <a:r>
              <a:rPr lang="en-US" dirty="0"/>
              <a:t>Click to edit Master text styles</a:t>
            </a:r>
          </a:p>
        </p:txBody>
      </p:sp>
      <p:sp>
        <p:nvSpPr>
          <p:cNvPr id="20" name="Text Placeholder 5"/>
          <p:cNvSpPr>
            <a:spLocks noGrp="1"/>
          </p:cNvSpPr>
          <p:nvPr>
            <p:ph type="body" sz="quarter" idx="20"/>
          </p:nvPr>
        </p:nvSpPr>
        <p:spPr>
          <a:xfrm>
            <a:off x="1076062" y="14461896"/>
            <a:ext cx="1172554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1"/>
                </a:solidFill>
              </a:defRPr>
            </a:lvl1pPr>
          </a:lstStyle>
          <a:p>
            <a:pPr lvl="0"/>
            <a:r>
              <a:rPr lang="en-US" dirty="0"/>
              <a:t>Click to edit Master text styles</a:t>
            </a:r>
          </a:p>
        </p:txBody>
      </p:sp>
      <p:sp>
        <p:nvSpPr>
          <p:cNvPr id="21" name="Text Placeholder 3"/>
          <p:cNvSpPr>
            <a:spLocks noGrp="1"/>
          </p:cNvSpPr>
          <p:nvPr>
            <p:ph type="body" sz="quarter" idx="21"/>
          </p:nvPr>
        </p:nvSpPr>
        <p:spPr>
          <a:xfrm>
            <a:off x="13518359" y="6412107"/>
            <a:ext cx="1172368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2" name="Text Placeholder 5"/>
          <p:cNvSpPr>
            <a:spLocks noGrp="1"/>
          </p:cNvSpPr>
          <p:nvPr>
            <p:ph type="body" sz="quarter" idx="22"/>
          </p:nvPr>
        </p:nvSpPr>
        <p:spPr>
          <a:xfrm>
            <a:off x="13518358" y="5507184"/>
            <a:ext cx="11723688" cy="857368"/>
          </a:xfrm>
          <a:prstGeom prst="rect">
            <a:avLst/>
          </a:prstGeom>
          <a:noFill/>
        </p:spPr>
        <p:txBody>
          <a:bodyPr lIns="104498" tIns="104498" rIns="104498" bIns="104498" anchor="ctr" anchorCtr="0">
            <a:spAutoFit/>
          </a:bodyPr>
          <a:lstStyle>
            <a:lvl1pPr marL="0" indent="0" algn="ctr">
              <a:buNone/>
              <a:defRPr sz="4200" b="1" u="sng" baseline="0">
                <a:solidFill>
                  <a:schemeClr val="accent1"/>
                </a:solidFill>
              </a:defRPr>
            </a:lvl1pPr>
          </a:lstStyle>
          <a:p>
            <a:pPr lvl="0"/>
            <a:r>
              <a:rPr lang="en-US" dirty="0"/>
              <a:t>Click to edit Master text styles</a:t>
            </a:r>
          </a:p>
        </p:txBody>
      </p:sp>
      <p:sp>
        <p:nvSpPr>
          <p:cNvPr id="23" name="Text Placeholder 3"/>
          <p:cNvSpPr>
            <a:spLocks noGrp="1"/>
          </p:cNvSpPr>
          <p:nvPr>
            <p:ph type="body" sz="quarter" idx="23"/>
          </p:nvPr>
        </p:nvSpPr>
        <p:spPr>
          <a:xfrm>
            <a:off x="25968063" y="6420045"/>
            <a:ext cx="1172368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4" name="Text Placeholder 5"/>
          <p:cNvSpPr>
            <a:spLocks noGrp="1"/>
          </p:cNvSpPr>
          <p:nvPr>
            <p:ph type="body" sz="quarter" idx="24"/>
          </p:nvPr>
        </p:nvSpPr>
        <p:spPr>
          <a:xfrm>
            <a:off x="25958800" y="5507184"/>
            <a:ext cx="11734800" cy="857368"/>
          </a:xfrm>
          <a:prstGeom prst="rect">
            <a:avLst/>
          </a:prstGeom>
          <a:noFill/>
        </p:spPr>
        <p:txBody>
          <a:bodyPr lIns="104498" tIns="104498" rIns="104498" bIns="104498" anchor="ctr" anchorCtr="0">
            <a:spAutoFit/>
          </a:bodyPr>
          <a:lstStyle>
            <a:lvl1pPr marL="0" indent="0" algn="ctr">
              <a:buNone/>
              <a:defRPr sz="4200" b="1" u="sng" baseline="0">
                <a:solidFill>
                  <a:schemeClr val="accent1"/>
                </a:solidFill>
              </a:defRPr>
            </a:lvl1pPr>
          </a:lstStyle>
          <a:p>
            <a:pPr lvl="0"/>
            <a:r>
              <a:rPr lang="en-US" dirty="0"/>
              <a:t>Click to edit Master text styles</a:t>
            </a:r>
          </a:p>
        </p:txBody>
      </p:sp>
      <p:sp>
        <p:nvSpPr>
          <p:cNvPr id="25" name="Text Placeholder 5"/>
          <p:cNvSpPr>
            <a:spLocks noGrp="1"/>
          </p:cNvSpPr>
          <p:nvPr>
            <p:ph type="body" sz="quarter" idx="25"/>
          </p:nvPr>
        </p:nvSpPr>
        <p:spPr>
          <a:xfrm>
            <a:off x="38414201" y="5507184"/>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1"/>
                </a:solidFill>
              </a:defRPr>
            </a:lvl1pPr>
          </a:lstStyle>
          <a:p>
            <a:pPr lvl="0"/>
            <a:r>
              <a:rPr lang="en-US" dirty="0"/>
              <a:t>Click to edit Master text styles</a:t>
            </a:r>
          </a:p>
        </p:txBody>
      </p:sp>
      <p:sp>
        <p:nvSpPr>
          <p:cNvPr id="26" name="Text Placeholder 3"/>
          <p:cNvSpPr>
            <a:spLocks noGrp="1"/>
          </p:cNvSpPr>
          <p:nvPr>
            <p:ph type="body" sz="quarter" idx="26"/>
          </p:nvPr>
        </p:nvSpPr>
        <p:spPr>
          <a:xfrm>
            <a:off x="38414201" y="6420045"/>
            <a:ext cx="1172152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7" name="Text Placeholder 5"/>
          <p:cNvSpPr>
            <a:spLocks noGrp="1"/>
          </p:cNvSpPr>
          <p:nvPr>
            <p:ph type="body" sz="quarter" idx="27"/>
          </p:nvPr>
        </p:nvSpPr>
        <p:spPr>
          <a:xfrm>
            <a:off x="38414201" y="14522120"/>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1"/>
                </a:solidFill>
              </a:defRPr>
            </a:lvl1pPr>
          </a:lstStyle>
          <a:p>
            <a:pPr lvl="0"/>
            <a:r>
              <a:rPr lang="en-US" dirty="0"/>
              <a:t>Click to edit Master text styles</a:t>
            </a:r>
          </a:p>
        </p:txBody>
      </p:sp>
      <p:sp>
        <p:nvSpPr>
          <p:cNvPr id="28" name="Text Placeholder 3"/>
          <p:cNvSpPr>
            <a:spLocks noGrp="1"/>
          </p:cNvSpPr>
          <p:nvPr>
            <p:ph type="body" sz="quarter" idx="28"/>
          </p:nvPr>
        </p:nvSpPr>
        <p:spPr>
          <a:xfrm>
            <a:off x="38411265" y="15427043"/>
            <a:ext cx="11727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9" name="Text Placeholder 5"/>
          <p:cNvSpPr>
            <a:spLocks noGrp="1"/>
          </p:cNvSpPr>
          <p:nvPr>
            <p:ph type="body" sz="quarter" idx="29"/>
          </p:nvPr>
        </p:nvSpPr>
        <p:spPr>
          <a:xfrm>
            <a:off x="38414201" y="25928784"/>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1"/>
                </a:solidFill>
              </a:defRPr>
            </a:lvl1pPr>
          </a:lstStyle>
          <a:p>
            <a:pPr lvl="0"/>
            <a:r>
              <a:rPr lang="en-US" dirty="0"/>
              <a:t>Click to edit Master text styles</a:t>
            </a:r>
          </a:p>
        </p:txBody>
      </p:sp>
      <p:sp>
        <p:nvSpPr>
          <p:cNvPr id="30" name="Text Placeholder 3"/>
          <p:cNvSpPr>
            <a:spLocks noGrp="1"/>
          </p:cNvSpPr>
          <p:nvPr>
            <p:ph type="body" sz="quarter" idx="30"/>
          </p:nvPr>
        </p:nvSpPr>
        <p:spPr>
          <a:xfrm>
            <a:off x="38411265" y="26833707"/>
            <a:ext cx="11727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0" name="Text Placeholder 3"/>
          <p:cNvSpPr>
            <a:spLocks noGrp="1"/>
          </p:cNvSpPr>
          <p:nvPr>
            <p:ph type="body" sz="quarter" idx="96"/>
          </p:nvPr>
        </p:nvSpPr>
        <p:spPr>
          <a:xfrm>
            <a:off x="1096448" y="15367193"/>
            <a:ext cx="11732948"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76" name="Text Placeholder 76"/>
          <p:cNvSpPr>
            <a:spLocks noGrp="1"/>
          </p:cNvSpPr>
          <p:nvPr>
            <p:ph type="body" sz="quarter" idx="150" hasCustomPrompt="1"/>
          </p:nvPr>
        </p:nvSpPr>
        <p:spPr>
          <a:xfrm>
            <a:off x="6733309" y="3127847"/>
            <a:ext cx="37739782" cy="1280160"/>
          </a:xfrm>
          <a:prstGeom prst="rect">
            <a:avLst/>
          </a:prstGeom>
        </p:spPr>
        <p:txBody>
          <a:bodyPr>
            <a:normAutofit/>
          </a:bodyPr>
          <a:lstStyle>
            <a:lvl1pPr marL="0" indent="0" algn="ctr">
              <a:buFontTx/>
              <a:buNone/>
              <a:defRPr sz="54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7" name="Text Placeholder 76"/>
          <p:cNvSpPr>
            <a:spLocks noGrp="1"/>
          </p:cNvSpPr>
          <p:nvPr>
            <p:ph type="body" sz="quarter" idx="151" hasCustomPrompt="1"/>
          </p:nvPr>
        </p:nvSpPr>
        <p:spPr>
          <a:xfrm>
            <a:off x="6733309" y="1847687"/>
            <a:ext cx="37739782" cy="1280160"/>
          </a:xfrm>
          <a:prstGeom prst="rect">
            <a:avLst/>
          </a:prstGeom>
        </p:spPr>
        <p:txBody>
          <a:bodyPr anchor="t" anchorCtr="1">
            <a:normAutofit/>
          </a:bodyPr>
          <a:lstStyle>
            <a:lvl1pPr marL="0" indent="0" algn="ctr">
              <a:buFontTx/>
              <a:buNone/>
              <a:defRPr sz="8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8" name="Text Placeholder 76"/>
          <p:cNvSpPr>
            <a:spLocks noGrp="1"/>
          </p:cNvSpPr>
          <p:nvPr>
            <p:ph type="body" sz="quarter" idx="153" hasCustomPrompt="1"/>
          </p:nvPr>
        </p:nvSpPr>
        <p:spPr>
          <a:xfrm>
            <a:off x="6733309" y="209713"/>
            <a:ext cx="37739782" cy="1637973"/>
          </a:xfrm>
          <a:prstGeom prst="rect">
            <a:avLst/>
          </a:prstGeom>
        </p:spPr>
        <p:txBody>
          <a:bodyPr anchor="t" anchorCtr="1">
            <a:normAutofit/>
          </a:bodyPr>
          <a:lstStyle>
            <a:lvl1pPr marL="0" indent="0" algn="ctr">
              <a:buFontTx/>
              <a:buNone/>
              <a:defRPr sz="96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1348474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6x56-Template 3 collumn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054885" y="6420045"/>
            <a:ext cx="1585649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 name="Text Placeholder 5"/>
          <p:cNvSpPr>
            <a:spLocks noGrp="1"/>
          </p:cNvSpPr>
          <p:nvPr>
            <p:ph type="body" sz="quarter" idx="11"/>
          </p:nvPr>
        </p:nvSpPr>
        <p:spPr>
          <a:xfrm>
            <a:off x="1076061" y="5515122"/>
            <a:ext cx="15835314"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1"/>
                </a:solidFill>
              </a:defRPr>
            </a:lvl1pPr>
          </a:lstStyle>
          <a:p>
            <a:pPr lvl="0"/>
            <a:r>
              <a:rPr lang="en-US" dirty="0"/>
              <a:t>Click to edit Master text styles</a:t>
            </a:r>
          </a:p>
        </p:txBody>
      </p:sp>
      <p:sp>
        <p:nvSpPr>
          <p:cNvPr id="19" name="Text Placeholder 3"/>
          <p:cNvSpPr>
            <a:spLocks noGrp="1"/>
          </p:cNvSpPr>
          <p:nvPr>
            <p:ph type="body" sz="quarter" idx="19"/>
          </p:nvPr>
        </p:nvSpPr>
        <p:spPr>
          <a:xfrm>
            <a:off x="1099092" y="18319649"/>
            <a:ext cx="15812284"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0" name="Text Placeholder 5"/>
          <p:cNvSpPr>
            <a:spLocks noGrp="1"/>
          </p:cNvSpPr>
          <p:nvPr>
            <p:ph type="body" sz="quarter" idx="20"/>
          </p:nvPr>
        </p:nvSpPr>
        <p:spPr>
          <a:xfrm>
            <a:off x="1099092" y="17476302"/>
            <a:ext cx="15812283"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1"/>
                </a:solidFill>
              </a:defRPr>
            </a:lvl1pPr>
          </a:lstStyle>
          <a:p>
            <a:pPr lvl="0"/>
            <a:r>
              <a:rPr lang="en-US" dirty="0"/>
              <a:t>Click to edit Master text styles</a:t>
            </a:r>
          </a:p>
        </p:txBody>
      </p:sp>
      <p:sp>
        <p:nvSpPr>
          <p:cNvPr id="21" name="Text Placeholder 3"/>
          <p:cNvSpPr>
            <a:spLocks noGrp="1"/>
          </p:cNvSpPr>
          <p:nvPr>
            <p:ph type="body" sz="quarter" idx="21"/>
          </p:nvPr>
        </p:nvSpPr>
        <p:spPr>
          <a:xfrm>
            <a:off x="17679990" y="21674253"/>
            <a:ext cx="1583345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2" name="Text Placeholder 5"/>
          <p:cNvSpPr>
            <a:spLocks noGrp="1"/>
          </p:cNvSpPr>
          <p:nvPr>
            <p:ph type="body" sz="quarter" idx="22"/>
          </p:nvPr>
        </p:nvSpPr>
        <p:spPr>
          <a:xfrm>
            <a:off x="17679990" y="20822790"/>
            <a:ext cx="15833456"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1"/>
                </a:solidFill>
              </a:defRPr>
            </a:lvl1pPr>
          </a:lstStyle>
          <a:p>
            <a:pPr lvl="0"/>
            <a:r>
              <a:rPr lang="en-US" dirty="0"/>
              <a:t>Click to edit Master text styles</a:t>
            </a:r>
          </a:p>
        </p:txBody>
      </p:sp>
      <p:sp>
        <p:nvSpPr>
          <p:cNvPr id="23" name="Text Placeholder 3"/>
          <p:cNvSpPr>
            <a:spLocks noGrp="1"/>
          </p:cNvSpPr>
          <p:nvPr>
            <p:ph type="body" sz="quarter" idx="23"/>
          </p:nvPr>
        </p:nvSpPr>
        <p:spPr>
          <a:xfrm>
            <a:off x="17689252" y="6420045"/>
            <a:ext cx="1583345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4" name="Text Placeholder 5"/>
          <p:cNvSpPr>
            <a:spLocks noGrp="1"/>
          </p:cNvSpPr>
          <p:nvPr>
            <p:ph type="body" sz="quarter" idx="24"/>
          </p:nvPr>
        </p:nvSpPr>
        <p:spPr>
          <a:xfrm>
            <a:off x="17679989" y="5515122"/>
            <a:ext cx="15842722"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1"/>
                </a:solidFill>
              </a:defRPr>
            </a:lvl1pPr>
          </a:lstStyle>
          <a:p>
            <a:pPr lvl="0"/>
            <a:r>
              <a:rPr lang="en-US" dirty="0"/>
              <a:t>Click to edit Master text styles</a:t>
            </a:r>
          </a:p>
        </p:txBody>
      </p:sp>
      <p:sp>
        <p:nvSpPr>
          <p:cNvPr id="25" name="Text Placeholder 5"/>
          <p:cNvSpPr>
            <a:spLocks noGrp="1"/>
          </p:cNvSpPr>
          <p:nvPr>
            <p:ph type="body" sz="quarter" idx="25"/>
          </p:nvPr>
        </p:nvSpPr>
        <p:spPr>
          <a:xfrm>
            <a:off x="34295031" y="5515122"/>
            <a:ext cx="1583870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1"/>
                </a:solidFill>
              </a:defRPr>
            </a:lvl1pPr>
          </a:lstStyle>
          <a:p>
            <a:pPr lvl="0"/>
            <a:r>
              <a:rPr lang="en-US" dirty="0"/>
              <a:t>Click to edit Master text styles</a:t>
            </a:r>
          </a:p>
        </p:txBody>
      </p:sp>
      <p:sp>
        <p:nvSpPr>
          <p:cNvPr id="26" name="Text Placeholder 3"/>
          <p:cNvSpPr>
            <a:spLocks noGrp="1"/>
          </p:cNvSpPr>
          <p:nvPr>
            <p:ph type="body" sz="quarter" idx="26"/>
          </p:nvPr>
        </p:nvSpPr>
        <p:spPr>
          <a:xfrm>
            <a:off x="34295031" y="6420045"/>
            <a:ext cx="1583870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7" name="Text Placeholder 5"/>
          <p:cNvSpPr>
            <a:spLocks noGrp="1"/>
          </p:cNvSpPr>
          <p:nvPr>
            <p:ph type="body" sz="quarter" idx="27"/>
          </p:nvPr>
        </p:nvSpPr>
        <p:spPr>
          <a:xfrm>
            <a:off x="34295031" y="17460248"/>
            <a:ext cx="1583870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1"/>
                </a:solidFill>
              </a:defRPr>
            </a:lvl1pPr>
          </a:lstStyle>
          <a:p>
            <a:pPr lvl="0"/>
            <a:r>
              <a:rPr lang="en-US" dirty="0"/>
              <a:t>Click to edit Master text styles</a:t>
            </a:r>
          </a:p>
        </p:txBody>
      </p:sp>
      <p:sp>
        <p:nvSpPr>
          <p:cNvPr id="28" name="Text Placeholder 3"/>
          <p:cNvSpPr>
            <a:spLocks noGrp="1"/>
          </p:cNvSpPr>
          <p:nvPr>
            <p:ph type="body" sz="quarter" idx="28"/>
          </p:nvPr>
        </p:nvSpPr>
        <p:spPr>
          <a:xfrm>
            <a:off x="34292096" y="18406735"/>
            <a:ext cx="1584457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9" name="Text Placeholder 5"/>
          <p:cNvSpPr>
            <a:spLocks noGrp="1"/>
          </p:cNvSpPr>
          <p:nvPr>
            <p:ph type="body" sz="quarter" idx="29"/>
          </p:nvPr>
        </p:nvSpPr>
        <p:spPr>
          <a:xfrm>
            <a:off x="34295031" y="25928784"/>
            <a:ext cx="1583870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1"/>
                </a:solidFill>
              </a:defRPr>
            </a:lvl1pPr>
          </a:lstStyle>
          <a:p>
            <a:pPr lvl="0"/>
            <a:r>
              <a:rPr lang="en-US" dirty="0"/>
              <a:t>Click to edit Master text styles</a:t>
            </a:r>
          </a:p>
        </p:txBody>
      </p:sp>
      <p:sp>
        <p:nvSpPr>
          <p:cNvPr id="30" name="Text Placeholder 3"/>
          <p:cNvSpPr>
            <a:spLocks noGrp="1"/>
          </p:cNvSpPr>
          <p:nvPr>
            <p:ph type="body" sz="quarter" idx="30"/>
          </p:nvPr>
        </p:nvSpPr>
        <p:spPr>
          <a:xfrm>
            <a:off x="34292096" y="26833707"/>
            <a:ext cx="1584457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0" name="Text Placeholder 76"/>
          <p:cNvSpPr>
            <a:spLocks noGrp="1"/>
          </p:cNvSpPr>
          <p:nvPr>
            <p:ph type="body" sz="quarter" idx="150" hasCustomPrompt="1"/>
          </p:nvPr>
        </p:nvSpPr>
        <p:spPr>
          <a:xfrm>
            <a:off x="6733309" y="3242147"/>
            <a:ext cx="37739782" cy="1280160"/>
          </a:xfrm>
          <a:prstGeom prst="rect">
            <a:avLst/>
          </a:prstGeom>
        </p:spPr>
        <p:txBody>
          <a:bodyPr>
            <a:normAutofit/>
          </a:bodyPr>
          <a:lstStyle>
            <a:lvl1pPr marL="0" indent="0" algn="ctr">
              <a:buFontTx/>
              <a:buNone/>
              <a:defRPr sz="54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1" name="Text Placeholder 76"/>
          <p:cNvSpPr>
            <a:spLocks noGrp="1"/>
          </p:cNvSpPr>
          <p:nvPr>
            <p:ph type="body" sz="quarter" idx="151" hasCustomPrompt="1"/>
          </p:nvPr>
        </p:nvSpPr>
        <p:spPr>
          <a:xfrm>
            <a:off x="6733309" y="1961987"/>
            <a:ext cx="37739782" cy="1280160"/>
          </a:xfrm>
          <a:prstGeom prst="rect">
            <a:avLst/>
          </a:prstGeom>
        </p:spPr>
        <p:txBody>
          <a:bodyPr anchor="t" anchorCtr="1">
            <a:normAutofit/>
          </a:bodyPr>
          <a:lstStyle>
            <a:lvl1pPr marL="0" indent="0" algn="ctr">
              <a:buFontTx/>
              <a:buNone/>
              <a:defRPr sz="8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3" name="Text Placeholder 76"/>
          <p:cNvSpPr>
            <a:spLocks noGrp="1"/>
          </p:cNvSpPr>
          <p:nvPr>
            <p:ph type="body" sz="quarter" idx="153" hasCustomPrompt="1"/>
          </p:nvPr>
        </p:nvSpPr>
        <p:spPr>
          <a:xfrm>
            <a:off x="6733309" y="324013"/>
            <a:ext cx="37739782" cy="1637973"/>
          </a:xfrm>
          <a:prstGeom prst="rect">
            <a:avLst/>
          </a:prstGeom>
        </p:spPr>
        <p:txBody>
          <a:bodyPr anchor="t" anchorCtr="1">
            <a:normAutofit/>
          </a:bodyPr>
          <a:lstStyle>
            <a:lvl1pPr marL="0" indent="0" algn="ctr">
              <a:buFontTx/>
              <a:buNone/>
              <a:defRPr sz="96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
        <p:nvSpPr>
          <p:cNvPr id="31" name="TextBox 30"/>
          <p:cNvSpPr txBox="1"/>
          <p:nvPr userDrawn="1"/>
        </p:nvSpPr>
        <p:spPr>
          <a:xfrm>
            <a:off x="17830800" y="11795760"/>
            <a:ext cx="8686800" cy="523220"/>
          </a:xfrm>
          <a:prstGeom prst="rect">
            <a:avLst/>
          </a:prstGeom>
          <a:noFill/>
        </p:spPr>
        <p:txBody>
          <a:bodyPr wrap="square" rtlCol="0">
            <a:spAutoFit/>
          </a:bodyPr>
          <a:lstStyle/>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0569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thout guides 4 collumn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054884" y="6420045"/>
            <a:ext cx="11732948"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 name="Text Placeholder 5"/>
          <p:cNvSpPr>
            <a:spLocks noGrp="1"/>
          </p:cNvSpPr>
          <p:nvPr>
            <p:ph type="body" sz="quarter" idx="11"/>
          </p:nvPr>
        </p:nvSpPr>
        <p:spPr>
          <a:xfrm>
            <a:off x="1076062" y="5507184"/>
            <a:ext cx="11723688" cy="857368"/>
          </a:xfrm>
          <a:prstGeom prst="rect">
            <a:avLst/>
          </a:prstGeom>
          <a:noFill/>
        </p:spPr>
        <p:txBody>
          <a:bodyPr lIns="104498" tIns="104498" rIns="104498" bIns="104498" anchor="ctr" anchorCtr="0">
            <a:spAutoFit/>
          </a:bodyPr>
          <a:lstStyle>
            <a:lvl1pPr marL="0" indent="0" algn="ctr">
              <a:buNone/>
              <a:defRPr sz="4200" b="1" u="sng" baseline="0">
                <a:solidFill>
                  <a:schemeClr val="accent1"/>
                </a:solidFill>
              </a:defRPr>
            </a:lvl1pPr>
          </a:lstStyle>
          <a:p>
            <a:pPr lvl="0"/>
            <a:r>
              <a:rPr lang="en-US" dirty="0"/>
              <a:t>Click to edit Master text styles</a:t>
            </a:r>
          </a:p>
        </p:txBody>
      </p:sp>
      <p:sp>
        <p:nvSpPr>
          <p:cNvPr id="20" name="Text Placeholder 5"/>
          <p:cNvSpPr>
            <a:spLocks noGrp="1"/>
          </p:cNvSpPr>
          <p:nvPr>
            <p:ph type="body" sz="quarter" idx="20"/>
          </p:nvPr>
        </p:nvSpPr>
        <p:spPr>
          <a:xfrm>
            <a:off x="1076062" y="14461896"/>
            <a:ext cx="1172554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1"/>
                </a:solidFill>
              </a:defRPr>
            </a:lvl1pPr>
          </a:lstStyle>
          <a:p>
            <a:pPr lvl="0"/>
            <a:r>
              <a:rPr lang="en-US" dirty="0"/>
              <a:t>Click to edit Master text styles</a:t>
            </a:r>
          </a:p>
        </p:txBody>
      </p:sp>
      <p:sp>
        <p:nvSpPr>
          <p:cNvPr id="21" name="Text Placeholder 3"/>
          <p:cNvSpPr>
            <a:spLocks noGrp="1"/>
          </p:cNvSpPr>
          <p:nvPr>
            <p:ph type="body" sz="quarter" idx="21"/>
          </p:nvPr>
        </p:nvSpPr>
        <p:spPr>
          <a:xfrm>
            <a:off x="13518359" y="6412107"/>
            <a:ext cx="1172368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2" name="Text Placeholder 5"/>
          <p:cNvSpPr>
            <a:spLocks noGrp="1"/>
          </p:cNvSpPr>
          <p:nvPr>
            <p:ph type="body" sz="quarter" idx="22"/>
          </p:nvPr>
        </p:nvSpPr>
        <p:spPr>
          <a:xfrm>
            <a:off x="13518358" y="5507184"/>
            <a:ext cx="11723688" cy="857368"/>
          </a:xfrm>
          <a:prstGeom prst="rect">
            <a:avLst/>
          </a:prstGeom>
          <a:noFill/>
        </p:spPr>
        <p:txBody>
          <a:bodyPr lIns="104498" tIns="104498" rIns="104498" bIns="104498" anchor="ctr" anchorCtr="0">
            <a:spAutoFit/>
          </a:bodyPr>
          <a:lstStyle>
            <a:lvl1pPr marL="0" indent="0" algn="ctr">
              <a:buNone/>
              <a:defRPr sz="4200" b="1" u="sng" baseline="0">
                <a:solidFill>
                  <a:schemeClr val="accent1"/>
                </a:solidFill>
              </a:defRPr>
            </a:lvl1pPr>
          </a:lstStyle>
          <a:p>
            <a:pPr lvl="0"/>
            <a:r>
              <a:rPr lang="en-US" dirty="0"/>
              <a:t>Click to edit Master text styles</a:t>
            </a:r>
          </a:p>
        </p:txBody>
      </p:sp>
      <p:sp>
        <p:nvSpPr>
          <p:cNvPr id="23" name="Text Placeholder 3"/>
          <p:cNvSpPr>
            <a:spLocks noGrp="1"/>
          </p:cNvSpPr>
          <p:nvPr>
            <p:ph type="body" sz="quarter" idx="23"/>
          </p:nvPr>
        </p:nvSpPr>
        <p:spPr>
          <a:xfrm>
            <a:off x="25968063" y="6420045"/>
            <a:ext cx="1172368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4" name="Text Placeholder 5"/>
          <p:cNvSpPr>
            <a:spLocks noGrp="1"/>
          </p:cNvSpPr>
          <p:nvPr>
            <p:ph type="body" sz="quarter" idx="24"/>
          </p:nvPr>
        </p:nvSpPr>
        <p:spPr>
          <a:xfrm>
            <a:off x="25958800" y="5507184"/>
            <a:ext cx="11734800" cy="857368"/>
          </a:xfrm>
          <a:prstGeom prst="rect">
            <a:avLst/>
          </a:prstGeom>
          <a:noFill/>
        </p:spPr>
        <p:txBody>
          <a:bodyPr lIns="104498" tIns="104498" rIns="104498" bIns="104498" anchor="ctr" anchorCtr="0">
            <a:spAutoFit/>
          </a:bodyPr>
          <a:lstStyle>
            <a:lvl1pPr marL="0" indent="0" algn="ctr">
              <a:buNone/>
              <a:defRPr sz="4200" b="1" u="sng" baseline="0">
                <a:solidFill>
                  <a:schemeClr val="accent1"/>
                </a:solidFill>
              </a:defRPr>
            </a:lvl1pPr>
          </a:lstStyle>
          <a:p>
            <a:pPr lvl="0"/>
            <a:r>
              <a:rPr lang="en-US" dirty="0"/>
              <a:t>Click to edit Master text styles</a:t>
            </a:r>
          </a:p>
        </p:txBody>
      </p:sp>
      <p:sp>
        <p:nvSpPr>
          <p:cNvPr id="25" name="Text Placeholder 5"/>
          <p:cNvSpPr>
            <a:spLocks noGrp="1"/>
          </p:cNvSpPr>
          <p:nvPr>
            <p:ph type="body" sz="quarter" idx="25"/>
          </p:nvPr>
        </p:nvSpPr>
        <p:spPr>
          <a:xfrm>
            <a:off x="38414201" y="5507184"/>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1"/>
                </a:solidFill>
              </a:defRPr>
            </a:lvl1pPr>
          </a:lstStyle>
          <a:p>
            <a:pPr lvl="0"/>
            <a:r>
              <a:rPr lang="en-US" dirty="0"/>
              <a:t>Click to edit Master text styles</a:t>
            </a:r>
          </a:p>
        </p:txBody>
      </p:sp>
      <p:sp>
        <p:nvSpPr>
          <p:cNvPr id="26" name="Text Placeholder 3"/>
          <p:cNvSpPr>
            <a:spLocks noGrp="1"/>
          </p:cNvSpPr>
          <p:nvPr>
            <p:ph type="body" sz="quarter" idx="26"/>
          </p:nvPr>
        </p:nvSpPr>
        <p:spPr>
          <a:xfrm>
            <a:off x="38414201" y="6420045"/>
            <a:ext cx="1172152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7" name="Text Placeholder 5"/>
          <p:cNvSpPr>
            <a:spLocks noGrp="1"/>
          </p:cNvSpPr>
          <p:nvPr>
            <p:ph type="body" sz="quarter" idx="27"/>
          </p:nvPr>
        </p:nvSpPr>
        <p:spPr>
          <a:xfrm>
            <a:off x="38414201" y="14522120"/>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1"/>
                </a:solidFill>
              </a:defRPr>
            </a:lvl1pPr>
          </a:lstStyle>
          <a:p>
            <a:pPr lvl="0"/>
            <a:r>
              <a:rPr lang="en-US" dirty="0"/>
              <a:t>Click to edit Master text styles</a:t>
            </a:r>
          </a:p>
        </p:txBody>
      </p:sp>
      <p:sp>
        <p:nvSpPr>
          <p:cNvPr id="28" name="Text Placeholder 3"/>
          <p:cNvSpPr>
            <a:spLocks noGrp="1"/>
          </p:cNvSpPr>
          <p:nvPr>
            <p:ph type="body" sz="quarter" idx="28"/>
          </p:nvPr>
        </p:nvSpPr>
        <p:spPr>
          <a:xfrm>
            <a:off x="38411265" y="15427043"/>
            <a:ext cx="11727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9" name="Text Placeholder 5"/>
          <p:cNvSpPr>
            <a:spLocks noGrp="1"/>
          </p:cNvSpPr>
          <p:nvPr>
            <p:ph type="body" sz="quarter" idx="29"/>
          </p:nvPr>
        </p:nvSpPr>
        <p:spPr>
          <a:xfrm>
            <a:off x="38414201" y="25928784"/>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1"/>
                </a:solidFill>
              </a:defRPr>
            </a:lvl1pPr>
          </a:lstStyle>
          <a:p>
            <a:pPr lvl="0"/>
            <a:r>
              <a:rPr lang="en-US" dirty="0"/>
              <a:t>Click to edit Master text styles</a:t>
            </a:r>
          </a:p>
        </p:txBody>
      </p:sp>
      <p:sp>
        <p:nvSpPr>
          <p:cNvPr id="30" name="Text Placeholder 3"/>
          <p:cNvSpPr>
            <a:spLocks noGrp="1"/>
          </p:cNvSpPr>
          <p:nvPr>
            <p:ph type="body" sz="quarter" idx="30"/>
          </p:nvPr>
        </p:nvSpPr>
        <p:spPr>
          <a:xfrm>
            <a:off x="38411265" y="26833707"/>
            <a:ext cx="11727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0" name="Text Placeholder 3"/>
          <p:cNvSpPr>
            <a:spLocks noGrp="1"/>
          </p:cNvSpPr>
          <p:nvPr>
            <p:ph type="body" sz="quarter" idx="96"/>
          </p:nvPr>
        </p:nvSpPr>
        <p:spPr>
          <a:xfrm>
            <a:off x="1096448" y="15367193"/>
            <a:ext cx="11732948"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76" name="Text Placeholder 76"/>
          <p:cNvSpPr>
            <a:spLocks noGrp="1"/>
          </p:cNvSpPr>
          <p:nvPr>
            <p:ph type="body" sz="quarter" idx="150" hasCustomPrompt="1"/>
          </p:nvPr>
        </p:nvSpPr>
        <p:spPr>
          <a:xfrm>
            <a:off x="6733309" y="3127847"/>
            <a:ext cx="37739782" cy="1280160"/>
          </a:xfrm>
          <a:prstGeom prst="rect">
            <a:avLst/>
          </a:prstGeom>
        </p:spPr>
        <p:txBody>
          <a:bodyPr>
            <a:normAutofit/>
          </a:bodyPr>
          <a:lstStyle>
            <a:lvl1pPr marL="0" indent="0" algn="ctr">
              <a:buFontTx/>
              <a:buNone/>
              <a:defRPr sz="54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7" name="Text Placeholder 76"/>
          <p:cNvSpPr>
            <a:spLocks noGrp="1"/>
          </p:cNvSpPr>
          <p:nvPr>
            <p:ph type="body" sz="quarter" idx="151" hasCustomPrompt="1"/>
          </p:nvPr>
        </p:nvSpPr>
        <p:spPr>
          <a:xfrm>
            <a:off x="6733309" y="1847687"/>
            <a:ext cx="37739782" cy="1280160"/>
          </a:xfrm>
          <a:prstGeom prst="rect">
            <a:avLst/>
          </a:prstGeom>
        </p:spPr>
        <p:txBody>
          <a:bodyPr anchor="t" anchorCtr="1">
            <a:normAutofit/>
          </a:bodyPr>
          <a:lstStyle>
            <a:lvl1pPr marL="0" indent="0" algn="ctr">
              <a:buFontTx/>
              <a:buNone/>
              <a:defRPr sz="8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8" name="Text Placeholder 76"/>
          <p:cNvSpPr>
            <a:spLocks noGrp="1"/>
          </p:cNvSpPr>
          <p:nvPr>
            <p:ph type="body" sz="quarter" idx="153" hasCustomPrompt="1"/>
          </p:nvPr>
        </p:nvSpPr>
        <p:spPr>
          <a:xfrm>
            <a:off x="6733309" y="209713"/>
            <a:ext cx="37739782" cy="1637973"/>
          </a:xfrm>
          <a:prstGeom prst="rect">
            <a:avLst/>
          </a:prstGeom>
        </p:spPr>
        <p:txBody>
          <a:bodyPr anchor="t" anchorCtr="1">
            <a:normAutofit/>
          </a:bodyPr>
          <a:lstStyle>
            <a:lvl1pPr marL="0" indent="0" algn="ctr">
              <a:buFontTx/>
              <a:buNone/>
              <a:defRPr sz="96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2515781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thout guides 3 collumn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054885" y="6420045"/>
            <a:ext cx="1585649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 name="Text Placeholder 5"/>
          <p:cNvSpPr>
            <a:spLocks noGrp="1"/>
          </p:cNvSpPr>
          <p:nvPr>
            <p:ph type="body" sz="quarter" idx="11"/>
          </p:nvPr>
        </p:nvSpPr>
        <p:spPr>
          <a:xfrm>
            <a:off x="1076061" y="5515122"/>
            <a:ext cx="15835314"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1"/>
                </a:solidFill>
              </a:defRPr>
            </a:lvl1pPr>
          </a:lstStyle>
          <a:p>
            <a:pPr lvl="0"/>
            <a:r>
              <a:rPr lang="en-US" dirty="0"/>
              <a:t>Click to edit Master text styles</a:t>
            </a:r>
          </a:p>
        </p:txBody>
      </p:sp>
      <p:sp>
        <p:nvSpPr>
          <p:cNvPr id="19" name="Text Placeholder 3"/>
          <p:cNvSpPr>
            <a:spLocks noGrp="1"/>
          </p:cNvSpPr>
          <p:nvPr>
            <p:ph type="body" sz="quarter" idx="19"/>
          </p:nvPr>
        </p:nvSpPr>
        <p:spPr>
          <a:xfrm>
            <a:off x="1099092" y="18319649"/>
            <a:ext cx="15812284"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0" name="Text Placeholder 5"/>
          <p:cNvSpPr>
            <a:spLocks noGrp="1"/>
          </p:cNvSpPr>
          <p:nvPr>
            <p:ph type="body" sz="quarter" idx="20"/>
          </p:nvPr>
        </p:nvSpPr>
        <p:spPr>
          <a:xfrm>
            <a:off x="1099092" y="17476302"/>
            <a:ext cx="15812283"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1"/>
                </a:solidFill>
              </a:defRPr>
            </a:lvl1pPr>
          </a:lstStyle>
          <a:p>
            <a:pPr lvl="0"/>
            <a:r>
              <a:rPr lang="en-US" dirty="0"/>
              <a:t>Click to edit Master text styles</a:t>
            </a:r>
          </a:p>
        </p:txBody>
      </p:sp>
      <p:sp>
        <p:nvSpPr>
          <p:cNvPr id="21" name="Text Placeholder 3"/>
          <p:cNvSpPr>
            <a:spLocks noGrp="1"/>
          </p:cNvSpPr>
          <p:nvPr>
            <p:ph type="body" sz="quarter" idx="21"/>
          </p:nvPr>
        </p:nvSpPr>
        <p:spPr>
          <a:xfrm>
            <a:off x="17679990" y="21674253"/>
            <a:ext cx="1583345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2" name="Text Placeholder 5"/>
          <p:cNvSpPr>
            <a:spLocks noGrp="1"/>
          </p:cNvSpPr>
          <p:nvPr>
            <p:ph type="body" sz="quarter" idx="22"/>
          </p:nvPr>
        </p:nvSpPr>
        <p:spPr>
          <a:xfrm>
            <a:off x="17679990" y="20822790"/>
            <a:ext cx="15833456"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1"/>
                </a:solidFill>
              </a:defRPr>
            </a:lvl1pPr>
          </a:lstStyle>
          <a:p>
            <a:pPr lvl="0"/>
            <a:r>
              <a:rPr lang="en-US" dirty="0"/>
              <a:t>Click to edit Master text styles</a:t>
            </a:r>
          </a:p>
        </p:txBody>
      </p:sp>
      <p:sp>
        <p:nvSpPr>
          <p:cNvPr id="23" name="Text Placeholder 3"/>
          <p:cNvSpPr>
            <a:spLocks noGrp="1"/>
          </p:cNvSpPr>
          <p:nvPr>
            <p:ph type="body" sz="quarter" idx="23"/>
          </p:nvPr>
        </p:nvSpPr>
        <p:spPr>
          <a:xfrm>
            <a:off x="17689252" y="6420045"/>
            <a:ext cx="1583345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4" name="Text Placeholder 5"/>
          <p:cNvSpPr>
            <a:spLocks noGrp="1"/>
          </p:cNvSpPr>
          <p:nvPr>
            <p:ph type="body" sz="quarter" idx="24"/>
          </p:nvPr>
        </p:nvSpPr>
        <p:spPr>
          <a:xfrm>
            <a:off x="17679989" y="5515122"/>
            <a:ext cx="15842722"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1"/>
                </a:solidFill>
              </a:defRPr>
            </a:lvl1pPr>
          </a:lstStyle>
          <a:p>
            <a:pPr lvl="0"/>
            <a:r>
              <a:rPr lang="en-US" dirty="0"/>
              <a:t>Click to edit Master text styles</a:t>
            </a:r>
          </a:p>
        </p:txBody>
      </p:sp>
      <p:sp>
        <p:nvSpPr>
          <p:cNvPr id="25" name="Text Placeholder 5"/>
          <p:cNvSpPr>
            <a:spLocks noGrp="1"/>
          </p:cNvSpPr>
          <p:nvPr>
            <p:ph type="body" sz="quarter" idx="25"/>
          </p:nvPr>
        </p:nvSpPr>
        <p:spPr>
          <a:xfrm>
            <a:off x="34295031" y="5515122"/>
            <a:ext cx="1583870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1"/>
                </a:solidFill>
              </a:defRPr>
            </a:lvl1pPr>
          </a:lstStyle>
          <a:p>
            <a:pPr lvl="0"/>
            <a:r>
              <a:rPr lang="en-US" dirty="0"/>
              <a:t>Click to edit Master text styles</a:t>
            </a:r>
          </a:p>
        </p:txBody>
      </p:sp>
      <p:sp>
        <p:nvSpPr>
          <p:cNvPr id="26" name="Text Placeholder 3"/>
          <p:cNvSpPr>
            <a:spLocks noGrp="1"/>
          </p:cNvSpPr>
          <p:nvPr>
            <p:ph type="body" sz="quarter" idx="26"/>
          </p:nvPr>
        </p:nvSpPr>
        <p:spPr>
          <a:xfrm>
            <a:off x="34295031" y="6420045"/>
            <a:ext cx="1583870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7" name="Text Placeholder 5"/>
          <p:cNvSpPr>
            <a:spLocks noGrp="1"/>
          </p:cNvSpPr>
          <p:nvPr>
            <p:ph type="body" sz="quarter" idx="27"/>
          </p:nvPr>
        </p:nvSpPr>
        <p:spPr>
          <a:xfrm>
            <a:off x="34295031" y="17460248"/>
            <a:ext cx="1583870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1"/>
                </a:solidFill>
              </a:defRPr>
            </a:lvl1pPr>
          </a:lstStyle>
          <a:p>
            <a:pPr lvl="0"/>
            <a:r>
              <a:rPr lang="en-US" dirty="0"/>
              <a:t>Click to edit Master text styles</a:t>
            </a:r>
          </a:p>
        </p:txBody>
      </p:sp>
      <p:sp>
        <p:nvSpPr>
          <p:cNvPr id="28" name="Text Placeholder 3"/>
          <p:cNvSpPr>
            <a:spLocks noGrp="1"/>
          </p:cNvSpPr>
          <p:nvPr>
            <p:ph type="body" sz="quarter" idx="28"/>
          </p:nvPr>
        </p:nvSpPr>
        <p:spPr>
          <a:xfrm>
            <a:off x="34292096" y="18406735"/>
            <a:ext cx="1584457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9" name="Text Placeholder 5"/>
          <p:cNvSpPr>
            <a:spLocks noGrp="1"/>
          </p:cNvSpPr>
          <p:nvPr>
            <p:ph type="body" sz="quarter" idx="29"/>
          </p:nvPr>
        </p:nvSpPr>
        <p:spPr>
          <a:xfrm>
            <a:off x="34295031" y="25928784"/>
            <a:ext cx="1583870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1"/>
                </a:solidFill>
              </a:defRPr>
            </a:lvl1pPr>
          </a:lstStyle>
          <a:p>
            <a:pPr lvl="0"/>
            <a:r>
              <a:rPr lang="en-US" dirty="0"/>
              <a:t>Click to edit Master text styles</a:t>
            </a:r>
          </a:p>
        </p:txBody>
      </p:sp>
      <p:sp>
        <p:nvSpPr>
          <p:cNvPr id="30" name="Text Placeholder 3"/>
          <p:cNvSpPr>
            <a:spLocks noGrp="1"/>
          </p:cNvSpPr>
          <p:nvPr>
            <p:ph type="body" sz="quarter" idx="30"/>
          </p:nvPr>
        </p:nvSpPr>
        <p:spPr>
          <a:xfrm>
            <a:off x="34292096" y="26833707"/>
            <a:ext cx="1584457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0" name="Text Placeholder 76"/>
          <p:cNvSpPr>
            <a:spLocks noGrp="1"/>
          </p:cNvSpPr>
          <p:nvPr>
            <p:ph type="body" sz="quarter" idx="150" hasCustomPrompt="1"/>
          </p:nvPr>
        </p:nvSpPr>
        <p:spPr>
          <a:xfrm>
            <a:off x="6733309" y="3242147"/>
            <a:ext cx="37739782" cy="1280160"/>
          </a:xfrm>
          <a:prstGeom prst="rect">
            <a:avLst/>
          </a:prstGeom>
        </p:spPr>
        <p:txBody>
          <a:bodyPr>
            <a:normAutofit/>
          </a:bodyPr>
          <a:lstStyle>
            <a:lvl1pPr marL="0" indent="0" algn="ctr">
              <a:buFontTx/>
              <a:buNone/>
              <a:defRPr sz="4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1" name="Text Placeholder 76"/>
          <p:cNvSpPr>
            <a:spLocks noGrp="1"/>
          </p:cNvSpPr>
          <p:nvPr>
            <p:ph type="body" sz="quarter" idx="151" hasCustomPrompt="1"/>
          </p:nvPr>
        </p:nvSpPr>
        <p:spPr>
          <a:xfrm>
            <a:off x="6733309" y="1961987"/>
            <a:ext cx="37739782" cy="1280160"/>
          </a:xfrm>
          <a:prstGeom prst="rect">
            <a:avLst/>
          </a:prstGeom>
        </p:spPr>
        <p:txBody>
          <a:bodyPr anchor="t" anchorCtr="1">
            <a:normAutofit/>
          </a:bodyPr>
          <a:lstStyle>
            <a:lvl1pPr marL="0" indent="0" algn="ctr">
              <a:buFontTx/>
              <a:buNone/>
              <a:defRPr sz="72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3" name="Text Placeholder 76"/>
          <p:cNvSpPr>
            <a:spLocks noGrp="1"/>
          </p:cNvSpPr>
          <p:nvPr>
            <p:ph type="body" sz="quarter" idx="153" hasCustomPrompt="1"/>
          </p:nvPr>
        </p:nvSpPr>
        <p:spPr>
          <a:xfrm>
            <a:off x="6733309" y="324013"/>
            <a:ext cx="37739782" cy="1637973"/>
          </a:xfrm>
          <a:prstGeom prst="rect">
            <a:avLst/>
          </a:prstGeom>
        </p:spPr>
        <p:txBody>
          <a:bodyPr anchor="t" anchorCtr="1">
            <a:normAutofit/>
          </a:bodyPr>
          <a:lstStyle>
            <a:lvl1pPr marL="0" indent="0" algn="ctr">
              <a:buFontTx/>
              <a:buNone/>
              <a:defRPr sz="88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
        <p:nvSpPr>
          <p:cNvPr id="31" name="TextBox 30"/>
          <p:cNvSpPr txBox="1"/>
          <p:nvPr userDrawn="1"/>
        </p:nvSpPr>
        <p:spPr>
          <a:xfrm>
            <a:off x="17830800" y="11795760"/>
            <a:ext cx="8686800" cy="523220"/>
          </a:xfrm>
          <a:prstGeom prst="rect">
            <a:avLst/>
          </a:prstGeom>
          <a:noFill/>
        </p:spPr>
        <p:txBody>
          <a:bodyPr wrap="square" rtlCol="0">
            <a:spAutoFit/>
          </a:bodyPr>
          <a:lstStyle/>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0535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hyperlink" Target="https://www.posterpresentations.com/how-to-change-the-research-poster-template-colors.html" TargetMode="External"/><Relationship Id="rId3" Type="http://schemas.openxmlformats.org/officeDocument/2006/relationships/theme" Target="../theme/theme1.xml"/><Relationship Id="rId7" Type="http://schemas.openxmlformats.org/officeDocument/2006/relationships/image" Target="../media/image4.png"/><Relationship Id="rId12"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7.png"/><Relationship Id="rId5" Type="http://schemas.openxmlformats.org/officeDocument/2006/relationships/image" Target="../media/image2.png"/><Relationship Id="rId10" Type="http://schemas.openxmlformats.org/officeDocument/2006/relationships/image" Target="../media/image6.png"/><Relationship Id="rId4" Type="http://schemas.openxmlformats.org/officeDocument/2006/relationships/image" Target="../media/image1.png"/><Relationship Id="rId9"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6C62596-27AB-774C-BFAD-2076A6606F4A}"/>
              </a:ext>
            </a:extLst>
          </p:cNvPr>
          <p:cNvSpPr/>
          <p:nvPr userDrawn="1"/>
        </p:nvSpPr>
        <p:spPr>
          <a:xfrm rot="10800000">
            <a:off x="0" y="31365486"/>
            <a:ext cx="51206400" cy="15497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9" name="Text Box 14"/>
          <p:cNvSpPr txBox="1">
            <a:spLocks noChangeArrowheads="1"/>
          </p:cNvSpPr>
          <p:nvPr/>
        </p:nvSpPr>
        <p:spPr bwMode="auto">
          <a:xfrm>
            <a:off x="1243746" y="31948974"/>
            <a:ext cx="2933700" cy="38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300" tIns="52140" rIns="104300" bIns="52140">
            <a:spAutoFit/>
          </a:bodyPr>
          <a:lstStyle>
            <a:lvl1pPr>
              <a:defRPr sz="9800">
                <a:solidFill>
                  <a:schemeClr val="tx1"/>
                </a:solidFill>
                <a:latin typeface="Calibri" pitchFamily="34" charset="0"/>
              </a:defRPr>
            </a:lvl1pPr>
            <a:lvl2pPr marL="742950" indent="-285750">
              <a:defRPr sz="9800">
                <a:solidFill>
                  <a:schemeClr val="tx1"/>
                </a:solidFill>
                <a:latin typeface="Calibri" pitchFamily="34" charset="0"/>
              </a:defRPr>
            </a:lvl2pPr>
            <a:lvl3pPr marL="1143000" indent="-228600">
              <a:defRPr sz="9800">
                <a:solidFill>
                  <a:schemeClr val="tx1"/>
                </a:solidFill>
                <a:latin typeface="Calibri" pitchFamily="34" charset="0"/>
              </a:defRPr>
            </a:lvl3pPr>
            <a:lvl4pPr marL="1600200" indent="-228600">
              <a:defRPr sz="9800">
                <a:solidFill>
                  <a:schemeClr val="tx1"/>
                </a:solidFill>
                <a:latin typeface="Calibri" pitchFamily="34" charset="0"/>
              </a:defRPr>
            </a:lvl4pPr>
            <a:lvl5pPr marL="2057400" indent="-228600">
              <a:defRPr sz="9800">
                <a:solidFill>
                  <a:schemeClr val="tx1"/>
                </a:solidFill>
                <a:latin typeface="Calibri" pitchFamily="34" charset="0"/>
              </a:defRPr>
            </a:lvl5pPr>
            <a:lvl6pPr marL="2514600" indent="-228600" defTabSz="5014913" fontAlgn="base">
              <a:spcBef>
                <a:spcPct val="0"/>
              </a:spcBef>
              <a:spcAft>
                <a:spcPct val="0"/>
              </a:spcAft>
              <a:defRPr sz="9800">
                <a:solidFill>
                  <a:schemeClr val="tx1"/>
                </a:solidFill>
                <a:latin typeface="Calibri" pitchFamily="34" charset="0"/>
              </a:defRPr>
            </a:lvl6pPr>
            <a:lvl7pPr marL="2971800" indent="-228600" defTabSz="5014913" fontAlgn="base">
              <a:spcBef>
                <a:spcPct val="0"/>
              </a:spcBef>
              <a:spcAft>
                <a:spcPct val="0"/>
              </a:spcAft>
              <a:defRPr sz="9800">
                <a:solidFill>
                  <a:schemeClr val="tx1"/>
                </a:solidFill>
                <a:latin typeface="Calibri" pitchFamily="34" charset="0"/>
              </a:defRPr>
            </a:lvl7pPr>
            <a:lvl8pPr marL="3429000" indent="-228600" defTabSz="5014913" fontAlgn="base">
              <a:spcBef>
                <a:spcPct val="0"/>
              </a:spcBef>
              <a:spcAft>
                <a:spcPct val="0"/>
              </a:spcAft>
              <a:defRPr sz="9800">
                <a:solidFill>
                  <a:schemeClr val="tx1"/>
                </a:solidFill>
                <a:latin typeface="Calibri" pitchFamily="34" charset="0"/>
              </a:defRPr>
            </a:lvl8pPr>
            <a:lvl9pPr marL="3886200" indent="-228600" defTabSz="5014913" fontAlgn="base">
              <a:spcBef>
                <a:spcPct val="0"/>
              </a:spcBef>
              <a:spcAft>
                <a:spcPct val="0"/>
              </a:spcAft>
              <a:defRPr sz="9800">
                <a:solidFill>
                  <a:schemeClr val="tx1"/>
                </a:solidFill>
                <a:latin typeface="Calibri" pitchFamily="34" charset="0"/>
              </a:defRPr>
            </a:lvl9pPr>
          </a:lstStyle>
          <a:p>
            <a:pPr eaLnBrk="0" hangingPunct="0">
              <a:lnSpc>
                <a:spcPct val="65000"/>
              </a:lnSpc>
              <a:spcBef>
                <a:spcPct val="50000"/>
              </a:spcBef>
              <a:defRPr/>
            </a:pPr>
            <a:r>
              <a:rPr lang="en-US" sz="600" b="1" dirty="0">
                <a:solidFill>
                  <a:srgbClr val="BFBFBF"/>
                </a:solidFill>
                <a:latin typeface="Arial" charset="0"/>
              </a:rPr>
              <a:t>RESEARCH POSTER PRESENTATION DESIGN © 2015</a:t>
            </a:r>
          </a:p>
          <a:p>
            <a:pPr eaLnBrk="0" hangingPunct="0">
              <a:lnSpc>
                <a:spcPct val="65000"/>
              </a:lnSpc>
              <a:spcBef>
                <a:spcPct val="50000"/>
              </a:spcBef>
              <a:defRPr/>
            </a:pPr>
            <a:r>
              <a:rPr lang="en-US" sz="1200" b="1" dirty="0">
                <a:solidFill>
                  <a:srgbClr val="BFBFBF"/>
                </a:solidFill>
                <a:latin typeface="Arial" charset="0"/>
              </a:rPr>
              <a:t>www.PosterPresentations.com</a:t>
            </a:r>
          </a:p>
        </p:txBody>
      </p:sp>
      <p:graphicFrame>
        <p:nvGraphicFramePr>
          <p:cNvPr id="3" name="Table 2">
            <a:extLst>
              <a:ext uri="{FF2B5EF4-FFF2-40B4-BE49-F238E27FC236}">
                <a16:creationId xmlns:a16="http://schemas.microsoft.com/office/drawing/2014/main" id="{6968DBF6-483A-CD49-8C44-CDCA78BA6414}"/>
              </a:ext>
            </a:extLst>
          </p:cNvPr>
          <p:cNvGraphicFramePr>
            <a:graphicFrameLocks noGrp="1"/>
          </p:cNvGraphicFramePr>
          <p:nvPr userDrawn="1">
            <p:extLst>
              <p:ext uri="{D42A27DB-BD31-4B8C-83A1-F6EECF244321}">
                <p14:modId xmlns:p14="http://schemas.microsoft.com/office/powerpoint/2010/main" val="4244695908"/>
              </p:ext>
            </p:extLst>
          </p:nvPr>
        </p:nvGraphicFramePr>
        <p:xfrm>
          <a:off x="-10227973" y="-1"/>
          <a:ext cx="9776869" cy="32918397"/>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246169">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63426">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36”x56"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634158">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a:t>
                      </a:r>
                      <a:br>
                        <a:rPr lang="en-US" sz="2000" dirty="0">
                          <a:solidFill>
                            <a:schemeClr val="bg1"/>
                          </a:solidFill>
                          <a:latin typeface="Arial" panose="020B0604020202020204" pitchFamily="34" charset="0"/>
                          <a:cs typeface="Arial" panose="020B0604020202020204" pitchFamily="34" charset="0"/>
                        </a:rPr>
                      </a:br>
                      <a:r>
                        <a:rPr lang="en-US" sz="2000" dirty="0">
                          <a:solidFill>
                            <a:schemeClr val="bg1"/>
                          </a:solidFill>
                          <a:latin typeface="Arial" panose="020B0604020202020204" pitchFamily="34" charset="0"/>
                          <a:cs typeface="Arial" panose="020B0604020202020204" pitchFamily="34" charset="0"/>
                        </a:rPr>
                        <a:t>presentation poster </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56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65.3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74.6 wide</a:t>
                      </a:r>
                    </a:p>
                  </a:txBody>
                  <a:tcPr marL="182880" marT="137160">
                    <a:solidFill>
                      <a:srgbClr val="010101"/>
                    </a:solidFill>
                  </a:tcPr>
                </a:tc>
                <a:extLst>
                  <a:ext uri="{0D108BD9-81ED-4DB2-BD59-A6C34878D82A}">
                    <a16:rowId xmlns:a16="http://schemas.microsoft.com/office/drawing/2014/main" val="10008"/>
                  </a:ext>
                </a:extLst>
              </a:tr>
              <a:tr h="4346602">
                <a:tc>
                  <a:txBody>
                    <a:bodyPr/>
                    <a:lstStyle/>
                    <a:p>
                      <a:endParaRPr lang="en-US" sz="2000" dirty="0">
                        <a:solidFill>
                          <a:srgbClr val="1F3A4E"/>
                        </a:solidFill>
                      </a:endParaRPr>
                    </a:p>
                  </a:txBody>
                  <a:tcPr>
                    <a:blipFill rotWithShape="1">
                      <a:blip r:embed="rId4"/>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24838">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75978">
                <a:tc>
                  <a:txBody>
                    <a:bodyPr/>
                    <a:lstStyle/>
                    <a:p>
                      <a:endParaRPr lang="en-US" sz="2000" dirty="0">
                        <a:solidFill>
                          <a:srgbClr val="1F3A4E"/>
                        </a:solidFill>
                      </a:endParaRPr>
                    </a:p>
                  </a:txBody>
                  <a:tcPr>
                    <a:blipFill rotWithShape="1">
                      <a:blip r:embed="rId5"/>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66653">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409762">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324134">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6"/>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97565">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29112">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7"/>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144A9B5A-98B2-3642-AA1C-9CA50E4BB487}"/>
              </a:ext>
            </a:extLst>
          </p:cNvPr>
          <p:cNvGraphicFramePr>
            <a:graphicFrameLocks noGrp="1"/>
          </p:cNvGraphicFramePr>
          <p:nvPr userDrawn="1">
            <p:extLst>
              <p:ext uri="{D42A27DB-BD31-4B8C-83A1-F6EECF244321}">
                <p14:modId xmlns:p14="http://schemas.microsoft.com/office/powerpoint/2010/main" val="3968730783"/>
              </p:ext>
            </p:extLst>
          </p:nvPr>
        </p:nvGraphicFramePr>
        <p:xfrm>
          <a:off x="51556846" y="-24374"/>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8">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10"/>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
        <p:nvSpPr>
          <p:cNvPr id="6" name="Rectangle 5">
            <a:extLst>
              <a:ext uri="{FF2B5EF4-FFF2-40B4-BE49-F238E27FC236}">
                <a16:creationId xmlns:a16="http://schemas.microsoft.com/office/drawing/2014/main" id="{44520ADC-4FE6-4940-86A7-5F840140501B}"/>
              </a:ext>
            </a:extLst>
          </p:cNvPr>
          <p:cNvSpPr/>
          <p:nvPr userDrawn="1"/>
        </p:nvSpPr>
        <p:spPr>
          <a:xfrm>
            <a:off x="0" y="1"/>
            <a:ext cx="51206400" cy="44927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58" r:id="rId1"/>
    <p:sldLayoutId id="2147483660" r:id="rId2"/>
  </p:sldLayoutIdLst>
  <p:txStyles>
    <p:titleStyle>
      <a:lvl1pPr algn="ctr" defTabSz="5014913" rtl="0" eaLnBrk="0" fontAlgn="base" hangingPunct="0">
        <a:spcBef>
          <a:spcPct val="0"/>
        </a:spcBef>
        <a:spcAft>
          <a:spcPct val="0"/>
        </a:spcAft>
        <a:defRPr sz="10000" kern="1200">
          <a:solidFill>
            <a:schemeClr val="bg1"/>
          </a:solidFill>
          <a:latin typeface="Trebuchet MS" pitchFamily="34" charset="0"/>
          <a:ea typeface="+mj-ea"/>
          <a:cs typeface="+mj-cs"/>
        </a:defRPr>
      </a:lvl1pPr>
      <a:lvl2pPr algn="ctr" defTabSz="5014913" rtl="0" eaLnBrk="0" fontAlgn="base" hangingPunct="0">
        <a:spcBef>
          <a:spcPct val="0"/>
        </a:spcBef>
        <a:spcAft>
          <a:spcPct val="0"/>
        </a:spcAft>
        <a:defRPr sz="10000">
          <a:solidFill>
            <a:schemeClr val="bg1"/>
          </a:solidFill>
          <a:latin typeface="Trebuchet MS" pitchFamily="34" charset="0"/>
        </a:defRPr>
      </a:lvl2pPr>
      <a:lvl3pPr algn="ctr" defTabSz="5014913" rtl="0" eaLnBrk="0" fontAlgn="base" hangingPunct="0">
        <a:spcBef>
          <a:spcPct val="0"/>
        </a:spcBef>
        <a:spcAft>
          <a:spcPct val="0"/>
        </a:spcAft>
        <a:defRPr sz="10000">
          <a:solidFill>
            <a:schemeClr val="bg1"/>
          </a:solidFill>
          <a:latin typeface="Trebuchet MS" pitchFamily="34" charset="0"/>
        </a:defRPr>
      </a:lvl3pPr>
      <a:lvl4pPr algn="ctr" defTabSz="5014913" rtl="0" eaLnBrk="0" fontAlgn="base" hangingPunct="0">
        <a:spcBef>
          <a:spcPct val="0"/>
        </a:spcBef>
        <a:spcAft>
          <a:spcPct val="0"/>
        </a:spcAft>
        <a:defRPr sz="10000">
          <a:solidFill>
            <a:schemeClr val="bg1"/>
          </a:solidFill>
          <a:latin typeface="Trebuchet MS" pitchFamily="34" charset="0"/>
        </a:defRPr>
      </a:lvl4pPr>
      <a:lvl5pPr algn="ctr" defTabSz="5014913" rtl="0" eaLnBrk="0" fontAlgn="base" hangingPunct="0">
        <a:spcBef>
          <a:spcPct val="0"/>
        </a:spcBef>
        <a:spcAft>
          <a:spcPct val="0"/>
        </a:spcAft>
        <a:defRPr sz="10000">
          <a:solidFill>
            <a:schemeClr val="bg1"/>
          </a:solidFill>
          <a:latin typeface="Trebuchet MS" pitchFamily="34" charset="0"/>
        </a:defRPr>
      </a:lvl5pPr>
      <a:lvl6pPr marL="457200" algn="ctr" defTabSz="5014913" rtl="0" fontAlgn="base">
        <a:spcBef>
          <a:spcPct val="0"/>
        </a:spcBef>
        <a:spcAft>
          <a:spcPct val="0"/>
        </a:spcAft>
        <a:defRPr sz="10000">
          <a:solidFill>
            <a:schemeClr val="bg1"/>
          </a:solidFill>
          <a:latin typeface="Trebuchet MS" pitchFamily="34" charset="0"/>
        </a:defRPr>
      </a:lvl6pPr>
      <a:lvl7pPr marL="914400" algn="ctr" defTabSz="5014913" rtl="0" fontAlgn="base">
        <a:spcBef>
          <a:spcPct val="0"/>
        </a:spcBef>
        <a:spcAft>
          <a:spcPct val="0"/>
        </a:spcAft>
        <a:defRPr sz="10000">
          <a:solidFill>
            <a:schemeClr val="bg1"/>
          </a:solidFill>
          <a:latin typeface="Trebuchet MS" pitchFamily="34" charset="0"/>
        </a:defRPr>
      </a:lvl7pPr>
      <a:lvl8pPr marL="1371600" algn="ctr" defTabSz="5014913" rtl="0" fontAlgn="base">
        <a:spcBef>
          <a:spcPct val="0"/>
        </a:spcBef>
        <a:spcAft>
          <a:spcPct val="0"/>
        </a:spcAft>
        <a:defRPr sz="10000">
          <a:solidFill>
            <a:schemeClr val="bg1"/>
          </a:solidFill>
          <a:latin typeface="Trebuchet MS" pitchFamily="34" charset="0"/>
        </a:defRPr>
      </a:lvl8pPr>
      <a:lvl9pPr marL="1828800" algn="ctr" defTabSz="5014913" rtl="0" fontAlgn="base">
        <a:spcBef>
          <a:spcPct val="0"/>
        </a:spcBef>
        <a:spcAft>
          <a:spcPct val="0"/>
        </a:spcAft>
        <a:defRPr sz="10000">
          <a:solidFill>
            <a:schemeClr val="bg1"/>
          </a:solidFill>
          <a:latin typeface="Trebuchet MS" pitchFamily="34" charset="0"/>
        </a:defRPr>
      </a:lvl9pPr>
    </p:titleStyle>
    <p:bodyStyle>
      <a:lvl1pPr marL="1879600" indent="-1879600" algn="l" defTabSz="5014913" rtl="0" eaLnBrk="0" fontAlgn="base" hangingPunct="0">
        <a:spcBef>
          <a:spcPct val="20000"/>
        </a:spcBef>
        <a:spcAft>
          <a:spcPct val="0"/>
        </a:spcAft>
        <a:buFont typeface="Arial" charset="0"/>
        <a:buChar char="•"/>
        <a:defRPr sz="17600" kern="1200">
          <a:solidFill>
            <a:schemeClr val="tx1"/>
          </a:solidFill>
          <a:latin typeface="+mn-lt"/>
          <a:ea typeface="+mn-ea"/>
          <a:cs typeface="+mn-cs"/>
        </a:defRPr>
      </a:lvl1pPr>
      <a:lvl2pPr marL="4075113" indent="-1566863" algn="l" defTabSz="5014913" rtl="0" eaLnBrk="0" fontAlgn="base" hangingPunct="0">
        <a:spcBef>
          <a:spcPct val="20000"/>
        </a:spcBef>
        <a:spcAft>
          <a:spcPct val="0"/>
        </a:spcAft>
        <a:buFont typeface="Arial" charset="0"/>
        <a:buChar char="–"/>
        <a:defRPr sz="15400" kern="1200">
          <a:solidFill>
            <a:schemeClr val="tx1"/>
          </a:solidFill>
          <a:latin typeface="+mn-lt"/>
          <a:ea typeface="+mn-ea"/>
          <a:cs typeface="+mn-cs"/>
        </a:defRPr>
      </a:lvl2pPr>
      <a:lvl3pPr marL="6269038" indent="-1252538" algn="l" defTabSz="5014913" rtl="0" eaLnBrk="0" fontAlgn="base" hangingPunct="0">
        <a:spcBef>
          <a:spcPct val="20000"/>
        </a:spcBef>
        <a:spcAft>
          <a:spcPct val="0"/>
        </a:spcAft>
        <a:buFont typeface="Arial" charset="0"/>
        <a:buChar char="•"/>
        <a:defRPr sz="13200" kern="1200">
          <a:solidFill>
            <a:schemeClr val="tx1"/>
          </a:solidFill>
          <a:latin typeface="+mn-lt"/>
          <a:ea typeface="+mn-ea"/>
          <a:cs typeface="+mn-cs"/>
        </a:defRPr>
      </a:lvl3pPr>
      <a:lvl4pPr marL="877728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4pPr>
      <a:lvl5pPr marL="1128553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p:bodyStyle>
    <p:otherStyle>
      <a:defPPr>
        <a:defRPr lang="en-US"/>
      </a:defPPr>
      <a:lvl1pPr marL="0" algn="l" defTabSz="5015886" rtl="0" eaLnBrk="1" latinLnBrk="0" hangingPunct="1">
        <a:defRPr sz="9800" kern="1200">
          <a:solidFill>
            <a:schemeClr val="tx1"/>
          </a:solidFill>
          <a:latin typeface="+mn-lt"/>
          <a:ea typeface="+mn-ea"/>
          <a:cs typeface="+mn-cs"/>
        </a:defRPr>
      </a:lvl1pPr>
      <a:lvl2pPr marL="2507944" algn="l" defTabSz="5015886" rtl="0" eaLnBrk="1" latinLnBrk="0" hangingPunct="1">
        <a:defRPr sz="9800" kern="1200">
          <a:solidFill>
            <a:schemeClr val="tx1"/>
          </a:solidFill>
          <a:latin typeface="+mn-lt"/>
          <a:ea typeface="+mn-ea"/>
          <a:cs typeface="+mn-cs"/>
        </a:defRPr>
      </a:lvl2pPr>
      <a:lvl3pPr marL="5015886" algn="l" defTabSz="5015886" rtl="0" eaLnBrk="1" latinLnBrk="0" hangingPunct="1">
        <a:defRPr sz="9800" kern="1200">
          <a:solidFill>
            <a:schemeClr val="tx1"/>
          </a:solidFill>
          <a:latin typeface="+mn-lt"/>
          <a:ea typeface="+mn-ea"/>
          <a:cs typeface="+mn-cs"/>
        </a:defRPr>
      </a:lvl3pPr>
      <a:lvl4pPr marL="7523830" algn="l" defTabSz="5015886" rtl="0" eaLnBrk="1" latinLnBrk="0" hangingPunct="1">
        <a:defRPr sz="9800" kern="1200">
          <a:solidFill>
            <a:schemeClr val="tx1"/>
          </a:solidFill>
          <a:latin typeface="+mn-lt"/>
          <a:ea typeface="+mn-ea"/>
          <a:cs typeface="+mn-cs"/>
        </a:defRPr>
      </a:lvl4pPr>
      <a:lvl5pPr marL="10031772" algn="l" defTabSz="5015886" rtl="0" eaLnBrk="1" latinLnBrk="0" hangingPunct="1">
        <a:defRPr sz="9800" kern="1200">
          <a:solidFill>
            <a:schemeClr val="tx1"/>
          </a:solidFill>
          <a:latin typeface="+mn-lt"/>
          <a:ea typeface="+mn-ea"/>
          <a:cs typeface="+mn-cs"/>
        </a:defRPr>
      </a:lvl5pPr>
      <a:lvl6pPr marL="12539716" algn="l" defTabSz="5015886" rtl="0" eaLnBrk="1" latinLnBrk="0" hangingPunct="1">
        <a:defRPr sz="9800" kern="1200">
          <a:solidFill>
            <a:schemeClr val="tx1"/>
          </a:solidFill>
          <a:latin typeface="+mn-lt"/>
          <a:ea typeface="+mn-ea"/>
          <a:cs typeface="+mn-cs"/>
        </a:defRPr>
      </a:lvl6pPr>
      <a:lvl7pPr marL="15047660" algn="l" defTabSz="5015886" rtl="0" eaLnBrk="1" latinLnBrk="0" hangingPunct="1">
        <a:defRPr sz="9800" kern="1200">
          <a:solidFill>
            <a:schemeClr val="tx1"/>
          </a:solidFill>
          <a:latin typeface="+mn-lt"/>
          <a:ea typeface="+mn-ea"/>
          <a:cs typeface="+mn-cs"/>
        </a:defRPr>
      </a:lvl7pPr>
      <a:lvl8pPr marL="17555602" algn="l" defTabSz="5015886" rtl="0" eaLnBrk="1" latinLnBrk="0" hangingPunct="1">
        <a:defRPr sz="9800" kern="1200">
          <a:solidFill>
            <a:schemeClr val="tx1"/>
          </a:solidFill>
          <a:latin typeface="+mn-lt"/>
          <a:ea typeface="+mn-ea"/>
          <a:cs typeface="+mn-cs"/>
        </a:defRPr>
      </a:lvl8pPr>
      <a:lvl9pPr marL="20063546" algn="l" defTabSz="5015886" rtl="0" eaLnBrk="1" latinLnBrk="0" hangingPunct="1">
        <a:defRPr sz="9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AAD5919-128F-2E44-8B81-B8B1453C95F6}"/>
              </a:ext>
            </a:extLst>
          </p:cNvPr>
          <p:cNvSpPr/>
          <p:nvPr userDrawn="1"/>
        </p:nvSpPr>
        <p:spPr>
          <a:xfrm rot="10800000">
            <a:off x="0" y="31365486"/>
            <a:ext cx="51206400" cy="15497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76F0F2C-4EF7-6D45-8B43-D61442EBA1FB}"/>
              </a:ext>
            </a:extLst>
          </p:cNvPr>
          <p:cNvSpPr/>
          <p:nvPr userDrawn="1"/>
        </p:nvSpPr>
        <p:spPr>
          <a:xfrm>
            <a:off x="0" y="1"/>
            <a:ext cx="51206400" cy="44927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9" name="Text Box 14"/>
          <p:cNvSpPr txBox="1">
            <a:spLocks noChangeArrowheads="1"/>
          </p:cNvSpPr>
          <p:nvPr/>
        </p:nvSpPr>
        <p:spPr bwMode="auto">
          <a:xfrm>
            <a:off x="1319946" y="32123776"/>
            <a:ext cx="2933700" cy="38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300" tIns="52140" rIns="104300" bIns="52140">
            <a:spAutoFit/>
          </a:bodyPr>
          <a:lstStyle>
            <a:lvl1pPr>
              <a:defRPr sz="9800">
                <a:solidFill>
                  <a:schemeClr val="tx1"/>
                </a:solidFill>
                <a:latin typeface="Calibri" pitchFamily="34" charset="0"/>
              </a:defRPr>
            </a:lvl1pPr>
            <a:lvl2pPr marL="742950" indent="-285750">
              <a:defRPr sz="9800">
                <a:solidFill>
                  <a:schemeClr val="tx1"/>
                </a:solidFill>
                <a:latin typeface="Calibri" pitchFamily="34" charset="0"/>
              </a:defRPr>
            </a:lvl2pPr>
            <a:lvl3pPr marL="1143000" indent="-228600">
              <a:defRPr sz="9800">
                <a:solidFill>
                  <a:schemeClr val="tx1"/>
                </a:solidFill>
                <a:latin typeface="Calibri" pitchFamily="34" charset="0"/>
              </a:defRPr>
            </a:lvl3pPr>
            <a:lvl4pPr marL="1600200" indent="-228600">
              <a:defRPr sz="9800">
                <a:solidFill>
                  <a:schemeClr val="tx1"/>
                </a:solidFill>
                <a:latin typeface="Calibri" pitchFamily="34" charset="0"/>
              </a:defRPr>
            </a:lvl4pPr>
            <a:lvl5pPr marL="2057400" indent="-228600">
              <a:defRPr sz="9800">
                <a:solidFill>
                  <a:schemeClr val="tx1"/>
                </a:solidFill>
                <a:latin typeface="Calibri" pitchFamily="34" charset="0"/>
              </a:defRPr>
            </a:lvl5pPr>
            <a:lvl6pPr marL="2514600" indent="-228600" defTabSz="5014913" fontAlgn="base">
              <a:spcBef>
                <a:spcPct val="0"/>
              </a:spcBef>
              <a:spcAft>
                <a:spcPct val="0"/>
              </a:spcAft>
              <a:defRPr sz="9800">
                <a:solidFill>
                  <a:schemeClr val="tx1"/>
                </a:solidFill>
                <a:latin typeface="Calibri" pitchFamily="34" charset="0"/>
              </a:defRPr>
            </a:lvl6pPr>
            <a:lvl7pPr marL="2971800" indent="-228600" defTabSz="5014913" fontAlgn="base">
              <a:spcBef>
                <a:spcPct val="0"/>
              </a:spcBef>
              <a:spcAft>
                <a:spcPct val="0"/>
              </a:spcAft>
              <a:defRPr sz="9800">
                <a:solidFill>
                  <a:schemeClr val="tx1"/>
                </a:solidFill>
                <a:latin typeface="Calibri" pitchFamily="34" charset="0"/>
              </a:defRPr>
            </a:lvl7pPr>
            <a:lvl8pPr marL="3429000" indent="-228600" defTabSz="5014913" fontAlgn="base">
              <a:spcBef>
                <a:spcPct val="0"/>
              </a:spcBef>
              <a:spcAft>
                <a:spcPct val="0"/>
              </a:spcAft>
              <a:defRPr sz="9800">
                <a:solidFill>
                  <a:schemeClr val="tx1"/>
                </a:solidFill>
                <a:latin typeface="Calibri" pitchFamily="34" charset="0"/>
              </a:defRPr>
            </a:lvl8pPr>
            <a:lvl9pPr marL="3886200" indent="-228600" defTabSz="5014913" fontAlgn="base">
              <a:spcBef>
                <a:spcPct val="0"/>
              </a:spcBef>
              <a:spcAft>
                <a:spcPct val="0"/>
              </a:spcAft>
              <a:defRPr sz="9800">
                <a:solidFill>
                  <a:schemeClr val="tx1"/>
                </a:solidFill>
                <a:latin typeface="Calibri" pitchFamily="34" charset="0"/>
              </a:defRPr>
            </a:lvl9pPr>
          </a:lstStyle>
          <a:p>
            <a:pPr eaLnBrk="0" hangingPunct="0">
              <a:lnSpc>
                <a:spcPct val="65000"/>
              </a:lnSpc>
              <a:spcBef>
                <a:spcPct val="50000"/>
              </a:spcBef>
              <a:defRPr/>
            </a:pPr>
            <a:r>
              <a:rPr lang="en-US" sz="600" b="1" dirty="0">
                <a:solidFill>
                  <a:srgbClr val="BFBFBF"/>
                </a:solidFill>
                <a:latin typeface="Arial" charset="0"/>
              </a:rPr>
              <a:t>RESEARCH POSTER PRESENTATION DESIGN © 2015</a:t>
            </a:r>
          </a:p>
          <a:p>
            <a:pPr eaLnBrk="0" hangingPunct="0">
              <a:lnSpc>
                <a:spcPct val="65000"/>
              </a:lnSpc>
              <a:spcBef>
                <a:spcPct val="50000"/>
              </a:spcBef>
              <a:defRPr/>
            </a:pPr>
            <a:r>
              <a:rPr lang="en-US" sz="1200" b="1" dirty="0">
                <a:solidFill>
                  <a:srgbClr val="BFBFBF"/>
                </a:solidFill>
                <a:latin typeface="Arial" charset="0"/>
              </a:rPr>
              <a:t>www.PosterPresentations.com</a:t>
            </a:r>
          </a:p>
        </p:txBody>
      </p:sp>
    </p:spTree>
    <p:extLst>
      <p:ext uri="{BB962C8B-B14F-4D97-AF65-F5344CB8AC3E}">
        <p14:creationId xmlns:p14="http://schemas.microsoft.com/office/powerpoint/2010/main" val="1341850104"/>
      </p:ext>
    </p:extLst>
  </p:cSld>
  <p:clrMap bg1="lt1" tx1="dk1" bg2="lt2" tx2="dk2" accent1="accent1" accent2="accent2" accent3="accent3" accent4="accent4" accent5="accent5" accent6="accent6" hlink="hlink" folHlink="folHlink"/>
  <p:sldLayoutIdLst>
    <p:sldLayoutId id="2147483662" r:id="rId1"/>
    <p:sldLayoutId id="2147483663" r:id="rId2"/>
  </p:sldLayoutIdLst>
  <p:txStyles>
    <p:titleStyle>
      <a:lvl1pPr algn="ctr" defTabSz="5014913" rtl="0" eaLnBrk="0" fontAlgn="base" hangingPunct="0">
        <a:spcBef>
          <a:spcPct val="0"/>
        </a:spcBef>
        <a:spcAft>
          <a:spcPct val="0"/>
        </a:spcAft>
        <a:defRPr sz="10000" kern="1200">
          <a:solidFill>
            <a:schemeClr val="bg1"/>
          </a:solidFill>
          <a:latin typeface="Trebuchet MS" pitchFamily="34" charset="0"/>
          <a:ea typeface="+mj-ea"/>
          <a:cs typeface="+mj-cs"/>
        </a:defRPr>
      </a:lvl1pPr>
      <a:lvl2pPr algn="ctr" defTabSz="5014913" rtl="0" eaLnBrk="0" fontAlgn="base" hangingPunct="0">
        <a:spcBef>
          <a:spcPct val="0"/>
        </a:spcBef>
        <a:spcAft>
          <a:spcPct val="0"/>
        </a:spcAft>
        <a:defRPr sz="10000">
          <a:solidFill>
            <a:schemeClr val="bg1"/>
          </a:solidFill>
          <a:latin typeface="Trebuchet MS" pitchFamily="34" charset="0"/>
        </a:defRPr>
      </a:lvl2pPr>
      <a:lvl3pPr algn="ctr" defTabSz="5014913" rtl="0" eaLnBrk="0" fontAlgn="base" hangingPunct="0">
        <a:spcBef>
          <a:spcPct val="0"/>
        </a:spcBef>
        <a:spcAft>
          <a:spcPct val="0"/>
        </a:spcAft>
        <a:defRPr sz="10000">
          <a:solidFill>
            <a:schemeClr val="bg1"/>
          </a:solidFill>
          <a:latin typeface="Trebuchet MS" pitchFamily="34" charset="0"/>
        </a:defRPr>
      </a:lvl3pPr>
      <a:lvl4pPr algn="ctr" defTabSz="5014913" rtl="0" eaLnBrk="0" fontAlgn="base" hangingPunct="0">
        <a:spcBef>
          <a:spcPct val="0"/>
        </a:spcBef>
        <a:spcAft>
          <a:spcPct val="0"/>
        </a:spcAft>
        <a:defRPr sz="10000">
          <a:solidFill>
            <a:schemeClr val="bg1"/>
          </a:solidFill>
          <a:latin typeface="Trebuchet MS" pitchFamily="34" charset="0"/>
        </a:defRPr>
      </a:lvl4pPr>
      <a:lvl5pPr algn="ctr" defTabSz="5014913" rtl="0" eaLnBrk="0" fontAlgn="base" hangingPunct="0">
        <a:spcBef>
          <a:spcPct val="0"/>
        </a:spcBef>
        <a:spcAft>
          <a:spcPct val="0"/>
        </a:spcAft>
        <a:defRPr sz="10000">
          <a:solidFill>
            <a:schemeClr val="bg1"/>
          </a:solidFill>
          <a:latin typeface="Trebuchet MS" pitchFamily="34" charset="0"/>
        </a:defRPr>
      </a:lvl5pPr>
      <a:lvl6pPr marL="457200" algn="ctr" defTabSz="5014913" rtl="0" fontAlgn="base">
        <a:spcBef>
          <a:spcPct val="0"/>
        </a:spcBef>
        <a:spcAft>
          <a:spcPct val="0"/>
        </a:spcAft>
        <a:defRPr sz="10000">
          <a:solidFill>
            <a:schemeClr val="bg1"/>
          </a:solidFill>
          <a:latin typeface="Trebuchet MS" pitchFamily="34" charset="0"/>
        </a:defRPr>
      </a:lvl6pPr>
      <a:lvl7pPr marL="914400" algn="ctr" defTabSz="5014913" rtl="0" fontAlgn="base">
        <a:spcBef>
          <a:spcPct val="0"/>
        </a:spcBef>
        <a:spcAft>
          <a:spcPct val="0"/>
        </a:spcAft>
        <a:defRPr sz="10000">
          <a:solidFill>
            <a:schemeClr val="bg1"/>
          </a:solidFill>
          <a:latin typeface="Trebuchet MS" pitchFamily="34" charset="0"/>
        </a:defRPr>
      </a:lvl7pPr>
      <a:lvl8pPr marL="1371600" algn="ctr" defTabSz="5014913" rtl="0" fontAlgn="base">
        <a:spcBef>
          <a:spcPct val="0"/>
        </a:spcBef>
        <a:spcAft>
          <a:spcPct val="0"/>
        </a:spcAft>
        <a:defRPr sz="10000">
          <a:solidFill>
            <a:schemeClr val="bg1"/>
          </a:solidFill>
          <a:latin typeface="Trebuchet MS" pitchFamily="34" charset="0"/>
        </a:defRPr>
      </a:lvl8pPr>
      <a:lvl9pPr marL="1828800" algn="ctr" defTabSz="5014913" rtl="0" fontAlgn="base">
        <a:spcBef>
          <a:spcPct val="0"/>
        </a:spcBef>
        <a:spcAft>
          <a:spcPct val="0"/>
        </a:spcAft>
        <a:defRPr sz="10000">
          <a:solidFill>
            <a:schemeClr val="bg1"/>
          </a:solidFill>
          <a:latin typeface="Trebuchet MS" pitchFamily="34" charset="0"/>
        </a:defRPr>
      </a:lvl9pPr>
    </p:titleStyle>
    <p:bodyStyle>
      <a:lvl1pPr marL="1879600" indent="-1879600" algn="l" defTabSz="5014913" rtl="0" eaLnBrk="0" fontAlgn="base" hangingPunct="0">
        <a:spcBef>
          <a:spcPct val="20000"/>
        </a:spcBef>
        <a:spcAft>
          <a:spcPct val="0"/>
        </a:spcAft>
        <a:buFont typeface="Arial" charset="0"/>
        <a:buChar char="•"/>
        <a:defRPr sz="17600" kern="1200">
          <a:solidFill>
            <a:schemeClr val="tx1"/>
          </a:solidFill>
          <a:latin typeface="+mn-lt"/>
          <a:ea typeface="+mn-ea"/>
          <a:cs typeface="+mn-cs"/>
        </a:defRPr>
      </a:lvl1pPr>
      <a:lvl2pPr marL="4075113" indent="-1566863" algn="l" defTabSz="5014913" rtl="0" eaLnBrk="0" fontAlgn="base" hangingPunct="0">
        <a:spcBef>
          <a:spcPct val="20000"/>
        </a:spcBef>
        <a:spcAft>
          <a:spcPct val="0"/>
        </a:spcAft>
        <a:buFont typeface="Arial" charset="0"/>
        <a:buChar char="–"/>
        <a:defRPr sz="15400" kern="1200">
          <a:solidFill>
            <a:schemeClr val="tx1"/>
          </a:solidFill>
          <a:latin typeface="+mn-lt"/>
          <a:ea typeface="+mn-ea"/>
          <a:cs typeface="+mn-cs"/>
        </a:defRPr>
      </a:lvl2pPr>
      <a:lvl3pPr marL="6269038" indent="-1252538" algn="l" defTabSz="5014913" rtl="0" eaLnBrk="0" fontAlgn="base" hangingPunct="0">
        <a:spcBef>
          <a:spcPct val="20000"/>
        </a:spcBef>
        <a:spcAft>
          <a:spcPct val="0"/>
        </a:spcAft>
        <a:buFont typeface="Arial" charset="0"/>
        <a:buChar char="•"/>
        <a:defRPr sz="13200" kern="1200">
          <a:solidFill>
            <a:schemeClr val="tx1"/>
          </a:solidFill>
          <a:latin typeface="+mn-lt"/>
          <a:ea typeface="+mn-ea"/>
          <a:cs typeface="+mn-cs"/>
        </a:defRPr>
      </a:lvl3pPr>
      <a:lvl4pPr marL="877728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4pPr>
      <a:lvl5pPr marL="1128553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p:bodyStyle>
    <p:otherStyle>
      <a:defPPr>
        <a:defRPr lang="en-US"/>
      </a:defPPr>
      <a:lvl1pPr marL="0" algn="l" defTabSz="5015886" rtl="0" eaLnBrk="1" latinLnBrk="0" hangingPunct="1">
        <a:defRPr sz="9800" kern="1200">
          <a:solidFill>
            <a:schemeClr val="tx1"/>
          </a:solidFill>
          <a:latin typeface="+mn-lt"/>
          <a:ea typeface="+mn-ea"/>
          <a:cs typeface="+mn-cs"/>
        </a:defRPr>
      </a:lvl1pPr>
      <a:lvl2pPr marL="2507944" algn="l" defTabSz="5015886" rtl="0" eaLnBrk="1" latinLnBrk="0" hangingPunct="1">
        <a:defRPr sz="9800" kern="1200">
          <a:solidFill>
            <a:schemeClr val="tx1"/>
          </a:solidFill>
          <a:latin typeface="+mn-lt"/>
          <a:ea typeface="+mn-ea"/>
          <a:cs typeface="+mn-cs"/>
        </a:defRPr>
      </a:lvl2pPr>
      <a:lvl3pPr marL="5015886" algn="l" defTabSz="5015886" rtl="0" eaLnBrk="1" latinLnBrk="0" hangingPunct="1">
        <a:defRPr sz="9800" kern="1200">
          <a:solidFill>
            <a:schemeClr val="tx1"/>
          </a:solidFill>
          <a:latin typeface="+mn-lt"/>
          <a:ea typeface="+mn-ea"/>
          <a:cs typeface="+mn-cs"/>
        </a:defRPr>
      </a:lvl3pPr>
      <a:lvl4pPr marL="7523830" algn="l" defTabSz="5015886" rtl="0" eaLnBrk="1" latinLnBrk="0" hangingPunct="1">
        <a:defRPr sz="9800" kern="1200">
          <a:solidFill>
            <a:schemeClr val="tx1"/>
          </a:solidFill>
          <a:latin typeface="+mn-lt"/>
          <a:ea typeface="+mn-ea"/>
          <a:cs typeface="+mn-cs"/>
        </a:defRPr>
      </a:lvl4pPr>
      <a:lvl5pPr marL="10031772" algn="l" defTabSz="5015886" rtl="0" eaLnBrk="1" latinLnBrk="0" hangingPunct="1">
        <a:defRPr sz="9800" kern="1200">
          <a:solidFill>
            <a:schemeClr val="tx1"/>
          </a:solidFill>
          <a:latin typeface="+mn-lt"/>
          <a:ea typeface="+mn-ea"/>
          <a:cs typeface="+mn-cs"/>
        </a:defRPr>
      </a:lvl5pPr>
      <a:lvl6pPr marL="12539716" algn="l" defTabSz="5015886" rtl="0" eaLnBrk="1" latinLnBrk="0" hangingPunct="1">
        <a:defRPr sz="9800" kern="1200">
          <a:solidFill>
            <a:schemeClr val="tx1"/>
          </a:solidFill>
          <a:latin typeface="+mn-lt"/>
          <a:ea typeface="+mn-ea"/>
          <a:cs typeface="+mn-cs"/>
        </a:defRPr>
      </a:lvl6pPr>
      <a:lvl7pPr marL="15047660" algn="l" defTabSz="5015886" rtl="0" eaLnBrk="1" latinLnBrk="0" hangingPunct="1">
        <a:defRPr sz="9800" kern="1200">
          <a:solidFill>
            <a:schemeClr val="tx1"/>
          </a:solidFill>
          <a:latin typeface="+mn-lt"/>
          <a:ea typeface="+mn-ea"/>
          <a:cs typeface="+mn-cs"/>
        </a:defRPr>
      </a:lvl7pPr>
      <a:lvl8pPr marL="17555602" algn="l" defTabSz="5015886" rtl="0" eaLnBrk="1" latinLnBrk="0" hangingPunct="1">
        <a:defRPr sz="9800" kern="1200">
          <a:solidFill>
            <a:schemeClr val="tx1"/>
          </a:solidFill>
          <a:latin typeface="+mn-lt"/>
          <a:ea typeface="+mn-ea"/>
          <a:cs typeface="+mn-cs"/>
        </a:defRPr>
      </a:lvl8pPr>
      <a:lvl9pPr marL="20063546" algn="l" defTabSz="5015886" rtl="0" eaLnBrk="1" latinLnBrk="0" hangingPunct="1">
        <a:defRPr sz="9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8">
            <a:extLst>
              <a:ext uri="{FF2B5EF4-FFF2-40B4-BE49-F238E27FC236}">
                <a16:creationId xmlns:a16="http://schemas.microsoft.com/office/drawing/2014/main" id="{E7337D96-FA2D-48AA-837A-CB1C36C9D0D9}"/>
              </a:ext>
            </a:extLst>
          </p:cNvPr>
          <p:cNvSpPr>
            <a:spLocks noGrp="1"/>
          </p:cNvSpPr>
          <p:nvPr>
            <p:ph type="body" sz="quarter" idx="10"/>
          </p:nvPr>
        </p:nvSpPr>
        <p:spPr>
          <a:xfrm>
            <a:off x="1054884" y="6420045"/>
            <a:ext cx="11732948" cy="6267110"/>
          </a:xfrm>
        </p:spPr>
        <p:txBody>
          <a:bodyPr/>
          <a:lstStyle/>
          <a:p>
            <a:pPr>
              <a:lnSpc>
                <a:spcPct val="150000"/>
              </a:lnSpc>
            </a:pPr>
            <a:r>
              <a:rPr lang="en-US" dirty="0"/>
              <a:t>The Internet of Things (IoT) describes the network of physical objects—“things”—that are embedded with sensors, software, and other technologies for the purpose of connecting and exchanging data with other devices and systems over the internet. These devices range from ordinary household objects to sophisticated industrial tools. Over the past few years, IoT has become one of the most important technologies of the 21st century. Now that we can connect everyday objects—kitchen appliances, cars, thermostats, baby monitors—to the internet via embedded devices, seamless communication is possible between people, processes, and things. </a:t>
            </a:r>
          </a:p>
        </p:txBody>
      </p:sp>
      <p:sp>
        <p:nvSpPr>
          <p:cNvPr id="20" name="Text Placeholder 19">
            <a:extLst>
              <a:ext uri="{FF2B5EF4-FFF2-40B4-BE49-F238E27FC236}">
                <a16:creationId xmlns:a16="http://schemas.microsoft.com/office/drawing/2014/main" id="{FB8D71A8-AF51-414E-A53A-CD7A0F65E52D}"/>
              </a:ext>
            </a:extLst>
          </p:cNvPr>
          <p:cNvSpPr>
            <a:spLocks noGrp="1"/>
          </p:cNvSpPr>
          <p:nvPr>
            <p:ph type="body" sz="quarter" idx="11"/>
          </p:nvPr>
        </p:nvSpPr>
        <p:spPr/>
        <p:txBody>
          <a:bodyPr/>
          <a:lstStyle/>
          <a:p>
            <a:r>
              <a:rPr lang="en-US" dirty="0"/>
              <a:t>Background</a:t>
            </a:r>
          </a:p>
        </p:txBody>
      </p:sp>
      <p:sp>
        <p:nvSpPr>
          <p:cNvPr id="21" name="Text Placeholder 20">
            <a:extLst>
              <a:ext uri="{FF2B5EF4-FFF2-40B4-BE49-F238E27FC236}">
                <a16:creationId xmlns:a16="http://schemas.microsoft.com/office/drawing/2014/main" id="{C7B0CC71-B332-4001-9F91-2B06F1384306}"/>
              </a:ext>
            </a:extLst>
          </p:cNvPr>
          <p:cNvSpPr>
            <a:spLocks noGrp="1"/>
          </p:cNvSpPr>
          <p:nvPr>
            <p:ph type="body" sz="quarter" idx="20"/>
          </p:nvPr>
        </p:nvSpPr>
        <p:spPr>
          <a:xfrm>
            <a:off x="1103856" y="12862997"/>
            <a:ext cx="11725540" cy="857368"/>
          </a:xfrm>
        </p:spPr>
        <p:txBody>
          <a:bodyPr/>
          <a:lstStyle/>
          <a:p>
            <a:r>
              <a:rPr lang="en-US" dirty="0"/>
              <a:t>Research Questions</a:t>
            </a:r>
          </a:p>
        </p:txBody>
      </p:sp>
      <p:sp>
        <p:nvSpPr>
          <p:cNvPr id="22" name="Text Placeholder 21">
            <a:extLst>
              <a:ext uri="{FF2B5EF4-FFF2-40B4-BE49-F238E27FC236}">
                <a16:creationId xmlns:a16="http://schemas.microsoft.com/office/drawing/2014/main" id="{E1D0DD24-8FE4-49D6-BEC1-DFB48820CD97}"/>
              </a:ext>
            </a:extLst>
          </p:cNvPr>
          <p:cNvSpPr>
            <a:spLocks noGrp="1"/>
          </p:cNvSpPr>
          <p:nvPr>
            <p:ph type="body" sz="quarter" idx="21"/>
          </p:nvPr>
        </p:nvSpPr>
        <p:spPr>
          <a:xfrm>
            <a:off x="12967826" y="6882174"/>
            <a:ext cx="11723686" cy="5706957"/>
          </a:xfrm>
        </p:spPr>
        <p:txBody>
          <a:bodyPr/>
          <a:lstStyle/>
          <a:p>
            <a:pPr>
              <a:lnSpc>
                <a:spcPct val="150000"/>
              </a:lnSpc>
            </a:pPr>
            <a:r>
              <a:rPr lang="en-US" dirty="0"/>
              <a:t>LoRa (short for long range) is a spread spectrum modulation technique derived from chirp spread spectrum (CSS) technology. LoRa is a long range, low power wireless platform that enable users to construct a robust wireless platform of Internet of Things.</a:t>
            </a:r>
          </a:p>
          <a:p>
            <a:pPr>
              <a:lnSpc>
                <a:spcPct val="150000"/>
              </a:lnSpc>
            </a:pPr>
            <a:r>
              <a:rPr lang="en-US" dirty="0"/>
              <a:t>The main benefits of LoRa are long-range, low-power and low-cost connectivity. Compared to other protocol such as Cellular protocols or the </a:t>
            </a:r>
            <a:r>
              <a:rPr lang="en-US" dirty="0" err="1"/>
              <a:t>WiFi</a:t>
            </a:r>
            <a:r>
              <a:rPr lang="en-US" dirty="0"/>
              <a:t> protocol, LoRa’s range and power consumption advantage has give LoRa capability to construct a larger, cheaper IoT network.</a:t>
            </a:r>
          </a:p>
        </p:txBody>
      </p:sp>
      <p:sp>
        <p:nvSpPr>
          <p:cNvPr id="23" name="Text Placeholder 22">
            <a:extLst>
              <a:ext uri="{FF2B5EF4-FFF2-40B4-BE49-F238E27FC236}">
                <a16:creationId xmlns:a16="http://schemas.microsoft.com/office/drawing/2014/main" id="{E9D03BE9-59DD-48A9-AAFC-24A723A2E5A4}"/>
              </a:ext>
            </a:extLst>
          </p:cNvPr>
          <p:cNvSpPr>
            <a:spLocks noGrp="1"/>
          </p:cNvSpPr>
          <p:nvPr>
            <p:ph type="body" sz="quarter" idx="22"/>
          </p:nvPr>
        </p:nvSpPr>
        <p:spPr>
          <a:xfrm>
            <a:off x="19741514" y="5432425"/>
            <a:ext cx="11723688" cy="857368"/>
          </a:xfrm>
        </p:spPr>
        <p:txBody>
          <a:bodyPr/>
          <a:lstStyle/>
          <a:p>
            <a:r>
              <a:rPr lang="en-US" dirty="0"/>
              <a:t>Why LoRa?</a:t>
            </a:r>
          </a:p>
        </p:txBody>
      </p:sp>
      <p:sp>
        <p:nvSpPr>
          <p:cNvPr id="25" name="Text Placeholder 24">
            <a:extLst>
              <a:ext uri="{FF2B5EF4-FFF2-40B4-BE49-F238E27FC236}">
                <a16:creationId xmlns:a16="http://schemas.microsoft.com/office/drawing/2014/main" id="{5D30671C-8418-4D8C-AFA8-CF66B0ED1FEE}"/>
              </a:ext>
            </a:extLst>
          </p:cNvPr>
          <p:cNvSpPr>
            <a:spLocks noGrp="1"/>
          </p:cNvSpPr>
          <p:nvPr>
            <p:ph type="body" sz="quarter" idx="24"/>
          </p:nvPr>
        </p:nvSpPr>
        <p:spPr>
          <a:xfrm>
            <a:off x="19741514" y="13298266"/>
            <a:ext cx="11734800" cy="857368"/>
          </a:xfrm>
        </p:spPr>
        <p:txBody>
          <a:bodyPr/>
          <a:lstStyle/>
          <a:p>
            <a:r>
              <a:rPr lang="en-US" dirty="0"/>
              <a:t>System Architecture</a:t>
            </a:r>
          </a:p>
        </p:txBody>
      </p:sp>
      <p:sp>
        <p:nvSpPr>
          <p:cNvPr id="26" name="Text Placeholder 25">
            <a:extLst>
              <a:ext uri="{FF2B5EF4-FFF2-40B4-BE49-F238E27FC236}">
                <a16:creationId xmlns:a16="http://schemas.microsoft.com/office/drawing/2014/main" id="{7BE5E8D9-F0CD-439E-8247-CEA7CB68E5A7}"/>
              </a:ext>
            </a:extLst>
          </p:cNvPr>
          <p:cNvSpPr>
            <a:spLocks noGrp="1"/>
          </p:cNvSpPr>
          <p:nvPr>
            <p:ph type="body" sz="quarter" idx="25"/>
          </p:nvPr>
        </p:nvSpPr>
        <p:spPr>
          <a:xfrm>
            <a:off x="38408818" y="5455096"/>
            <a:ext cx="11721520" cy="857368"/>
          </a:xfrm>
        </p:spPr>
        <p:txBody>
          <a:bodyPr/>
          <a:lstStyle/>
          <a:p>
            <a:r>
              <a:rPr lang="en-US" dirty="0"/>
              <a:t>Preliminary Results</a:t>
            </a:r>
          </a:p>
        </p:txBody>
      </p:sp>
      <p:sp>
        <p:nvSpPr>
          <p:cNvPr id="27" name="Text Placeholder 26">
            <a:extLst>
              <a:ext uri="{FF2B5EF4-FFF2-40B4-BE49-F238E27FC236}">
                <a16:creationId xmlns:a16="http://schemas.microsoft.com/office/drawing/2014/main" id="{2C4AFC2E-C394-49A8-BA91-4E968EF9C5BD}"/>
              </a:ext>
            </a:extLst>
          </p:cNvPr>
          <p:cNvSpPr>
            <a:spLocks noGrp="1"/>
          </p:cNvSpPr>
          <p:nvPr>
            <p:ph type="body" sz="quarter" idx="26"/>
          </p:nvPr>
        </p:nvSpPr>
        <p:spPr>
          <a:xfrm>
            <a:off x="38429996" y="6505251"/>
            <a:ext cx="11721520" cy="9024788"/>
          </a:xfrm>
        </p:spPr>
        <p:txBody>
          <a:bodyPr/>
          <a:lstStyle/>
          <a:p>
            <a:pPr>
              <a:lnSpc>
                <a:spcPct val="150000"/>
              </a:lnSpc>
            </a:pPr>
            <a:r>
              <a:rPr lang="en-US" dirty="0"/>
              <a:t>At the end of this development, we have successfully designed and implemented a setup package for user to set up a local LoRa mesh network of microcontroller devices. User can simply use the setup package to configure each different LoRa Nodes to construct a multiple networks of local nodes. </a:t>
            </a:r>
          </a:p>
          <a:p>
            <a:pPr>
              <a:lnSpc>
                <a:spcPct val="150000"/>
              </a:lnSpc>
            </a:pPr>
            <a:r>
              <a:rPr lang="en-US" dirty="0"/>
              <a:t>After the user configures and constructs the local network, user may use the LoRa Message Broadcast system to Read and Write respective pre-configured GPIO pins on target LoRa Node.</a:t>
            </a:r>
          </a:p>
          <a:p>
            <a:pPr>
              <a:lnSpc>
                <a:spcPct val="150000"/>
              </a:lnSpc>
            </a:pPr>
            <a:r>
              <a:rPr lang="en-US" dirty="0"/>
              <a:t>We also attempted to integrate such system with the </a:t>
            </a:r>
            <a:r>
              <a:rPr lang="en-US" dirty="0" err="1"/>
              <a:t>LoRaWan</a:t>
            </a:r>
            <a:r>
              <a:rPr lang="en-US" dirty="0"/>
              <a:t> protocol to enable user to have Across-the-Internet access to </a:t>
            </a:r>
            <a:r>
              <a:rPr lang="en-US" dirty="0" err="1"/>
              <a:t>LoRaWan</a:t>
            </a:r>
            <a:r>
              <a:rPr lang="en-US" dirty="0"/>
              <a:t> gateways and other LoRa Network Meshes. We were able to establish a </a:t>
            </a:r>
            <a:r>
              <a:rPr lang="en-US" dirty="0" err="1"/>
              <a:t>LoRaWan</a:t>
            </a:r>
            <a:r>
              <a:rPr lang="en-US" dirty="0"/>
              <a:t> gateway in order to utilize the </a:t>
            </a:r>
            <a:r>
              <a:rPr lang="en-US" dirty="0" err="1"/>
              <a:t>LoRaWan</a:t>
            </a:r>
            <a:r>
              <a:rPr lang="en-US" dirty="0"/>
              <a:t> protocol, but further work will be needed to make the protocol able to identify and communicate with other </a:t>
            </a:r>
            <a:r>
              <a:rPr lang="en-US" dirty="0" err="1"/>
              <a:t>LoRaWan</a:t>
            </a:r>
            <a:r>
              <a:rPr lang="en-US" dirty="0"/>
              <a:t> gateway and LoRa local mesh network.</a:t>
            </a:r>
          </a:p>
        </p:txBody>
      </p:sp>
      <p:sp>
        <p:nvSpPr>
          <p:cNvPr id="28" name="Text Placeholder 27">
            <a:extLst>
              <a:ext uri="{FF2B5EF4-FFF2-40B4-BE49-F238E27FC236}">
                <a16:creationId xmlns:a16="http://schemas.microsoft.com/office/drawing/2014/main" id="{414D82C9-0A01-4C5E-BB6E-CF39AE104334}"/>
              </a:ext>
            </a:extLst>
          </p:cNvPr>
          <p:cNvSpPr>
            <a:spLocks noGrp="1"/>
          </p:cNvSpPr>
          <p:nvPr>
            <p:ph type="body" sz="quarter" idx="27"/>
          </p:nvPr>
        </p:nvSpPr>
        <p:spPr>
          <a:xfrm>
            <a:off x="38468773" y="16464701"/>
            <a:ext cx="11721520" cy="857368"/>
          </a:xfrm>
        </p:spPr>
        <p:txBody>
          <a:bodyPr/>
          <a:lstStyle/>
          <a:p>
            <a:r>
              <a:rPr lang="en-US" dirty="0"/>
              <a:t>Conclusion</a:t>
            </a:r>
          </a:p>
        </p:txBody>
      </p:sp>
      <p:sp>
        <p:nvSpPr>
          <p:cNvPr id="29" name="Text Placeholder 28">
            <a:extLst>
              <a:ext uri="{FF2B5EF4-FFF2-40B4-BE49-F238E27FC236}">
                <a16:creationId xmlns:a16="http://schemas.microsoft.com/office/drawing/2014/main" id="{E4CE66FC-2BD5-46C9-86F5-9B1BCFD8E523}"/>
              </a:ext>
            </a:extLst>
          </p:cNvPr>
          <p:cNvSpPr>
            <a:spLocks noGrp="1"/>
          </p:cNvSpPr>
          <p:nvPr>
            <p:ph type="body" sz="quarter" idx="28"/>
          </p:nvPr>
        </p:nvSpPr>
        <p:spPr>
          <a:xfrm>
            <a:off x="38465837" y="17369624"/>
            <a:ext cx="11727392" cy="7904482"/>
          </a:xfrm>
        </p:spPr>
        <p:txBody>
          <a:bodyPr/>
          <a:lstStyle/>
          <a:p>
            <a:pPr>
              <a:lnSpc>
                <a:spcPct val="150000"/>
              </a:lnSpc>
            </a:pPr>
            <a:r>
              <a:rPr lang="en-US" dirty="0"/>
              <a:t>During the development of this project, we have built a solid foundation for the future development of the protocol. Due to the limitation of time, we were only able to utilize local LoRa protocol for </a:t>
            </a:r>
            <a:r>
              <a:rPr lang="en-US" sz="2800" dirty="0">
                <a:latin typeface="Times New Roman" panose="02020603050405020304" pitchFamily="18" charset="0"/>
              </a:rPr>
              <a:t>LoRa </a:t>
            </a:r>
            <a:r>
              <a:rPr lang="en-US" dirty="0"/>
              <a:t>local mesh network construction. However, we are close to implementing </a:t>
            </a:r>
            <a:r>
              <a:rPr lang="en-US" sz="2800" dirty="0">
                <a:latin typeface="Times New Roman" panose="02020603050405020304" pitchFamily="18" charset="0"/>
              </a:rPr>
              <a:t>the </a:t>
            </a:r>
            <a:r>
              <a:rPr lang="en-US" dirty="0" err="1"/>
              <a:t>LoRaWan</a:t>
            </a:r>
            <a:r>
              <a:rPr lang="en-US" dirty="0"/>
              <a:t> protocol to enable user to have </a:t>
            </a:r>
            <a:r>
              <a:rPr lang="en-US" sz="2800" dirty="0">
                <a:latin typeface="Times New Roman" panose="02020603050405020304" pitchFamily="18" charset="0"/>
              </a:rPr>
              <a:t>Across-the-Internet access via </a:t>
            </a:r>
            <a:r>
              <a:rPr lang="en-US" dirty="0" err="1"/>
              <a:t>LoRaWan</a:t>
            </a:r>
            <a:r>
              <a:rPr lang="en-US" dirty="0"/>
              <a:t> gateway in order to expand user’s IoT network. In short, we have achieved:</a:t>
            </a:r>
          </a:p>
          <a:p>
            <a:pPr marL="457200" indent="-457200">
              <a:lnSpc>
                <a:spcPct val="150000"/>
              </a:lnSpc>
              <a:buFont typeface="Arial" panose="020B0604020202020204" pitchFamily="34" charset="0"/>
              <a:buChar char="•"/>
            </a:pPr>
            <a:r>
              <a:rPr lang="en-US" sz="2800" dirty="0">
                <a:latin typeface="Times New Roman" panose="02020603050405020304" pitchFamily="18" charset="0"/>
              </a:rPr>
              <a:t>Enable user to remotely Read/Write target LoRa Node’s GPIO port (Digital &amp; Analog)</a:t>
            </a:r>
          </a:p>
          <a:p>
            <a:pPr marL="457200" indent="-457200">
              <a:lnSpc>
                <a:spcPct val="150000"/>
              </a:lnSpc>
              <a:buFont typeface="Arial" panose="020B0604020202020204" pitchFamily="34" charset="0"/>
              <a:buChar char="•"/>
            </a:pPr>
            <a:r>
              <a:rPr lang="en-US" sz="2800" dirty="0">
                <a:latin typeface="Times New Roman" panose="02020603050405020304" pitchFamily="18" charset="0"/>
              </a:rPr>
              <a:t>LoRa node identification in LoRa mesh network</a:t>
            </a:r>
          </a:p>
          <a:p>
            <a:pPr marL="457200" indent="-457200">
              <a:lnSpc>
                <a:spcPct val="150000"/>
              </a:lnSpc>
              <a:buFont typeface="Arial" panose="020B0604020202020204" pitchFamily="34" charset="0"/>
              <a:buChar char="•"/>
            </a:pPr>
            <a:r>
              <a:rPr lang="en-US" dirty="0"/>
              <a:t>Package that allow user to </a:t>
            </a:r>
            <a:r>
              <a:rPr lang="en-US" sz="2800" dirty="0">
                <a:latin typeface="Times New Roman" panose="02020603050405020304" pitchFamily="18" charset="0"/>
              </a:rPr>
              <a:t>construct LoRa mesh network with relative ease</a:t>
            </a:r>
            <a:endParaRPr lang="en-US" dirty="0"/>
          </a:p>
          <a:p>
            <a:pPr>
              <a:lnSpc>
                <a:spcPct val="150000"/>
              </a:lnSpc>
            </a:pPr>
            <a:endParaRPr lang="en-US" dirty="0"/>
          </a:p>
        </p:txBody>
      </p:sp>
      <p:sp>
        <p:nvSpPr>
          <p:cNvPr id="30" name="Text Placeholder 29">
            <a:extLst>
              <a:ext uri="{FF2B5EF4-FFF2-40B4-BE49-F238E27FC236}">
                <a16:creationId xmlns:a16="http://schemas.microsoft.com/office/drawing/2014/main" id="{E7395926-01E3-470B-A719-BEB126CAD5D8}"/>
              </a:ext>
            </a:extLst>
          </p:cNvPr>
          <p:cNvSpPr>
            <a:spLocks noGrp="1"/>
          </p:cNvSpPr>
          <p:nvPr>
            <p:ph type="body" sz="quarter" idx="29"/>
          </p:nvPr>
        </p:nvSpPr>
        <p:spPr>
          <a:xfrm>
            <a:off x="38612331" y="25033530"/>
            <a:ext cx="11721520" cy="857368"/>
          </a:xfrm>
        </p:spPr>
        <p:txBody>
          <a:bodyPr/>
          <a:lstStyle/>
          <a:p>
            <a:r>
              <a:rPr lang="en-US" dirty="0"/>
              <a:t>Future Works</a:t>
            </a:r>
          </a:p>
        </p:txBody>
      </p:sp>
      <p:sp>
        <p:nvSpPr>
          <p:cNvPr id="31" name="Text Placeholder 30">
            <a:extLst>
              <a:ext uri="{FF2B5EF4-FFF2-40B4-BE49-F238E27FC236}">
                <a16:creationId xmlns:a16="http://schemas.microsoft.com/office/drawing/2014/main" id="{3FE510D2-003C-45D9-936C-5E430AFF206E}"/>
              </a:ext>
            </a:extLst>
          </p:cNvPr>
          <p:cNvSpPr>
            <a:spLocks noGrp="1"/>
          </p:cNvSpPr>
          <p:nvPr>
            <p:ph type="body" sz="quarter" idx="30"/>
          </p:nvPr>
        </p:nvSpPr>
        <p:spPr>
          <a:xfrm>
            <a:off x="38402946" y="25890898"/>
            <a:ext cx="11727392" cy="3974688"/>
          </a:xfrm>
        </p:spPr>
        <p:txBody>
          <a:bodyPr/>
          <a:lstStyle/>
          <a:p>
            <a:pPr marL="457200" indent="-457200">
              <a:buFont typeface="Arial" panose="020B0604020202020204" pitchFamily="34" charset="0"/>
              <a:buChar char="•"/>
            </a:pPr>
            <a:r>
              <a:rPr lang="en-US" dirty="0"/>
              <a:t>More API support</a:t>
            </a:r>
          </a:p>
          <a:p>
            <a:pPr marL="457200" indent="-457200">
              <a:buFont typeface="Arial" panose="020B0604020202020204" pitchFamily="34" charset="0"/>
              <a:buChar char="•"/>
            </a:pPr>
            <a:r>
              <a:rPr lang="en-US" dirty="0" err="1"/>
              <a:t>LoRaWan</a:t>
            </a:r>
            <a:r>
              <a:rPr lang="en-US" dirty="0"/>
              <a:t> integration</a:t>
            </a:r>
          </a:p>
          <a:p>
            <a:pPr marL="457200" indent="-457200">
              <a:buFont typeface="Arial" panose="020B0604020202020204" pitchFamily="34" charset="0"/>
              <a:buChar char="•"/>
            </a:pPr>
            <a:r>
              <a:rPr lang="en-US" dirty="0"/>
              <a:t>User keys/tokens support for better security</a:t>
            </a:r>
          </a:p>
          <a:p>
            <a:pPr marL="457200" indent="-457200">
              <a:buFont typeface="Arial" panose="020B0604020202020204" pitchFamily="34" charset="0"/>
              <a:buChar char="•"/>
            </a:pPr>
            <a:r>
              <a:rPr lang="en-US" dirty="0"/>
              <a:t>Messages Queue System to ensure communication robustness</a:t>
            </a:r>
          </a:p>
          <a:p>
            <a:pPr marL="457200" indent="-457200">
              <a:buFont typeface="Arial" panose="020B0604020202020204" pitchFamily="34" charset="0"/>
              <a:buChar char="•"/>
            </a:pPr>
            <a:r>
              <a:rPr lang="en-US" sz="2800" dirty="0">
                <a:latin typeface="Times New Roman" panose="02020603050405020304" pitchFamily="18" charset="0"/>
              </a:rPr>
              <a:t>Across-the-Internet access to </a:t>
            </a:r>
            <a:r>
              <a:rPr lang="en-US" sz="2800" dirty="0" err="1">
                <a:latin typeface="Times New Roman" panose="02020603050405020304" pitchFamily="18" charset="0"/>
              </a:rPr>
              <a:t>LoRaWan</a:t>
            </a:r>
            <a:r>
              <a:rPr lang="en-US" sz="2800" dirty="0">
                <a:latin typeface="Times New Roman" panose="02020603050405020304" pitchFamily="18" charset="0"/>
              </a:rPr>
              <a:t> gateways and LoRa Network Meshes</a:t>
            </a:r>
          </a:p>
          <a:p>
            <a:pPr marL="457200" indent="-457200">
              <a:buFont typeface="Arial" panose="020B0604020202020204" pitchFamily="34" charset="0"/>
              <a:buChar char="•"/>
            </a:pPr>
            <a:endParaRPr lang="en-US" dirty="0"/>
          </a:p>
        </p:txBody>
      </p:sp>
      <p:sp>
        <p:nvSpPr>
          <p:cNvPr id="32" name="Text Placeholder 31">
            <a:extLst>
              <a:ext uri="{FF2B5EF4-FFF2-40B4-BE49-F238E27FC236}">
                <a16:creationId xmlns:a16="http://schemas.microsoft.com/office/drawing/2014/main" id="{DBC32E63-96F3-41AC-9E13-6AC598421007}"/>
              </a:ext>
            </a:extLst>
          </p:cNvPr>
          <p:cNvSpPr>
            <a:spLocks noGrp="1"/>
          </p:cNvSpPr>
          <p:nvPr>
            <p:ph type="body" sz="quarter" idx="96"/>
          </p:nvPr>
        </p:nvSpPr>
        <p:spPr>
          <a:xfrm>
            <a:off x="1124242" y="13768294"/>
            <a:ext cx="11732948" cy="8206103"/>
          </a:xfrm>
        </p:spPr>
        <p:txBody>
          <a:bodyPr/>
          <a:lstStyle/>
          <a:p>
            <a:pPr>
              <a:lnSpc>
                <a:spcPct val="150000"/>
              </a:lnSpc>
            </a:pPr>
            <a:r>
              <a:rPr lang="en-US" dirty="0"/>
              <a:t>Due to the limitation of the size and power supply of most IoT components, IoT devices have to tradeoffs between data transmission rate, range and battery life. Most IoT sacrifice Long-range communication capability for faster a data transmission rate and longer battery life. However, under some circumstances user will require a Long-range network in order to make an IoT network that works in area with poor infrastructures. In order to solve such problem, we decided the best way to handle the Long-Range IoT Communications would be reconstruct a communication protocol based on LoRa standard due to its excellent Long-Range Communication capability and low power consumption. To generalize the protocol for most Microcontroller devices and enable user to access lower-level hardware control, we focus on implementing our protocol as a </a:t>
            </a:r>
            <a:r>
              <a:rPr lang="en-US" b="1" dirty="0"/>
              <a:t>Serial GPIO control protocol</a:t>
            </a:r>
            <a:r>
              <a:rPr lang="en-US" dirty="0"/>
              <a:t>.</a:t>
            </a:r>
          </a:p>
        </p:txBody>
      </p:sp>
      <p:sp>
        <p:nvSpPr>
          <p:cNvPr id="33" name="Text Placeholder 32">
            <a:extLst>
              <a:ext uri="{FF2B5EF4-FFF2-40B4-BE49-F238E27FC236}">
                <a16:creationId xmlns:a16="http://schemas.microsoft.com/office/drawing/2014/main" id="{50E14EA9-0F94-4EA0-B82F-A16B5EAB25B5}"/>
              </a:ext>
            </a:extLst>
          </p:cNvPr>
          <p:cNvSpPr>
            <a:spLocks noGrp="1"/>
          </p:cNvSpPr>
          <p:nvPr>
            <p:ph type="body" sz="quarter" idx="150"/>
          </p:nvPr>
        </p:nvSpPr>
        <p:spPr/>
        <p:txBody>
          <a:bodyPr/>
          <a:lstStyle/>
          <a:p>
            <a:endParaRPr lang="en-US" dirty="0"/>
          </a:p>
        </p:txBody>
      </p:sp>
      <p:sp>
        <p:nvSpPr>
          <p:cNvPr id="34" name="Text Placeholder 33">
            <a:extLst>
              <a:ext uri="{FF2B5EF4-FFF2-40B4-BE49-F238E27FC236}">
                <a16:creationId xmlns:a16="http://schemas.microsoft.com/office/drawing/2014/main" id="{23AA2B66-276A-429F-8AA1-69FA39EC20A7}"/>
              </a:ext>
            </a:extLst>
          </p:cNvPr>
          <p:cNvSpPr>
            <a:spLocks noGrp="1"/>
          </p:cNvSpPr>
          <p:nvPr>
            <p:ph type="body" sz="quarter" idx="151"/>
          </p:nvPr>
        </p:nvSpPr>
        <p:spPr/>
        <p:txBody>
          <a:bodyPr>
            <a:normAutofit lnSpcReduction="10000"/>
          </a:bodyPr>
          <a:lstStyle/>
          <a:p>
            <a:r>
              <a:rPr lang="en-US" dirty="0"/>
              <a:t>Jack Locke, </a:t>
            </a:r>
            <a:r>
              <a:rPr lang="en-US" dirty="0" err="1"/>
              <a:t>Maniadarsh</a:t>
            </a:r>
            <a:r>
              <a:rPr lang="en-US" dirty="0"/>
              <a:t> </a:t>
            </a:r>
            <a:r>
              <a:rPr lang="en-US" dirty="0" err="1"/>
              <a:t>Sivaram</a:t>
            </a:r>
            <a:r>
              <a:rPr lang="en-US" dirty="0"/>
              <a:t>, Juehao Lin</a:t>
            </a:r>
          </a:p>
        </p:txBody>
      </p:sp>
      <p:sp>
        <p:nvSpPr>
          <p:cNvPr id="35" name="Text Placeholder 34">
            <a:extLst>
              <a:ext uri="{FF2B5EF4-FFF2-40B4-BE49-F238E27FC236}">
                <a16:creationId xmlns:a16="http://schemas.microsoft.com/office/drawing/2014/main" id="{FE9398D8-A31F-4EE9-B135-A5ACECEDB368}"/>
              </a:ext>
            </a:extLst>
          </p:cNvPr>
          <p:cNvSpPr>
            <a:spLocks noGrp="1"/>
          </p:cNvSpPr>
          <p:nvPr>
            <p:ph type="body" sz="quarter" idx="153"/>
          </p:nvPr>
        </p:nvSpPr>
        <p:spPr/>
        <p:txBody>
          <a:bodyPr/>
          <a:lstStyle/>
          <a:p>
            <a:r>
              <a:rPr lang="en-US" dirty="0"/>
              <a:t>Remote GPIO Control Based on LoRa</a:t>
            </a:r>
          </a:p>
        </p:txBody>
      </p:sp>
      <p:sp>
        <p:nvSpPr>
          <p:cNvPr id="2" name="TextBox 1">
            <a:extLst>
              <a:ext uri="{FF2B5EF4-FFF2-40B4-BE49-F238E27FC236}">
                <a16:creationId xmlns:a16="http://schemas.microsoft.com/office/drawing/2014/main" id="{97086BA9-E0F8-4EC4-9642-3BBD9AC174E8}"/>
              </a:ext>
            </a:extLst>
          </p:cNvPr>
          <p:cNvSpPr txBox="1"/>
          <p:nvPr/>
        </p:nvSpPr>
        <p:spPr>
          <a:xfrm>
            <a:off x="870539" y="22422305"/>
            <a:ext cx="11725540" cy="738664"/>
          </a:xfrm>
          <a:prstGeom prst="rect">
            <a:avLst/>
          </a:prstGeom>
          <a:noFill/>
        </p:spPr>
        <p:txBody>
          <a:bodyPr wrap="square" rtlCol="0">
            <a:spAutoFit/>
          </a:bodyPr>
          <a:lstStyle/>
          <a:p>
            <a:pPr algn="ctr"/>
            <a:r>
              <a:rPr lang="en-US" sz="4200" b="1" u="sng" dirty="0">
                <a:solidFill>
                  <a:schemeClr val="accent1"/>
                </a:solidFill>
                <a:latin typeface="+mn-lt"/>
                <a:cs typeface="+mn-cs"/>
              </a:rPr>
              <a:t>Objectives</a:t>
            </a:r>
          </a:p>
        </p:txBody>
      </p:sp>
      <p:pic>
        <p:nvPicPr>
          <p:cNvPr id="4" name="Picture 3" descr="Logo&#10;&#10;Description automatically generated with medium confidence">
            <a:extLst>
              <a:ext uri="{FF2B5EF4-FFF2-40B4-BE49-F238E27FC236}">
                <a16:creationId xmlns:a16="http://schemas.microsoft.com/office/drawing/2014/main" id="{A50B6D5A-DF8A-48D6-A5BD-93FEECEAF2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2925" y="643910"/>
            <a:ext cx="6865374" cy="3077976"/>
          </a:xfrm>
          <a:prstGeom prst="rect">
            <a:avLst/>
          </a:prstGeom>
        </p:spPr>
      </p:pic>
      <p:pic>
        <p:nvPicPr>
          <p:cNvPr id="5" name="Picture 4" descr="Radar chart&#10;&#10;Description automatically generated with low confidence">
            <a:extLst>
              <a:ext uri="{FF2B5EF4-FFF2-40B4-BE49-F238E27FC236}">
                <a16:creationId xmlns:a16="http://schemas.microsoft.com/office/drawing/2014/main" id="{33BB3284-5386-4CDA-A078-C771AC7BFC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261276" y="14611325"/>
            <a:ext cx="14028098" cy="7625623"/>
          </a:xfrm>
          <a:prstGeom prst="rect">
            <a:avLst/>
          </a:prstGeom>
        </p:spPr>
      </p:pic>
      <p:pic>
        <p:nvPicPr>
          <p:cNvPr id="9" name="Picture 8" descr="Diagram&#10;&#10;Description automatically generated">
            <a:extLst>
              <a:ext uri="{FF2B5EF4-FFF2-40B4-BE49-F238E27FC236}">
                <a16:creationId xmlns:a16="http://schemas.microsoft.com/office/drawing/2014/main" id="{8757EDD4-796D-4117-8244-68EB9262D7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889314" y="7214108"/>
            <a:ext cx="7163666" cy="4069742"/>
          </a:xfrm>
          <a:prstGeom prst="rect">
            <a:avLst/>
          </a:prstGeom>
        </p:spPr>
      </p:pic>
      <p:pic>
        <p:nvPicPr>
          <p:cNvPr id="11" name="Picture 10" descr="Table&#10;&#10;Description automatically generated">
            <a:extLst>
              <a:ext uri="{FF2B5EF4-FFF2-40B4-BE49-F238E27FC236}">
                <a16:creationId xmlns:a16="http://schemas.microsoft.com/office/drawing/2014/main" id="{61F7A57F-41AD-4B90-9628-FB82E478CB7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058951" y="7231285"/>
            <a:ext cx="4734273" cy="3786360"/>
          </a:xfrm>
          <a:prstGeom prst="rect">
            <a:avLst/>
          </a:prstGeom>
        </p:spPr>
      </p:pic>
      <p:sp>
        <p:nvSpPr>
          <p:cNvPr id="39" name="TextBox 38">
            <a:extLst>
              <a:ext uri="{FF2B5EF4-FFF2-40B4-BE49-F238E27FC236}">
                <a16:creationId xmlns:a16="http://schemas.microsoft.com/office/drawing/2014/main" id="{FBCA7481-2D76-49EA-908D-D7002ED072E5}"/>
              </a:ext>
            </a:extLst>
          </p:cNvPr>
          <p:cNvSpPr txBox="1"/>
          <p:nvPr/>
        </p:nvSpPr>
        <p:spPr>
          <a:xfrm>
            <a:off x="1309870" y="23160970"/>
            <a:ext cx="10260910" cy="6478184"/>
          </a:xfrm>
          <a:prstGeom prst="rect">
            <a:avLst/>
          </a:prstGeom>
          <a:noFill/>
        </p:spPr>
        <p:txBody>
          <a:bodyPr wrap="square">
            <a:spAutoFit/>
          </a:bodyPr>
          <a:lstStyle/>
          <a:p>
            <a:pPr>
              <a:lnSpc>
                <a:spcPct val="150000"/>
              </a:lnSpc>
            </a:pPr>
            <a:r>
              <a:rPr lang="en-US" sz="2800" dirty="0">
                <a:latin typeface="Times New Roman" panose="02020603050405020304" pitchFamily="18" charset="0"/>
              </a:rPr>
              <a:t>The goal of this project is to use LoRa protocol’s advantage to build our Low-Power, Long-Ranged remote GPIO control protocol. Such system will enable user alternative for remote control and monitoring of GPIO pins on a demote device from a local console using LoRa protocol. Such protocol should enable user to:</a:t>
            </a:r>
          </a:p>
          <a:p>
            <a:pPr marL="457200" indent="-457200">
              <a:lnSpc>
                <a:spcPct val="150000"/>
              </a:lnSpc>
              <a:buFont typeface="Arial" panose="020B0604020202020204" pitchFamily="34" charset="0"/>
              <a:buChar char="•"/>
            </a:pPr>
            <a:r>
              <a:rPr lang="en-US" sz="2800" dirty="0">
                <a:latin typeface="Times New Roman" panose="02020603050405020304" pitchFamily="18" charset="0"/>
              </a:rPr>
              <a:t>Construct LoRa mesh network via setup wizard</a:t>
            </a:r>
          </a:p>
          <a:p>
            <a:pPr marL="457200" indent="-457200">
              <a:lnSpc>
                <a:spcPct val="150000"/>
              </a:lnSpc>
              <a:buFont typeface="Arial" panose="020B0604020202020204" pitchFamily="34" charset="0"/>
              <a:buChar char="•"/>
            </a:pPr>
            <a:r>
              <a:rPr lang="en-US" sz="2800" dirty="0">
                <a:latin typeface="Times New Roman" panose="02020603050405020304" pitchFamily="18" charset="0"/>
              </a:rPr>
              <a:t>LoRa node identification in LoRa mesh network</a:t>
            </a:r>
          </a:p>
          <a:p>
            <a:pPr marL="457200" indent="-457200">
              <a:lnSpc>
                <a:spcPct val="150000"/>
              </a:lnSpc>
              <a:buFont typeface="Arial" panose="020B0604020202020204" pitchFamily="34" charset="0"/>
              <a:buChar char="•"/>
            </a:pPr>
            <a:r>
              <a:rPr lang="en-US" sz="2800" dirty="0">
                <a:latin typeface="Times New Roman" panose="02020603050405020304" pitchFamily="18" charset="0"/>
              </a:rPr>
              <a:t>Read/Write target LoRa Node’s GPIO pin via command lines</a:t>
            </a:r>
          </a:p>
          <a:p>
            <a:pPr marL="457200" indent="-457200">
              <a:lnSpc>
                <a:spcPct val="150000"/>
              </a:lnSpc>
              <a:buFont typeface="Arial" panose="020B0604020202020204" pitchFamily="34" charset="0"/>
              <a:buChar char="•"/>
            </a:pPr>
            <a:r>
              <a:rPr lang="en-US" sz="2800" dirty="0">
                <a:latin typeface="Times New Roman" panose="02020603050405020304" pitchFamily="18" charset="0"/>
              </a:rPr>
              <a:t>Across-the-Internet access to </a:t>
            </a:r>
            <a:r>
              <a:rPr lang="en-US" sz="2800" dirty="0" err="1">
                <a:latin typeface="Times New Roman" panose="02020603050405020304" pitchFamily="18" charset="0"/>
              </a:rPr>
              <a:t>LoRaWan</a:t>
            </a:r>
            <a:r>
              <a:rPr lang="en-US" sz="2800" dirty="0">
                <a:latin typeface="Times New Roman" panose="02020603050405020304" pitchFamily="18" charset="0"/>
              </a:rPr>
              <a:t> gateways and LoRa Network Meshes</a:t>
            </a:r>
          </a:p>
        </p:txBody>
      </p:sp>
      <p:sp>
        <p:nvSpPr>
          <p:cNvPr id="10" name="TextBox 9">
            <a:extLst>
              <a:ext uri="{FF2B5EF4-FFF2-40B4-BE49-F238E27FC236}">
                <a16:creationId xmlns:a16="http://schemas.microsoft.com/office/drawing/2014/main" id="{74CFFE37-BCA7-46BD-A96A-4A9BC64EF234}"/>
              </a:ext>
            </a:extLst>
          </p:cNvPr>
          <p:cNvSpPr txBox="1"/>
          <p:nvPr/>
        </p:nvSpPr>
        <p:spPr>
          <a:xfrm>
            <a:off x="25768969" y="11757514"/>
            <a:ext cx="7709162"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Figure 1. LoRa vs. Other Communication Protocols </a:t>
            </a:r>
          </a:p>
        </p:txBody>
      </p:sp>
      <p:sp>
        <p:nvSpPr>
          <p:cNvPr id="36" name="TextBox 35">
            <a:extLst>
              <a:ext uri="{FF2B5EF4-FFF2-40B4-BE49-F238E27FC236}">
                <a16:creationId xmlns:a16="http://schemas.microsoft.com/office/drawing/2014/main" id="{9379A2D0-3C9B-402C-8A51-3209E705D11B}"/>
              </a:ext>
            </a:extLst>
          </p:cNvPr>
          <p:cNvSpPr txBox="1"/>
          <p:nvPr/>
        </p:nvSpPr>
        <p:spPr>
          <a:xfrm>
            <a:off x="32222483" y="11762528"/>
            <a:ext cx="5453481"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Table 1. LoRa vs. Other Communication Protocols </a:t>
            </a:r>
          </a:p>
        </p:txBody>
      </p:sp>
      <p:sp>
        <p:nvSpPr>
          <p:cNvPr id="37" name="TextBox 36">
            <a:extLst>
              <a:ext uri="{FF2B5EF4-FFF2-40B4-BE49-F238E27FC236}">
                <a16:creationId xmlns:a16="http://schemas.microsoft.com/office/drawing/2014/main" id="{04200A27-3C47-457A-B173-396E48456697}"/>
              </a:ext>
            </a:extLst>
          </p:cNvPr>
          <p:cNvSpPr txBox="1"/>
          <p:nvPr/>
        </p:nvSpPr>
        <p:spPr>
          <a:xfrm>
            <a:off x="28876833" y="22492584"/>
            <a:ext cx="5176738"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Figure 2. LoRa/</a:t>
            </a:r>
            <a:r>
              <a:rPr lang="en-US" sz="2000" dirty="0" err="1">
                <a:latin typeface="Times New Roman" panose="02020603050405020304" pitchFamily="18" charset="0"/>
                <a:cs typeface="Times New Roman" panose="02020603050405020304" pitchFamily="18" charset="0"/>
              </a:rPr>
              <a:t>LoRaWan</a:t>
            </a:r>
            <a:r>
              <a:rPr lang="en-US" sz="2000" dirty="0">
                <a:latin typeface="Times New Roman" panose="02020603050405020304" pitchFamily="18" charset="0"/>
                <a:cs typeface="Times New Roman" panose="02020603050405020304" pitchFamily="18" charset="0"/>
              </a:rPr>
              <a:t> GPIO Control System</a:t>
            </a:r>
          </a:p>
        </p:txBody>
      </p:sp>
      <p:sp>
        <p:nvSpPr>
          <p:cNvPr id="12" name="TextBox 11">
            <a:extLst>
              <a:ext uri="{FF2B5EF4-FFF2-40B4-BE49-F238E27FC236}">
                <a16:creationId xmlns:a16="http://schemas.microsoft.com/office/drawing/2014/main" id="{F58F57A8-C4E3-473C-99B6-91AF6EA0C0F8}"/>
              </a:ext>
            </a:extLst>
          </p:cNvPr>
          <p:cNvSpPr txBox="1"/>
          <p:nvPr/>
        </p:nvSpPr>
        <p:spPr>
          <a:xfrm>
            <a:off x="12973095" y="14708167"/>
            <a:ext cx="11222228" cy="7770845"/>
          </a:xfrm>
          <a:prstGeom prst="rect">
            <a:avLst/>
          </a:prstGeom>
          <a:noFill/>
        </p:spPr>
        <p:txBody>
          <a:bodyPr wrap="square" rtlCol="0">
            <a:spAutoFit/>
          </a:bodyPr>
          <a:lstStyle/>
          <a:p>
            <a:pPr>
              <a:lnSpc>
                <a:spcPct val="150000"/>
              </a:lnSpc>
            </a:pPr>
            <a:r>
              <a:rPr lang="en-US" sz="2800" dirty="0">
                <a:latin typeface="Times New Roman" panose="02020603050405020304" pitchFamily="18" charset="0"/>
                <a:cs typeface="Times New Roman" panose="02020603050405020304" pitchFamily="18" charset="0"/>
              </a:rPr>
              <a:t>Our GPIO Remote Control System is composed of subsystems below:</a:t>
            </a:r>
          </a:p>
          <a:p>
            <a:pPr marL="457200" indent="-4572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LoRa Node: Microcontroller that set up with LoRa module, capable of controlling Sensors and Actuators using GPIO ports</a:t>
            </a:r>
          </a:p>
          <a:p>
            <a:pPr marL="457200" indent="-4572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LoRa Gateway: Router equipped with a LoRa concentrator, allowing it to receive LoRa packets and send it across the Internet to give user </a:t>
            </a:r>
            <a:r>
              <a:rPr lang="en-US" sz="2800" dirty="0">
                <a:latin typeface="Times New Roman" panose="02020603050405020304" pitchFamily="18" charset="0"/>
              </a:rPr>
              <a:t>Across-the-Internet access to other </a:t>
            </a:r>
            <a:r>
              <a:rPr lang="en-US" sz="2800" dirty="0">
                <a:latin typeface="Times New Roman" panose="02020603050405020304" pitchFamily="18" charset="0"/>
                <a:cs typeface="Times New Roman" panose="02020603050405020304" pitchFamily="18" charset="0"/>
              </a:rPr>
              <a:t>LoRa Gateway.</a:t>
            </a:r>
          </a:p>
          <a:p>
            <a:pPr marL="457200" indent="-4572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Command Console: Optional central control node to give user option to remotely configure LoRa Nodes or broadcast any given message.</a:t>
            </a:r>
          </a:p>
          <a:p>
            <a:pPr marL="457200" indent="-4572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Cloud Server: Integrated via The Things Network, capable of communicating with multiple LoRa Gateways</a:t>
            </a:r>
          </a:p>
          <a:p>
            <a:pPr marL="457200" indent="-4572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Sensors/Actuators: Devices that communicate with LoRa Node via GPIO ports, capable of sensing and interacting with surrounding environments.</a:t>
            </a:r>
          </a:p>
        </p:txBody>
      </p:sp>
      <p:pic>
        <p:nvPicPr>
          <p:cNvPr id="17" name="Picture 16" descr="A picture containing text, night sky&#10;&#10;Description automatically generated">
            <a:extLst>
              <a:ext uri="{FF2B5EF4-FFF2-40B4-BE49-F238E27FC236}">
                <a16:creationId xmlns:a16="http://schemas.microsoft.com/office/drawing/2014/main" id="{4167B7D2-BE0F-4CB9-ADEA-0EEAF286912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900600" y="601946"/>
            <a:ext cx="5416026" cy="3390432"/>
          </a:xfrm>
          <a:prstGeom prst="rect">
            <a:avLst/>
          </a:prstGeom>
        </p:spPr>
      </p:pic>
      <p:sp>
        <p:nvSpPr>
          <p:cNvPr id="41" name="Text Placeholder 24">
            <a:extLst>
              <a:ext uri="{FF2B5EF4-FFF2-40B4-BE49-F238E27FC236}">
                <a16:creationId xmlns:a16="http://schemas.microsoft.com/office/drawing/2014/main" id="{044F09F3-688D-43E2-8CFD-41C177A8655D}"/>
              </a:ext>
            </a:extLst>
          </p:cNvPr>
          <p:cNvSpPr txBox="1">
            <a:spLocks/>
          </p:cNvSpPr>
          <p:nvPr/>
        </p:nvSpPr>
        <p:spPr>
          <a:xfrm>
            <a:off x="19901569" y="22989616"/>
            <a:ext cx="11734800" cy="857368"/>
          </a:xfrm>
          <a:prstGeom prst="rect">
            <a:avLst/>
          </a:prstGeom>
          <a:noFill/>
        </p:spPr>
        <p:txBody>
          <a:bodyPr lIns="104498" tIns="104498" rIns="104498" bIns="104498" anchor="ctr" anchorCtr="0">
            <a:spAutoFit/>
          </a:bodyPr>
          <a:lstStyle>
            <a:lvl1pPr marL="0" indent="0" algn="ctr" defTabSz="5014913" rtl="0" eaLnBrk="0" fontAlgn="base" hangingPunct="0">
              <a:spcBef>
                <a:spcPct val="20000"/>
              </a:spcBef>
              <a:spcAft>
                <a:spcPct val="0"/>
              </a:spcAft>
              <a:buFont typeface="Arial" charset="0"/>
              <a:buNone/>
              <a:defRPr sz="4200" b="1" u="sng" kern="1200" baseline="0">
                <a:solidFill>
                  <a:schemeClr val="accent1"/>
                </a:solidFill>
                <a:latin typeface="+mn-lt"/>
                <a:ea typeface="+mn-ea"/>
                <a:cs typeface="+mn-cs"/>
              </a:defRPr>
            </a:lvl1pPr>
            <a:lvl2pPr marL="4075113" indent="-1566863" algn="l" defTabSz="5014913" rtl="0" eaLnBrk="0" fontAlgn="base" hangingPunct="0">
              <a:spcBef>
                <a:spcPct val="20000"/>
              </a:spcBef>
              <a:spcAft>
                <a:spcPct val="0"/>
              </a:spcAft>
              <a:buFont typeface="Arial" charset="0"/>
              <a:buChar char="–"/>
              <a:defRPr sz="15400" kern="1200">
                <a:solidFill>
                  <a:schemeClr val="tx1"/>
                </a:solidFill>
                <a:latin typeface="+mn-lt"/>
                <a:ea typeface="+mn-ea"/>
                <a:cs typeface="+mn-cs"/>
              </a:defRPr>
            </a:lvl2pPr>
            <a:lvl3pPr marL="6269038" indent="-1252538" algn="l" defTabSz="5014913" rtl="0" eaLnBrk="0" fontAlgn="base" hangingPunct="0">
              <a:spcBef>
                <a:spcPct val="20000"/>
              </a:spcBef>
              <a:spcAft>
                <a:spcPct val="0"/>
              </a:spcAft>
              <a:buFont typeface="Arial" charset="0"/>
              <a:buChar char="•"/>
              <a:defRPr sz="13200" kern="1200">
                <a:solidFill>
                  <a:schemeClr val="tx1"/>
                </a:solidFill>
                <a:latin typeface="+mn-lt"/>
                <a:ea typeface="+mn-ea"/>
                <a:cs typeface="+mn-cs"/>
              </a:defRPr>
            </a:lvl3pPr>
            <a:lvl4pPr marL="877728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4pPr>
            <a:lvl5pPr marL="1128553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a:lstStyle>
          <a:p>
            <a:r>
              <a:rPr lang="en-US" dirty="0"/>
              <a:t>Example Use Case</a:t>
            </a:r>
          </a:p>
        </p:txBody>
      </p:sp>
      <p:sp>
        <p:nvSpPr>
          <p:cNvPr id="44" name="TextBox 43">
            <a:extLst>
              <a:ext uri="{FF2B5EF4-FFF2-40B4-BE49-F238E27FC236}">
                <a16:creationId xmlns:a16="http://schemas.microsoft.com/office/drawing/2014/main" id="{28521796-7217-416C-9480-F007A27747AE}"/>
              </a:ext>
            </a:extLst>
          </p:cNvPr>
          <p:cNvSpPr txBox="1"/>
          <p:nvPr/>
        </p:nvSpPr>
        <p:spPr>
          <a:xfrm>
            <a:off x="22311546" y="30422200"/>
            <a:ext cx="7494809"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Figure 3. An example of using different types of I/O in two LoRa Node</a:t>
            </a:r>
          </a:p>
        </p:txBody>
      </p:sp>
      <p:pic>
        <p:nvPicPr>
          <p:cNvPr id="46" name="Picture 45" descr="Graphical user interface, application&#10;&#10;Description automatically generated">
            <a:extLst>
              <a:ext uri="{FF2B5EF4-FFF2-40B4-BE49-F238E27FC236}">
                <a16:creationId xmlns:a16="http://schemas.microsoft.com/office/drawing/2014/main" id="{FC9E10E0-630D-426A-8DE8-44DAB149933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391415" y="24285494"/>
            <a:ext cx="12755108" cy="5898251"/>
          </a:xfrm>
          <a:prstGeom prst="rect">
            <a:avLst/>
          </a:prstGeom>
        </p:spPr>
      </p:pic>
    </p:spTree>
    <p:extLst>
      <p:ext uri="{BB962C8B-B14F-4D97-AF65-F5344CB8AC3E}">
        <p14:creationId xmlns:p14="http://schemas.microsoft.com/office/powerpoint/2010/main" val="4207730434"/>
      </p:ext>
    </p:extLst>
  </p:cSld>
  <p:clrMapOvr>
    <a:masterClrMapping/>
  </p:clrMapOvr>
</p:sld>
</file>

<file path=ppt/theme/theme1.xml><?xml version="1.0" encoding="utf-8"?>
<a:theme xmlns:a="http://schemas.openxmlformats.org/drawingml/2006/main" name="36x56-Templat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PosterPresentations.com-36x56-Template-V3</Template>
  <TotalTime>2033</TotalTime>
  <Words>932</Words>
  <Application>Microsoft Office PowerPoint</Application>
  <PresentationFormat>Custom</PresentationFormat>
  <Paragraphs>43</Paragraphs>
  <Slides>1</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Arial</vt:lpstr>
      <vt:lpstr>Arial Black</vt:lpstr>
      <vt:lpstr>Calibri</vt:lpstr>
      <vt:lpstr>Times New Roman</vt:lpstr>
      <vt:lpstr>Trebuchet MS</vt:lpstr>
      <vt:lpstr>36x56-Template</vt:lpstr>
      <vt:lpstr>Without guides</vt:lpstr>
      <vt:lpstr>PowerPoint Presentation</vt:lpstr>
    </vt:vector>
  </TitlesOfParts>
  <Manager>A. Kotoulas </Manager>
  <Company>Canterbury Media Services, Inc. </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36x56 PowerPoint Presentation</dc:title>
  <dc:subject>Research poster presentation template </dc:subject>
  <dc:creator>PosterPresentations.com </dc:creator>
  <cp:keywords>36x56 Powerpoint poster template, scientific poster template, research poster template </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
</dc:description>
  <cp:lastModifiedBy>Juehao Lin</cp:lastModifiedBy>
  <cp:revision>65</cp:revision>
  <dcterms:created xsi:type="dcterms:W3CDTF">2012-02-04T00:31:01Z</dcterms:created>
  <dcterms:modified xsi:type="dcterms:W3CDTF">2021-12-09T19:07:41Z</dcterms:modified>
  <cp:category>Research poster templates </cp:category>
</cp:coreProperties>
</file>