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87E8-EBB5-4309-A73F-03D7EB532D80}" type="datetimeFigureOut">
              <a:rPr lang="ru-KZ" smtClean="0"/>
              <a:t>01.02.2020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702E-9562-4545-8CF5-9A87104FD89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8535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87E8-EBB5-4309-A73F-03D7EB532D80}" type="datetimeFigureOut">
              <a:rPr lang="ru-KZ" smtClean="0"/>
              <a:t>01.02.2020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702E-9562-4545-8CF5-9A87104FD89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02454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87E8-EBB5-4309-A73F-03D7EB532D80}" type="datetimeFigureOut">
              <a:rPr lang="ru-KZ" smtClean="0"/>
              <a:t>01.02.2020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702E-9562-4545-8CF5-9A87104FD896}" type="slidenum">
              <a:rPr lang="ru-KZ" smtClean="0"/>
              <a:t>‹#›</a:t>
            </a:fld>
            <a:endParaRPr lang="ru-K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1214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87E8-EBB5-4309-A73F-03D7EB532D80}" type="datetimeFigureOut">
              <a:rPr lang="ru-KZ" smtClean="0"/>
              <a:t>01.02.2020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702E-9562-4545-8CF5-9A87104FD89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518023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87E8-EBB5-4309-A73F-03D7EB532D80}" type="datetimeFigureOut">
              <a:rPr lang="ru-KZ" smtClean="0"/>
              <a:t>01.02.2020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702E-9562-4545-8CF5-9A87104FD896}" type="slidenum">
              <a:rPr lang="ru-KZ" smtClean="0"/>
              <a:t>‹#›</a:t>
            </a:fld>
            <a:endParaRPr lang="ru-K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6433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87E8-EBB5-4309-A73F-03D7EB532D80}" type="datetimeFigureOut">
              <a:rPr lang="ru-KZ" smtClean="0"/>
              <a:t>01.02.2020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702E-9562-4545-8CF5-9A87104FD89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813574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87E8-EBB5-4309-A73F-03D7EB532D80}" type="datetimeFigureOut">
              <a:rPr lang="ru-KZ" smtClean="0"/>
              <a:t>01.02.2020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702E-9562-4545-8CF5-9A87104FD89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441083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87E8-EBB5-4309-A73F-03D7EB532D80}" type="datetimeFigureOut">
              <a:rPr lang="ru-KZ" smtClean="0"/>
              <a:t>01.02.2020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702E-9562-4545-8CF5-9A87104FD89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10588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87E8-EBB5-4309-A73F-03D7EB532D80}" type="datetimeFigureOut">
              <a:rPr lang="ru-KZ" smtClean="0"/>
              <a:t>01.02.2020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702E-9562-4545-8CF5-9A87104FD89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22808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87E8-EBB5-4309-A73F-03D7EB532D80}" type="datetimeFigureOut">
              <a:rPr lang="ru-KZ" smtClean="0"/>
              <a:t>01.02.2020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702E-9562-4545-8CF5-9A87104FD89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53375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87E8-EBB5-4309-A73F-03D7EB532D80}" type="datetimeFigureOut">
              <a:rPr lang="ru-KZ" smtClean="0"/>
              <a:t>01.02.2020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702E-9562-4545-8CF5-9A87104FD89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1650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87E8-EBB5-4309-A73F-03D7EB532D80}" type="datetimeFigureOut">
              <a:rPr lang="ru-KZ" smtClean="0"/>
              <a:t>01.02.2020</a:t>
            </a:fld>
            <a:endParaRPr lang="ru-K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702E-9562-4545-8CF5-9A87104FD89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58610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87E8-EBB5-4309-A73F-03D7EB532D80}" type="datetimeFigureOut">
              <a:rPr lang="ru-KZ" smtClean="0"/>
              <a:t>01.02.2020</a:t>
            </a:fld>
            <a:endParaRPr lang="ru-K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702E-9562-4545-8CF5-9A87104FD89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3703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87E8-EBB5-4309-A73F-03D7EB532D80}" type="datetimeFigureOut">
              <a:rPr lang="ru-KZ" smtClean="0"/>
              <a:t>01.02.2020</a:t>
            </a:fld>
            <a:endParaRPr lang="ru-K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702E-9562-4545-8CF5-9A87104FD89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9489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87E8-EBB5-4309-A73F-03D7EB532D80}" type="datetimeFigureOut">
              <a:rPr lang="ru-KZ" smtClean="0"/>
              <a:t>01.02.2020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702E-9562-4545-8CF5-9A87104FD89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33896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87E8-EBB5-4309-A73F-03D7EB532D80}" type="datetimeFigureOut">
              <a:rPr lang="ru-KZ" smtClean="0"/>
              <a:t>01.02.2020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702E-9562-4545-8CF5-9A87104FD89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7032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287E8-EBB5-4309-A73F-03D7EB532D80}" type="datetimeFigureOut">
              <a:rPr lang="ru-KZ" smtClean="0"/>
              <a:t>01.02.2020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F0D702E-9562-4545-8CF5-9A87104FD89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26062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4AF8E8-000E-46C3-A457-67362BB2C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dirty="0"/>
              <a:t>Проект </a:t>
            </a:r>
            <a:r>
              <a:rPr lang="en-US" dirty="0" err="1"/>
              <a:t>Pygame</a:t>
            </a:r>
            <a:r>
              <a:rPr lang="en-US" dirty="0"/>
              <a:t>: Pacman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289980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54CE-4BFB-47C1-81BF-C405D9B5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структуре кода и его исполнении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CC2E3-C1AA-46D5-B6CC-CD7EAEE44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/>
              <a:t>Весь процесс запуска разделен на три функции для запуска меню, новой игры, таблицы рекрдов</a:t>
            </a:r>
          </a:p>
          <a:p>
            <a:r>
              <a:rPr lang="ru-RU" sz="2400" dirty="0"/>
              <a:t>Таблица рекордов обновляется каждый раз когда заканчивается новая игра</a:t>
            </a:r>
          </a:p>
          <a:p>
            <a:r>
              <a:rPr lang="ru-RU" sz="2400" dirty="0"/>
              <a:t>Сам процесс игры можно разделить на два: инициализация, динамика</a:t>
            </a:r>
          </a:p>
          <a:p>
            <a:r>
              <a:rPr lang="ru-RU" sz="2400" dirty="0"/>
              <a:t>В инициализации я создаю спрайты, обьекты, переменные</a:t>
            </a:r>
          </a:p>
          <a:p>
            <a:r>
              <a:rPr lang="ru-RU" sz="2400" dirty="0"/>
              <a:t>В динамике я все это привожу в движение и обрабатываю события</a:t>
            </a:r>
            <a:endParaRPr lang="ru-KZ" sz="2400" dirty="0"/>
          </a:p>
        </p:txBody>
      </p:sp>
    </p:spTree>
    <p:extLst>
      <p:ext uri="{BB962C8B-B14F-4D97-AF65-F5344CB8AC3E}">
        <p14:creationId xmlns:p14="http://schemas.microsoft.com/office/powerpoint/2010/main" val="239910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9FBE-51CC-4485-81F9-D8A680C13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Созданные классы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7646D-9949-4687-ACB5-E73C4A7EB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Wall</a:t>
            </a:r>
            <a:r>
              <a:rPr lang="ru-RU" sz="2400" dirty="0"/>
              <a:t> – класс для блока стены, для постоянной прорисовки и для понимания кода очень удобный</a:t>
            </a:r>
            <a:endParaRPr lang="en-US" sz="2400" dirty="0"/>
          </a:p>
          <a:p>
            <a:r>
              <a:rPr lang="en-US" sz="2400" dirty="0"/>
              <a:t>Ball</a:t>
            </a:r>
            <a:r>
              <a:rPr lang="ru-RU" sz="2400" dirty="0"/>
              <a:t> – класс для шариков с очками, которые позже в обрабоке при столкновении с пакмэном исчезают, и приносят очки</a:t>
            </a:r>
            <a:endParaRPr lang="en-US" sz="2400" dirty="0"/>
          </a:p>
          <a:p>
            <a:r>
              <a:rPr lang="en-US" sz="2400" dirty="0"/>
              <a:t>Energizer</a:t>
            </a:r>
            <a:r>
              <a:rPr lang="ru-RU" sz="2400" dirty="0"/>
              <a:t> – класс для шариков дающие возможность остановить приведения и сьедать их на 5 секунд, а также дают больше очков за столкновение</a:t>
            </a:r>
            <a:endParaRPr lang="ru-KZ" sz="2400" dirty="0"/>
          </a:p>
        </p:txBody>
      </p:sp>
    </p:spTree>
    <p:extLst>
      <p:ext uri="{BB962C8B-B14F-4D97-AF65-F5344CB8AC3E}">
        <p14:creationId xmlns:p14="http://schemas.microsoft.com/office/powerpoint/2010/main" val="3601482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30456-A512-43CA-9AEB-76AF33859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движения 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A4201-2AD5-447D-BAAD-7C6E0AFF8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У пакмэна движение довольно простое, однако нужно отметить что для плавных поворотов, была создана переменная </a:t>
            </a:r>
            <a:r>
              <a:rPr lang="en-US" sz="2400" dirty="0" err="1"/>
              <a:t>pacman_subdirection</a:t>
            </a:r>
            <a:r>
              <a:rPr lang="ru-RU" sz="2400" dirty="0"/>
              <a:t>, которая при первой возможности меняет основное направление на свое, что приводит к последоватеьному изменению </a:t>
            </a:r>
          </a:p>
          <a:p>
            <a:r>
              <a:rPr lang="ru-RU" sz="2400" dirty="0"/>
              <a:t>А у приведений во время обычного передвижения, алгоритм такой:</a:t>
            </a:r>
          </a:p>
          <a:p>
            <a:pPr marL="0" indent="0">
              <a:buNone/>
            </a:pPr>
            <a:r>
              <a:rPr lang="ru-RU" sz="2400" dirty="0"/>
              <a:t>Проверяеться на равность координаты у, а после этого на х, что приводит к такому эффекту: приведения окружают  а не следуют за пакмэном. </a:t>
            </a:r>
            <a:endParaRPr lang="ru-KZ" sz="2400" dirty="0"/>
          </a:p>
        </p:txBody>
      </p:sp>
    </p:spTree>
    <p:extLst>
      <p:ext uri="{BB962C8B-B14F-4D97-AF65-F5344CB8AC3E}">
        <p14:creationId xmlns:p14="http://schemas.microsoft.com/office/powerpoint/2010/main" val="3009590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203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Проект Pygame: Pacman</vt:lpstr>
      <vt:lpstr>О структуре кода и его исполнении</vt:lpstr>
      <vt:lpstr>Созданные классы</vt:lpstr>
      <vt:lpstr>Алгоритм движения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Pygame: Pacman</dc:title>
  <dc:creator>kenzhekhanov zhanybek</dc:creator>
  <cp:lastModifiedBy>kenzhekhanov zhanybek</cp:lastModifiedBy>
  <cp:revision>2</cp:revision>
  <dcterms:created xsi:type="dcterms:W3CDTF">2020-02-01T06:33:57Z</dcterms:created>
  <dcterms:modified xsi:type="dcterms:W3CDTF">2020-02-01T06:47:01Z</dcterms:modified>
</cp:coreProperties>
</file>