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12b91de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12b91de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2b91de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2b91de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75" y="2056038"/>
            <a:ext cx="1966851" cy="12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950" y="601175"/>
            <a:ext cx="856549" cy="92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7900" y="3173000"/>
            <a:ext cx="227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Camelot (Extract table from pdf) and store it in form of pandas dataframe</a:t>
            </a:r>
            <a:endParaRPr/>
          </a:p>
        </p:txBody>
      </p:sp>
      <p:cxnSp>
        <p:nvCxnSpPr>
          <p:cNvPr id="57" name="Google Shape;57;p13"/>
          <p:cNvCxnSpPr>
            <a:stCxn id="55" idx="3"/>
            <a:endCxn id="58" idx="1"/>
          </p:cNvCxnSpPr>
          <p:nvPr/>
        </p:nvCxnSpPr>
        <p:spPr>
          <a:xfrm>
            <a:off x="2351499" y="1061350"/>
            <a:ext cx="17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1914825" y="1588325"/>
            <a:ext cx="84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000" y="543825"/>
            <a:ext cx="1035049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009775" y="1462175"/>
            <a:ext cx="129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Parser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(Detect the table from pdf).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2375100" y="1224650"/>
            <a:ext cx="1655100" cy="152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2271100" y="2753525"/>
            <a:ext cx="118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2375100" y="2226725"/>
            <a:ext cx="145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Passing table Coordinates</a:t>
            </a:r>
            <a:endParaRPr sz="1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250" y="3382513"/>
            <a:ext cx="2270377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914825" y="4215750"/>
            <a:ext cx="178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the table has stats if yes then go to next step</a:t>
            </a:r>
            <a:endParaRPr/>
          </a:p>
        </p:txBody>
      </p:sp>
      <p:cxnSp>
        <p:nvCxnSpPr>
          <p:cNvPr id="66" name="Google Shape;66;p13"/>
          <p:cNvCxnSpPr>
            <a:stCxn id="56" idx="2"/>
          </p:cNvCxnSpPr>
          <p:nvPr/>
        </p:nvCxnSpPr>
        <p:spPr>
          <a:xfrm flipH="1" rot="-5400000">
            <a:off x="3282850" y="2644550"/>
            <a:ext cx="152100" cy="287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4794689" y="3909088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4794689" y="2516113"/>
            <a:ext cx="1858200" cy="866400"/>
          </a:xfrm>
          <a:prstGeom prst="bentConnector3">
            <a:avLst>
              <a:gd fmla="val 17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4957950" y="2605150"/>
            <a:ext cx="137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Match if keywords are present, If yes store tha table in png format.</a:t>
            </a:r>
            <a:endParaRPr sz="1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75" y="1837025"/>
            <a:ext cx="1373099" cy="13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04300" y="163275"/>
            <a:ext cx="2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04300" y="721125"/>
            <a:ext cx="103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Passing page one by one to camelot and </a:t>
            </a:r>
            <a:r>
              <a:rPr lang="en" sz="1000"/>
              <a:t>layout</a:t>
            </a:r>
            <a:r>
              <a:rPr lang="en" sz="1000"/>
              <a:t> parser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Tech Stack used: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50" y="701050"/>
            <a:ext cx="630900" cy="6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48875" y="816400"/>
            <a:ext cx="19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Layout</a:t>
            </a:r>
            <a:r>
              <a:rPr lang="en"/>
              <a:t> Parser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93375" y="1373075"/>
            <a:ext cx="3000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unified toolkit for Deep Learning Based Document Image Analysis which can detect tables from the pdf.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675" y="351788"/>
            <a:ext cx="3368543" cy="23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393375" y="2374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</a:t>
            </a:r>
            <a:r>
              <a:rPr lang="en">
                <a:solidFill>
                  <a:schemeClr val="dk1"/>
                </a:solidFill>
              </a:rPr>
              <a:t>Camelot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41800" y="29313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p</a:t>
            </a:r>
            <a:r>
              <a:rPr lang="en">
                <a:solidFill>
                  <a:schemeClr val="dk1"/>
                </a:solidFill>
              </a:rPr>
              <a:t>ython library that extract tables from PDFs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5">
            <a:alphaModFix/>
          </a:blip>
          <a:srcRect b="6245" l="25576" r="19159" t="10372"/>
          <a:stretch/>
        </p:blipFill>
        <p:spPr>
          <a:xfrm>
            <a:off x="1480875" y="2288400"/>
            <a:ext cx="708261" cy="6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8675" y="2842650"/>
            <a:ext cx="2463000" cy="20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482425" y="-259800"/>
            <a:ext cx="22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25"/>
            <a:ext cx="2041075" cy="12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571500" y="1309900"/>
            <a:ext cx="9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Camelot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736775" y="371100"/>
            <a:ext cx="43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library that extract tables from PDFs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