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65" r:id="rId4"/>
    <p:sldId id="266" r:id="rId5"/>
    <p:sldId id="267" r:id="rId6"/>
    <p:sldId id="275" r:id="rId7"/>
    <p:sldId id="274" r:id="rId8"/>
    <p:sldId id="268" r:id="rId9"/>
    <p:sldId id="277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73BFC-1DBF-4114-B096-A15E6E7A9E3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FI"/>
        </a:p>
      </dgm:t>
    </dgm:pt>
    <dgm:pt modelId="{99B8F3B6-A4B7-4C7B-A5F8-569377F61F4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Inputs</a:t>
          </a:r>
          <a:endParaRPr lang="en-FI"/>
        </a:p>
      </dgm:t>
    </dgm:pt>
    <dgm:pt modelId="{E8C0ED47-D94B-4CBF-BCCB-C37429DB7924}" type="parTrans" cxnId="{00DC60AA-E6AD-4874-A004-A88B622BBC33}">
      <dgm:prSet/>
      <dgm:spPr/>
      <dgm:t>
        <a:bodyPr/>
        <a:lstStyle/>
        <a:p>
          <a:endParaRPr lang="en-FI"/>
        </a:p>
      </dgm:t>
    </dgm:pt>
    <dgm:pt modelId="{B40FBF85-60EF-4EC5-8333-B1EA5F71C621}" type="sibTrans" cxnId="{00DC60AA-E6AD-4874-A004-A88B622BBC33}">
      <dgm:prSet/>
      <dgm:spPr/>
      <dgm:t>
        <a:bodyPr/>
        <a:lstStyle/>
        <a:p>
          <a:endParaRPr lang="en-FI"/>
        </a:p>
      </dgm:t>
    </dgm:pt>
    <dgm:pt modelId="{7299D1DA-666B-43EB-9038-7A463BD9BE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Header</a:t>
          </a:r>
          <a:endParaRPr lang="en-FI"/>
        </a:p>
      </dgm:t>
    </dgm:pt>
    <dgm:pt modelId="{7A1935DA-23DF-41C0-9E8C-E43A28A6B42B}" type="parTrans" cxnId="{FD0172DA-0350-4588-A592-6E1A907B828B}">
      <dgm:prSet/>
      <dgm:spPr/>
      <dgm:t>
        <a:bodyPr/>
        <a:lstStyle/>
        <a:p>
          <a:endParaRPr lang="en-FI"/>
        </a:p>
      </dgm:t>
    </dgm:pt>
    <dgm:pt modelId="{0440D16E-724B-433C-BEA0-041A29676021}" type="sibTrans" cxnId="{FD0172DA-0350-4588-A592-6E1A907B828B}">
      <dgm:prSet/>
      <dgm:spPr/>
      <dgm:t>
        <a:bodyPr/>
        <a:lstStyle/>
        <a:p>
          <a:endParaRPr lang="en-FI"/>
        </a:p>
      </dgm:t>
    </dgm:pt>
    <dgm:pt modelId="{FEEC632F-3800-4EEB-B181-B915FC825E7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</a:t>
          </a:r>
          <a:endParaRPr lang="en-FI"/>
        </a:p>
      </dgm:t>
    </dgm:pt>
    <dgm:pt modelId="{03C6BDF4-2AFC-4A86-BB9A-ABD01D6B3BFA}" type="parTrans" cxnId="{10B8B693-295F-47AC-8471-34F391615E2F}">
      <dgm:prSet/>
      <dgm:spPr/>
      <dgm:t>
        <a:bodyPr/>
        <a:lstStyle/>
        <a:p>
          <a:endParaRPr lang="en-FI"/>
        </a:p>
      </dgm:t>
    </dgm:pt>
    <dgm:pt modelId="{BB0C3F93-9DC4-4BB5-98B0-F8AA57DED109}" type="sibTrans" cxnId="{10B8B693-295F-47AC-8471-34F391615E2F}">
      <dgm:prSet/>
      <dgm:spPr/>
      <dgm:t>
        <a:bodyPr/>
        <a:lstStyle/>
        <a:p>
          <a:endParaRPr lang="en-FI"/>
        </a:p>
      </dgm:t>
    </dgm:pt>
    <dgm:pt modelId="{3F0BADF1-538F-4557-87B2-6B6CA888A74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API</a:t>
          </a:r>
          <a:endParaRPr lang="en-FI"/>
        </a:p>
      </dgm:t>
    </dgm:pt>
    <dgm:pt modelId="{F8A2B942-7D4D-4D5C-AD42-28F84657D22E}" type="parTrans" cxnId="{D2288A07-9541-4A71-B25E-5AF9B41F7EF4}">
      <dgm:prSet/>
      <dgm:spPr/>
      <dgm:t>
        <a:bodyPr/>
        <a:lstStyle/>
        <a:p>
          <a:endParaRPr lang="en-FI"/>
        </a:p>
      </dgm:t>
    </dgm:pt>
    <dgm:pt modelId="{26F176E3-82EF-45DA-AA29-51AECBFEB48D}" type="sibTrans" cxnId="{D2288A07-9541-4A71-B25E-5AF9B41F7EF4}">
      <dgm:prSet/>
      <dgm:spPr/>
      <dgm:t>
        <a:bodyPr/>
        <a:lstStyle/>
        <a:p>
          <a:endParaRPr lang="en-FI"/>
        </a:p>
      </dgm:t>
    </dgm:pt>
    <dgm:pt modelId="{2C2D5A0E-37CB-482F-A7A5-9238DF2975C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URL (path)</a:t>
          </a:r>
        </a:p>
        <a:p>
          <a:pPr>
            <a:lnSpc>
              <a:spcPct val="100000"/>
            </a:lnSpc>
          </a:pPr>
          <a:r>
            <a:rPr lang="en-US" dirty="0"/>
            <a:t>Method</a:t>
          </a:r>
          <a:endParaRPr lang="en-FI" dirty="0"/>
        </a:p>
      </dgm:t>
    </dgm:pt>
    <dgm:pt modelId="{0BB9DC64-BA2B-4B37-BABB-6E40F7468061}" type="parTrans" cxnId="{F23DA243-DC37-4DC3-9D1D-28FF78349B0D}">
      <dgm:prSet/>
      <dgm:spPr/>
      <dgm:t>
        <a:bodyPr/>
        <a:lstStyle/>
        <a:p>
          <a:endParaRPr lang="en-FI"/>
        </a:p>
      </dgm:t>
    </dgm:pt>
    <dgm:pt modelId="{9A4EE4DD-56FE-49CA-B3BF-F8DC403E498B}" type="sibTrans" cxnId="{F23DA243-DC37-4DC3-9D1D-28FF78349B0D}">
      <dgm:prSet/>
      <dgm:spPr/>
      <dgm:t>
        <a:bodyPr/>
        <a:lstStyle/>
        <a:p>
          <a:endParaRPr lang="en-FI"/>
        </a:p>
      </dgm:t>
    </dgm:pt>
    <dgm:pt modelId="{18C66DC6-76D4-48DC-AFEC-F32E5F63A2D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Outputs</a:t>
          </a:r>
          <a:endParaRPr lang="en-FI"/>
        </a:p>
      </dgm:t>
    </dgm:pt>
    <dgm:pt modelId="{1B9B50BE-6035-4B84-96FF-E1CB2CE326C7}" type="parTrans" cxnId="{CA50C4AC-C49A-4962-90DC-BD7409023670}">
      <dgm:prSet/>
      <dgm:spPr/>
      <dgm:t>
        <a:bodyPr/>
        <a:lstStyle/>
        <a:p>
          <a:endParaRPr lang="en-FI"/>
        </a:p>
      </dgm:t>
    </dgm:pt>
    <dgm:pt modelId="{2713C72F-4B31-48E4-A1DD-3D5A424BE4CA}" type="sibTrans" cxnId="{CA50C4AC-C49A-4962-90DC-BD7409023670}">
      <dgm:prSet/>
      <dgm:spPr/>
      <dgm:t>
        <a:bodyPr/>
        <a:lstStyle/>
        <a:p>
          <a:endParaRPr lang="en-FI"/>
        </a:p>
      </dgm:t>
    </dgm:pt>
    <dgm:pt modelId="{FEFA575F-9455-4F04-827E-2A54628715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Status code</a:t>
          </a:r>
          <a:endParaRPr lang="en-FI" dirty="0"/>
        </a:p>
      </dgm:t>
    </dgm:pt>
    <dgm:pt modelId="{7BAF208C-9CF8-40F7-B4C6-97ADF6D623C1}" type="parTrans" cxnId="{3D329FD2-034E-4028-A551-7634723CB16E}">
      <dgm:prSet/>
      <dgm:spPr/>
      <dgm:t>
        <a:bodyPr/>
        <a:lstStyle/>
        <a:p>
          <a:endParaRPr lang="en-FI"/>
        </a:p>
      </dgm:t>
    </dgm:pt>
    <dgm:pt modelId="{44552ED5-8E9E-46E2-B90A-C2C6131BCB2B}" type="sibTrans" cxnId="{3D329FD2-034E-4028-A551-7634723CB16E}">
      <dgm:prSet/>
      <dgm:spPr/>
      <dgm:t>
        <a:bodyPr/>
        <a:lstStyle/>
        <a:p>
          <a:endParaRPr lang="en-FI"/>
        </a:p>
      </dgm:t>
    </dgm:pt>
    <dgm:pt modelId="{2CF1FBD2-F953-4863-88CB-A4EB1280326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Information (JSON, file-stream, text) sent to client</a:t>
          </a:r>
          <a:endParaRPr lang="en-FI" dirty="0"/>
        </a:p>
      </dgm:t>
    </dgm:pt>
    <dgm:pt modelId="{0FFCAA2A-1012-46D5-B448-1936D51A5AAD}" type="parTrans" cxnId="{1F63CB80-BDD6-4281-AB78-D38D57DD2182}">
      <dgm:prSet/>
      <dgm:spPr/>
      <dgm:t>
        <a:bodyPr/>
        <a:lstStyle/>
        <a:p>
          <a:endParaRPr lang="en-FI"/>
        </a:p>
      </dgm:t>
    </dgm:pt>
    <dgm:pt modelId="{2023D22B-B4BD-45D8-9FE2-697DD7069278}" type="sibTrans" cxnId="{1F63CB80-BDD6-4281-AB78-D38D57DD2182}">
      <dgm:prSet/>
      <dgm:spPr/>
      <dgm:t>
        <a:bodyPr/>
        <a:lstStyle/>
        <a:p>
          <a:endParaRPr lang="en-FI"/>
        </a:p>
      </dgm:t>
    </dgm:pt>
    <dgm:pt modelId="{5376361E-E8B4-4AEC-BE53-8E6BDE25431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Path / query params</a:t>
          </a:r>
          <a:endParaRPr lang="en-FI"/>
        </a:p>
      </dgm:t>
    </dgm:pt>
    <dgm:pt modelId="{E8C9F12C-8DFC-4BCD-8F28-B3C52CDA9CF1}" type="parTrans" cxnId="{728538FF-9287-4F8A-A48A-C9C11A3920DE}">
      <dgm:prSet/>
      <dgm:spPr/>
      <dgm:t>
        <a:bodyPr/>
        <a:lstStyle/>
        <a:p>
          <a:endParaRPr lang="en-FI"/>
        </a:p>
      </dgm:t>
    </dgm:pt>
    <dgm:pt modelId="{1894CFAF-AAF3-4B61-89DD-E2253D394A09}" type="sibTrans" cxnId="{728538FF-9287-4F8A-A48A-C9C11A3920DE}">
      <dgm:prSet/>
      <dgm:spPr/>
      <dgm:t>
        <a:bodyPr/>
        <a:lstStyle/>
        <a:p>
          <a:endParaRPr lang="en-FI"/>
        </a:p>
      </dgm:t>
    </dgm:pt>
    <dgm:pt modelId="{D61E93C2-A650-4AED-9206-F54095859253}" type="pres">
      <dgm:prSet presAssocID="{54D73BFC-1DBF-4114-B096-A15E6E7A9E37}" presName="root" presStyleCnt="0">
        <dgm:presLayoutVars>
          <dgm:dir/>
          <dgm:resizeHandles val="exact"/>
        </dgm:presLayoutVars>
      </dgm:prSet>
      <dgm:spPr/>
    </dgm:pt>
    <dgm:pt modelId="{851EE217-78F5-4E10-8415-8FDE8CE429DD}" type="pres">
      <dgm:prSet presAssocID="{99B8F3B6-A4B7-4C7B-A5F8-569377F61F4E}" presName="compNode" presStyleCnt="0"/>
      <dgm:spPr/>
    </dgm:pt>
    <dgm:pt modelId="{F51302CF-E167-4A78-82D1-7830C9D34B8C}" type="pres">
      <dgm:prSet presAssocID="{99B8F3B6-A4B7-4C7B-A5F8-569377F61F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C247E42-763B-46EE-A144-0F2A7A19ACD6}" type="pres">
      <dgm:prSet presAssocID="{99B8F3B6-A4B7-4C7B-A5F8-569377F61F4E}" presName="iconSpace" presStyleCnt="0"/>
      <dgm:spPr/>
    </dgm:pt>
    <dgm:pt modelId="{0A1BF0BC-F4C4-4233-9A57-35853EE3B11A}" type="pres">
      <dgm:prSet presAssocID="{99B8F3B6-A4B7-4C7B-A5F8-569377F61F4E}" presName="parTx" presStyleLbl="revTx" presStyleIdx="0" presStyleCnt="6">
        <dgm:presLayoutVars>
          <dgm:chMax val="0"/>
          <dgm:chPref val="0"/>
        </dgm:presLayoutVars>
      </dgm:prSet>
      <dgm:spPr/>
    </dgm:pt>
    <dgm:pt modelId="{CEE8565B-C4A9-4394-8874-A97CE2DF4C5E}" type="pres">
      <dgm:prSet presAssocID="{99B8F3B6-A4B7-4C7B-A5F8-569377F61F4E}" presName="txSpace" presStyleCnt="0"/>
      <dgm:spPr/>
    </dgm:pt>
    <dgm:pt modelId="{3E56FA80-E586-48F5-8169-C64047CC527E}" type="pres">
      <dgm:prSet presAssocID="{99B8F3B6-A4B7-4C7B-A5F8-569377F61F4E}" presName="desTx" presStyleLbl="revTx" presStyleIdx="1" presStyleCnt="6">
        <dgm:presLayoutVars/>
      </dgm:prSet>
      <dgm:spPr/>
    </dgm:pt>
    <dgm:pt modelId="{4A2BBF6E-6221-4F3C-865F-1A7F40172A56}" type="pres">
      <dgm:prSet presAssocID="{B40FBF85-60EF-4EC5-8333-B1EA5F71C621}" presName="sibTrans" presStyleCnt="0"/>
      <dgm:spPr/>
    </dgm:pt>
    <dgm:pt modelId="{CD70A84C-ED81-4106-AED2-F6CC55E2ADA8}" type="pres">
      <dgm:prSet presAssocID="{3F0BADF1-538F-4557-87B2-6B6CA888A744}" presName="compNode" presStyleCnt="0"/>
      <dgm:spPr/>
    </dgm:pt>
    <dgm:pt modelId="{22A94C8A-BF7B-4B8C-965F-5FA5EFBABC87}" type="pres">
      <dgm:prSet presAssocID="{3F0BADF1-538F-4557-87B2-6B6CA888A7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B0E65C6-1F87-45B1-81B6-657679BFD213}" type="pres">
      <dgm:prSet presAssocID="{3F0BADF1-538F-4557-87B2-6B6CA888A744}" presName="iconSpace" presStyleCnt="0"/>
      <dgm:spPr/>
    </dgm:pt>
    <dgm:pt modelId="{41626DA4-98BE-49A6-865B-0B841C8ABD81}" type="pres">
      <dgm:prSet presAssocID="{3F0BADF1-538F-4557-87B2-6B6CA888A744}" presName="parTx" presStyleLbl="revTx" presStyleIdx="2" presStyleCnt="6">
        <dgm:presLayoutVars>
          <dgm:chMax val="0"/>
          <dgm:chPref val="0"/>
        </dgm:presLayoutVars>
      </dgm:prSet>
      <dgm:spPr/>
    </dgm:pt>
    <dgm:pt modelId="{DAB51068-33C8-4A72-9AAF-8E35B9A324AD}" type="pres">
      <dgm:prSet presAssocID="{3F0BADF1-538F-4557-87B2-6B6CA888A744}" presName="txSpace" presStyleCnt="0"/>
      <dgm:spPr/>
    </dgm:pt>
    <dgm:pt modelId="{10B203E3-96A7-49F8-ABAC-1C8D9E605878}" type="pres">
      <dgm:prSet presAssocID="{3F0BADF1-538F-4557-87B2-6B6CA888A744}" presName="desTx" presStyleLbl="revTx" presStyleIdx="3" presStyleCnt="6">
        <dgm:presLayoutVars/>
      </dgm:prSet>
      <dgm:spPr/>
    </dgm:pt>
    <dgm:pt modelId="{E0ECEC4E-7BB1-4C20-B5A8-506D2442ED61}" type="pres">
      <dgm:prSet presAssocID="{26F176E3-82EF-45DA-AA29-51AECBFEB48D}" presName="sibTrans" presStyleCnt="0"/>
      <dgm:spPr/>
    </dgm:pt>
    <dgm:pt modelId="{67B3A8FD-34A7-495E-BBD0-F4EE4EECF991}" type="pres">
      <dgm:prSet presAssocID="{18C66DC6-76D4-48DC-AFEC-F32E5F63A2D6}" presName="compNode" presStyleCnt="0"/>
      <dgm:spPr/>
    </dgm:pt>
    <dgm:pt modelId="{0F606A89-FB14-4285-9DF7-046DDB8674FA}" type="pres">
      <dgm:prSet presAssocID="{18C66DC6-76D4-48DC-AFEC-F32E5F63A2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Brain"/>
        </a:ext>
      </dgm:extLst>
    </dgm:pt>
    <dgm:pt modelId="{A1632E7A-1EE6-4F5B-9C7E-A9EFBB565021}" type="pres">
      <dgm:prSet presAssocID="{18C66DC6-76D4-48DC-AFEC-F32E5F63A2D6}" presName="iconSpace" presStyleCnt="0"/>
      <dgm:spPr/>
    </dgm:pt>
    <dgm:pt modelId="{DAD70F14-B3D5-4A04-8756-BBF0D7977C30}" type="pres">
      <dgm:prSet presAssocID="{18C66DC6-76D4-48DC-AFEC-F32E5F63A2D6}" presName="parTx" presStyleLbl="revTx" presStyleIdx="4" presStyleCnt="6">
        <dgm:presLayoutVars>
          <dgm:chMax val="0"/>
          <dgm:chPref val="0"/>
        </dgm:presLayoutVars>
      </dgm:prSet>
      <dgm:spPr/>
    </dgm:pt>
    <dgm:pt modelId="{20FFBE3D-9028-4461-87F0-FEB65BC49B41}" type="pres">
      <dgm:prSet presAssocID="{18C66DC6-76D4-48DC-AFEC-F32E5F63A2D6}" presName="txSpace" presStyleCnt="0"/>
      <dgm:spPr/>
    </dgm:pt>
    <dgm:pt modelId="{EB725C43-BE84-405E-85F5-D33644304ED0}" type="pres">
      <dgm:prSet presAssocID="{18C66DC6-76D4-48DC-AFEC-F32E5F63A2D6}" presName="desTx" presStyleLbl="revTx" presStyleIdx="5" presStyleCnt="6">
        <dgm:presLayoutVars/>
      </dgm:prSet>
      <dgm:spPr/>
    </dgm:pt>
  </dgm:ptLst>
  <dgm:cxnLst>
    <dgm:cxn modelId="{D2288A07-9541-4A71-B25E-5AF9B41F7EF4}" srcId="{54D73BFC-1DBF-4114-B096-A15E6E7A9E37}" destId="{3F0BADF1-538F-4557-87B2-6B6CA888A744}" srcOrd="1" destOrd="0" parTransId="{F8A2B942-7D4D-4D5C-AD42-28F84657D22E}" sibTransId="{26F176E3-82EF-45DA-AA29-51AECBFEB48D}"/>
    <dgm:cxn modelId="{9DBAD727-5AE0-498C-9D56-69112F5A3D17}" type="presOf" srcId="{54D73BFC-1DBF-4114-B096-A15E6E7A9E37}" destId="{D61E93C2-A650-4AED-9206-F54095859253}" srcOrd="0" destOrd="0" presId="urn:microsoft.com/office/officeart/2018/5/layout/CenteredIconLabelDescriptionList"/>
    <dgm:cxn modelId="{F23DA243-DC37-4DC3-9D1D-28FF78349B0D}" srcId="{3F0BADF1-538F-4557-87B2-6B6CA888A744}" destId="{2C2D5A0E-37CB-482F-A7A5-9238DF2975CD}" srcOrd="0" destOrd="0" parTransId="{0BB9DC64-BA2B-4B37-BABB-6E40F7468061}" sibTransId="{9A4EE4DD-56FE-49CA-B3BF-F8DC403E498B}"/>
    <dgm:cxn modelId="{FB2D1D56-2B84-41C6-9CC8-7BC1DC4F9238}" type="presOf" srcId="{2C2D5A0E-37CB-482F-A7A5-9238DF2975CD}" destId="{10B203E3-96A7-49F8-ABAC-1C8D9E605878}" srcOrd="0" destOrd="0" presId="urn:microsoft.com/office/officeart/2018/5/layout/CenteredIconLabelDescriptionList"/>
    <dgm:cxn modelId="{0BC33C7C-8C85-40DD-A43C-FD3B2F662E6D}" type="presOf" srcId="{2CF1FBD2-F953-4863-88CB-A4EB1280326B}" destId="{EB725C43-BE84-405E-85F5-D33644304ED0}" srcOrd="0" destOrd="1" presId="urn:microsoft.com/office/officeart/2018/5/layout/CenteredIconLabelDescriptionList"/>
    <dgm:cxn modelId="{1F63CB80-BDD6-4281-AB78-D38D57DD2182}" srcId="{18C66DC6-76D4-48DC-AFEC-F32E5F63A2D6}" destId="{2CF1FBD2-F953-4863-88CB-A4EB1280326B}" srcOrd="1" destOrd="0" parTransId="{0FFCAA2A-1012-46D5-B448-1936D51A5AAD}" sibTransId="{2023D22B-B4BD-45D8-9FE2-697DD7069278}"/>
    <dgm:cxn modelId="{10B8B693-295F-47AC-8471-34F391615E2F}" srcId="{99B8F3B6-A4B7-4C7B-A5F8-569377F61F4E}" destId="{FEEC632F-3800-4EEB-B181-B915FC825E78}" srcOrd="2" destOrd="0" parTransId="{03C6BDF4-2AFC-4A86-BB9A-ABD01D6B3BFA}" sibTransId="{BB0C3F93-9DC4-4BB5-98B0-F8AA57DED109}"/>
    <dgm:cxn modelId="{A131D197-AB75-44F1-B3A9-8731E1FE2ED1}" type="presOf" srcId="{3F0BADF1-538F-4557-87B2-6B6CA888A744}" destId="{41626DA4-98BE-49A6-865B-0B841C8ABD81}" srcOrd="0" destOrd="0" presId="urn:microsoft.com/office/officeart/2018/5/layout/CenteredIconLabelDescriptionList"/>
    <dgm:cxn modelId="{00DC60AA-E6AD-4874-A004-A88B622BBC33}" srcId="{54D73BFC-1DBF-4114-B096-A15E6E7A9E37}" destId="{99B8F3B6-A4B7-4C7B-A5F8-569377F61F4E}" srcOrd="0" destOrd="0" parTransId="{E8C0ED47-D94B-4CBF-BCCB-C37429DB7924}" sibTransId="{B40FBF85-60EF-4EC5-8333-B1EA5F71C621}"/>
    <dgm:cxn modelId="{CA50C4AC-C49A-4962-90DC-BD7409023670}" srcId="{54D73BFC-1DBF-4114-B096-A15E6E7A9E37}" destId="{18C66DC6-76D4-48DC-AFEC-F32E5F63A2D6}" srcOrd="2" destOrd="0" parTransId="{1B9B50BE-6035-4B84-96FF-E1CB2CE326C7}" sibTransId="{2713C72F-4B31-48E4-A1DD-3D5A424BE4CA}"/>
    <dgm:cxn modelId="{8CFF4FAF-8E25-4017-928F-3C52CC797868}" type="presOf" srcId="{FEEC632F-3800-4EEB-B181-B915FC825E78}" destId="{3E56FA80-E586-48F5-8169-C64047CC527E}" srcOrd="0" destOrd="2" presId="urn:microsoft.com/office/officeart/2018/5/layout/CenteredIconLabelDescriptionList"/>
    <dgm:cxn modelId="{4996CFCB-B3C5-482E-9F0D-3A0EAADE4AB1}" type="presOf" srcId="{99B8F3B6-A4B7-4C7B-A5F8-569377F61F4E}" destId="{0A1BF0BC-F4C4-4233-9A57-35853EE3B11A}" srcOrd="0" destOrd="0" presId="urn:microsoft.com/office/officeart/2018/5/layout/CenteredIconLabelDescriptionList"/>
    <dgm:cxn modelId="{D7BE29CC-1D59-41C7-9CA5-FC0930A9809D}" type="presOf" srcId="{FEFA575F-9455-4F04-827E-2A546287158F}" destId="{EB725C43-BE84-405E-85F5-D33644304ED0}" srcOrd="0" destOrd="0" presId="urn:microsoft.com/office/officeart/2018/5/layout/CenteredIconLabelDescriptionList"/>
    <dgm:cxn modelId="{3D329FD2-034E-4028-A551-7634723CB16E}" srcId="{18C66DC6-76D4-48DC-AFEC-F32E5F63A2D6}" destId="{FEFA575F-9455-4F04-827E-2A546287158F}" srcOrd="0" destOrd="0" parTransId="{7BAF208C-9CF8-40F7-B4C6-97ADF6D623C1}" sibTransId="{44552ED5-8E9E-46E2-B90A-C2C6131BCB2B}"/>
    <dgm:cxn modelId="{155129D4-AFDE-4476-81C1-5E1149863AD7}" type="presOf" srcId="{5376361E-E8B4-4AEC-BE53-8E6BDE25431C}" destId="{3E56FA80-E586-48F5-8169-C64047CC527E}" srcOrd="0" destOrd="1" presId="urn:microsoft.com/office/officeart/2018/5/layout/CenteredIconLabelDescriptionList"/>
    <dgm:cxn modelId="{FD0172DA-0350-4588-A592-6E1A907B828B}" srcId="{99B8F3B6-A4B7-4C7B-A5F8-569377F61F4E}" destId="{7299D1DA-666B-43EB-9038-7A463BD9BEB1}" srcOrd="0" destOrd="0" parTransId="{7A1935DA-23DF-41C0-9E8C-E43A28A6B42B}" sibTransId="{0440D16E-724B-433C-BEA0-041A29676021}"/>
    <dgm:cxn modelId="{E3DF21F2-BA84-46AA-B7D4-1076D299A3B3}" type="presOf" srcId="{18C66DC6-76D4-48DC-AFEC-F32E5F63A2D6}" destId="{DAD70F14-B3D5-4A04-8756-BBF0D7977C30}" srcOrd="0" destOrd="0" presId="urn:microsoft.com/office/officeart/2018/5/layout/CenteredIconLabelDescriptionList"/>
    <dgm:cxn modelId="{58B7D4FD-A64E-4FAB-90F3-D43CE67930D7}" type="presOf" srcId="{7299D1DA-666B-43EB-9038-7A463BD9BEB1}" destId="{3E56FA80-E586-48F5-8169-C64047CC527E}" srcOrd="0" destOrd="0" presId="urn:microsoft.com/office/officeart/2018/5/layout/CenteredIconLabelDescriptionList"/>
    <dgm:cxn modelId="{728538FF-9287-4F8A-A48A-C9C11A3920DE}" srcId="{99B8F3B6-A4B7-4C7B-A5F8-569377F61F4E}" destId="{5376361E-E8B4-4AEC-BE53-8E6BDE25431C}" srcOrd="1" destOrd="0" parTransId="{E8C9F12C-8DFC-4BCD-8F28-B3C52CDA9CF1}" sibTransId="{1894CFAF-AAF3-4B61-89DD-E2253D394A09}"/>
    <dgm:cxn modelId="{9E1C6794-02C6-4C19-BB1E-C3F60113CEED}" type="presParOf" srcId="{D61E93C2-A650-4AED-9206-F54095859253}" destId="{851EE217-78F5-4E10-8415-8FDE8CE429DD}" srcOrd="0" destOrd="0" presId="urn:microsoft.com/office/officeart/2018/5/layout/CenteredIconLabelDescriptionList"/>
    <dgm:cxn modelId="{723D6161-6A4B-43D5-B695-D7BDA5F5F6A0}" type="presParOf" srcId="{851EE217-78F5-4E10-8415-8FDE8CE429DD}" destId="{F51302CF-E167-4A78-82D1-7830C9D34B8C}" srcOrd="0" destOrd="0" presId="urn:microsoft.com/office/officeart/2018/5/layout/CenteredIconLabelDescriptionList"/>
    <dgm:cxn modelId="{E3FCC723-DFE5-455D-AF1C-75647127637C}" type="presParOf" srcId="{851EE217-78F5-4E10-8415-8FDE8CE429DD}" destId="{8C247E42-763B-46EE-A144-0F2A7A19ACD6}" srcOrd="1" destOrd="0" presId="urn:microsoft.com/office/officeart/2018/5/layout/CenteredIconLabelDescriptionList"/>
    <dgm:cxn modelId="{48A5E407-E42B-4CA3-95D3-20EC4717F4F7}" type="presParOf" srcId="{851EE217-78F5-4E10-8415-8FDE8CE429DD}" destId="{0A1BF0BC-F4C4-4233-9A57-35853EE3B11A}" srcOrd="2" destOrd="0" presId="urn:microsoft.com/office/officeart/2018/5/layout/CenteredIconLabelDescriptionList"/>
    <dgm:cxn modelId="{09B310D3-A3FA-4538-A0E2-BD15299E63D7}" type="presParOf" srcId="{851EE217-78F5-4E10-8415-8FDE8CE429DD}" destId="{CEE8565B-C4A9-4394-8874-A97CE2DF4C5E}" srcOrd="3" destOrd="0" presId="urn:microsoft.com/office/officeart/2018/5/layout/CenteredIconLabelDescriptionList"/>
    <dgm:cxn modelId="{ADE55CEF-00D6-4929-A361-8C2C46746B21}" type="presParOf" srcId="{851EE217-78F5-4E10-8415-8FDE8CE429DD}" destId="{3E56FA80-E586-48F5-8169-C64047CC527E}" srcOrd="4" destOrd="0" presId="urn:microsoft.com/office/officeart/2018/5/layout/CenteredIconLabelDescriptionList"/>
    <dgm:cxn modelId="{97F7B34B-842E-4936-8AAD-B9C662C13A52}" type="presParOf" srcId="{D61E93C2-A650-4AED-9206-F54095859253}" destId="{4A2BBF6E-6221-4F3C-865F-1A7F40172A56}" srcOrd="1" destOrd="0" presId="urn:microsoft.com/office/officeart/2018/5/layout/CenteredIconLabelDescriptionList"/>
    <dgm:cxn modelId="{AFD6A6C9-4D3A-47DC-BA91-9E692384BBC6}" type="presParOf" srcId="{D61E93C2-A650-4AED-9206-F54095859253}" destId="{CD70A84C-ED81-4106-AED2-F6CC55E2ADA8}" srcOrd="2" destOrd="0" presId="urn:microsoft.com/office/officeart/2018/5/layout/CenteredIconLabelDescriptionList"/>
    <dgm:cxn modelId="{7FFC8B35-D6E5-4E7D-AADF-73CCCB3FD064}" type="presParOf" srcId="{CD70A84C-ED81-4106-AED2-F6CC55E2ADA8}" destId="{22A94C8A-BF7B-4B8C-965F-5FA5EFBABC87}" srcOrd="0" destOrd="0" presId="urn:microsoft.com/office/officeart/2018/5/layout/CenteredIconLabelDescriptionList"/>
    <dgm:cxn modelId="{424A1A4B-2980-4246-86F2-14ED61D553A8}" type="presParOf" srcId="{CD70A84C-ED81-4106-AED2-F6CC55E2ADA8}" destId="{6B0E65C6-1F87-45B1-81B6-657679BFD213}" srcOrd="1" destOrd="0" presId="urn:microsoft.com/office/officeart/2018/5/layout/CenteredIconLabelDescriptionList"/>
    <dgm:cxn modelId="{9E8F20E7-A807-42D5-A977-73ECEFC301C5}" type="presParOf" srcId="{CD70A84C-ED81-4106-AED2-F6CC55E2ADA8}" destId="{41626DA4-98BE-49A6-865B-0B841C8ABD81}" srcOrd="2" destOrd="0" presId="urn:microsoft.com/office/officeart/2018/5/layout/CenteredIconLabelDescriptionList"/>
    <dgm:cxn modelId="{085019C1-3CDC-40BF-939D-219C78FE4465}" type="presParOf" srcId="{CD70A84C-ED81-4106-AED2-F6CC55E2ADA8}" destId="{DAB51068-33C8-4A72-9AAF-8E35B9A324AD}" srcOrd="3" destOrd="0" presId="urn:microsoft.com/office/officeart/2018/5/layout/CenteredIconLabelDescriptionList"/>
    <dgm:cxn modelId="{AE217ECA-511D-46F9-ADAD-17BED97E2038}" type="presParOf" srcId="{CD70A84C-ED81-4106-AED2-F6CC55E2ADA8}" destId="{10B203E3-96A7-49F8-ABAC-1C8D9E605878}" srcOrd="4" destOrd="0" presId="urn:microsoft.com/office/officeart/2018/5/layout/CenteredIconLabelDescriptionList"/>
    <dgm:cxn modelId="{BAAAB022-BBF4-4D7E-B3F6-A5D41E68D780}" type="presParOf" srcId="{D61E93C2-A650-4AED-9206-F54095859253}" destId="{E0ECEC4E-7BB1-4C20-B5A8-506D2442ED61}" srcOrd="3" destOrd="0" presId="urn:microsoft.com/office/officeart/2018/5/layout/CenteredIconLabelDescriptionList"/>
    <dgm:cxn modelId="{595090F4-9590-4E9C-937E-288E725327D0}" type="presParOf" srcId="{D61E93C2-A650-4AED-9206-F54095859253}" destId="{67B3A8FD-34A7-495E-BBD0-F4EE4EECF991}" srcOrd="4" destOrd="0" presId="urn:microsoft.com/office/officeart/2018/5/layout/CenteredIconLabelDescriptionList"/>
    <dgm:cxn modelId="{019989BE-F241-4FD4-AEEF-F9CEBFECD5BD}" type="presParOf" srcId="{67B3A8FD-34A7-495E-BBD0-F4EE4EECF991}" destId="{0F606A89-FB14-4285-9DF7-046DDB8674FA}" srcOrd="0" destOrd="0" presId="urn:microsoft.com/office/officeart/2018/5/layout/CenteredIconLabelDescriptionList"/>
    <dgm:cxn modelId="{8AF76930-A0C7-4075-8B92-2D094EB8E390}" type="presParOf" srcId="{67B3A8FD-34A7-495E-BBD0-F4EE4EECF991}" destId="{A1632E7A-1EE6-4F5B-9C7E-A9EFBB565021}" srcOrd="1" destOrd="0" presId="urn:microsoft.com/office/officeart/2018/5/layout/CenteredIconLabelDescriptionList"/>
    <dgm:cxn modelId="{52897D6D-2DA6-492C-A351-4AAE600F4D30}" type="presParOf" srcId="{67B3A8FD-34A7-495E-BBD0-F4EE4EECF991}" destId="{DAD70F14-B3D5-4A04-8756-BBF0D7977C30}" srcOrd="2" destOrd="0" presId="urn:microsoft.com/office/officeart/2018/5/layout/CenteredIconLabelDescriptionList"/>
    <dgm:cxn modelId="{146C4ED5-F0B1-4A89-90E5-3C97E4513FE6}" type="presParOf" srcId="{67B3A8FD-34A7-495E-BBD0-F4EE4EECF991}" destId="{20FFBE3D-9028-4461-87F0-FEB65BC49B41}" srcOrd="3" destOrd="0" presId="urn:microsoft.com/office/officeart/2018/5/layout/CenteredIconLabelDescriptionList"/>
    <dgm:cxn modelId="{7527856B-1320-46D6-83EC-457EE9C58835}" type="presParOf" srcId="{67B3A8FD-34A7-495E-BBD0-F4EE4EECF991}" destId="{EB725C43-BE84-405E-85F5-D33644304ED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73BFC-1DBF-4114-B096-A15E6E7A9E37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FI"/>
        </a:p>
      </dgm:t>
    </dgm:pt>
    <dgm:pt modelId="{99B8F3B6-A4B7-4C7B-A5F8-569377F61F4E}">
      <dgm:prSet phldrT="[Text]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‘Template’ files</a:t>
          </a:r>
          <a:endParaRPr lang="en-FI" dirty="0">
            <a:solidFill>
              <a:schemeClr val="bg1"/>
            </a:solidFill>
          </a:endParaRPr>
        </a:p>
      </dgm:t>
    </dgm:pt>
    <dgm:pt modelId="{E8C0ED47-D94B-4CBF-BCCB-C37429DB7924}" type="parTrans" cxnId="{00DC60AA-E6AD-4874-A004-A88B622BBC33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B40FBF85-60EF-4EC5-8333-B1EA5F71C621}" type="sibTrans" cxnId="{00DC60AA-E6AD-4874-A004-A88B622BBC33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7299D1DA-666B-43EB-9038-7A463BD9BEB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code from developer-side is considered ‘template’ to be copied, modified and distributed to users.</a:t>
          </a:r>
        </a:p>
      </dgm:t>
    </dgm:pt>
    <dgm:pt modelId="{7A1935DA-23DF-41C0-9E8C-E43A28A6B42B}" type="parTrans" cxnId="{FD0172DA-0350-4588-A592-6E1A907B828B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0440D16E-724B-433C-BEA0-041A29676021}" type="sibTrans" cxnId="{FD0172DA-0350-4588-A592-6E1A907B828B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3F0BADF1-538F-4557-87B2-6B6CA888A744}">
      <dgm:prSet phldrT="[Text]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Server integration</a:t>
          </a:r>
          <a:endParaRPr lang="en-FI" dirty="0">
            <a:solidFill>
              <a:schemeClr val="bg1"/>
            </a:solidFill>
          </a:endParaRPr>
        </a:p>
      </dgm:t>
    </dgm:pt>
    <dgm:pt modelId="{F8A2B942-7D4D-4D5C-AD42-28F84657D22E}" type="parTrans" cxnId="{D2288A07-9541-4A71-B25E-5AF9B41F7EF4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26F176E3-82EF-45DA-AA29-51AECBFEB48D}" type="sibTrans" cxnId="{D2288A07-9541-4A71-B25E-5AF9B41F7EF4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2C2D5A0E-37CB-482F-A7A5-9238DF29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Retrieve raw data from server (most commonly in JSON format).</a:t>
          </a:r>
          <a:endParaRPr lang="en-FI" dirty="0">
            <a:solidFill>
              <a:schemeClr val="bg1"/>
            </a:solidFill>
          </a:endParaRPr>
        </a:p>
      </dgm:t>
    </dgm:pt>
    <dgm:pt modelId="{0BB9DC64-BA2B-4B37-BABB-6E40F7468061}" type="parTrans" cxnId="{F23DA243-DC37-4DC3-9D1D-28FF78349B0D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9A4EE4DD-56FE-49CA-B3BF-F8DC403E498B}" type="sibTrans" cxnId="{F23DA243-DC37-4DC3-9D1D-28FF78349B0D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18C66DC6-76D4-48DC-AFEC-F32E5F63A2D6}">
      <dgm:prSet phldrT="[Text]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Client-side files</a:t>
          </a:r>
          <a:endParaRPr lang="en-FI" dirty="0">
            <a:solidFill>
              <a:schemeClr val="bg1"/>
            </a:solidFill>
          </a:endParaRPr>
        </a:p>
      </dgm:t>
    </dgm:pt>
    <dgm:pt modelId="{1B9B50BE-6035-4B84-96FF-E1CB2CE326C7}" type="parTrans" cxnId="{CA50C4AC-C49A-4962-90DC-BD7409023670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2713C72F-4B31-48E4-A1DD-3D5A424BE4CA}" type="sibTrans" cxnId="{CA50C4AC-C49A-4962-90DC-BD7409023670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FEFA575F-9455-4F04-827E-2A546287158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HTML + CSS + JavaScript files are complete and ‘static’.</a:t>
          </a:r>
          <a:endParaRPr lang="en-FI" dirty="0">
            <a:solidFill>
              <a:schemeClr val="bg1"/>
            </a:solidFill>
          </a:endParaRPr>
        </a:p>
      </dgm:t>
    </dgm:pt>
    <dgm:pt modelId="{7BAF208C-9CF8-40F7-B4C6-97ADF6D623C1}" type="parTrans" cxnId="{3D329FD2-034E-4028-A551-7634723CB16E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44552ED5-8E9E-46E2-B90A-C2C6131BCB2B}" type="sibTrans" cxnId="{3D329FD2-034E-4028-A551-7634723CB16E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2CF1FBD2-F953-4863-88CB-A4EB1280326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Files are readable by browsers and opened by browser to generate UI.</a:t>
          </a:r>
          <a:endParaRPr lang="en-FI" dirty="0">
            <a:solidFill>
              <a:schemeClr val="bg1"/>
            </a:solidFill>
          </a:endParaRPr>
        </a:p>
      </dgm:t>
    </dgm:pt>
    <dgm:pt modelId="{0FFCAA2A-1012-46D5-B448-1936D51A5AAD}" type="parTrans" cxnId="{1F63CB80-BDD6-4281-AB78-D38D57DD2182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2023D22B-B4BD-45D8-9FE2-697DD7069278}" type="sibTrans" cxnId="{1F63CB80-BDD6-4281-AB78-D38D57DD2182}">
      <dgm:prSet/>
      <dgm:spPr/>
      <dgm:t>
        <a:bodyPr/>
        <a:lstStyle/>
        <a:p>
          <a:endParaRPr lang="en-FI">
            <a:solidFill>
              <a:schemeClr val="bg1"/>
            </a:solidFill>
          </a:endParaRPr>
        </a:p>
      </dgm:t>
    </dgm:pt>
    <dgm:pt modelId="{651D5E8F-C953-4C90-B6C9-BE7FFA8CDF6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templates can have empty variables to be filled unique to each users &amp; interactions (dynamic website).</a:t>
          </a:r>
        </a:p>
      </dgm:t>
    </dgm:pt>
    <dgm:pt modelId="{008F6079-5ABB-41B3-9FE2-375D61F973BF}" type="parTrans" cxnId="{A0A18CB1-3805-4161-A62E-97CE1ED494BB}">
      <dgm:prSet/>
      <dgm:spPr/>
      <dgm:t>
        <a:bodyPr/>
        <a:lstStyle/>
        <a:p>
          <a:endParaRPr lang="en-FI"/>
        </a:p>
      </dgm:t>
    </dgm:pt>
    <dgm:pt modelId="{982DE878-CCCF-44DE-8A2C-0090A0C10408}" type="sibTrans" cxnId="{A0A18CB1-3805-4161-A62E-97CE1ED494BB}">
      <dgm:prSet/>
      <dgm:spPr/>
      <dgm:t>
        <a:bodyPr/>
        <a:lstStyle/>
        <a:p>
          <a:endParaRPr lang="en-FI"/>
        </a:p>
      </dgm:t>
    </dgm:pt>
    <dgm:pt modelId="{9A6D6715-6EB4-4389-88D5-00600B6E12C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Fill data to placeholders in template.</a:t>
          </a:r>
          <a:endParaRPr lang="en-FI" dirty="0">
            <a:solidFill>
              <a:schemeClr val="bg1"/>
            </a:solidFill>
          </a:endParaRPr>
        </a:p>
      </dgm:t>
    </dgm:pt>
    <dgm:pt modelId="{2623D2A9-160C-46E5-B0D4-8DBDA491F5AE}" type="parTrans" cxnId="{A14552C8-185E-43A4-99DF-6EBEB023F937}">
      <dgm:prSet/>
      <dgm:spPr/>
      <dgm:t>
        <a:bodyPr/>
        <a:lstStyle/>
        <a:p>
          <a:endParaRPr lang="en-FI"/>
        </a:p>
      </dgm:t>
    </dgm:pt>
    <dgm:pt modelId="{A6E419DC-2392-4B1B-9F92-39825BE38B6D}" type="sibTrans" cxnId="{A14552C8-185E-43A4-99DF-6EBEB023F937}">
      <dgm:prSet/>
      <dgm:spPr/>
      <dgm:t>
        <a:bodyPr/>
        <a:lstStyle/>
        <a:p>
          <a:endParaRPr lang="en-FI"/>
        </a:p>
      </dgm:t>
    </dgm:pt>
    <dgm:pt modelId="{64D109D8-9BB9-4CE7-BD3B-74FD719F24E5}" type="pres">
      <dgm:prSet presAssocID="{54D73BFC-1DBF-4114-B096-A15E6E7A9E37}" presName="vert0" presStyleCnt="0">
        <dgm:presLayoutVars>
          <dgm:dir/>
          <dgm:animOne val="branch"/>
          <dgm:animLvl val="lvl"/>
        </dgm:presLayoutVars>
      </dgm:prSet>
      <dgm:spPr/>
    </dgm:pt>
    <dgm:pt modelId="{1C2417D2-9565-4EF5-8ABD-3AB6B80234BC}" type="pres">
      <dgm:prSet presAssocID="{99B8F3B6-A4B7-4C7B-A5F8-569377F61F4E}" presName="thickLine" presStyleLbl="alignNode1" presStyleIdx="0" presStyleCnt="3"/>
      <dgm:spPr/>
    </dgm:pt>
    <dgm:pt modelId="{01AC9161-D62E-4D51-89F5-D65051A2BE3D}" type="pres">
      <dgm:prSet presAssocID="{99B8F3B6-A4B7-4C7B-A5F8-569377F61F4E}" presName="horz1" presStyleCnt="0"/>
      <dgm:spPr/>
    </dgm:pt>
    <dgm:pt modelId="{CD61FE6A-0176-43B7-A16C-179195075848}" type="pres">
      <dgm:prSet presAssocID="{99B8F3B6-A4B7-4C7B-A5F8-569377F61F4E}" presName="tx1" presStyleLbl="revTx" presStyleIdx="0" presStyleCnt="9"/>
      <dgm:spPr/>
    </dgm:pt>
    <dgm:pt modelId="{9DECBC86-632A-4249-8DE3-48AFDD0FE305}" type="pres">
      <dgm:prSet presAssocID="{99B8F3B6-A4B7-4C7B-A5F8-569377F61F4E}" presName="vert1" presStyleCnt="0"/>
      <dgm:spPr/>
    </dgm:pt>
    <dgm:pt modelId="{89BF661E-6094-443C-80BD-C9A5C74349D3}" type="pres">
      <dgm:prSet presAssocID="{7299D1DA-666B-43EB-9038-7A463BD9BEB1}" presName="vertSpace2a" presStyleCnt="0"/>
      <dgm:spPr/>
    </dgm:pt>
    <dgm:pt modelId="{0A7C5FAA-0889-40E5-8645-DDFA20445E94}" type="pres">
      <dgm:prSet presAssocID="{7299D1DA-666B-43EB-9038-7A463BD9BEB1}" presName="horz2" presStyleCnt="0"/>
      <dgm:spPr/>
    </dgm:pt>
    <dgm:pt modelId="{2A2C894E-131B-4A48-8EEC-8B261683135F}" type="pres">
      <dgm:prSet presAssocID="{7299D1DA-666B-43EB-9038-7A463BD9BEB1}" presName="horzSpace2" presStyleCnt="0"/>
      <dgm:spPr/>
    </dgm:pt>
    <dgm:pt modelId="{6A4AC3CE-8123-4F11-BF8A-DC23495DB546}" type="pres">
      <dgm:prSet presAssocID="{7299D1DA-666B-43EB-9038-7A463BD9BEB1}" presName="tx2" presStyleLbl="revTx" presStyleIdx="1" presStyleCnt="9"/>
      <dgm:spPr/>
    </dgm:pt>
    <dgm:pt modelId="{995A315B-87E6-47EA-9C22-5BBB6774E7D6}" type="pres">
      <dgm:prSet presAssocID="{7299D1DA-666B-43EB-9038-7A463BD9BEB1}" presName="vert2" presStyleCnt="0"/>
      <dgm:spPr/>
    </dgm:pt>
    <dgm:pt modelId="{7A67A895-65FF-48D0-B5BB-C1D1A15EEAC4}" type="pres">
      <dgm:prSet presAssocID="{7299D1DA-666B-43EB-9038-7A463BD9BEB1}" presName="thinLine2b" presStyleLbl="callout" presStyleIdx="0" presStyleCnt="6"/>
      <dgm:spPr/>
    </dgm:pt>
    <dgm:pt modelId="{D17A2BBA-AECA-4DE7-BDA7-5D85F3B6CD4B}" type="pres">
      <dgm:prSet presAssocID="{7299D1DA-666B-43EB-9038-7A463BD9BEB1}" presName="vertSpace2b" presStyleCnt="0"/>
      <dgm:spPr/>
    </dgm:pt>
    <dgm:pt modelId="{7ECB0714-335E-48E3-8733-2172222166B3}" type="pres">
      <dgm:prSet presAssocID="{651D5E8F-C953-4C90-B6C9-BE7FFA8CDF67}" presName="horz2" presStyleCnt="0"/>
      <dgm:spPr/>
    </dgm:pt>
    <dgm:pt modelId="{475EF654-CF15-4670-B724-93E783BC0A63}" type="pres">
      <dgm:prSet presAssocID="{651D5E8F-C953-4C90-B6C9-BE7FFA8CDF67}" presName="horzSpace2" presStyleCnt="0"/>
      <dgm:spPr/>
    </dgm:pt>
    <dgm:pt modelId="{C1F47BFD-1F09-40AC-BD45-DDFEB931A180}" type="pres">
      <dgm:prSet presAssocID="{651D5E8F-C953-4C90-B6C9-BE7FFA8CDF67}" presName="tx2" presStyleLbl="revTx" presStyleIdx="2" presStyleCnt="9"/>
      <dgm:spPr/>
    </dgm:pt>
    <dgm:pt modelId="{DABF23D9-E7E3-400A-BEA2-A44473B72D70}" type="pres">
      <dgm:prSet presAssocID="{651D5E8F-C953-4C90-B6C9-BE7FFA8CDF67}" presName="vert2" presStyleCnt="0"/>
      <dgm:spPr/>
    </dgm:pt>
    <dgm:pt modelId="{9C858D38-83F9-4F79-98B8-D0DE146F7DE6}" type="pres">
      <dgm:prSet presAssocID="{651D5E8F-C953-4C90-B6C9-BE7FFA8CDF67}" presName="thinLine2b" presStyleLbl="callout" presStyleIdx="1" presStyleCnt="6"/>
      <dgm:spPr/>
    </dgm:pt>
    <dgm:pt modelId="{7A7ACE92-ABD1-4567-9B4B-E30E58AABD66}" type="pres">
      <dgm:prSet presAssocID="{651D5E8F-C953-4C90-B6C9-BE7FFA8CDF67}" presName="vertSpace2b" presStyleCnt="0"/>
      <dgm:spPr/>
    </dgm:pt>
    <dgm:pt modelId="{5BC8844B-68CF-4444-A3DE-51E2CE5305BD}" type="pres">
      <dgm:prSet presAssocID="{3F0BADF1-538F-4557-87B2-6B6CA888A744}" presName="thickLine" presStyleLbl="alignNode1" presStyleIdx="1" presStyleCnt="3"/>
      <dgm:spPr/>
    </dgm:pt>
    <dgm:pt modelId="{02C7CD41-E055-4BAF-802C-21CD0C5E3F28}" type="pres">
      <dgm:prSet presAssocID="{3F0BADF1-538F-4557-87B2-6B6CA888A744}" presName="horz1" presStyleCnt="0"/>
      <dgm:spPr/>
    </dgm:pt>
    <dgm:pt modelId="{B7767873-03DA-4696-8E5D-99A5BAB5A21E}" type="pres">
      <dgm:prSet presAssocID="{3F0BADF1-538F-4557-87B2-6B6CA888A744}" presName="tx1" presStyleLbl="revTx" presStyleIdx="3" presStyleCnt="9"/>
      <dgm:spPr/>
    </dgm:pt>
    <dgm:pt modelId="{13CE6F57-4BD2-404E-BA66-AF86291D18B7}" type="pres">
      <dgm:prSet presAssocID="{3F0BADF1-538F-4557-87B2-6B6CA888A744}" presName="vert1" presStyleCnt="0"/>
      <dgm:spPr/>
    </dgm:pt>
    <dgm:pt modelId="{0CD40866-B00F-4132-9E06-830F5574734C}" type="pres">
      <dgm:prSet presAssocID="{2C2D5A0E-37CB-482F-A7A5-9238DF2975CD}" presName="vertSpace2a" presStyleCnt="0"/>
      <dgm:spPr/>
    </dgm:pt>
    <dgm:pt modelId="{AA540C57-A64D-4D88-AAB7-B8047EE0414A}" type="pres">
      <dgm:prSet presAssocID="{2C2D5A0E-37CB-482F-A7A5-9238DF2975CD}" presName="horz2" presStyleCnt="0"/>
      <dgm:spPr/>
    </dgm:pt>
    <dgm:pt modelId="{8A11FA55-C176-4952-A140-3BE671E9AE44}" type="pres">
      <dgm:prSet presAssocID="{2C2D5A0E-37CB-482F-A7A5-9238DF2975CD}" presName="horzSpace2" presStyleCnt="0"/>
      <dgm:spPr/>
    </dgm:pt>
    <dgm:pt modelId="{28BD35D4-B1E9-473F-BDF0-A7CC2C25028C}" type="pres">
      <dgm:prSet presAssocID="{2C2D5A0E-37CB-482F-A7A5-9238DF2975CD}" presName="tx2" presStyleLbl="revTx" presStyleIdx="4" presStyleCnt="9"/>
      <dgm:spPr/>
    </dgm:pt>
    <dgm:pt modelId="{04564978-FB95-4389-8F05-971C630E8F8E}" type="pres">
      <dgm:prSet presAssocID="{2C2D5A0E-37CB-482F-A7A5-9238DF2975CD}" presName="vert2" presStyleCnt="0"/>
      <dgm:spPr/>
    </dgm:pt>
    <dgm:pt modelId="{3E4DE899-17BF-4259-93DA-4FFA9D5FD30C}" type="pres">
      <dgm:prSet presAssocID="{2C2D5A0E-37CB-482F-A7A5-9238DF2975CD}" presName="thinLine2b" presStyleLbl="callout" presStyleIdx="2" presStyleCnt="6"/>
      <dgm:spPr/>
    </dgm:pt>
    <dgm:pt modelId="{A7592EA8-BBD8-4161-A8BA-25F2526E47E1}" type="pres">
      <dgm:prSet presAssocID="{2C2D5A0E-37CB-482F-A7A5-9238DF2975CD}" presName="vertSpace2b" presStyleCnt="0"/>
      <dgm:spPr/>
    </dgm:pt>
    <dgm:pt modelId="{657D527B-BBAF-456D-9B84-893DDEAB4E71}" type="pres">
      <dgm:prSet presAssocID="{9A6D6715-6EB4-4389-88D5-00600B6E12CA}" presName="horz2" presStyleCnt="0"/>
      <dgm:spPr/>
    </dgm:pt>
    <dgm:pt modelId="{456965B6-6861-4757-84A2-D9F3EB54A570}" type="pres">
      <dgm:prSet presAssocID="{9A6D6715-6EB4-4389-88D5-00600B6E12CA}" presName="horzSpace2" presStyleCnt="0"/>
      <dgm:spPr/>
    </dgm:pt>
    <dgm:pt modelId="{E7F1C4DE-64DA-467E-8AB7-FF71A4A7BA7A}" type="pres">
      <dgm:prSet presAssocID="{9A6D6715-6EB4-4389-88D5-00600B6E12CA}" presName="tx2" presStyleLbl="revTx" presStyleIdx="5" presStyleCnt="9"/>
      <dgm:spPr/>
    </dgm:pt>
    <dgm:pt modelId="{F03812C3-59BA-4563-A012-0064D147C57A}" type="pres">
      <dgm:prSet presAssocID="{9A6D6715-6EB4-4389-88D5-00600B6E12CA}" presName="vert2" presStyleCnt="0"/>
      <dgm:spPr/>
    </dgm:pt>
    <dgm:pt modelId="{080DB387-4CE2-4429-8FDF-C7F8FF4F33E1}" type="pres">
      <dgm:prSet presAssocID="{9A6D6715-6EB4-4389-88D5-00600B6E12CA}" presName="thinLine2b" presStyleLbl="callout" presStyleIdx="3" presStyleCnt="6"/>
      <dgm:spPr/>
    </dgm:pt>
    <dgm:pt modelId="{453054D9-F9D6-43D4-8C5E-AD34E5027CD9}" type="pres">
      <dgm:prSet presAssocID="{9A6D6715-6EB4-4389-88D5-00600B6E12CA}" presName="vertSpace2b" presStyleCnt="0"/>
      <dgm:spPr/>
    </dgm:pt>
    <dgm:pt modelId="{948D764C-B049-418D-A6FC-88B86C9732CA}" type="pres">
      <dgm:prSet presAssocID="{18C66DC6-76D4-48DC-AFEC-F32E5F63A2D6}" presName="thickLine" presStyleLbl="alignNode1" presStyleIdx="2" presStyleCnt="3"/>
      <dgm:spPr/>
    </dgm:pt>
    <dgm:pt modelId="{DB7C6808-304A-4CD1-AAC6-694C76A97866}" type="pres">
      <dgm:prSet presAssocID="{18C66DC6-76D4-48DC-AFEC-F32E5F63A2D6}" presName="horz1" presStyleCnt="0"/>
      <dgm:spPr/>
    </dgm:pt>
    <dgm:pt modelId="{94848D3F-18FA-4219-9F1A-2AD5AD92F5F6}" type="pres">
      <dgm:prSet presAssocID="{18C66DC6-76D4-48DC-AFEC-F32E5F63A2D6}" presName="tx1" presStyleLbl="revTx" presStyleIdx="6" presStyleCnt="9"/>
      <dgm:spPr/>
    </dgm:pt>
    <dgm:pt modelId="{2599B24D-6932-497A-A380-108EFC2E5DB5}" type="pres">
      <dgm:prSet presAssocID="{18C66DC6-76D4-48DC-AFEC-F32E5F63A2D6}" presName="vert1" presStyleCnt="0"/>
      <dgm:spPr/>
    </dgm:pt>
    <dgm:pt modelId="{52966BDE-0F3D-45FB-9691-AA650094C847}" type="pres">
      <dgm:prSet presAssocID="{FEFA575F-9455-4F04-827E-2A546287158F}" presName="vertSpace2a" presStyleCnt="0"/>
      <dgm:spPr/>
    </dgm:pt>
    <dgm:pt modelId="{0B10447A-1701-4916-B416-FF7D318C2716}" type="pres">
      <dgm:prSet presAssocID="{FEFA575F-9455-4F04-827E-2A546287158F}" presName="horz2" presStyleCnt="0"/>
      <dgm:spPr/>
    </dgm:pt>
    <dgm:pt modelId="{1D2FF48E-A77F-4772-B8B7-A3FFC5EF44FE}" type="pres">
      <dgm:prSet presAssocID="{FEFA575F-9455-4F04-827E-2A546287158F}" presName="horzSpace2" presStyleCnt="0"/>
      <dgm:spPr/>
    </dgm:pt>
    <dgm:pt modelId="{E4603768-BD08-4C0D-97F1-05781A30998B}" type="pres">
      <dgm:prSet presAssocID="{FEFA575F-9455-4F04-827E-2A546287158F}" presName="tx2" presStyleLbl="revTx" presStyleIdx="7" presStyleCnt="9"/>
      <dgm:spPr/>
    </dgm:pt>
    <dgm:pt modelId="{3BA50401-A605-4825-8D5F-CEEF8A2568FE}" type="pres">
      <dgm:prSet presAssocID="{FEFA575F-9455-4F04-827E-2A546287158F}" presName="vert2" presStyleCnt="0"/>
      <dgm:spPr/>
    </dgm:pt>
    <dgm:pt modelId="{360B9B0A-3F4D-468B-9DC0-DC4D2C5CAF1C}" type="pres">
      <dgm:prSet presAssocID="{FEFA575F-9455-4F04-827E-2A546287158F}" presName="thinLine2b" presStyleLbl="callout" presStyleIdx="4" presStyleCnt="6"/>
      <dgm:spPr/>
    </dgm:pt>
    <dgm:pt modelId="{03E8FE56-FDE5-4C9A-B6B2-FF464F0985CE}" type="pres">
      <dgm:prSet presAssocID="{FEFA575F-9455-4F04-827E-2A546287158F}" presName="vertSpace2b" presStyleCnt="0"/>
      <dgm:spPr/>
    </dgm:pt>
    <dgm:pt modelId="{20F22C8E-B67B-492A-9B63-9CECDE8E1A9F}" type="pres">
      <dgm:prSet presAssocID="{2CF1FBD2-F953-4863-88CB-A4EB1280326B}" presName="horz2" presStyleCnt="0"/>
      <dgm:spPr/>
    </dgm:pt>
    <dgm:pt modelId="{63615D61-BF83-48F3-9E4A-10C8CCA135D7}" type="pres">
      <dgm:prSet presAssocID="{2CF1FBD2-F953-4863-88CB-A4EB1280326B}" presName="horzSpace2" presStyleCnt="0"/>
      <dgm:spPr/>
    </dgm:pt>
    <dgm:pt modelId="{3263589A-7A25-49EB-9B71-4792DDFCE5F9}" type="pres">
      <dgm:prSet presAssocID="{2CF1FBD2-F953-4863-88CB-A4EB1280326B}" presName="tx2" presStyleLbl="revTx" presStyleIdx="8" presStyleCnt="9"/>
      <dgm:spPr/>
    </dgm:pt>
    <dgm:pt modelId="{D3ECDF86-C324-4160-8FD9-36C4BFD69E36}" type="pres">
      <dgm:prSet presAssocID="{2CF1FBD2-F953-4863-88CB-A4EB1280326B}" presName="vert2" presStyleCnt="0"/>
      <dgm:spPr/>
    </dgm:pt>
    <dgm:pt modelId="{5AA712A8-DF26-4BB7-B09C-C96A43AD0B0B}" type="pres">
      <dgm:prSet presAssocID="{2CF1FBD2-F953-4863-88CB-A4EB1280326B}" presName="thinLine2b" presStyleLbl="callout" presStyleIdx="5" presStyleCnt="6"/>
      <dgm:spPr/>
    </dgm:pt>
    <dgm:pt modelId="{17E66258-971D-4DE6-A6EB-2F6BC0798A78}" type="pres">
      <dgm:prSet presAssocID="{2CF1FBD2-F953-4863-88CB-A4EB1280326B}" presName="vertSpace2b" presStyleCnt="0"/>
      <dgm:spPr/>
    </dgm:pt>
  </dgm:ptLst>
  <dgm:cxnLst>
    <dgm:cxn modelId="{D2288A07-9541-4A71-B25E-5AF9B41F7EF4}" srcId="{54D73BFC-1DBF-4114-B096-A15E6E7A9E37}" destId="{3F0BADF1-538F-4557-87B2-6B6CA888A744}" srcOrd="1" destOrd="0" parTransId="{F8A2B942-7D4D-4D5C-AD42-28F84657D22E}" sibTransId="{26F176E3-82EF-45DA-AA29-51AECBFEB48D}"/>
    <dgm:cxn modelId="{3D25EC0C-0FE7-45BE-9C4A-FEFC4DEF0890}" type="presOf" srcId="{651D5E8F-C953-4C90-B6C9-BE7FFA8CDF67}" destId="{C1F47BFD-1F09-40AC-BD45-DDFEB931A180}" srcOrd="0" destOrd="0" presId="urn:microsoft.com/office/officeart/2008/layout/LinedList"/>
    <dgm:cxn modelId="{1BC99327-80E4-4A49-B597-46662B5AA32E}" type="presOf" srcId="{18C66DC6-76D4-48DC-AFEC-F32E5F63A2D6}" destId="{94848D3F-18FA-4219-9F1A-2AD5AD92F5F6}" srcOrd="0" destOrd="0" presId="urn:microsoft.com/office/officeart/2008/layout/LinedList"/>
    <dgm:cxn modelId="{E4961661-A370-4A53-8C9B-C60DD84905CD}" type="presOf" srcId="{FEFA575F-9455-4F04-827E-2A546287158F}" destId="{E4603768-BD08-4C0D-97F1-05781A30998B}" srcOrd="0" destOrd="0" presId="urn:microsoft.com/office/officeart/2008/layout/LinedList"/>
    <dgm:cxn modelId="{F23DA243-DC37-4DC3-9D1D-28FF78349B0D}" srcId="{3F0BADF1-538F-4557-87B2-6B6CA888A744}" destId="{2C2D5A0E-37CB-482F-A7A5-9238DF2975CD}" srcOrd="0" destOrd="0" parTransId="{0BB9DC64-BA2B-4B37-BABB-6E40F7468061}" sibTransId="{9A4EE4DD-56FE-49CA-B3BF-F8DC403E498B}"/>
    <dgm:cxn modelId="{DEC2386D-DA4D-4527-8A99-5C176B98EDE4}" type="presOf" srcId="{9A6D6715-6EB4-4389-88D5-00600B6E12CA}" destId="{E7F1C4DE-64DA-467E-8AB7-FF71A4A7BA7A}" srcOrd="0" destOrd="0" presId="urn:microsoft.com/office/officeart/2008/layout/LinedList"/>
    <dgm:cxn modelId="{7DF83276-1D9D-4EE4-B27C-E146ABC77866}" type="presOf" srcId="{2CF1FBD2-F953-4863-88CB-A4EB1280326B}" destId="{3263589A-7A25-49EB-9B71-4792DDFCE5F9}" srcOrd="0" destOrd="0" presId="urn:microsoft.com/office/officeart/2008/layout/LinedList"/>
    <dgm:cxn modelId="{1F63CB80-BDD6-4281-AB78-D38D57DD2182}" srcId="{18C66DC6-76D4-48DC-AFEC-F32E5F63A2D6}" destId="{2CF1FBD2-F953-4863-88CB-A4EB1280326B}" srcOrd="1" destOrd="0" parTransId="{0FFCAA2A-1012-46D5-B448-1936D51A5AAD}" sibTransId="{2023D22B-B4BD-45D8-9FE2-697DD7069278}"/>
    <dgm:cxn modelId="{F5B3BA89-5A2A-42D9-93BA-12C36B96BCDD}" type="presOf" srcId="{7299D1DA-666B-43EB-9038-7A463BD9BEB1}" destId="{6A4AC3CE-8123-4F11-BF8A-DC23495DB546}" srcOrd="0" destOrd="0" presId="urn:microsoft.com/office/officeart/2008/layout/LinedList"/>
    <dgm:cxn modelId="{343FB89F-1D1C-4A56-AA89-14C69A7ACC0B}" type="presOf" srcId="{2C2D5A0E-37CB-482F-A7A5-9238DF2975CD}" destId="{28BD35D4-B1E9-473F-BDF0-A7CC2C25028C}" srcOrd="0" destOrd="0" presId="urn:microsoft.com/office/officeart/2008/layout/LinedList"/>
    <dgm:cxn modelId="{00DC60AA-E6AD-4874-A004-A88B622BBC33}" srcId="{54D73BFC-1DBF-4114-B096-A15E6E7A9E37}" destId="{99B8F3B6-A4B7-4C7B-A5F8-569377F61F4E}" srcOrd="0" destOrd="0" parTransId="{E8C0ED47-D94B-4CBF-BCCB-C37429DB7924}" sibTransId="{B40FBF85-60EF-4EC5-8333-B1EA5F71C621}"/>
    <dgm:cxn modelId="{CA50C4AC-C49A-4962-90DC-BD7409023670}" srcId="{54D73BFC-1DBF-4114-B096-A15E6E7A9E37}" destId="{18C66DC6-76D4-48DC-AFEC-F32E5F63A2D6}" srcOrd="2" destOrd="0" parTransId="{1B9B50BE-6035-4B84-96FF-E1CB2CE326C7}" sibTransId="{2713C72F-4B31-48E4-A1DD-3D5A424BE4CA}"/>
    <dgm:cxn modelId="{A0A18CB1-3805-4161-A62E-97CE1ED494BB}" srcId="{99B8F3B6-A4B7-4C7B-A5F8-569377F61F4E}" destId="{651D5E8F-C953-4C90-B6C9-BE7FFA8CDF67}" srcOrd="1" destOrd="0" parTransId="{008F6079-5ABB-41B3-9FE2-375D61F973BF}" sibTransId="{982DE878-CCCF-44DE-8A2C-0090A0C10408}"/>
    <dgm:cxn modelId="{89CA5EB6-890C-4E92-B9A7-B5CE622C5AAC}" type="presOf" srcId="{54D73BFC-1DBF-4114-B096-A15E6E7A9E37}" destId="{64D109D8-9BB9-4CE7-BD3B-74FD719F24E5}" srcOrd="0" destOrd="0" presId="urn:microsoft.com/office/officeart/2008/layout/LinedList"/>
    <dgm:cxn modelId="{A14552C8-185E-43A4-99DF-6EBEB023F937}" srcId="{3F0BADF1-538F-4557-87B2-6B6CA888A744}" destId="{9A6D6715-6EB4-4389-88D5-00600B6E12CA}" srcOrd="1" destOrd="0" parTransId="{2623D2A9-160C-46E5-B0D4-8DBDA491F5AE}" sibTransId="{A6E419DC-2392-4B1B-9F92-39825BE38B6D}"/>
    <dgm:cxn modelId="{3D329FD2-034E-4028-A551-7634723CB16E}" srcId="{18C66DC6-76D4-48DC-AFEC-F32E5F63A2D6}" destId="{FEFA575F-9455-4F04-827E-2A546287158F}" srcOrd="0" destOrd="0" parTransId="{7BAF208C-9CF8-40F7-B4C6-97ADF6D623C1}" sibTransId="{44552ED5-8E9E-46E2-B90A-C2C6131BCB2B}"/>
    <dgm:cxn modelId="{FD0172DA-0350-4588-A592-6E1A907B828B}" srcId="{99B8F3B6-A4B7-4C7B-A5F8-569377F61F4E}" destId="{7299D1DA-666B-43EB-9038-7A463BD9BEB1}" srcOrd="0" destOrd="0" parTransId="{7A1935DA-23DF-41C0-9E8C-E43A28A6B42B}" sibTransId="{0440D16E-724B-433C-BEA0-041A29676021}"/>
    <dgm:cxn modelId="{09F8BEDA-D682-47AA-A7E0-29587EE92872}" type="presOf" srcId="{3F0BADF1-538F-4557-87B2-6B6CA888A744}" destId="{B7767873-03DA-4696-8E5D-99A5BAB5A21E}" srcOrd="0" destOrd="0" presId="urn:microsoft.com/office/officeart/2008/layout/LinedList"/>
    <dgm:cxn modelId="{A5A9EEFB-DC02-4748-8E03-080C75D48220}" type="presOf" srcId="{99B8F3B6-A4B7-4C7B-A5F8-569377F61F4E}" destId="{CD61FE6A-0176-43B7-A16C-179195075848}" srcOrd="0" destOrd="0" presId="urn:microsoft.com/office/officeart/2008/layout/LinedList"/>
    <dgm:cxn modelId="{7C6BAC3E-E3B8-4A84-8CB3-10A57EA84AA5}" type="presParOf" srcId="{64D109D8-9BB9-4CE7-BD3B-74FD719F24E5}" destId="{1C2417D2-9565-4EF5-8ABD-3AB6B80234BC}" srcOrd="0" destOrd="0" presId="urn:microsoft.com/office/officeart/2008/layout/LinedList"/>
    <dgm:cxn modelId="{610B0034-D93C-47D9-81AE-D2F22893B71E}" type="presParOf" srcId="{64D109D8-9BB9-4CE7-BD3B-74FD719F24E5}" destId="{01AC9161-D62E-4D51-89F5-D65051A2BE3D}" srcOrd="1" destOrd="0" presId="urn:microsoft.com/office/officeart/2008/layout/LinedList"/>
    <dgm:cxn modelId="{4EEA944F-51D9-48A0-A759-EB7EAE6C17E8}" type="presParOf" srcId="{01AC9161-D62E-4D51-89F5-D65051A2BE3D}" destId="{CD61FE6A-0176-43B7-A16C-179195075848}" srcOrd="0" destOrd="0" presId="urn:microsoft.com/office/officeart/2008/layout/LinedList"/>
    <dgm:cxn modelId="{43C36703-0C2B-4B6E-946F-25229507328B}" type="presParOf" srcId="{01AC9161-D62E-4D51-89F5-D65051A2BE3D}" destId="{9DECBC86-632A-4249-8DE3-48AFDD0FE305}" srcOrd="1" destOrd="0" presId="urn:microsoft.com/office/officeart/2008/layout/LinedList"/>
    <dgm:cxn modelId="{08683BE8-B0FC-4F67-9881-26E142A83074}" type="presParOf" srcId="{9DECBC86-632A-4249-8DE3-48AFDD0FE305}" destId="{89BF661E-6094-443C-80BD-C9A5C74349D3}" srcOrd="0" destOrd="0" presId="urn:microsoft.com/office/officeart/2008/layout/LinedList"/>
    <dgm:cxn modelId="{4EFD0F84-18C1-4BF5-9D18-7798C9D38A86}" type="presParOf" srcId="{9DECBC86-632A-4249-8DE3-48AFDD0FE305}" destId="{0A7C5FAA-0889-40E5-8645-DDFA20445E94}" srcOrd="1" destOrd="0" presId="urn:microsoft.com/office/officeart/2008/layout/LinedList"/>
    <dgm:cxn modelId="{959DB4A6-3061-4597-84A6-5455C999742A}" type="presParOf" srcId="{0A7C5FAA-0889-40E5-8645-DDFA20445E94}" destId="{2A2C894E-131B-4A48-8EEC-8B261683135F}" srcOrd="0" destOrd="0" presId="urn:microsoft.com/office/officeart/2008/layout/LinedList"/>
    <dgm:cxn modelId="{7ABD685A-1F7D-4EB9-ABEE-F9C4D1C3416C}" type="presParOf" srcId="{0A7C5FAA-0889-40E5-8645-DDFA20445E94}" destId="{6A4AC3CE-8123-4F11-BF8A-DC23495DB546}" srcOrd="1" destOrd="0" presId="urn:microsoft.com/office/officeart/2008/layout/LinedList"/>
    <dgm:cxn modelId="{A70F6C94-44BB-4979-8FFE-66040E1379D8}" type="presParOf" srcId="{0A7C5FAA-0889-40E5-8645-DDFA20445E94}" destId="{995A315B-87E6-47EA-9C22-5BBB6774E7D6}" srcOrd="2" destOrd="0" presId="urn:microsoft.com/office/officeart/2008/layout/LinedList"/>
    <dgm:cxn modelId="{839DAD08-1AAE-4E00-9ECB-6AF54F030F90}" type="presParOf" srcId="{9DECBC86-632A-4249-8DE3-48AFDD0FE305}" destId="{7A67A895-65FF-48D0-B5BB-C1D1A15EEAC4}" srcOrd="2" destOrd="0" presId="urn:microsoft.com/office/officeart/2008/layout/LinedList"/>
    <dgm:cxn modelId="{F68D7B56-BB47-4EFC-A9C4-3F718C948565}" type="presParOf" srcId="{9DECBC86-632A-4249-8DE3-48AFDD0FE305}" destId="{D17A2BBA-AECA-4DE7-BDA7-5D85F3B6CD4B}" srcOrd="3" destOrd="0" presId="urn:microsoft.com/office/officeart/2008/layout/LinedList"/>
    <dgm:cxn modelId="{1BEACAB1-DADA-4852-855E-96FEF285E3F2}" type="presParOf" srcId="{9DECBC86-632A-4249-8DE3-48AFDD0FE305}" destId="{7ECB0714-335E-48E3-8733-2172222166B3}" srcOrd="4" destOrd="0" presId="urn:microsoft.com/office/officeart/2008/layout/LinedList"/>
    <dgm:cxn modelId="{4A14548D-7709-412B-BE72-0CBD59F8D442}" type="presParOf" srcId="{7ECB0714-335E-48E3-8733-2172222166B3}" destId="{475EF654-CF15-4670-B724-93E783BC0A63}" srcOrd="0" destOrd="0" presId="urn:microsoft.com/office/officeart/2008/layout/LinedList"/>
    <dgm:cxn modelId="{DD72A732-1175-4309-899C-9BD2B2FD4AB7}" type="presParOf" srcId="{7ECB0714-335E-48E3-8733-2172222166B3}" destId="{C1F47BFD-1F09-40AC-BD45-DDFEB931A180}" srcOrd="1" destOrd="0" presId="urn:microsoft.com/office/officeart/2008/layout/LinedList"/>
    <dgm:cxn modelId="{A495D0B0-1D54-448F-9A8A-EC19BAFD097B}" type="presParOf" srcId="{7ECB0714-335E-48E3-8733-2172222166B3}" destId="{DABF23D9-E7E3-400A-BEA2-A44473B72D70}" srcOrd="2" destOrd="0" presId="urn:microsoft.com/office/officeart/2008/layout/LinedList"/>
    <dgm:cxn modelId="{32C82CD6-3CC1-4582-9E0A-5F63C70B481C}" type="presParOf" srcId="{9DECBC86-632A-4249-8DE3-48AFDD0FE305}" destId="{9C858D38-83F9-4F79-98B8-D0DE146F7DE6}" srcOrd="5" destOrd="0" presId="urn:microsoft.com/office/officeart/2008/layout/LinedList"/>
    <dgm:cxn modelId="{676B0A8F-4231-48B6-A26A-092A9D060F77}" type="presParOf" srcId="{9DECBC86-632A-4249-8DE3-48AFDD0FE305}" destId="{7A7ACE92-ABD1-4567-9B4B-E30E58AABD66}" srcOrd="6" destOrd="0" presId="urn:microsoft.com/office/officeart/2008/layout/LinedList"/>
    <dgm:cxn modelId="{8CC7CD99-8CB4-43CC-BD7C-9EC7D1715840}" type="presParOf" srcId="{64D109D8-9BB9-4CE7-BD3B-74FD719F24E5}" destId="{5BC8844B-68CF-4444-A3DE-51E2CE5305BD}" srcOrd="2" destOrd="0" presId="urn:microsoft.com/office/officeart/2008/layout/LinedList"/>
    <dgm:cxn modelId="{F0C1CE9B-CEFA-4866-9BDE-BBE39D22F31E}" type="presParOf" srcId="{64D109D8-9BB9-4CE7-BD3B-74FD719F24E5}" destId="{02C7CD41-E055-4BAF-802C-21CD0C5E3F28}" srcOrd="3" destOrd="0" presId="urn:microsoft.com/office/officeart/2008/layout/LinedList"/>
    <dgm:cxn modelId="{58CD27F2-1C47-428E-8640-5C2307305696}" type="presParOf" srcId="{02C7CD41-E055-4BAF-802C-21CD0C5E3F28}" destId="{B7767873-03DA-4696-8E5D-99A5BAB5A21E}" srcOrd="0" destOrd="0" presId="urn:microsoft.com/office/officeart/2008/layout/LinedList"/>
    <dgm:cxn modelId="{50CC2A03-4BC3-4C7D-B202-AB9BC57CF1FF}" type="presParOf" srcId="{02C7CD41-E055-4BAF-802C-21CD0C5E3F28}" destId="{13CE6F57-4BD2-404E-BA66-AF86291D18B7}" srcOrd="1" destOrd="0" presId="urn:microsoft.com/office/officeart/2008/layout/LinedList"/>
    <dgm:cxn modelId="{36DCF9FC-661F-4369-A7CA-56E722215809}" type="presParOf" srcId="{13CE6F57-4BD2-404E-BA66-AF86291D18B7}" destId="{0CD40866-B00F-4132-9E06-830F5574734C}" srcOrd="0" destOrd="0" presId="urn:microsoft.com/office/officeart/2008/layout/LinedList"/>
    <dgm:cxn modelId="{F0B59B46-5945-4783-B734-29C16FE2D996}" type="presParOf" srcId="{13CE6F57-4BD2-404E-BA66-AF86291D18B7}" destId="{AA540C57-A64D-4D88-AAB7-B8047EE0414A}" srcOrd="1" destOrd="0" presId="urn:microsoft.com/office/officeart/2008/layout/LinedList"/>
    <dgm:cxn modelId="{1437FC00-87DF-45F4-B4FE-26653098094A}" type="presParOf" srcId="{AA540C57-A64D-4D88-AAB7-B8047EE0414A}" destId="{8A11FA55-C176-4952-A140-3BE671E9AE44}" srcOrd="0" destOrd="0" presId="urn:microsoft.com/office/officeart/2008/layout/LinedList"/>
    <dgm:cxn modelId="{859B1759-51E7-45BC-93DC-BAF41B3F3B23}" type="presParOf" srcId="{AA540C57-A64D-4D88-AAB7-B8047EE0414A}" destId="{28BD35D4-B1E9-473F-BDF0-A7CC2C25028C}" srcOrd="1" destOrd="0" presId="urn:microsoft.com/office/officeart/2008/layout/LinedList"/>
    <dgm:cxn modelId="{59679DC6-17C8-42C6-96B8-D740A84521B8}" type="presParOf" srcId="{AA540C57-A64D-4D88-AAB7-B8047EE0414A}" destId="{04564978-FB95-4389-8F05-971C630E8F8E}" srcOrd="2" destOrd="0" presId="urn:microsoft.com/office/officeart/2008/layout/LinedList"/>
    <dgm:cxn modelId="{40DCD21D-CEFD-41FB-AD82-0600A50D968B}" type="presParOf" srcId="{13CE6F57-4BD2-404E-BA66-AF86291D18B7}" destId="{3E4DE899-17BF-4259-93DA-4FFA9D5FD30C}" srcOrd="2" destOrd="0" presId="urn:microsoft.com/office/officeart/2008/layout/LinedList"/>
    <dgm:cxn modelId="{C022D14E-E95D-4EDE-8BF2-19D47EFC58CE}" type="presParOf" srcId="{13CE6F57-4BD2-404E-BA66-AF86291D18B7}" destId="{A7592EA8-BBD8-4161-A8BA-25F2526E47E1}" srcOrd="3" destOrd="0" presId="urn:microsoft.com/office/officeart/2008/layout/LinedList"/>
    <dgm:cxn modelId="{076DF79B-F98F-4AF1-878F-0D37202B560E}" type="presParOf" srcId="{13CE6F57-4BD2-404E-BA66-AF86291D18B7}" destId="{657D527B-BBAF-456D-9B84-893DDEAB4E71}" srcOrd="4" destOrd="0" presId="urn:microsoft.com/office/officeart/2008/layout/LinedList"/>
    <dgm:cxn modelId="{81060566-270D-4600-9710-30028939B2A9}" type="presParOf" srcId="{657D527B-BBAF-456D-9B84-893DDEAB4E71}" destId="{456965B6-6861-4757-84A2-D9F3EB54A570}" srcOrd="0" destOrd="0" presId="urn:microsoft.com/office/officeart/2008/layout/LinedList"/>
    <dgm:cxn modelId="{45CE2112-269F-48D7-9948-7608C820A13A}" type="presParOf" srcId="{657D527B-BBAF-456D-9B84-893DDEAB4E71}" destId="{E7F1C4DE-64DA-467E-8AB7-FF71A4A7BA7A}" srcOrd="1" destOrd="0" presId="urn:microsoft.com/office/officeart/2008/layout/LinedList"/>
    <dgm:cxn modelId="{CF37B7FA-D078-4FAA-83BD-986841A7914F}" type="presParOf" srcId="{657D527B-BBAF-456D-9B84-893DDEAB4E71}" destId="{F03812C3-59BA-4563-A012-0064D147C57A}" srcOrd="2" destOrd="0" presId="urn:microsoft.com/office/officeart/2008/layout/LinedList"/>
    <dgm:cxn modelId="{101D2D6D-E30A-473B-B411-DBF4534B3D83}" type="presParOf" srcId="{13CE6F57-4BD2-404E-BA66-AF86291D18B7}" destId="{080DB387-4CE2-4429-8FDF-C7F8FF4F33E1}" srcOrd="5" destOrd="0" presId="urn:microsoft.com/office/officeart/2008/layout/LinedList"/>
    <dgm:cxn modelId="{13D09D33-3A65-4651-87CF-7A063A3C0E2F}" type="presParOf" srcId="{13CE6F57-4BD2-404E-BA66-AF86291D18B7}" destId="{453054D9-F9D6-43D4-8C5E-AD34E5027CD9}" srcOrd="6" destOrd="0" presId="urn:microsoft.com/office/officeart/2008/layout/LinedList"/>
    <dgm:cxn modelId="{9B8259EC-A980-4A16-A8EF-3659089F7315}" type="presParOf" srcId="{64D109D8-9BB9-4CE7-BD3B-74FD719F24E5}" destId="{948D764C-B049-418D-A6FC-88B86C9732CA}" srcOrd="4" destOrd="0" presId="urn:microsoft.com/office/officeart/2008/layout/LinedList"/>
    <dgm:cxn modelId="{CBE5DAC0-A947-4795-84D4-18EF6AA05488}" type="presParOf" srcId="{64D109D8-9BB9-4CE7-BD3B-74FD719F24E5}" destId="{DB7C6808-304A-4CD1-AAC6-694C76A97866}" srcOrd="5" destOrd="0" presId="urn:microsoft.com/office/officeart/2008/layout/LinedList"/>
    <dgm:cxn modelId="{8B1166DC-FE35-40B9-8310-9470110F82B4}" type="presParOf" srcId="{DB7C6808-304A-4CD1-AAC6-694C76A97866}" destId="{94848D3F-18FA-4219-9F1A-2AD5AD92F5F6}" srcOrd="0" destOrd="0" presId="urn:microsoft.com/office/officeart/2008/layout/LinedList"/>
    <dgm:cxn modelId="{59FC65E9-8D1A-4F35-90BF-D8E168C4204F}" type="presParOf" srcId="{DB7C6808-304A-4CD1-AAC6-694C76A97866}" destId="{2599B24D-6932-497A-A380-108EFC2E5DB5}" srcOrd="1" destOrd="0" presId="urn:microsoft.com/office/officeart/2008/layout/LinedList"/>
    <dgm:cxn modelId="{CB73F567-408F-4450-8DCF-F58F2EB6A284}" type="presParOf" srcId="{2599B24D-6932-497A-A380-108EFC2E5DB5}" destId="{52966BDE-0F3D-45FB-9691-AA650094C847}" srcOrd="0" destOrd="0" presId="urn:microsoft.com/office/officeart/2008/layout/LinedList"/>
    <dgm:cxn modelId="{12E4E89C-A821-48F1-B62D-AE3D541DC809}" type="presParOf" srcId="{2599B24D-6932-497A-A380-108EFC2E5DB5}" destId="{0B10447A-1701-4916-B416-FF7D318C2716}" srcOrd="1" destOrd="0" presId="urn:microsoft.com/office/officeart/2008/layout/LinedList"/>
    <dgm:cxn modelId="{4FDC41D0-F0C2-471A-B81F-2C76B496509B}" type="presParOf" srcId="{0B10447A-1701-4916-B416-FF7D318C2716}" destId="{1D2FF48E-A77F-4772-B8B7-A3FFC5EF44FE}" srcOrd="0" destOrd="0" presId="urn:microsoft.com/office/officeart/2008/layout/LinedList"/>
    <dgm:cxn modelId="{BDDE297A-7668-4EBD-BA6A-9FEB44CF5380}" type="presParOf" srcId="{0B10447A-1701-4916-B416-FF7D318C2716}" destId="{E4603768-BD08-4C0D-97F1-05781A30998B}" srcOrd="1" destOrd="0" presId="urn:microsoft.com/office/officeart/2008/layout/LinedList"/>
    <dgm:cxn modelId="{CBC952AB-7085-4340-9911-A4DB7CFD23D2}" type="presParOf" srcId="{0B10447A-1701-4916-B416-FF7D318C2716}" destId="{3BA50401-A605-4825-8D5F-CEEF8A2568FE}" srcOrd="2" destOrd="0" presId="urn:microsoft.com/office/officeart/2008/layout/LinedList"/>
    <dgm:cxn modelId="{5983ED36-7E4F-4743-9F78-6F09CDD40CE7}" type="presParOf" srcId="{2599B24D-6932-497A-A380-108EFC2E5DB5}" destId="{360B9B0A-3F4D-468B-9DC0-DC4D2C5CAF1C}" srcOrd="2" destOrd="0" presId="urn:microsoft.com/office/officeart/2008/layout/LinedList"/>
    <dgm:cxn modelId="{114D5987-EA55-482B-8082-FCA0F5F4E858}" type="presParOf" srcId="{2599B24D-6932-497A-A380-108EFC2E5DB5}" destId="{03E8FE56-FDE5-4C9A-B6B2-FF464F0985CE}" srcOrd="3" destOrd="0" presId="urn:microsoft.com/office/officeart/2008/layout/LinedList"/>
    <dgm:cxn modelId="{B7008AD7-81B5-442B-86C4-50859CC07913}" type="presParOf" srcId="{2599B24D-6932-497A-A380-108EFC2E5DB5}" destId="{20F22C8E-B67B-492A-9B63-9CECDE8E1A9F}" srcOrd="4" destOrd="0" presId="urn:microsoft.com/office/officeart/2008/layout/LinedList"/>
    <dgm:cxn modelId="{A5BBAEC0-449F-4B7C-AE41-A576B57B7361}" type="presParOf" srcId="{20F22C8E-B67B-492A-9B63-9CECDE8E1A9F}" destId="{63615D61-BF83-48F3-9E4A-10C8CCA135D7}" srcOrd="0" destOrd="0" presId="urn:microsoft.com/office/officeart/2008/layout/LinedList"/>
    <dgm:cxn modelId="{D66B194A-1343-456B-9AE1-2C22C10D98A8}" type="presParOf" srcId="{20F22C8E-B67B-492A-9B63-9CECDE8E1A9F}" destId="{3263589A-7A25-49EB-9B71-4792DDFCE5F9}" srcOrd="1" destOrd="0" presId="urn:microsoft.com/office/officeart/2008/layout/LinedList"/>
    <dgm:cxn modelId="{D61C7B62-6AD5-46C0-B555-835DAE7F0EC9}" type="presParOf" srcId="{20F22C8E-B67B-492A-9B63-9CECDE8E1A9F}" destId="{D3ECDF86-C324-4160-8FD9-36C4BFD69E36}" srcOrd="2" destOrd="0" presId="urn:microsoft.com/office/officeart/2008/layout/LinedList"/>
    <dgm:cxn modelId="{B703A63C-4B16-4F7C-8CF5-E3997F1BEBB4}" type="presParOf" srcId="{2599B24D-6932-497A-A380-108EFC2E5DB5}" destId="{5AA712A8-DF26-4BB7-B09C-C96A43AD0B0B}" srcOrd="5" destOrd="0" presId="urn:microsoft.com/office/officeart/2008/layout/LinedList"/>
    <dgm:cxn modelId="{83903101-E506-474A-A054-2EF878E49905}" type="presParOf" srcId="{2599B24D-6932-497A-A380-108EFC2E5DB5}" destId="{17E66258-971D-4DE6-A6EB-2F6BC0798A7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32E06-B15F-4467-B6DB-057CE5582945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FI"/>
        </a:p>
      </dgm:t>
    </dgm:pt>
    <dgm:pt modelId="{AD2C4AFD-F74E-4D23-AE2D-A09B1CD61686}">
      <dgm:prSet phldrT="[Text]"/>
      <dgm:spPr/>
      <dgm:t>
        <a:bodyPr/>
        <a:lstStyle/>
        <a:p>
          <a:r>
            <a:rPr lang="en-US" dirty="0"/>
            <a:t>Access</a:t>
          </a:r>
          <a:endParaRPr lang="en-FI" dirty="0"/>
        </a:p>
      </dgm:t>
    </dgm:pt>
    <dgm:pt modelId="{5DB8E825-4BB8-4BD5-A507-A888AEB595A1}" type="parTrans" cxnId="{A6D6AEAA-E0AA-4F51-BC52-C3DF7A8D3144}">
      <dgm:prSet/>
      <dgm:spPr/>
      <dgm:t>
        <a:bodyPr/>
        <a:lstStyle/>
        <a:p>
          <a:endParaRPr lang="en-FI"/>
        </a:p>
      </dgm:t>
    </dgm:pt>
    <dgm:pt modelId="{1D048ACC-5328-4806-B36D-B8B81D362EEE}" type="sibTrans" cxnId="{A6D6AEAA-E0AA-4F51-BC52-C3DF7A8D3144}">
      <dgm:prSet/>
      <dgm:spPr/>
      <dgm:t>
        <a:bodyPr/>
        <a:lstStyle/>
        <a:p>
          <a:endParaRPr lang="en-FI"/>
        </a:p>
      </dgm:t>
    </dgm:pt>
    <dgm:pt modelId="{E93BA5A1-6E97-44AB-A723-C38A66F95A38}">
      <dgm:prSet phldrT="[Text]"/>
      <dgm:spPr/>
      <dgm:t>
        <a:bodyPr/>
        <a:lstStyle/>
        <a:p>
          <a:r>
            <a:rPr lang="en-US" dirty="0"/>
            <a:t>Interpret as GET endpoint</a:t>
          </a:r>
          <a:endParaRPr lang="en-FI" dirty="0"/>
        </a:p>
      </dgm:t>
    </dgm:pt>
    <dgm:pt modelId="{1F8740EA-5781-443D-BD4B-969A3F585243}" type="parTrans" cxnId="{55334884-DF31-401B-A325-83321B09D911}">
      <dgm:prSet/>
      <dgm:spPr/>
      <dgm:t>
        <a:bodyPr/>
        <a:lstStyle/>
        <a:p>
          <a:endParaRPr lang="en-FI"/>
        </a:p>
      </dgm:t>
    </dgm:pt>
    <dgm:pt modelId="{708912B0-17C5-46DA-B7F3-180D24D64D57}" type="sibTrans" cxnId="{55334884-DF31-401B-A325-83321B09D911}">
      <dgm:prSet/>
      <dgm:spPr/>
      <dgm:t>
        <a:bodyPr/>
        <a:lstStyle/>
        <a:p>
          <a:endParaRPr lang="en-FI"/>
        </a:p>
      </dgm:t>
    </dgm:pt>
    <dgm:pt modelId="{3F6CB23A-7E3C-4DB2-B75B-4F989693C2D0}">
      <dgm:prSet phldrT="[Text]"/>
      <dgm:spPr/>
      <dgm:t>
        <a:bodyPr/>
        <a:lstStyle/>
        <a:p>
          <a:r>
            <a:rPr lang="en-US" dirty="0"/>
            <a:t>Render full page on browser</a:t>
          </a:r>
          <a:endParaRPr lang="en-FI" dirty="0"/>
        </a:p>
      </dgm:t>
    </dgm:pt>
    <dgm:pt modelId="{E35A7C45-BA93-4DAE-A5A6-20CC6148A13B}" type="parTrans" cxnId="{3B19BE52-75BC-4C14-A0BE-3F768A4ECD29}">
      <dgm:prSet/>
      <dgm:spPr/>
      <dgm:t>
        <a:bodyPr/>
        <a:lstStyle/>
        <a:p>
          <a:endParaRPr lang="en-FI"/>
        </a:p>
      </dgm:t>
    </dgm:pt>
    <dgm:pt modelId="{98A60249-A686-4583-86A5-9BBAC682C264}" type="sibTrans" cxnId="{3B19BE52-75BC-4C14-A0BE-3F768A4ECD29}">
      <dgm:prSet/>
      <dgm:spPr/>
      <dgm:t>
        <a:bodyPr/>
        <a:lstStyle/>
        <a:p>
          <a:endParaRPr lang="en-FI"/>
        </a:p>
      </dgm:t>
    </dgm:pt>
    <dgm:pt modelId="{C4BCFFCD-E538-41C2-B188-DB6C0EE77997}">
      <dgm:prSet phldrT="[Text]"/>
      <dgm:spPr/>
      <dgm:t>
        <a:bodyPr/>
        <a:lstStyle/>
        <a:p>
          <a:r>
            <a:rPr lang="en-US" dirty="0"/>
            <a:t>Interact</a:t>
          </a:r>
          <a:endParaRPr lang="en-FI" dirty="0"/>
        </a:p>
      </dgm:t>
    </dgm:pt>
    <dgm:pt modelId="{F0ACE9EA-EA9B-4447-BF7B-B5686E3FF144}" type="parTrans" cxnId="{B6CD9556-77A5-487D-9E67-5806CC8C7007}">
      <dgm:prSet/>
      <dgm:spPr/>
      <dgm:t>
        <a:bodyPr/>
        <a:lstStyle/>
        <a:p>
          <a:endParaRPr lang="en-FI"/>
        </a:p>
      </dgm:t>
    </dgm:pt>
    <dgm:pt modelId="{A59EB7DA-5F7D-444D-91FC-61158ACF6F65}" type="sibTrans" cxnId="{B6CD9556-77A5-487D-9E67-5806CC8C7007}">
      <dgm:prSet/>
      <dgm:spPr/>
      <dgm:t>
        <a:bodyPr/>
        <a:lstStyle/>
        <a:p>
          <a:endParaRPr lang="en-FI"/>
        </a:p>
      </dgm:t>
    </dgm:pt>
    <dgm:pt modelId="{42AC40E3-A002-428A-884C-EEFAAB8F8266}">
      <dgm:prSet phldrT="[Text]"/>
      <dgm:spPr/>
      <dgm:t>
        <a:bodyPr/>
        <a:lstStyle/>
        <a:p>
          <a:r>
            <a:rPr lang="en-US" dirty="0"/>
            <a:t>Send information with forms</a:t>
          </a:r>
          <a:endParaRPr lang="en-FI" dirty="0"/>
        </a:p>
      </dgm:t>
    </dgm:pt>
    <dgm:pt modelId="{1615D889-272D-4635-A63D-123DF8E2D63F}" type="parTrans" cxnId="{CCC5B1ED-0BDE-4277-9401-CC8882D78521}">
      <dgm:prSet/>
      <dgm:spPr/>
      <dgm:t>
        <a:bodyPr/>
        <a:lstStyle/>
        <a:p>
          <a:endParaRPr lang="en-FI"/>
        </a:p>
      </dgm:t>
    </dgm:pt>
    <dgm:pt modelId="{1CDBE9FB-8349-4AE6-BA92-4FA0B19871BD}" type="sibTrans" cxnId="{CCC5B1ED-0BDE-4277-9401-CC8882D78521}">
      <dgm:prSet/>
      <dgm:spPr/>
      <dgm:t>
        <a:bodyPr/>
        <a:lstStyle/>
        <a:p>
          <a:endParaRPr lang="en-FI"/>
        </a:p>
      </dgm:t>
    </dgm:pt>
    <dgm:pt modelId="{41F0F1D9-5861-4984-8BFF-8E400B94756D}">
      <dgm:prSet phldrT="[Text]"/>
      <dgm:spPr/>
      <dgm:t>
        <a:bodyPr/>
        <a:lstStyle/>
        <a:p>
          <a:r>
            <a:rPr lang="en-US" dirty="0"/>
            <a:t>Computes &amp; (save) results</a:t>
          </a:r>
          <a:endParaRPr lang="en-FI" dirty="0"/>
        </a:p>
      </dgm:t>
    </dgm:pt>
    <dgm:pt modelId="{E6B4FA67-A4CA-4B7C-98F3-8E33E2148B0A}" type="parTrans" cxnId="{B4EFDD63-78D0-413E-BBBB-B03EC18D5708}">
      <dgm:prSet/>
      <dgm:spPr/>
      <dgm:t>
        <a:bodyPr/>
        <a:lstStyle/>
        <a:p>
          <a:endParaRPr lang="en-FI"/>
        </a:p>
      </dgm:t>
    </dgm:pt>
    <dgm:pt modelId="{C5B2B6CE-908A-4031-AA0A-8E8166A06BC5}" type="sibTrans" cxnId="{B4EFDD63-78D0-413E-BBBB-B03EC18D5708}">
      <dgm:prSet/>
      <dgm:spPr/>
      <dgm:t>
        <a:bodyPr/>
        <a:lstStyle/>
        <a:p>
          <a:endParaRPr lang="en-FI"/>
        </a:p>
      </dgm:t>
    </dgm:pt>
    <dgm:pt modelId="{84A114A5-4812-4AC7-BA56-82975807DAB5}">
      <dgm:prSet phldrT="[Text]"/>
      <dgm:spPr/>
      <dgm:t>
        <a:bodyPr/>
        <a:lstStyle/>
        <a:p>
          <a:r>
            <a:rPr lang="en-US" dirty="0"/>
            <a:t>Update</a:t>
          </a:r>
          <a:endParaRPr lang="en-FI" dirty="0"/>
        </a:p>
      </dgm:t>
    </dgm:pt>
    <dgm:pt modelId="{EABC5F54-EDEC-4CC8-9C4D-60CCD28207C6}" type="parTrans" cxnId="{03ADBA11-4B2F-40BC-BF6B-C314B24932C3}">
      <dgm:prSet/>
      <dgm:spPr/>
      <dgm:t>
        <a:bodyPr/>
        <a:lstStyle/>
        <a:p>
          <a:endParaRPr lang="en-FI"/>
        </a:p>
      </dgm:t>
    </dgm:pt>
    <dgm:pt modelId="{A49CAD4B-7B95-4482-8251-D6A6890B53EE}" type="sibTrans" cxnId="{03ADBA11-4B2F-40BC-BF6B-C314B24932C3}">
      <dgm:prSet/>
      <dgm:spPr/>
      <dgm:t>
        <a:bodyPr/>
        <a:lstStyle/>
        <a:p>
          <a:endParaRPr lang="en-FI"/>
        </a:p>
      </dgm:t>
    </dgm:pt>
    <dgm:pt modelId="{3E708E03-B2E7-4C89-BA36-C79755D21AA0}">
      <dgm:prSet phldrT="[Text]"/>
      <dgm:spPr/>
      <dgm:t>
        <a:bodyPr/>
        <a:lstStyle/>
        <a:p>
          <a:r>
            <a:rPr lang="en-US" dirty="0"/>
            <a:t>Modify UI content (HTML) of indicated targets</a:t>
          </a:r>
          <a:endParaRPr lang="en-FI" dirty="0"/>
        </a:p>
      </dgm:t>
    </dgm:pt>
    <dgm:pt modelId="{29006192-11CA-4565-A136-EB5EC5CA24D5}" type="parTrans" cxnId="{F24A6F48-36B5-4793-81C7-DBCB6F87D003}">
      <dgm:prSet/>
      <dgm:spPr/>
      <dgm:t>
        <a:bodyPr/>
        <a:lstStyle/>
        <a:p>
          <a:endParaRPr lang="en-FI"/>
        </a:p>
      </dgm:t>
    </dgm:pt>
    <dgm:pt modelId="{C9D564B5-120D-49F3-B09E-B0FFE5891B2D}" type="sibTrans" cxnId="{F24A6F48-36B5-4793-81C7-DBCB6F87D003}">
      <dgm:prSet/>
      <dgm:spPr/>
      <dgm:t>
        <a:bodyPr/>
        <a:lstStyle/>
        <a:p>
          <a:endParaRPr lang="en-FI"/>
        </a:p>
      </dgm:t>
    </dgm:pt>
    <dgm:pt modelId="{AE7D7AA4-4F94-4B30-B832-D980DDFD3C94}">
      <dgm:prSet phldrT="[Text]"/>
      <dgm:spPr/>
      <dgm:t>
        <a:bodyPr/>
        <a:lstStyle/>
        <a:p>
          <a:r>
            <a:rPr lang="en-US" dirty="0"/>
            <a:t>Send UI content (HTML)</a:t>
          </a:r>
          <a:endParaRPr lang="en-FI" dirty="0"/>
        </a:p>
      </dgm:t>
    </dgm:pt>
    <dgm:pt modelId="{1C077A85-858F-4055-9D44-14BD9B75DC19}" type="parTrans" cxnId="{89FE87C8-AC76-43AA-BE88-55CAF311FE56}">
      <dgm:prSet/>
      <dgm:spPr/>
      <dgm:t>
        <a:bodyPr/>
        <a:lstStyle/>
        <a:p>
          <a:endParaRPr lang="en-FI"/>
        </a:p>
      </dgm:t>
    </dgm:pt>
    <dgm:pt modelId="{C394DC11-54F7-43A5-8DEF-518774F5E9DB}" type="sibTrans" cxnId="{89FE87C8-AC76-43AA-BE88-55CAF311FE56}">
      <dgm:prSet/>
      <dgm:spPr/>
      <dgm:t>
        <a:bodyPr/>
        <a:lstStyle/>
        <a:p>
          <a:endParaRPr lang="en-FI"/>
        </a:p>
      </dgm:t>
    </dgm:pt>
    <dgm:pt modelId="{FE9B8B8F-9555-4C24-8285-F09F4E83245C}">
      <dgm:prSet phldrT="[Text]"/>
      <dgm:spPr/>
      <dgm:t>
        <a:bodyPr/>
        <a:lstStyle/>
        <a:p>
          <a:r>
            <a:rPr lang="en-US" dirty="0"/>
            <a:t>Re-render targets on browser</a:t>
          </a:r>
          <a:endParaRPr lang="en-FI" dirty="0"/>
        </a:p>
      </dgm:t>
    </dgm:pt>
    <dgm:pt modelId="{063020BC-D4DA-42CE-B9D6-DAD25C23CD4E}" type="parTrans" cxnId="{D6E03E13-8E88-453C-A599-AD21F98E2510}">
      <dgm:prSet/>
      <dgm:spPr/>
      <dgm:t>
        <a:bodyPr/>
        <a:lstStyle/>
        <a:p>
          <a:endParaRPr lang="en-FI"/>
        </a:p>
      </dgm:t>
    </dgm:pt>
    <dgm:pt modelId="{3AFE2636-0642-4302-9495-8EA082B45469}" type="sibTrans" cxnId="{D6E03E13-8E88-453C-A599-AD21F98E2510}">
      <dgm:prSet/>
      <dgm:spPr/>
      <dgm:t>
        <a:bodyPr/>
        <a:lstStyle/>
        <a:p>
          <a:endParaRPr lang="en-FI"/>
        </a:p>
      </dgm:t>
    </dgm:pt>
    <dgm:pt modelId="{433AA18F-9435-4DF5-948A-49F1D18BF07A}">
      <dgm:prSet phldrT="[Text]"/>
      <dgm:spPr/>
      <dgm:t>
        <a:bodyPr/>
        <a:lstStyle/>
        <a:p>
          <a:r>
            <a:rPr lang="en-US" dirty="0"/>
            <a:t>Return new UI content (HTML)</a:t>
          </a:r>
          <a:endParaRPr lang="en-FI" dirty="0"/>
        </a:p>
      </dgm:t>
    </dgm:pt>
    <dgm:pt modelId="{00EFFCF3-A501-4FC7-AADD-F371F44109D4}" type="parTrans" cxnId="{B0A543C2-0CCF-4BAE-BA09-98EBD99E284B}">
      <dgm:prSet/>
      <dgm:spPr/>
      <dgm:t>
        <a:bodyPr/>
        <a:lstStyle/>
        <a:p>
          <a:endParaRPr lang="en-FI"/>
        </a:p>
      </dgm:t>
    </dgm:pt>
    <dgm:pt modelId="{E46D0648-BBEB-4466-8E73-9A75C4719D12}" type="sibTrans" cxnId="{B0A543C2-0CCF-4BAE-BA09-98EBD99E284B}">
      <dgm:prSet/>
      <dgm:spPr/>
      <dgm:t>
        <a:bodyPr/>
        <a:lstStyle/>
        <a:p>
          <a:endParaRPr lang="en-FI"/>
        </a:p>
      </dgm:t>
    </dgm:pt>
    <dgm:pt modelId="{8A4E2F11-DD4A-4B96-ABCA-E77AD134080A}" type="pres">
      <dgm:prSet presAssocID="{85532E06-B15F-4467-B6DB-057CE5582945}" presName="linearFlow" presStyleCnt="0">
        <dgm:presLayoutVars>
          <dgm:dir/>
          <dgm:animLvl val="lvl"/>
          <dgm:resizeHandles val="exact"/>
        </dgm:presLayoutVars>
      </dgm:prSet>
      <dgm:spPr/>
    </dgm:pt>
    <dgm:pt modelId="{7800A4CF-CE24-4FFE-8BDB-8B464D65ECB0}" type="pres">
      <dgm:prSet presAssocID="{AD2C4AFD-F74E-4D23-AE2D-A09B1CD61686}" presName="composite" presStyleCnt="0"/>
      <dgm:spPr/>
    </dgm:pt>
    <dgm:pt modelId="{78B18B85-68EA-4C1E-B5FC-14EAB7429FF7}" type="pres">
      <dgm:prSet presAssocID="{AD2C4AFD-F74E-4D23-AE2D-A09B1CD6168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329710B-0AF1-4067-BAB1-C5EB6D0A32B2}" type="pres">
      <dgm:prSet presAssocID="{AD2C4AFD-F74E-4D23-AE2D-A09B1CD61686}" presName="descendantText" presStyleLbl="alignAcc1" presStyleIdx="0" presStyleCnt="3">
        <dgm:presLayoutVars>
          <dgm:bulletEnabled val="1"/>
        </dgm:presLayoutVars>
      </dgm:prSet>
      <dgm:spPr/>
    </dgm:pt>
    <dgm:pt modelId="{FAD2FA0E-B802-440F-AE46-A635D6BAFACB}" type="pres">
      <dgm:prSet presAssocID="{1D048ACC-5328-4806-B36D-B8B81D362EEE}" presName="sp" presStyleCnt="0"/>
      <dgm:spPr/>
    </dgm:pt>
    <dgm:pt modelId="{720B0E8E-D3CC-4832-9A67-A20F96EC69CD}" type="pres">
      <dgm:prSet presAssocID="{C4BCFFCD-E538-41C2-B188-DB6C0EE77997}" presName="composite" presStyleCnt="0"/>
      <dgm:spPr/>
    </dgm:pt>
    <dgm:pt modelId="{62E524FC-EF94-402C-B646-7D713061307C}" type="pres">
      <dgm:prSet presAssocID="{C4BCFFCD-E538-41C2-B188-DB6C0EE7799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7E5E7C-7F4F-4009-AF41-713954CAF35E}" type="pres">
      <dgm:prSet presAssocID="{C4BCFFCD-E538-41C2-B188-DB6C0EE77997}" presName="descendantText" presStyleLbl="alignAcc1" presStyleIdx="1" presStyleCnt="3">
        <dgm:presLayoutVars>
          <dgm:bulletEnabled val="1"/>
        </dgm:presLayoutVars>
      </dgm:prSet>
      <dgm:spPr/>
    </dgm:pt>
    <dgm:pt modelId="{28490DE5-51E6-41FA-8E22-DECC8E82AC96}" type="pres">
      <dgm:prSet presAssocID="{A59EB7DA-5F7D-444D-91FC-61158ACF6F65}" presName="sp" presStyleCnt="0"/>
      <dgm:spPr/>
    </dgm:pt>
    <dgm:pt modelId="{1977F84B-B874-40B0-BB6D-FBD1EAFA3C99}" type="pres">
      <dgm:prSet presAssocID="{84A114A5-4812-4AC7-BA56-82975807DAB5}" presName="composite" presStyleCnt="0"/>
      <dgm:spPr/>
    </dgm:pt>
    <dgm:pt modelId="{D06E8F1A-7ECB-409D-B44D-21D1F608C200}" type="pres">
      <dgm:prSet presAssocID="{84A114A5-4812-4AC7-BA56-82975807DAB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006A97D-16E7-400F-B89F-75906E4A75A2}" type="pres">
      <dgm:prSet presAssocID="{84A114A5-4812-4AC7-BA56-82975807DAB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3ADBA11-4B2F-40BC-BF6B-C314B24932C3}" srcId="{85532E06-B15F-4467-B6DB-057CE5582945}" destId="{84A114A5-4812-4AC7-BA56-82975807DAB5}" srcOrd="2" destOrd="0" parTransId="{EABC5F54-EDEC-4CC8-9C4D-60CCD28207C6}" sibTransId="{A49CAD4B-7B95-4482-8251-D6A6890B53EE}"/>
    <dgm:cxn modelId="{D6E03E13-8E88-453C-A599-AD21F98E2510}" srcId="{84A114A5-4812-4AC7-BA56-82975807DAB5}" destId="{FE9B8B8F-9555-4C24-8285-F09F4E83245C}" srcOrd="1" destOrd="0" parTransId="{063020BC-D4DA-42CE-B9D6-DAD25C23CD4E}" sibTransId="{3AFE2636-0642-4302-9495-8EA082B45469}"/>
    <dgm:cxn modelId="{887A831E-18E3-4892-974A-EDBD33568E5C}" type="presOf" srcId="{AE7D7AA4-4F94-4B30-B832-D980DDFD3C94}" destId="{B329710B-0AF1-4067-BAB1-C5EB6D0A32B2}" srcOrd="0" destOrd="1" presId="urn:microsoft.com/office/officeart/2005/8/layout/chevron2"/>
    <dgm:cxn modelId="{E622D41E-DBB3-4F45-B372-9AA818E899AB}" type="presOf" srcId="{433AA18F-9435-4DF5-948A-49F1D18BF07A}" destId="{F87E5E7C-7F4F-4009-AF41-713954CAF35E}" srcOrd="0" destOrd="2" presId="urn:microsoft.com/office/officeart/2005/8/layout/chevron2"/>
    <dgm:cxn modelId="{0E4DBD2B-3A44-4D04-B58B-8244E6DA2BE3}" type="presOf" srcId="{FE9B8B8F-9555-4C24-8285-F09F4E83245C}" destId="{7006A97D-16E7-400F-B89F-75906E4A75A2}" srcOrd="0" destOrd="1" presId="urn:microsoft.com/office/officeart/2005/8/layout/chevron2"/>
    <dgm:cxn modelId="{4FA1F63F-AD2B-4E08-A5E7-A929AD19493B}" type="presOf" srcId="{3F6CB23A-7E3C-4DB2-B75B-4F989693C2D0}" destId="{B329710B-0AF1-4067-BAB1-C5EB6D0A32B2}" srcOrd="0" destOrd="2" presId="urn:microsoft.com/office/officeart/2005/8/layout/chevron2"/>
    <dgm:cxn modelId="{369E3263-C76E-4961-A73D-30338B57021C}" type="presOf" srcId="{AD2C4AFD-F74E-4D23-AE2D-A09B1CD61686}" destId="{78B18B85-68EA-4C1E-B5FC-14EAB7429FF7}" srcOrd="0" destOrd="0" presId="urn:microsoft.com/office/officeart/2005/8/layout/chevron2"/>
    <dgm:cxn modelId="{B4EFDD63-78D0-413E-BBBB-B03EC18D5708}" srcId="{C4BCFFCD-E538-41C2-B188-DB6C0EE77997}" destId="{41F0F1D9-5861-4984-8BFF-8E400B94756D}" srcOrd="1" destOrd="0" parTransId="{E6B4FA67-A4CA-4B7C-98F3-8E33E2148B0A}" sibTransId="{C5B2B6CE-908A-4031-AA0A-8E8166A06BC5}"/>
    <dgm:cxn modelId="{F2CB9A67-B24E-4E98-A771-B66D2D97DCAC}" type="presOf" srcId="{41F0F1D9-5861-4984-8BFF-8E400B94756D}" destId="{F87E5E7C-7F4F-4009-AF41-713954CAF35E}" srcOrd="0" destOrd="1" presId="urn:microsoft.com/office/officeart/2005/8/layout/chevron2"/>
    <dgm:cxn modelId="{F24A6F48-36B5-4793-81C7-DBCB6F87D003}" srcId="{84A114A5-4812-4AC7-BA56-82975807DAB5}" destId="{3E708E03-B2E7-4C89-BA36-C79755D21AA0}" srcOrd="0" destOrd="0" parTransId="{29006192-11CA-4565-A136-EB5EC5CA24D5}" sibTransId="{C9D564B5-120D-49F3-B09E-B0FFE5891B2D}"/>
    <dgm:cxn modelId="{CAE97E4D-6A14-4F75-AD1C-188011ABBBFD}" type="presOf" srcId="{42AC40E3-A002-428A-884C-EEFAAB8F8266}" destId="{F87E5E7C-7F4F-4009-AF41-713954CAF35E}" srcOrd="0" destOrd="0" presId="urn:microsoft.com/office/officeart/2005/8/layout/chevron2"/>
    <dgm:cxn modelId="{2A967E70-2823-4421-8F0F-13D4C517D8BC}" type="presOf" srcId="{E93BA5A1-6E97-44AB-A723-C38A66F95A38}" destId="{B329710B-0AF1-4067-BAB1-C5EB6D0A32B2}" srcOrd="0" destOrd="0" presId="urn:microsoft.com/office/officeart/2005/8/layout/chevron2"/>
    <dgm:cxn modelId="{3B19BE52-75BC-4C14-A0BE-3F768A4ECD29}" srcId="{AD2C4AFD-F74E-4D23-AE2D-A09B1CD61686}" destId="{3F6CB23A-7E3C-4DB2-B75B-4F989693C2D0}" srcOrd="2" destOrd="0" parTransId="{E35A7C45-BA93-4DAE-A5A6-20CC6148A13B}" sibTransId="{98A60249-A686-4583-86A5-9BBAC682C264}"/>
    <dgm:cxn modelId="{80C1FB74-7BF3-4B99-BB26-969B458761EA}" type="presOf" srcId="{3E708E03-B2E7-4C89-BA36-C79755D21AA0}" destId="{7006A97D-16E7-400F-B89F-75906E4A75A2}" srcOrd="0" destOrd="0" presId="urn:microsoft.com/office/officeart/2005/8/layout/chevron2"/>
    <dgm:cxn modelId="{B6CD9556-77A5-487D-9E67-5806CC8C7007}" srcId="{85532E06-B15F-4467-B6DB-057CE5582945}" destId="{C4BCFFCD-E538-41C2-B188-DB6C0EE77997}" srcOrd="1" destOrd="0" parTransId="{F0ACE9EA-EA9B-4447-BF7B-B5686E3FF144}" sibTransId="{A59EB7DA-5F7D-444D-91FC-61158ACF6F65}"/>
    <dgm:cxn modelId="{55334884-DF31-401B-A325-83321B09D911}" srcId="{AD2C4AFD-F74E-4D23-AE2D-A09B1CD61686}" destId="{E93BA5A1-6E97-44AB-A723-C38A66F95A38}" srcOrd="0" destOrd="0" parTransId="{1F8740EA-5781-443D-BD4B-969A3F585243}" sibTransId="{708912B0-17C5-46DA-B7F3-180D24D64D57}"/>
    <dgm:cxn modelId="{7A0B5D9B-6797-4A5E-A44E-3144A1E8F2EB}" type="presOf" srcId="{84A114A5-4812-4AC7-BA56-82975807DAB5}" destId="{D06E8F1A-7ECB-409D-B44D-21D1F608C200}" srcOrd="0" destOrd="0" presId="urn:microsoft.com/office/officeart/2005/8/layout/chevron2"/>
    <dgm:cxn modelId="{FD6FDCA9-A157-48D9-AFA4-C4CFA5DF7386}" type="presOf" srcId="{C4BCFFCD-E538-41C2-B188-DB6C0EE77997}" destId="{62E524FC-EF94-402C-B646-7D713061307C}" srcOrd="0" destOrd="0" presId="urn:microsoft.com/office/officeart/2005/8/layout/chevron2"/>
    <dgm:cxn modelId="{A6D6AEAA-E0AA-4F51-BC52-C3DF7A8D3144}" srcId="{85532E06-B15F-4467-B6DB-057CE5582945}" destId="{AD2C4AFD-F74E-4D23-AE2D-A09B1CD61686}" srcOrd="0" destOrd="0" parTransId="{5DB8E825-4BB8-4BD5-A507-A888AEB595A1}" sibTransId="{1D048ACC-5328-4806-B36D-B8B81D362EEE}"/>
    <dgm:cxn modelId="{B0A543C2-0CCF-4BAE-BA09-98EBD99E284B}" srcId="{C4BCFFCD-E538-41C2-B188-DB6C0EE77997}" destId="{433AA18F-9435-4DF5-948A-49F1D18BF07A}" srcOrd="2" destOrd="0" parTransId="{00EFFCF3-A501-4FC7-AADD-F371F44109D4}" sibTransId="{E46D0648-BBEB-4466-8E73-9A75C4719D12}"/>
    <dgm:cxn modelId="{7E167DC5-8EFA-4A67-BE0D-52FDC40AE70A}" type="presOf" srcId="{85532E06-B15F-4467-B6DB-057CE5582945}" destId="{8A4E2F11-DD4A-4B96-ABCA-E77AD134080A}" srcOrd="0" destOrd="0" presId="urn:microsoft.com/office/officeart/2005/8/layout/chevron2"/>
    <dgm:cxn modelId="{89FE87C8-AC76-43AA-BE88-55CAF311FE56}" srcId="{AD2C4AFD-F74E-4D23-AE2D-A09B1CD61686}" destId="{AE7D7AA4-4F94-4B30-B832-D980DDFD3C94}" srcOrd="1" destOrd="0" parTransId="{1C077A85-858F-4055-9D44-14BD9B75DC19}" sibTransId="{C394DC11-54F7-43A5-8DEF-518774F5E9DB}"/>
    <dgm:cxn modelId="{CCC5B1ED-0BDE-4277-9401-CC8882D78521}" srcId="{C4BCFFCD-E538-41C2-B188-DB6C0EE77997}" destId="{42AC40E3-A002-428A-884C-EEFAAB8F8266}" srcOrd="0" destOrd="0" parTransId="{1615D889-272D-4635-A63D-123DF8E2D63F}" sibTransId="{1CDBE9FB-8349-4AE6-BA92-4FA0B19871BD}"/>
    <dgm:cxn modelId="{097D2782-071B-46DD-B0A3-2E4911EA9A71}" type="presParOf" srcId="{8A4E2F11-DD4A-4B96-ABCA-E77AD134080A}" destId="{7800A4CF-CE24-4FFE-8BDB-8B464D65ECB0}" srcOrd="0" destOrd="0" presId="urn:microsoft.com/office/officeart/2005/8/layout/chevron2"/>
    <dgm:cxn modelId="{0C6DF2A7-F3E9-42B2-9257-94C20D9E1080}" type="presParOf" srcId="{7800A4CF-CE24-4FFE-8BDB-8B464D65ECB0}" destId="{78B18B85-68EA-4C1E-B5FC-14EAB7429FF7}" srcOrd="0" destOrd="0" presId="urn:microsoft.com/office/officeart/2005/8/layout/chevron2"/>
    <dgm:cxn modelId="{98D128A5-6FFD-4A11-BC9F-57AAA0AD0A7D}" type="presParOf" srcId="{7800A4CF-CE24-4FFE-8BDB-8B464D65ECB0}" destId="{B329710B-0AF1-4067-BAB1-C5EB6D0A32B2}" srcOrd="1" destOrd="0" presId="urn:microsoft.com/office/officeart/2005/8/layout/chevron2"/>
    <dgm:cxn modelId="{2769F7DA-B8FF-4061-B3FF-3A47C91188A6}" type="presParOf" srcId="{8A4E2F11-DD4A-4B96-ABCA-E77AD134080A}" destId="{FAD2FA0E-B802-440F-AE46-A635D6BAFACB}" srcOrd="1" destOrd="0" presId="urn:microsoft.com/office/officeart/2005/8/layout/chevron2"/>
    <dgm:cxn modelId="{B26B3A60-AFE8-4487-9838-54F468F54DA2}" type="presParOf" srcId="{8A4E2F11-DD4A-4B96-ABCA-E77AD134080A}" destId="{720B0E8E-D3CC-4832-9A67-A20F96EC69CD}" srcOrd="2" destOrd="0" presId="urn:microsoft.com/office/officeart/2005/8/layout/chevron2"/>
    <dgm:cxn modelId="{B06EDA8C-EB3D-4524-8795-F5EDE83D4A26}" type="presParOf" srcId="{720B0E8E-D3CC-4832-9A67-A20F96EC69CD}" destId="{62E524FC-EF94-402C-B646-7D713061307C}" srcOrd="0" destOrd="0" presId="urn:microsoft.com/office/officeart/2005/8/layout/chevron2"/>
    <dgm:cxn modelId="{0F0FEB36-53C0-454B-98A9-9858FC11FD29}" type="presParOf" srcId="{720B0E8E-D3CC-4832-9A67-A20F96EC69CD}" destId="{F87E5E7C-7F4F-4009-AF41-713954CAF35E}" srcOrd="1" destOrd="0" presId="urn:microsoft.com/office/officeart/2005/8/layout/chevron2"/>
    <dgm:cxn modelId="{9FF191D4-C3BC-404F-B461-49165FA3FC89}" type="presParOf" srcId="{8A4E2F11-DD4A-4B96-ABCA-E77AD134080A}" destId="{28490DE5-51E6-41FA-8E22-DECC8E82AC96}" srcOrd="3" destOrd="0" presId="urn:microsoft.com/office/officeart/2005/8/layout/chevron2"/>
    <dgm:cxn modelId="{AF775115-4139-4489-8B12-C562DE957E35}" type="presParOf" srcId="{8A4E2F11-DD4A-4B96-ABCA-E77AD134080A}" destId="{1977F84B-B874-40B0-BB6D-FBD1EAFA3C99}" srcOrd="4" destOrd="0" presId="urn:microsoft.com/office/officeart/2005/8/layout/chevron2"/>
    <dgm:cxn modelId="{1058D85D-FC60-4BDC-A393-23C4D8D61DDC}" type="presParOf" srcId="{1977F84B-B874-40B0-BB6D-FBD1EAFA3C99}" destId="{D06E8F1A-7ECB-409D-B44D-21D1F608C200}" srcOrd="0" destOrd="0" presId="urn:microsoft.com/office/officeart/2005/8/layout/chevron2"/>
    <dgm:cxn modelId="{E277D612-80EB-48A7-B60A-402FF8E4681E}" type="presParOf" srcId="{1977F84B-B874-40B0-BB6D-FBD1EAFA3C99}" destId="{7006A97D-16E7-400F-B89F-75906E4A75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D121F7-96AB-48CD-A6E0-32AC2FB0108C}" type="doc">
      <dgm:prSet loTypeId="urn:microsoft.com/office/officeart/2005/8/layout/lProcess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5F71F2-0B3F-4652-ADD8-FD2B9908FA59}">
      <dgm:prSet/>
      <dgm:spPr/>
      <dgm:t>
        <a:bodyPr/>
        <a:lstStyle/>
        <a:p>
          <a:endParaRPr lang="en-US" dirty="0"/>
        </a:p>
      </dgm:t>
    </dgm:pt>
    <dgm:pt modelId="{03F67FEA-0CEA-4ABA-A5DD-8F22742180AD}" type="parTrans" cxnId="{D7045BB5-3C06-4B7C-B866-E35209085F52}">
      <dgm:prSet/>
      <dgm:spPr/>
      <dgm:t>
        <a:bodyPr/>
        <a:lstStyle/>
        <a:p>
          <a:endParaRPr lang="en-US"/>
        </a:p>
      </dgm:t>
    </dgm:pt>
    <dgm:pt modelId="{7F9171D8-5E52-4F04-A022-FD4AA9CCE0F1}" type="sibTrans" cxnId="{D7045BB5-3C06-4B7C-B866-E35209085F52}">
      <dgm:prSet/>
      <dgm:spPr/>
      <dgm:t>
        <a:bodyPr/>
        <a:lstStyle/>
        <a:p>
          <a:endParaRPr lang="en-US"/>
        </a:p>
      </dgm:t>
    </dgm:pt>
    <dgm:pt modelId="{0EB034F5-9DCD-4592-B106-2006913B1214}">
      <dgm:prSet/>
      <dgm:spPr/>
      <dgm:t>
        <a:bodyPr/>
        <a:lstStyle/>
        <a:p>
          <a:endParaRPr lang="en-US" dirty="0"/>
        </a:p>
      </dgm:t>
    </dgm:pt>
    <dgm:pt modelId="{19563FFF-0618-4EC3-8057-EAF45A6E906E}" type="parTrans" cxnId="{B79252D8-F73B-49A5-88E5-993FA24D71EC}">
      <dgm:prSet/>
      <dgm:spPr/>
      <dgm:t>
        <a:bodyPr/>
        <a:lstStyle/>
        <a:p>
          <a:endParaRPr lang="en-US"/>
        </a:p>
      </dgm:t>
    </dgm:pt>
    <dgm:pt modelId="{A46D4748-620F-46DE-B8AA-21B3B5A96F18}" type="sibTrans" cxnId="{B79252D8-F73B-49A5-88E5-993FA24D71EC}">
      <dgm:prSet/>
      <dgm:spPr/>
      <dgm:t>
        <a:bodyPr/>
        <a:lstStyle/>
        <a:p>
          <a:endParaRPr lang="en-US"/>
        </a:p>
      </dgm:t>
    </dgm:pt>
    <dgm:pt modelId="{E2B328AD-14C5-4D99-8BA4-F31A47B18815}">
      <dgm:prSet/>
      <dgm:spPr/>
      <dgm:t>
        <a:bodyPr/>
        <a:lstStyle/>
        <a:p>
          <a:r>
            <a:rPr lang="en-US" dirty="0"/>
            <a:t>Lightweight &amp; easy set-up</a:t>
          </a:r>
        </a:p>
      </dgm:t>
    </dgm:pt>
    <dgm:pt modelId="{574673E8-D307-4A6F-84EA-E47CD2C75865}" type="parTrans" cxnId="{02C6D866-1285-478D-862C-52627C9378B8}">
      <dgm:prSet/>
      <dgm:spPr/>
      <dgm:t>
        <a:bodyPr/>
        <a:lstStyle/>
        <a:p>
          <a:endParaRPr lang="en-FI"/>
        </a:p>
      </dgm:t>
    </dgm:pt>
    <dgm:pt modelId="{4FFB88EE-21B7-4A68-B0AF-C9F2478C25EF}" type="sibTrans" cxnId="{02C6D866-1285-478D-862C-52627C9378B8}">
      <dgm:prSet/>
      <dgm:spPr/>
      <dgm:t>
        <a:bodyPr/>
        <a:lstStyle/>
        <a:p>
          <a:endParaRPr lang="en-FI"/>
        </a:p>
      </dgm:t>
    </dgm:pt>
    <dgm:pt modelId="{33C54048-73CD-410C-B3B1-C878C9F0FB63}">
      <dgm:prSet/>
      <dgm:spPr/>
      <dgm:t>
        <a:bodyPr/>
        <a:lstStyle/>
        <a:p>
          <a:r>
            <a:rPr lang="en-US" dirty="0"/>
            <a:t>High rendering speed</a:t>
          </a:r>
        </a:p>
      </dgm:t>
    </dgm:pt>
    <dgm:pt modelId="{57D66C53-195F-4CFE-9C96-BDCC75E75634}" type="parTrans" cxnId="{C88ED0CA-F4AA-407D-884B-64BC00D18D63}">
      <dgm:prSet/>
      <dgm:spPr/>
      <dgm:t>
        <a:bodyPr/>
        <a:lstStyle/>
        <a:p>
          <a:endParaRPr lang="en-FI"/>
        </a:p>
      </dgm:t>
    </dgm:pt>
    <dgm:pt modelId="{D18B9FAC-AE51-4EC0-BF74-C13C3BC46A51}" type="sibTrans" cxnId="{C88ED0CA-F4AA-407D-884B-64BC00D18D63}">
      <dgm:prSet/>
      <dgm:spPr/>
      <dgm:t>
        <a:bodyPr/>
        <a:lstStyle/>
        <a:p>
          <a:endParaRPr lang="en-FI"/>
        </a:p>
      </dgm:t>
    </dgm:pt>
    <dgm:pt modelId="{94C47C72-7312-4107-9D33-5D0C3F7E8037}">
      <dgm:prSet/>
      <dgm:spPr/>
      <dgm:t>
        <a:bodyPr/>
        <a:lstStyle/>
        <a:p>
          <a:r>
            <a:rPr lang="en-US" dirty="0"/>
            <a:t>Compact single-component web application</a:t>
          </a:r>
        </a:p>
      </dgm:t>
    </dgm:pt>
    <dgm:pt modelId="{995C71F7-F41B-45AA-9ADC-430F72E2B40F}" type="parTrans" cxnId="{BD1FE5DE-A267-4628-8512-0E789D23EDA5}">
      <dgm:prSet/>
      <dgm:spPr/>
      <dgm:t>
        <a:bodyPr/>
        <a:lstStyle/>
        <a:p>
          <a:endParaRPr lang="en-FI"/>
        </a:p>
      </dgm:t>
    </dgm:pt>
    <dgm:pt modelId="{6376ABAD-6416-4070-A2EA-1F05942DEDBF}" type="sibTrans" cxnId="{BD1FE5DE-A267-4628-8512-0E789D23EDA5}">
      <dgm:prSet/>
      <dgm:spPr/>
      <dgm:t>
        <a:bodyPr/>
        <a:lstStyle/>
        <a:p>
          <a:endParaRPr lang="en-FI"/>
        </a:p>
      </dgm:t>
    </dgm:pt>
    <dgm:pt modelId="{CF26330B-E4D7-4241-A242-80489DDB07D9}">
      <dgm:prSet/>
      <dgm:spPr/>
      <dgm:t>
        <a:bodyPr/>
        <a:lstStyle/>
        <a:p>
          <a:r>
            <a:rPr lang="en-US" dirty="0"/>
            <a:t>Lack of built-in components &amp; state management options</a:t>
          </a:r>
        </a:p>
      </dgm:t>
    </dgm:pt>
    <dgm:pt modelId="{74B16FC8-64BD-4A93-BFD9-4AF5EA737F9A}" type="parTrans" cxnId="{45581E28-084C-431A-BA01-87C9CF17DB6E}">
      <dgm:prSet/>
      <dgm:spPr/>
      <dgm:t>
        <a:bodyPr/>
        <a:lstStyle/>
        <a:p>
          <a:endParaRPr lang="en-FI"/>
        </a:p>
      </dgm:t>
    </dgm:pt>
    <dgm:pt modelId="{509924A0-B725-41C5-980D-FF051E4157C9}" type="sibTrans" cxnId="{45581E28-084C-431A-BA01-87C9CF17DB6E}">
      <dgm:prSet/>
      <dgm:spPr/>
      <dgm:t>
        <a:bodyPr/>
        <a:lstStyle/>
        <a:p>
          <a:endParaRPr lang="en-FI"/>
        </a:p>
      </dgm:t>
    </dgm:pt>
    <dgm:pt modelId="{7583C7FF-5E25-4D94-99DA-E4894BBC6DE1}">
      <dgm:prSet/>
      <dgm:spPr/>
      <dgm:t>
        <a:bodyPr/>
        <a:lstStyle/>
        <a:p>
          <a:r>
            <a:rPr lang="en-US" dirty="0"/>
            <a:t>Low reusability without intermediate API raw data</a:t>
          </a:r>
        </a:p>
      </dgm:t>
    </dgm:pt>
    <dgm:pt modelId="{F6C450C5-E331-4D60-9C77-9E4B519A07C9}" type="parTrans" cxnId="{CFE6E1F0-2F7D-4F43-A2AA-63EA311A80DF}">
      <dgm:prSet/>
      <dgm:spPr/>
      <dgm:t>
        <a:bodyPr/>
        <a:lstStyle/>
        <a:p>
          <a:endParaRPr lang="en-FI"/>
        </a:p>
      </dgm:t>
    </dgm:pt>
    <dgm:pt modelId="{6B9FDC8F-66A3-44E4-BD5A-73E626998E6A}" type="sibTrans" cxnId="{CFE6E1F0-2F7D-4F43-A2AA-63EA311A80DF}">
      <dgm:prSet/>
      <dgm:spPr/>
      <dgm:t>
        <a:bodyPr/>
        <a:lstStyle/>
        <a:p>
          <a:endParaRPr lang="en-FI"/>
        </a:p>
      </dgm:t>
    </dgm:pt>
    <dgm:pt modelId="{23CC229E-2EA0-41AF-A076-9828A60F5425}">
      <dgm:prSet/>
      <dgm:spPr/>
      <dgm:t>
        <a:bodyPr/>
        <a:lstStyle/>
        <a:p>
          <a:r>
            <a:rPr lang="en-US" dirty="0"/>
            <a:t>Small ecosystem</a:t>
          </a:r>
        </a:p>
      </dgm:t>
    </dgm:pt>
    <dgm:pt modelId="{F08872CD-31EC-4202-B01A-863C9FDFC09D}" type="parTrans" cxnId="{7BF6568A-D2F9-41FD-B29F-3805CAADC116}">
      <dgm:prSet/>
      <dgm:spPr/>
      <dgm:t>
        <a:bodyPr/>
        <a:lstStyle/>
        <a:p>
          <a:endParaRPr lang="en-FI"/>
        </a:p>
      </dgm:t>
    </dgm:pt>
    <dgm:pt modelId="{CFD35A76-B40F-43B2-B30B-03FB31458521}" type="sibTrans" cxnId="{7BF6568A-D2F9-41FD-B29F-3805CAADC116}">
      <dgm:prSet/>
      <dgm:spPr/>
      <dgm:t>
        <a:bodyPr/>
        <a:lstStyle/>
        <a:p>
          <a:endParaRPr lang="en-FI"/>
        </a:p>
      </dgm:t>
    </dgm:pt>
    <dgm:pt modelId="{D071C05F-95B1-4B66-BF37-AD15C52B51DE}">
      <dgm:prSet/>
      <dgm:spPr/>
      <dgm:t>
        <a:bodyPr/>
        <a:lstStyle/>
        <a:p>
          <a:r>
            <a:rPr lang="en-US" dirty="0"/>
            <a:t>Full UI customization (in theory)</a:t>
          </a:r>
        </a:p>
      </dgm:t>
    </dgm:pt>
    <dgm:pt modelId="{0F414575-DAF6-4C0A-AF61-A086E20BEF04}" type="parTrans" cxnId="{C618C5C4-011F-4B72-9F67-5DB8A6E065D8}">
      <dgm:prSet/>
      <dgm:spPr/>
      <dgm:t>
        <a:bodyPr/>
        <a:lstStyle/>
        <a:p>
          <a:endParaRPr lang="en-FI"/>
        </a:p>
      </dgm:t>
    </dgm:pt>
    <dgm:pt modelId="{B49864E0-3118-4F27-A072-CE13F510B069}" type="sibTrans" cxnId="{C618C5C4-011F-4B72-9F67-5DB8A6E065D8}">
      <dgm:prSet/>
      <dgm:spPr/>
      <dgm:t>
        <a:bodyPr/>
        <a:lstStyle/>
        <a:p>
          <a:endParaRPr lang="en-FI"/>
        </a:p>
      </dgm:t>
    </dgm:pt>
    <dgm:pt modelId="{CFE858B3-C2DB-4763-B68B-DA0606831013}" type="pres">
      <dgm:prSet presAssocID="{E1D121F7-96AB-48CD-A6E0-32AC2FB0108C}" presName="theList" presStyleCnt="0">
        <dgm:presLayoutVars>
          <dgm:dir/>
          <dgm:animLvl val="lvl"/>
          <dgm:resizeHandles val="exact"/>
        </dgm:presLayoutVars>
      </dgm:prSet>
      <dgm:spPr/>
    </dgm:pt>
    <dgm:pt modelId="{0E50CE8F-C30A-4271-A399-0385ED60FEF3}" type="pres">
      <dgm:prSet presAssocID="{505F71F2-0B3F-4652-ADD8-FD2B9908FA59}" presName="compNode" presStyleCnt="0"/>
      <dgm:spPr/>
    </dgm:pt>
    <dgm:pt modelId="{5DF89024-9981-4CB4-9BF9-BB6C0B355367}" type="pres">
      <dgm:prSet presAssocID="{505F71F2-0B3F-4652-ADD8-FD2B9908FA59}" presName="aNode" presStyleLbl="bgShp" presStyleIdx="0" presStyleCnt="2"/>
      <dgm:spPr/>
    </dgm:pt>
    <dgm:pt modelId="{3662BFCC-5DEC-4D08-84EB-BB2C50394227}" type="pres">
      <dgm:prSet presAssocID="{505F71F2-0B3F-4652-ADD8-FD2B9908FA59}" presName="textNode" presStyleLbl="bgShp" presStyleIdx="0" presStyleCnt="2"/>
      <dgm:spPr/>
    </dgm:pt>
    <dgm:pt modelId="{61C26ED8-1F08-4275-A95F-7B6EF5085ECF}" type="pres">
      <dgm:prSet presAssocID="{505F71F2-0B3F-4652-ADD8-FD2B9908FA59}" presName="compChildNode" presStyleCnt="0"/>
      <dgm:spPr/>
    </dgm:pt>
    <dgm:pt modelId="{4276E188-DE70-4A8C-B990-D53DDCAF47DF}" type="pres">
      <dgm:prSet presAssocID="{505F71F2-0B3F-4652-ADD8-FD2B9908FA59}" presName="theInnerList" presStyleCnt="0"/>
      <dgm:spPr/>
    </dgm:pt>
    <dgm:pt modelId="{A00A8714-2A1A-41AD-8CEB-F9CEBDC31975}" type="pres">
      <dgm:prSet presAssocID="{E2B328AD-14C5-4D99-8BA4-F31A47B18815}" presName="childNode" presStyleLbl="node1" presStyleIdx="0" presStyleCnt="7" custLinFactNeighborY="-79877">
        <dgm:presLayoutVars>
          <dgm:bulletEnabled val="1"/>
        </dgm:presLayoutVars>
      </dgm:prSet>
      <dgm:spPr/>
    </dgm:pt>
    <dgm:pt modelId="{BBFDADEF-183E-4C6F-B834-5CFB4E5EDAB3}" type="pres">
      <dgm:prSet presAssocID="{E2B328AD-14C5-4D99-8BA4-F31A47B18815}" presName="aSpace2" presStyleCnt="0"/>
      <dgm:spPr/>
    </dgm:pt>
    <dgm:pt modelId="{B9FB98F3-B4BE-46D4-B43E-C040A30E3C8A}" type="pres">
      <dgm:prSet presAssocID="{33C54048-73CD-410C-B3B1-C878C9F0FB63}" presName="childNode" presStyleLbl="node1" presStyleIdx="1" presStyleCnt="7" custLinFactNeighborY="-79877">
        <dgm:presLayoutVars>
          <dgm:bulletEnabled val="1"/>
        </dgm:presLayoutVars>
      </dgm:prSet>
      <dgm:spPr/>
    </dgm:pt>
    <dgm:pt modelId="{6F95A977-1A99-4E6C-BFDA-A3D349568F34}" type="pres">
      <dgm:prSet presAssocID="{33C54048-73CD-410C-B3B1-C878C9F0FB63}" presName="aSpace2" presStyleCnt="0"/>
      <dgm:spPr/>
    </dgm:pt>
    <dgm:pt modelId="{2AB2D2BB-36C1-4810-9A51-A9ED29E794B5}" type="pres">
      <dgm:prSet presAssocID="{94C47C72-7312-4107-9D33-5D0C3F7E8037}" presName="childNode" presStyleLbl="node1" presStyleIdx="2" presStyleCnt="7" custLinFactNeighborY="-79877">
        <dgm:presLayoutVars>
          <dgm:bulletEnabled val="1"/>
        </dgm:presLayoutVars>
      </dgm:prSet>
      <dgm:spPr/>
    </dgm:pt>
    <dgm:pt modelId="{9510058E-C139-4290-807C-BE022E44E2E7}" type="pres">
      <dgm:prSet presAssocID="{94C47C72-7312-4107-9D33-5D0C3F7E8037}" presName="aSpace2" presStyleCnt="0"/>
      <dgm:spPr/>
    </dgm:pt>
    <dgm:pt modelId="{9F208E56-71CE-4CBB-A234-FA361C964D01}" type="pres">
      <dgm:prSet presAssocID="{D071C05F-95B1-4B66-BF37-AD15C52B51DE}" presName="childNode" presStyleLbl="node1" presStyleIdx="3" presStyleCnt="7" custLinFactNeighborY="-79877">
        <dgm:presLayoutVars>
          <dgm:bulletEnabled val="1"/>
        </dgm:presLayoutVars>
      </dgm:prSet>
      <dgm:spPr/>
    </dgm:pt>
    <dgm:pt modelId="{4AF3ABF3-064A-4A9B-BC26-A2B2EEA34F71}" type="pres">
      <dgm:prSet presAssocID="{505F71F2-0B3F-4652-ADD8-FD2B9908FA59}" presName="aSpace" presStyleCnt="0"/>
      <dgm:spPr/>
    </dgm:pt>
    <dgm:pt modelId="{716D134D-E49C-4FD7-A48C-0B0EDE7BFC7B}" type="pres">
      <dgm:prSet presAssocID="{0EB034F5-9DCD-4592-B106-2006913B1214}" presName="compNode" presStyleCnt="0"/>
      <dgm:spPr/>
    </dgm:pt>
    <dgm:pt modelId="{8211F990-B545-42F6-B467-01A222F482DB}" type="pres">
      <dgm:prSet presAssocID="{0EB034F5-9DCD-4592-B106-2006913B1214}" presName="aNode" presStyleLbl="bgShp" presStyleIdx="1" presStyleCnt="2"/>
      <dgm:spPr/>
    </dgm:pt>
    <dgm:pt modelId="{E38A5968-6F3E-4086-890A-7605EC531C79}" type="pres">
      <dgm:prSet presAssocID="{0EB034F5-9DCD-4592-B106-2006913B1214}" presName="textNode" presStyleLbl="bgShp" presStyleIdx="1" presStyleCnt="2"/>
      <dgm:spPr/>
    </dgm:pt>
    <dgm:pt modelId="{387592E1-3FC9-40AD-B2E7-818A8CD170D0}" type="pres">
      <dgm:prSet presAssocID="{0EB034F5-9DCD-4592-B106-2006913B1214}" presName="compChildNode" presStyleCnt="0"/>
      <dgm:spPr/>
    </dgm:pt>
    <dgm:pt modelId="{58AA7F23-C8D2-43C1-BCC4-730C1CACDF41}" type="pres">
      <dgm:prSet presAssocID="{0EB034F5-9DCD-4592-B106-2006913B1214}" presName="theInnerList" presStyleCnt="0"/>
      <dgm:spPr/>
    </dgm:pt>
    <dgm:pt modelId="{5424ACE1-737C-464D-B4D2-F04587280D52}" type="pres">
      <dgm:prSet presAssocID="{CF26330B-E4D7-4241-A242-80489DDB07D9}" presName="childNode" presStyleLbl="node1" presStyleIdx="4" presStyleCnt="7" custLinFactNeighborY="-93071">
        <dgm:presLayoutVars>
          <dgm:bulletEnabled val="1"/>
        </dgm:presLayoutVars>
      </dgm:prSet>
      <dgm:spPr/>
    </dgm:pt>
    <dgm:pt modelId="{1AC0A3DF-8D22-4903-BD31-7CB5FEDE228E}" type="pres">
      <dgm:prSet presAssocID="{CF26330B-E4D7-4241-A242-80489DDB07D9}" presName="aSpace2" presStyleCnt="0"/>
      <dgm:spPr/>
    </dgm:pt>
    <dgm:pt modelId="{0FC3C56A-CBEF-4D13-8596-7AEBE6D8884B}" type="pres">
      <dgm:prSet presAssocID="{7583C7FF-5E25-4D94-99DA-E4894BBC6DE1}" presName="childNode" presStyleLbl="node1" presStyleIdx="5" presStyleCnt="7" custLinFactNeighborY="-93071">
        <dgm:presLayoutVars>
          <dgm:bulletEnabled val="1"/>
        </dgm:presLayoutVars>
      </dgm:prSet>
      <dgm:spPr/>
    </dgm:pt>
    <dgm:pt modelId="{1D41BFBE-FC09-4BE4-9387-5D86F80706E3}" type="pres">
      <dgm:prSet presAssocID="{7583C7FF-5E25-4D94-99DA-E4894BBC6DE1}" presName="aSpace2" presStyleCnt="0"/>
      <dgm:spPr/>
    </dgm:pt>
    <dgm:pt modelId="{6C9BC61D-E7F5-4996-91D0-089A35719EAF}" type="pres">
      <dgm:prSet presAssocID="{23CC229E-2EA0-41AF-A076-9828A60F5425}" presName="childNode" presStyleLbl="node1" presStyleIdx="6" presStyleCnt="7" custLinFactNeighborY="-93071">
        <dgm:presLayoutVars>
          <dgm:bulletEnabled val="1"/>
        </dgm:presLayoutVars>
      </dgm:prSet>
      <dgm:spPr/>
    </dgm:pt>
  </dgm:ptLst>
  <dgm:cxnLst>
    <dgm:cxn modelId="{7A47F212-76E0-4299-BE69-8175DA9A29EB}" type="presOf" srcId="{33C54048-73CD-410C-B3B1-C878C9F0FB63}" destId="{B9FB98F3-B4BE-46D4-B43E-C040A30E3C8A}" srcOrd="0" destOrd="0" presId="urn:microsoft.com/office/officeart/2005/8/layout/lProcess2"/>
    <dgm:cxn modelId="{BE56C526-A085-42EF-8828-40BF58BC1CA9}" type="presOf" srcId="{0EB034F5-9DCD-4592-B106-2006913B1214}" destId="{8211F990-B545-42F6-B467-01A222F482DB}" srcOrd="0" destOrd="0" presId="urn:microsoft.com/office/officeart/2005/8/layout/lProcess2"/>
    <dgm:cxn modelId="{45581E28-084C-431A-BA01-87C9CF17DB6E}" srcId="{0EB034F5-9DCD-4592-B106-2006913B1214}" destId="{CF26330B-E4D7-4241-A242-80489DDB07D9}" srcOrd="0" destOrd="0" parTransId="{74B16FC8-64BD-4A93-BFD9-4AF5EA737F9A}" sibTransId="{509924A0-B725-41C5-980D-FF051E4157C9}"/>
    <dgm:cxn modelId="{EF5B282F-B5BA-4148-B707-5CC84B266D2B}" type="presOf" srcId="{E2B328AD-14C5-4D99-8BA4-F31A47B18815}" destId="{A00A8714-2A1A-41AD-8CEB-F9CEBDC31975}" srcOrd="0" destOrd="0" presId="urn:microsoft.com/office/officeart/2005/8/layout/lProcess2"/>
    <dgm:cxn modelId="{19E2BD5B-46D5-4F3B-A62C-806651AC6746}" type="presOf" srcId="{505F71F2-0B3F-4652-ADD8-FD2B9908FA59}" destId="{5DF89024-9981-4CB4-9BF9-BB6C0B355367}" srcOrd="0" destOrd="0" presId="urn:microsoft.com/office/officeart/2005/8/layout/lProcess2"/>
    <dgm:cxn modelId="{664AEE43-7D53-4388-9849-2BA460E6BD1F}" type="presOf" srcId="{E1D121F7-96AB-48CD-A6E0-32AC2FB0108C}" destId="{CFE858B3-C2DB-4763-B68B-DA0606831013}" srcOrd="0" destOrd="0" presId="urn:microsoft.com/office/officeart/2005/8/layout/lProcess2"/>
    <dgm:cxn modelId="{02C6D866-1285-478D-862C-52627C9378B8}" srcId="{505F71F2-0B3F-4652-ADD8-FD2B9908FA59}" destId="{E2B328AD-14C5-4D99-8BA4-F31A47B18815}" srcOrd="0" destOrd="0" parTransId="{574673E8-D307-4A6F-84EA-E47CD2C75865}" sibTransId="{4FFB88EE-21B7-4A68-B0AF-C9F2478C25EF}"/>
    <dgm:cxn modelId="{9E966E4B-E750-4849-A6BE-43555F7ECC1C}" type="presOf" srcId="{23CC229E-2EA0-41AF-A076-9828A60F5425}" destId="{6C9BC61D-E7F5-4996-91D0-089A35719EAF}" srcOrd="0" destOrd="0" presId="urn:microsoft.com/office/officeart/2005/8/layout/lProcess2"/>
    <dgm:cxn modelId="{7BF6568A-D2F9-41FD-B29F-3805CAADC116}" srcId="{0EB034F5-9DCD-4592-B106-2006913B1214}" destId="{23CC229E-2EA0-41AF-A076-9828A60F5425}" srcOrd="2" destOrd="0" parTransId="{F08872CD-31EC-4202-B01A-863C9FDFC09D}" sibTransId="{CFD35A76-B40F-43B2-B30B-03FB31458521}"/>
    <dgm:cxn modelId="{4D6D0BA0-148A-4579-A89D-F0D33B316199}" type="presOf" srcId="{D071C05F-95B1-4B66-BF37-AD15C52B51DE}" destId="{9F208E56-71CE-4CBB-A234-FA361C964D01}" srcOrd="0" destOrd="0" presId="urn:microsoft.com/office/officeart/2005/8/layout/lProcess2"/>
    <dgm:cxn modelId="{FB2CC3A5-501E-4554-B3CE-97FB372FA918}" type="presOf" srcId="{CF26330B-E4D7-4241-A242-80489DDB07D9}" destId="{5424ACE1-737C-464D-B4D2-F04587280D52}" srcOrd="0" destOrd="0" presId="urn:microsoft.com/office/officeart/2005/8/layout/lProcess2"/>
    <dgm:cxn modelId="{D7045BB5-3C06-4B7C-B866-E35209085F52}" srcId="{E1D121F7-96AB-48CD-A6E0-32AC2FB0108C}" destId="{505F71F2-0B3F-4652-ADD8-FD2B9908FA59}" srcOrd="0" destOrd="0" parTransId="{03F67FEA-0CEA-4ABA-A5DD-8F22742180AD}" sibTransId="{7F9171D8-5E52-4F04-A022-FD4AA9CCE0F1}"/>
    <dgm:cxn modelId="{C618C5C4-011F-4B72-9F67-5DB8A6E065D8}" srcId="{505F71F2-0B3F-4652-ADD8-FD2B9908FA59}" destId="{D071C05F-95B1-4B66-BF37-AD15C52B51DE}" srcOrd="3" destOrd="0" parTransId="{0F414575-DAF6-4C0A-AF61-A086E20BEF04}" sibTransId="{B49864E0-3118-4F27-A072-CE13F510B069}"/>
    <dgm:cxn modelId="{9C54B6C8-D12A-4D5C-A907-016E9C128232}" type="presOf" srcId="{94C47C72-7312-4107-9D33-5D0C3F7E8037}" destId="{2AB2D2BB-36C1-4810-9A51-A9ED29E794B5}" srcOrd="0" destOrd="0" presId="urn:microsoft.com/office/officeart/2005/8/layout/lProcess2"/>
    <dgm:cxn modelId="{C88ED0CA-F4AA-407D-884B-64BC00D18D63}" srcId="{505F71F2-0B3F-4652-ADD8-FD2B9908FA59}" destId="{33C54048-73CD-410C-B3B1-C878C9F0FB63}" srcOrd="1" destOrd="0" parTransId="{57D66C53-195F-4CFE-9C96-BDCC75E75634}" sibTransId="{D18B9FAC-AE51-4EC0-BF74-C13C3BC46A51}"/>
    <dgm:cxn modelId="{B79252D8-F73B-49A5-88E5-993FA24D71EC}" srcId="{E1D121F7-96AB-48CD-A6E0-32AC2FB0108C}" destId="{0EB034F5-9DCD-4592-B106-2006913B1214}" srcOrd="1" destOrd="0" parTransId="{19563FFF-0618-4EC3-8057-EAF45A6E906E}" sibTransId="{A46D4748-620F-46DE-B8AA-21B3B5A96F18}"/>
    <dgm:cxn modelId="{BD1FE5DE-A267-4628-8512-0E789D23EDA5}" srcId="{505F71F2-0B3F-4652-ADD8-FD2B9908FA59}" destId="{94C47C72-7312-4107-9D33-5D0C3F7E8037}" srcOrd="2" destOrd="0" parTransId="{995C71F7-F41B-45AA-9ADC-430F72E2B40F}" sibTransId="{6376ABAD-6416-4070-A2EA-1F05942DEDBF}"/>
    <dgm:cxn modelId="{1FE3BCE4-5595-493E-AF1D-E5F5F96E5820}" type="presOf" srcId="{7583C7FF-5E25-4D94-99DA-E4894BBC6DE1}" destId="{0FC3C56A-CBEF-4D13-8596-7AEBE6D8884B}" srcOrd="0" destOrd="0" presId="urn:microsoft.com/office/officeart/2005/8/layout/lProcess2"/>
    <dgm:cxn modelId="{CFE6E1F0-2F7D-4F43-A2AA-63EA311A80DF}" srcId="{0EB034F5-9DCD-4592-B106-2006913B1214}" destId="{7583C7FF-5E25-4D94-99DA-E4894BBC6DE1}" srcOrd="1" destOrd="0" parTransId="{F6C450C5-E331-4D60-9C77-9E4B519A07C9}" sibTransId="{6B9FDC8F-66A3-44E4-BD5A-73E626998E6A}"/>
    <dgm:cxn modelId="{3ACB48F2-CAD6-4DB3-A1FE-0BEA232897F4}" type="presOf" srcId="{0EB034F5-9DCD-4592-B106-2006913B1214}" destId="{E38A5968-6F3E-4086-890A-7605EC531C79}" srcOrd="1" destOrd="0" presId="urn:microsoft.com/office/officeart/2005/8/layout/lProcess2"/>
    <dgm:cxn modelId="{3828D9FB-27A2-4280-AF25-EEC4B1DE36A6}" type="presOf" srcId="{505F71F2-0B3F-4652-ADD8-FD2B9908FA59}" destId="{3662BFCC-5DEC-4D08-84EB-BB2C50394227}" srcOrd="1" destOrd="0" presId="urn:microsoft.com/office/officeart/2005/8/layout/lProcess2"/>
    <dgm:cxn modelId="{6880BE38-4B58-4DB7-860E-EEB88D7C4BD5}" type="presParOf" srcId="{CFE858B3-C2DB-4763-B68B-DA0606831013}" destId="{0E50CE8F-C30A-4271-A399-0385ED60FEF3}" srcOrd="0" destOrd="0" presId="urn:microsoft.com/office/officeart/2005/8/layout/lProcess2"/>
    <dgm:cxn modelId="{6FF439ED-812E-48BD-A611-4FF843356123}" type="presParOf" srcId="{0E50CE8F-C30A-4271-A399-0385ED60FEF3}" destId="{5DF89024-9981-4CB4-9BF9-BB6C0B355367}" srcOrd="0" destOrd="0" presId="urn:microsoft.com/office/officeart/2005/8/layout/lProcess2"/>
    <dgm:cxn modelId="{7E5D29AE-4E42-4E2B-B37F-E8CD92C4D656}" type="presParOf" srcId="{0E50CE8F-C30A-4271-A399-0385ED60FEF3}" destId="{3662BFCC-5DEC-4D08-84EB-BB2C50394227}" srcOrd="1" destOrd="0" presId="urn:microsoft.com/office/officeart/2005/8/layout/lProcess2"/>
    <dgm:cxn modelId="{5F2FF0CB-0757-4B49-AA4C-7197A4F9525F}" type="presParOf" srcId="{0E50CE8F-C30A-4271-A399-0385ED60FEF3}" destId="{61C26ED8-1F08-4275-A95F-7B6EF5085ECF}" srcOrd="2" destOrd="0" presId="urn:microsoft.com/office/officeart/2005/8/layout/lProcess2"/>
    <dgm:cxn modelId="{D4B8B3DA-2FEA-4552-AA8D-84230A2BF70D}" type="presParOf" srcId="{61C26ED8-1F08-4275-A95F-7B6EF5085ECF}" destId="{4276E188-DE70-4A8C-B990-D53DDCAF47DF}" srcOrd="0" destOrd="0" presId="urn:microsoft.com/office/officeart/2005/8/layout/lProcess2"/>
    <dgm:cxn modelId="{4577B03B-317C-473F-AD9E-556C3E11CF77}" type="presParOf" srcId="{4276E188-DE70-4A8C-B990-D53DDCAF47DF}" destId="{A00A8714-2A1A-41AD-8CEB-F9CEBDC31975}" srcOrd="0" destOrd="0" presId="urn:microsoft.com/office/officeart/2005/8/layout/lProcess2"/>
    <dgm:cxn modelId="{BAEC235D-6A53-4AF2-B94F-FFF6A4895418}" type="presParOf" srcId="{4276E188-DE70-4A8C-B990-D53DDCAF47DF}" destId="{BBFDADEF-183E-4C6F-B834-5CFB4E5EDAB3}" srcOrd="1" destOrd="0" presId="urn:microsoft.com/office/officeart/2005/8/layout/lProcess2"/>
    <dgm:cxn modelId="{5C1D69F1-D854-4CA0-8DDF-639E170C3224}" type="presParOf" srcId="{4276E188-DE70-4A8C-B990-D53DDCAF47DF}" destId="{B9FB98F3-B4BE-46D4-B43E-C040A30E3C8A}" srcOrd="2" destOrd="0" presId="urn:microsoft.com/office/officeart/2005/8/layout/lProcess2"/>
    <dgm:cxn modelId="{609D020D-F34F-46E4-8D44-3F4545E4F798}" type="presParOf" srcId="{4276E188-DE70-4A8C-B990-D53DDCAF47DF}" destId="{6F95A977-1A99-4E6C-BFDA-A3D349568F34}" srcOrd="3" destOrd="0" presId="urn:microsoft.com/office/officeart/2005/8/layout/lProcess2"/>
    <dgm:cxn modelId="{C911E6D7-C11B-4B04-93D8-26A528B5E0E0}" type="presParOf" srcId="{4276E188-DE70-4A8C-B990-D53DDCAF47DF}" destId="{2AB2D2BB-36C1-4810-9A51-A9ED29E794B5}" srcOrd="4" destOrd="0" presId="urn:microsoft.com/office/officeart/2005/8/layout/lProcess2"/>
    <dgm:cxn modelId="{39274013-D434-47EE-BA14-7FBBB471C95D}" type="presParOf" srcId="{4276E188-DE70-4A8C-B990-D53DDCAF47DF}" destId="{9510058E-C139-4290-807C-BE022E44E2E7}" srcOrd="5" destOrd="0" presId="urn:microsoft.com/office/officeart/2005/8/layout/lProcess2"/>
    <dgm:cxn modelId="{EC6EE003-F725-4F70-B621-226509C238AE}" type="presParOf" srcId="{4276E188-DE70-4A8C-B990-D53DDCAF47DF}" destId="{9F208E56-71CE-4CBB-A234-FA361C964D01}" srcOrd="6" destOrd="0" presId="urn:microsoft.com/office/officeart/2005/8/layout/lProcess2"/>
    <dgm:cxn modelId="{8547CD6A-4855-4C82-9145-ECE1DE510473}" type="presParOf" srcId="{CFE858B3-C2DB-4763-B68B-DA0606831013}" destId="{4AF3ABF3-064A-4A9B-BC26-A2B2EEA34F71}" srcOrd="1" destOrd="0" presId="urn:microsoft.com/office/officeart/2005/8/layout/lProcess2"/>
    <dgm:cxn modelId="{F1AB8283-D3CE-490C-B22D-E7F182819E0D}" type="presParOf" srcId="{CFE858B3-C2DB-4763-B68B-DA0606831013}" destId="{716D134D-E49C-4FD7-A48C-0B0EDE7BFC7B}" srcOrd="2" destOrd="0" presId="urn:microsoft.com/office/officeart/2005/8/layout/lProcess2"/>
    <dgm:cxn modelId="{C78B521E-DB0A-4B96-9230-B0CF5810353D}" type="presParOf" srcId="{716D134D-E49C-4FD7-A48C-0B0EDE7BFC7B}" destId="{8211F990-B545-42F6-B467-01A222F482DB}" srcOrd="0" destOrd="0" presId="urn:microsoft.com/office/officeart/2005/8/layout/lProcess2"/>
    <dgm:cxn modelId="{21738636-BE86-4A70-AFFA-62E5017C2DCB}" type="presParOf" srcId="{716D134D-E49C-4FD7-A48C-0B0EDE7BFC7B}" destId="{E38A5968-6F3E-4086-890A-7605EC531C79}" srcOrd="1" destOrd="0" presId="urn:microsoft.com/office/officeart/2005/8/layout/lProcess2"/>
    <dgm:cxn modelId="{EFAB4897-520C-4714-ADBA-678B86A078CC}" type="presParOf" srcId="{716D134D-E49C-4FD7-A48C-0B0EDE7BFC7B}" destId="{387592E1-3FC9-40AD-B2E7-818A8CD170D0}" srcOrd="2" destOrd="0" presId="urn:microsoft.com/office/officeart/2005/8/layout/lProcess2"/>
    <dgm:cxn modelId="{7B0FBB71-E892-4352-BF3E-D4AE2E70DE24}" type="presParOf" srcId="{387592E1-3FC9-40AD-B2E7-818A8CD170D0}" destId="{58AA7F23-C8D2-43C1-BCC4-730C1CACDF41}" srcOrd="0" destOrd="0" presId="urn:microsoft.com/office/officeart/2005/8/layout/lProcess2"/>
    <dgm:cxn modelId="{E4EC9856-2334-4255-8B34-32CEE059B194}" type="presParOf" srcId="{58AA7F23-C8D2-43C1-BCC4-730C1CACDF41}" destId="{5424ACE1-737C-464D-B4D2-F04587280D52}" srcOrd="0" destOrd="0" presId="urn:microsoft.com/office/officeart/2005/8/layout/lProcess2"/>
    <dgm:cxn modelId="{36E482CE-9F39-43BB-A69E-A7C5B1A0175C}" type="presParOf" srcId="{58AA7F23-C8D2-43C1-BCC4-730C1CACDF41}" destId="{1AC0A3DF-8D22-4903-BD31-7CB5FEDE228E}" srcOrd="1" destOrd="0" presId="urn:microsoft.com/office/officeart/2005/8/layout/lProcess2"/>
    <dgm:cxn modelId="{D943ABB4-AA26-4204-A017-849D09C0862A}" type="presParOf" srcId="{58AA7F23-C8D2-43C1-BCC4-730C1CACDF41}" destId="{0FC3C56A-CBEF-4D13-8596-7AEBE6D8884B}" srcOrd="2" destOrd="0" presId="urn:microsoft.com/office/officeart/2005/8/layout/lProcess2"/>
    <dgm:cxn modelId="{28455C7B-0D64-4107-8575-CFF9B3E72264}" type="presParOf" srcId="{58AA7F23-C8D2-43C1-BCC4-730C1CACDF41}" destId="{1D41BFBE-FC09-4BE4-9387-5D86F80706E3}" srcOrd="3" destOrd="0" presId="urn:microsoft.com/office/officeart/2005/8/layout/lProcess2"/>
    <dgm:cxn modelId="{F8558C4E-EE86-49B2-8F2A-18C4B522DD68}" type="presParOf" srcId="{58AA7F23-C8D2-43C1-BCC4-730C1CACDF41}" destId="{6C9BC61D-E7F5-4996-91D0-089A35719EA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121F7-96AB-48CD-A6E0-32AC2FB0108C}" type="doc">
      <dgm:prSet loTypeId="urn:microsoft.com/office/officeart/2005/8/layout/lProcess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5F71F2-0B3F-4652-ADD8-FD2B9908FA59}">
      <dgm:prSet custT="1"/>
      <dgm:spPr/>
      <dgm:t>
        <a:bodyPr/>
        <a:lstStyle/>
        <a:p>
          <a:r>
            <a:rPr lang="en-US" sz="2400" dirty="0" err="1"/>
            <a:t>Streamlit</a:t>
          </a:r>
          <a:r>
            <a:rPr lang="en-US" sz="2400" dirty="0"/>
            <a:t> + </a:t>
          </a:r>
          <a:r>
            <a:rPr lang="en-US" sz="2400" dirty="0" err="1"/>
            <a:t>FastAPI</a:t>
          </a:r>
          <a:endParaRPr lang="en-US" sz="2400" dirty="0"/>
        </a:p>
      </dgm:t>
    </dgm:pt>
    <dgm:pt modelId="{03F67FEA-0CEA-4ABA-A5DD-8F22742180AD}" type="parTrans" cxnId="{D7045BB5-3C06-4B7C-B866-E35209085F52}">
      <dgm:prSet/>
      <dgm:spPr/>
      <dgm:t>
        <a:bodyPr/>
        <a:lstStyle/>
        <a:p>
          <a:endParaRPr lang="en-US"/>
        </a:p>
      </dgm:t>
    </dgm:pt>
    <dgm:pt modelId="{7F9171D8-5E52-4F04-A022-FD4AA9CCE0F1}" type="sibTrans" cxnId="{D7045BB5-3C06-4B7C-B866-E35209085F52}">
      <dgm:prSet/>
      <dgm:spPr/>
      <dgm:t>
        <a:bodyPr/>
        <a:lstStyle/>
        <a:p>
          <a:endParaRPr lang="en-US"/>
        </a:p>
      </dgm:t>
    </dgm:pt>
    <dgm:pt modelId="{0EB034F5-9DCD-4592-B106-2006913B1214}">
      <dgm:prSet custT="1"/>
      <dgm:spPr/>
      <dgm:t>
        <a:bodyPr/>
        <a:lstStyle/>
        <a:p>
          <a:r>
            <a:rPr lang="en-US" sz="2400" dirty="0" err="1"/>
            <a:t>FastHTML</a:t>
          </a:r>
          <a:endParaRPr lang="en-US" sz="4200" dirty="0"/>
        </a:p>
      </dgm:t>
    </dgm:pt>
    <dgm:pt modelId="{19563FFF-0618-4EC3-8057-EAF45A6E906E}" type="parTrans" cxnId="{B79252D8-F73B-49A5-88E5-993FA24D71EC}">
      <dgm:prSet/>
      <dgm:spPr/>
      <dgm:t>
        <a:bodyPr/>
        <a:lstStyle/>
        <a:p>
          <a:endParaRPr lang="en-US"/>
        </a:p>
      </dgm:t>
    </dgm:pt>
    <dgm:pt modelId="{A46D4748-620F-46DE-B8AA-21B3B5A96F18}" type="sibTrans" cxnId="{B79252D8-F73B-49A5-88E5-993FA24D71EC}">
      <dgm:prSet/>
      <dgm:spPr/>
      <dgm:t>
        <a:bodyPr/>
        <a:lstStyle/>
        <a:p>
          <a:endParaRPr lang="en-US"/>
        </a:p>
      </dgm:t>
    </dgm:pt>
    <dgm:pt modelId="{E2B328AD-14C5-4D99-8BA4-F31A47B18815}">
      <dgm:prSet/>
      <dgm:spPr/>
      <dgm:t>
        <a:bodyPr/>
        <a:lstStyle/>
        <a:p>
          <a:r>
            <a:rPr lang="en-US" dirty="0"/>
            <a:t>Data-driven applications</a:t>
          </a:r>
        </a:p>
      </dgm:t>
    </dgm:pt>
    <dgm:pt modelId="{574673E8-D307-4A6F-84EA-E47CD2C75865}" type="parTrans" cxnId="{02C6D866-1285-478D-862C-52627C9378B8}">
      <dgm:prSet/>
      <dgm:spPr/>
      <dgm:t>
        <a:bodyPr/>
        <a:lstStyle/>
        <a:p>
          <a:endParaRPr lang="en-FI"/>
        </a:p>
      </dgm:t>
    </dgm:pt>
    <dgm:pt modelId="{4FFB88EE-21B7-4A68-B0AF-C9F2478C25EF}" type="sibTrans" cxnId="{02C6D866-1285-478D-862C-52627C9378B8}">
      <dgm:prSet/>
      <dgm:spPr/>
      <dgm:t>
        <a:bodyPr/>
        <a:lstStyle/>
        <a:p>
          <a:endParaRPr lang="en-FI"/>
        </a:p>
      </dgm:t>
    </dgm:pt>
    <dgm:pt modelId="{33C54048-73CD-410C-B3B1-C878C9F0FB63}">
      <dgm:prSet/>
      <dgm:spPr/>
      <dgm:t>
        <a:bodyPr/>
        <a:lstStyle/>
        <a:p>
          <a:r>
            <a:rPr lang="en-US" dirty="0"/>
            <a:t>Built-in components &amp; state management</a:t>
          </a:r>
        </a:p>
      </dgm:t>
    </dgm:pt>
    <dgm:pt modelId="{57D66C53-195F-4CFE-9C96-BDCC75E75634}" type="parTrans" cxnId="{C88ED0CA-F4AA-407D-884B-64BC00D18D63}">
      <dgm:prSet/>
      <dgm:spPr/>
      <dgm:t>
        <a:bodyPr/>
        <a:lstStyle/>
        <a:p>
          <a:endParaRPr lang="en-FI"/>
        </a:p>
      </dgm:t>
    </dgm:pt>
    <dgm:pt modelId="{D18B9FAC-AE51-4EC0-BF74-C13C3BC46A51}" type="sibTrans" cxnId="{C88ED0CA-F4AA-407D-884B-64BC00D18D63}">
      <dgm:prSet/>
      <dgm:spPr/>
      <dgm:t>
        <a:bodyPr/>
        <a:lstStyle/>
        <a:p>
          <a:endParaRPr lang="en-FI"/>
        </a:p>
      </dgm:t>
    </dgm:pt>
    <dgm:pt modelId="{CF26330B-E4D7-4241-A242-80489DDB07D9}">
      <dgm:prSet/>
      <dgm:spPr/>
      <dgm:t>
        <a:bodyPr/>
        <a:lstStyle/>
        <a:p>
          <a:r>
            <a:rPr lang="en-US" dirty="0"/>
            <a:t>General purpose web-app</a:t>
          </a:r>
        </a:p>
      </dgm:t>
    </dgm:pt>
    <dgm:pt modelId="{74B16FC8-64BD-4A93-BFD9-4AF5EA737F9A}" type="parTrans" cxnId="{45581E28-084C-431A-BA01-87C9CF17DB6E}">
      <dgm:prSet/>
      <dgm:spPr/>
      <dgm:t>
        <a:bodyPr/>
        <a:lstStyle/>
        <a:p>
          <a:endParaRPr lang="en-FI"/>
        </a:p>
      </dgm:t>
    </dgm:pt>
    <dgm:pt modelId="{509924A0-B725-41C5-980D-FF051E4157C9}" type="sibTrans" cxnId="{45581E28-084C-431A-BA01-87C9CF17DB6E}">
      <dgm:prSet/>
      <dgm:spPr/>
      <dgm:t>
        <a:bodyPr/>
        <a:lstStyle/>
        <a:p>
          <a:endParaRPr lang="en-FI"/>
        </a:p>
      </dgm:t>
    </dgm:pt>
    <dgm:pt modelId="{7583C7FF-5E25-4D94-99DA-E4894BBC6DE1}">
      <dgm:prSet/>
      <dgm:spPr/>
      <dgm:t>
        <a:bodyPr/>
        <a:lstStyle/>
        <a:p>
          <a:r>
            <a:rPr lang="en-US" dirty="0"/>
            <a:t>High rendering speed</a:t>
          </a:r>
        </a:p>
      </dgm:t>
    </dgm:pt>
    <dgm:pt modelId="{F6C450C5-E331-4D60-9C77-9E4B519A07C9}" type="parTrans" cxnId="{CFE6E1F0-2F7D-4F43-A2AA-63EA311A80DF}">
      <dgm:prSet/>
      <dgm:spPr/>
      <dgm:t>
        <a:bodyPr/>
        <a:lstStyle/>
        <a:p>
          <a:endParaRPr lang="en-FI"/>
        </a:p>
      </dgm:t>
    </dgm:pt>
    <dgm:pt modelId="{6B9FDC8F-66A3-44E4-BD5A-73E626998E6A}" type="sibTrans" cxnId="{CFE6E1F0-2F7D-4F43-A2AA-63EA311A80DF}">
      <dgm:prSet/>
      <dgm:spPr/>
      <dgm:t>
        <a:bodyPr/>
        <a:lstStyle/>
        <a:p>
          <a:endParaRPr lang="en-FI"/>
        </a:p>
      </dgm:t>
    </dgm:pt>
    <dgm:pt modelId="{D071C05F-95B1-4B66-BF37-AD15C52B51DE}">
      <dgm:prSet/>
      <dgm:spPr/>
      <dgm:t>
        <a:bodyPr/>
        <a:lstStyle/>
        <a:p>
          <a:r>
            <a:rPr lang="en-US" dirty="0"/>
            <a:t>Excellent data interactivity &amp; utilities</a:t>
          </a:r>
        </a:p>
      </dgm:t>
    </dgm:pt>
    <dgm:pt modelId="{0F414575-DAF6-4C0A-AF61-A086E20BEF04}" type="parTrans" cxnId="{C618C5C4-011F-4B72-9F67-5DB8A6E065D8}">
      <dgm:prSet/>
      <dgm:spPr/>
      <dgm:t>
        <a:bodyPr/>
        <a:lstStyle/>
        <a:p>
          <a:endParaRPr lang="en-FI"/>
        </a:p>
      </dgm:t>
    </dgm:pt>
    <dgm:pt modelId="{B49864E0-3118-4F27-A072-CE13F510B069}" type="sibTrans" cxnId="{C618C5C4-011F-4B72-9F67-5DB8A6E065D8}">
      <dgm:prSet/>
      <dgm:spPr/>
      <dgm:t>
        <a:bodyPr/>
        <a:lstStyle/>
        <a:p>
          <a:endParaRPr lang="en-FI"/>
        </a:p>
      </dgm:t>
    </dgm:pt>
    <dgm:pt modelId="{AE79808D-B0B9-4E63-91CE-AE14AF617EF4}">
      <dgm:prSet/>
      <dgm:spPr/>
      <dgm:t>
        <a:bodyPr/>
        <a:lstStyle/>
        <a:p>
          <a:r>
            <a:rPr lang="en-US" dirty="0"/>
            <a:t>Default styling &amp; structures</a:t>
          </a:r>
        </a:p>
      </dgm:t>
    </dgm:pt>
    <dgm:pt modelId="{C6514670-09A8-4C02-8615-66AA5B20C617}" type="parTrans" cxnId="{69BD04EA-1335-43AC-97D7-DB29DC66375C}">
      <dgm:prSet/>
      <dgm:spPr/>
      <dgm:t>
        <a:bodyPr/>
        <a:lstStyle/>
        <a:p>
          <a:endParaRPr lang="en-FI"/>
        </a:p>
      </dgm:t>
    </dgm:pt>
    <dgm:pt modelId="{72D24878-13BF-4B11-81CC-DCF8689C4D0E}" type="sibTrans" cxnId="{69BD04EA-1335-43AC-97D7-DB29DC66375C}">
      <dgm:prSet/>
      <dgm:spPr/>
      <dgm:t>
        <a:bodyPr/>
        <a:lstStyle/>
        <a:p>
          <a:endParaRPr lang="en-FI"/>
        </a:p>
      </dgm:t>
    </dgm:pt>
    <dgm:pt modelId="{5D546D71-0C7D-4100-AD02-D22A5F171651}">
      <dgm:prSet/>
      <dgm:spPr/>
      <dgm:t>
        <a:bodyPr/>
        <a:lstStyle/>
        <a:p>
          <a:r>
            <a:rPr lang="en-US" dirty="0"/>
            <a:t>Reusable backend APIs</a:t>
          </a:r>
        </a:p>
      </dgm:t>
    </dgm:pt>
    <dgm:pt modelId="{E7A525EC-3DBC-44C8-95BD-43088E0EADBA}" type="parTrans" cxnId="{48191D42-9A78-4BB8-9FB7-E0E710A8CAAC}">
      <dgm:prSet/>
      <dgm:spPr/>
      <dgm:t>
        <a:bodyPr/>
        <a:lstStyle/>
        <a:p>
          <a:endParaRPr lang="en-FI"/>
        </a:p>
      </dgm:t>
    </dgm:pt>
    <dgm:pt modelId="{5B144171-B681-4D7A-896E-CF991C81D32D}" type="sibTrans" cxnId="{48191D42-9A78-4BB8-9FB7-E0E710A8CAAC}">
      <dgm:prSet/>
      <dgm:spPr/>
      <dgm:t>
        <a:bodyPr/>
        <a:lstStyle/>
        <a:p>
          <a:endParaRPr lang="en-FI"/>
        </a:p>
      </dgm:t>
    </dgm:pt>
    <dgm:pt modelId="{6AE1B344-861A-4B62-A0C2-0A20EE2DC0F2}">
      <dgm:prSet/>
      <dgm:spPr/>
      <dgm:t>
        <a:bodyPr/>
        <a:lstStyle/>
        <a:p>
          <a:r>
            <a:rPr lang="en-US" dirty="0"/>
            <a:t>Highly customizable UI &amp; flexible structure</a:t>
          </a:r>
        </a:p>
      </dgm:t>
    </dgm:pt>
    <dgm:pt modelId="{71D31B31-C19C-4FEE-91A7-558527359133}" type="parTrans" cxnId="{0836143B-A10A-461C-AA4B-AA56AA7C70C4}">
      <dgm:prSet/>
      <dgm:spPr/>
      <dgm:t>
        <a:bodyPr/>
        <a:lstStyle/>
        <a:p>
          <a:endParaRPr lang="en-FI"/>
        </a:p>
      </dgm:t>
    </dgm:pt>
    <dgm:pt modelId="{264FA284-17C9-419C-9F71-96D16D6AFC50}" type="sibTrans" cxnId="{0836143B-A10A-461C-AA4B-AA56AA7C70C4}">
      <dgm:prSet/>
      <dgm:spPr/>
      <dgm:t>
        <a:bodyPr/>
        <a:lstStyle/>
        <a:p>
          <a:endParaRPr lang="en-FI"/>
        </a:p>
      </dgm:t>
    </dgm:pt>
    <dgm:pt modelId="{FB8C2909-44D6-41D0-A56E-ACE82326FEF0}">
      <dgm:prSet/>
      <dgm:spPr/>
      <dgm:t>
        <a:bodyPr/>
        <a:lstStyle/>
        <a:p>
          <a:r>
            <a:rPr lang="en-US" dirty="0"/>
            <a:t>Custom styling &amp; flexible bootstrap</a:t>
          </a:r>
        </a:p>
      </dgm:t>
    </dgm:pt>
    <dgm:pt modelId="{0FB1E396-167D-4126-BAB3-0C07D2FE5432}" type="parTrans" cxnId="{4C57D4B2-1645-4D02-B84E-FF18781FB6CA}">
      <dgm:prSet/>
      <dgm:spPr/>
      <dgm:t>
        <a:bodyPr/>
        <a:lstStyle/>
        <a:p>
          <a:endParaRPr lang="en-FI"/>
        </a:p>
      </dgm:t>
    </dgm:pt>
    <dgm:pt modelId="{B3A0A124-A154-4E0C-8B6D-3DE051827A83}" type="sibTrans" cxnId="{4C57D4B2-1645-4D02-B84E-FF18781FB6CA}">
      <dgm:prSet/>
      <dgm:spPr/>
      <dgm:t>
        <a:bodyPr/>
        <a:lstStyle/>
        <a:p>
          <a:endParaRPr lang="en-FI"/>
        </a:p>
      </dgm:t>
    </dgm:pt>
    <dgm:pt modelId="{2644C737-AF44-42B5-8DB9-1753B15F0B81}">
      <dgm:prSet/>
      <dgm:spPr/>
      <dgm:t>
        <a:bodyPr/>
        <a:lstStyle/>
        <a:p>
          <a:r>
            <a:rPr lang="en-US" dirty="0"/>
            <a:t>High SEO (visibility)</a:t>
          </a:r>
        </a:p>
      </dgm:t>
    </dgm:pt>
    <dgm:pt modelId="{B235529C-3B2D-44F0-B785-DAC14F8E94DA}" type="parTrans" cxnId="{47B994B1-448A-441B-9408-84755BD6BC7F}">
      <dgm:prSet/>
      <dgm:spPr/>
      <dgm:t>
        <a:bodyPr/>
        <a:lstStyle/>
        <a:p>
          <a:endParaRPr lang="en-FI"/>
        </a:p>
      </dgm:t>
    </dgm:pt>
    <dgm:pt modelId="{A24D9C05-758D-4BFB-A713-C86A6F6E32DE}" type="sibTrans" cxnId="{47B994B1-448A-441B-9408-84755BD6BC7F}">
      <dgm:prSet/>
      <dgm:spPr/>
      <dgm:t>
        <a:bodyPr/>
        <a:lstStyle/>
        <a:p>
          <a:endParaRPr lang="en-FI"/>
        </a:p>
      </dgm:t>
    </dgm:pt>
    <dgm:pt modelId="{CFE858B3-C2DB-4763-B68B-DA0606831013}" type="pres">
      <dgm:prSet presAssocID="{E1D121F7-96AB-48CD-A6E0-32AC2FB0108C}" presName="theList" presStyleCnt="0">
        <dgm:presLayoutVars>
          <dgm:dir/>
          <dgm:animLvl val="lvl"/>
          <dgm:resizeHandles val="exact"/>
        </dgm:presLayoutVars>
      </dgm:prSet>
      <dgm:spPr/>
    </dgm:pt>
    <dgm:pt modelId="{0E50CE8F-C30A-4271-A399-0385ED60FEF3}" type="pres">
      <dgm:prSet presAssocID="{505F71F2-0B3F-4652-ADD8-FD2B9908FA59}" presName="compNode" presStyleCnt="0"/>
      <dgm:spPr/>
    </dgm:pt>
    <dgm:pt modelId="{5DF89024-9981-4CB4-9BF9-BB6C0B355367}" type="pres">
      <dgm:prSet presAssocID="{505F71F2-0B3F-4652-ADD8-FD2B9908FA59}" presName="aNode" presStyleLbl="bgShp" presStyleIdx="0" presStyleCnt="2"/>
      <dgm:spPr/>
    </dgm:pt>
    <dgm:pt modelId="{3662BFCC-5DEC-4D08-84EB-BB2C50394227}" type="pres">
      <dgm:prSet presAssocID="{505F71F2-0B3F-4652-ADD8-FD2B9908FA59}" presName="textNode" presStyleLbl="bgShp" presStyleIdx="0" presStyleCnt="2"/>
      <dgm:spPr/>
    </dgm:pt>
    <dgm:pt modelId="{61C26ED8-1F08-4275-A95F-7B6EF5085ECF}" type="pres">
      <dgm:prSet presAssocID="{505F71F2-0B3F-4652-ADD8-FD2B9908FA59}" presName="compChildNode" presStyleCnt="0"/>
      <dgm:spPr/>
    </dgm:pt>
    <dgm:pt modelId="{4276E188-DE70-4A8C-B990-D53DDCAF47DF}" type="pres">
      <dgm:prSet presAssocID="{505F71F2-0B3F-4652-ADD8-FD2B9908FA59}" presName="theInnerList" presStyleCnt="0"/>
      <dgm:spPr/>
    </dgm:pt>
    <dgm:pt modelId="{A00A8714-2A1A-41AD-8CEB-F9CEBDC31975}" type="pres">
      <dgm:prSet presAssocID="{E2B328AD-14C5-4D99-8BA4-F31A47B18815}" presName="childNode" presStyleLbl="node1" presStyleIdx="0" presStyleCnt="10" custLinFactNeighborY="-79877">
        <dgm:presLayoutVars>
          <dgm:bulletEnabled val="1"/>
        </dgm:presLayoutVars>
      </dgm:prSet>
      <dgm:spPr/>
    </dgm:pt>
    <dgm:pt modelId="{BBFDADEF-183E-4C6F-B834-5CFB4E5EDAB3}" type="pres">
      <dgm:prSet presAssocID="{E2B328AD-14C5-4D99-8BA4-F31A47B18815}" presName="aSpace2" presStyleCnt="0"/>
      <dgm:spPr/>
    </dgm:pt>
    <dgm:pt modelId="{B9FB98F3-B4BE-46D4-B43E-C040A30E3C8A}" type="pres">
      <dgm:prSet presAssocID="{33C54048-73CD-410C-B3B1-C878C9F0FB63}" presName="childNode" presStyleLbl="node1" presStyleIdx="1" presStyleCnt="10" custLinFactNeighborY="-79877">
        <dgm:presLayoutVars>
          <dgm:bulletEnabled val="1"/>
        </dgm:presLayoutVars>
      </dgm:prSet>
      <dgm:spPr/>
    </dgm:pt>
    <dgm:pt modelId="{6F95A977-1A99-4E6C-BFDA-A3D349568F34}" type="pres">
      <dgm:prSet presAssocID="{33C54048-73CD-410C-B3B1-C878C9F0FB63}" presName="aSpace2" presStyleCnt="0"/>
      <dgm:spPr/>
    </dgm:pt>
    <dgm:pt modelId="{9F208E56-71CE-4CBB-A234-FA361C964D01}" type="pres">
      <dgm:prSet presAssocID="{D071C05F-95B1-4B66-BF37-AD15C52B51DE}" presName="childNode" presStyleLbl="node1" presStyleIdx="2" presStyleCnt="10" custLinFactNeighborY="-79877">
        <dgm:presLayoutVars>
          <dgm:bulletEnabled val="1"/>
        </dgm:presLayoutVars>
      </dgm:prSet>
      <dgm:spPr/>
    </dgm:pt>
    <dgm:pt modelId="{4B1AAD69-4F8F-44DC-B681-DEEA78CDF39C}" type="pres">
      <dgm:prSet presAssocID="{D071C05F-95B1-4B66-BF37-AD15C52B51DE}" presName="aSpace2" presStyleCnt="0"/>
      <dgm:spPr/>
    </dgm:pt>
    <dgm:pt modelId="{353265FB-0464-457C-B32A-50FB6CD45B5A}" type="pres">
      <dgm:prSet presAssocID="{AE79808D-B0B9-4E63-91CE-AE14AF617EF4}" presName="childNode" presStyleLbl="node1" presStyleIdx="3" presStyleCnt="10">
        <dgm:presLayoutVars>
          <dgm:bulletEnabled val="1"/>
        </dgm:presLayoutVars>
      </dgm:prSet>
      <dgm:spPr/>
    </dgm:pt>
    <dgm:pt modelId="{85C401CD-3C8F-4298-81D6-C15972D86291}" type="pres">
      <dgm:prSet presAssocID="{AE79808D-B0B9-4E63-91CE-AE14AF617EF4}" presName="aSpace2" presStyleCnt="0"/>
      <dgm:spPr/>
    </dgm:pt>
    <dgm:pt modelId="{75465132-5D9F-4E76-99C3-0A81F6E32A2E}" type="pres">
      <dgm:prSet presAssocID="{5D546D71-0C7D-4100-AD02-D22A5F171651}" presName="childNode" presStyleLbl="node1" presStyleIdx="4" presStyleCnt="10">
        <dgm:presLayoutVars>
          <dgm:bulletEnabled val="1"/>
        </dgm:presLayoutVars>
      </dgm:prSet>
      <dgm:spPr/>
    </dgm:pt>
    <dgm:pt modelId="{4AF3ABF3-064A-4A9B-BC26-A2B2EEA34F71}" type="pres">
      <dgm:prSet presAssocID="{505F71F2-0B3F-4652-ADD8-FD2B9908FA59}" presName="aSpace" presStyleCnt="0"/>
      <dgm:spPr/>
    </dgm:pt>
    <dgm:pt modelId="{716D134D-E49C-4FD7-A48C-0B0EDE7BFC7B}" type="pres">
      <dgm:prSet presAssocID="{0EB034F5-9DCD-4592-B106-2006913B1214}" presName="compNode" presStyleCnt="0"/>
      <dgm:spPr/>
    </dgm:pt>
    <dgm:pt modelId="{8211F990-B545-42F6-B467-01A222F482DB}" type="pres">
      <dgm:prSet presAssocID="{0EB034F5-9DCD-4592-B106-2006913B1214}" presName="aNode" presStyleLbl="bgShp" presStyleIdx="1" presStyleCnt="2"/>
      <dgm:spPr/>
    </dgm:pt>
    <dgm:pt modelId="{E38A5968-6F3E-4086-890A-7605EC531C79}" type="pres">
      <dgm:prSet presAssocID="{0EB034F5-9DCD-4592-B106-2006913B1214}" presName="textNode" presStyleLbl="bgShp" presStyleIdx="1" presStyleCnt="2"/>
      <dgm:spPr/>
    </dgm:pt>
    <dgm:pt modelId="{387592E1-3FC9-40AD-B2E7-818A8CD170D0}" type="pres">
      <dgm:prSet presAssocID="{0EB034F5-9DCD-4592-B106-2006913B1214}" presName="compChildNode" presStyleCnt="0"/>
      <dgm:spPr/>
    </dgm:pt>
    <dgm:pt modelId="{58AA7F23-C8D2-43C1-BCC4-730C1CACDF41}" type="pres">
      <dgm:prSet presAssocID="{0EB034F5-9DCD-4592-B106-2006913B1214}" presName="theInnerList" presStyleCnt="0"/>
      <dgm:spPr/>
    </dgm:pt>
    <dgm:pt modelId="{5424ACE1-737C-464D-B4D2-F04587280D52}" type="pres">
      <dgm:prSet presAssocID="{CF26330B-E4D7-4241-A242-80489DDB07D9}" presName="childNode" presStyleLbl="node1" presStyleIdx="5" presStyleCnt="10" custLinFactNeighborY="-93071">
        <dgm:presLayoutVars>
          <dgm:bulletEnabled val="1"/>
        </dgm:presLayoutVars>
      </dgm:prSet>
      <dgm:spPr/>
    </dgm:pt>
    <dgm:pt modelId="{1AC0A3DF-8D22-4903-BD31-7CB5FEDE228E}" type="pres">
      <dgm:prSet presAssocID="{CF26330B-E4D7-4241-A242-80489DDB07D9}" presName="aSpace2" presStyleCnt="0"/>
      <dgm:spPr/>
    </dgm:pt>
    <dgm:pt modelId="{0FC3C56A-CBEF-4D13-8596-7AEBE6D8884B}" type="pres">
      <dgm:prSet presAssocID="{7583C7FF-5E25-4D94-99DA-E4894BBC6DE1}" presName="childNode" presStyleLbl="node1" presStyleIdx="6" presStyleCnt="10" custLinFactNeighborY="-93071">
        <dgm:presLayoutVars>
          <dgm:bulletEnabled val="1"/>
        </dgm:presLayoutVars>
      </dgm:prSet>
      <dgm:spPr/>
    </dgm:pt>
    <dgm:pt modelId="{0FEBC5F7-6F94-4657-B7C9-72E9E28077C1}" type="pres">
      <dgm:prSet presAssocID="{7583C7FF-5E25-4D94-99DA-E4894BBC6DE1}" presName="aSpace2" presStyleCnt="0"/>
      <dgm:spPr/>
    </dgm:pt>
    <dgm:pt modelId="{8B77E35C-A34A-4CA1-8B8B-9F4FF321F980}" type="pres">
      <dgm:prSet presAssocID="{6AE1B344-861A-4B62-A0C2-0A20EE2DC0F2}" presName="childNode" presStyleLbl="node1" presStyleIdx="7" presStyleCnt="10">
        <dgm:presLayoutVars>
          <dgm:bulletEnabled val="1"/>
        </dgm:presLayoutVars>
      </dgm:prSet>
      <dgm:spPr/>
    </dgm:pt>
    <dgm:pt modelId="{480090E1-0704-46AE-A766-CE9E0A397F99}" type="pres">
      <dgm:prSet presAssocID="{6AE1B344-861A-4B62-A0C2-0A20EE2DC0F2}" presName="aSpace2" presStyleCnt="0"/>
      <dgm:spPr/>
    </dgm:pt>
    <dgm:pt modelId="{DCD20424-FF48-48B2-ACD1-109F5301A45E}" type="pres">
      <dgm:prSet presAssocID="{FB8C2909-44D6-41D0-A56E-ACE82326FEF0}" presName="childNode" presStyleLbl="node1" presStyleIdx="8" presStyleCnt="10">
        <dgm:presLayoutVars>
          <dgm:bulletEnabled val="1"/>
        </dgm:presLayoutVars>
      </dgm:prSet>
      <dgm:spPr/>
    </dgm:pt>
    <dgm:pt modelId="{AACBE524-E317-4723-B85B-869F64B6D7B7}" type="pres">
      <dgm:prSet presAssocID="{FB8C2909-44D6-41D0-A56E-ACE82326FEF0}" presName="aSpace2" presStyleCnt="0"/>
      <dgm:spPr/>
    </dgm:pt>
    <dgm:pt modelId="{365C335A-C56A-4420-9B31-B8349046435E}" type="pres">
      <dgm:prSet presAssocID="{2644C737-AF44-42B5-8DB9-1753B15F0B81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7A47F212-76E0-4299-BE69-8175DA9A29EB}" type="presOf" srcId="{33C54048-73CD-410C-B3B1-C878C9F0FB63}" destId="{B9FB98F3-B4BE-46D4-B43E-C040A30E3C8A}" srcOrd="0" destOrd="0" presId="urn:microsoft.com/office/officeart/2005/8/layout/lProcess2"/>
    <dgm:cxn modelId="{35C19719-53C0-48E9-93F0-CE6E61C9821A}" type="presOf" srcId="{6AE1B344-861A-4B62-A0C2-0A20EE2DC0F2}" destId="{8B77E35C-A34A-4CA1-8B8B-9F4FF321F980}" srcOrd="0" destOrd="0" presId="urn:microsoft.com/office/officeart/2005/8/layout/lProcess2"/>
    <dgm:cxn modelId="{BE56C526-A085-42EF-8828-40BF58BC1CA9}" type="presOf" srcId="{0EB034F5-9DCD-4592-B106-2006913B1214}" destId="{8211F990-B545-42F6-B467-01A222F482DB}" srcOrd="0" destOrd="0" presId="urn:microsoft.com/office/officeart/2005/8/layout/lProcess2"/>
    <dgm:cxn modelId="{45581E28-084C-431A-BA01-87C9CF17DB6E}" srcId="{0EB034F5-9DCD-4592-B106-2006913B1214}" destId="{CF26330B-E4D7-4241-A242-80489DDB07D9}" srcOrd="0" destOrd="0" parTransId="{74B16FC8-64BD-4A93-BFD9-4AF5EA737F9A}" sibTransId="{509924A0-B725-41C5-980D-FF051E4157C9}"/>
    <dgm:cxn modelId="{EF5B282F-B5BA-4148-B707-5CC84B266D2B}" type="presOf" srcId="{E2B328AD-14C5-4D99-8BA4-F31A47B18815}" destId="{A00A8714-2A1A-41AD-8CEB-F9CEBDC31975}" srcOrd="0" destOrd="0" presId="urn:microsoft.com/office/officeart/2005/8/layout/lProcess2"/>
    <dgm:cxn modelId="{0836143B-A10A-461C-AA4B-AA56AA7C70C4}" srcId="{0EB034F5-9DCD-4592-B106-2006913B1214}" destId="{6AE1B344-861A-4B62-A0C2-0A20EE2DC0F2}" srcOrd="2" destOrd="0" parTransId="{71D31B31-C19C-4FEE-91A7-558527359133}" sibTransId="{264FA284-17C9-419C-9F71-96D16D6AFC50}"/>
    <dgm:cxn modelId="{19E2BD5B-46D5-4F3B-A62C-806651AC6746}" type="presOf" srcId="{505F71F2-0B3F-4652-ADD8-FD2B9908FA59}" destId="{5DF89024-9981-4CB4-9BF9-BB6C0B355367}" srcOrd="0" destOrd="0" presId="urn:microsoft.com/office/officeart/2005/8/layout/lProcess2"/>
    <dgm:cxn modelId="{48191D42-9A78-4BB8-9FB7-E0E710A8CAAC}" srcId="{505F71F2-0B3F-4652-ADD8-FD2B9908FA59}" destId="{5D546D71-0C7D-4100-AD02-D22A5F171651}" srcOrd="4" destOrd="0" parTransId="{E7A525EC-3DBC-44C8-95BD-43088E0EADBA}" sibTransId="{5B144171-B681-4D7A-896E-CF991C81D32D}"/>
    <dgm:cxn modelId="{664AEE43-7D53-4388-9849-2BA460E6BD1F}" type="presOf" srcId="{E1D121F7-96AB-48CD-A6E0-32AC2FB0108C}" destId="{CFE858B3-C2DB-4763-B68B-DA0606831013}" srcOrd="0" destOrd="0" presId="urn:microsoft.com/office/officeart/2005/8/layout/lProcess2"/>
    <dgm:cxn modelId="{02C6D866-1285-478D-862C-52627C9378B8}" srcId="{505F71F2-0B3F-4652-ADD8-FD2B9908FA59}" destId="{E2B328AD-14C5-4D99-8BA4-F31A47B18815}" srcOrd="0" destOrd="0" parTransId="{574673E8-D307-4A6F-84EA-E47CD2C75865}" sibTransId="{4FFB88EE-21B7-4A68-B0AF-C9F2478C25EF}"/>
    <dgm:cxn modelId="{9FAB7251-62F6-429E-A2FC-498CEBDAD6F8}" type="presOf" srcId="{FB8C2909-44D6-41D0-A56E-ACE82326FEF0}" destId="{DCD20424-FF48-48B2-ACD1-109F5301A45E}" srcOrd="0" destOrd="0" presId="urn:microsoft.com/office/officeart/2005/8/layout/lProcess2"/>
    <dgm:cxn modelId="{2976637B-3A23-4F75-A2FE-4319E7F78F16}" type="presOf" srcId="{AE79808D-B0B9-4E63-91CE-AE14AF617EF4}" destId="{353265FB-0464-457C-B32A-50FB6CD45B5A}" srcOrd="0" destOrd="0" presId="urn:microsoft.com/office/officeart/2005/8/layout/lProcess2"/>
    <dgm:cxn modelId="{DF27E388-3F08-49AC-9105-2CE48CE5F9C7}" type="presOf" srcId="{2644C737-AF44-42B5-8DB9-1753B15F0B81}" destId="{365C335A-C56A-4420-9B31-B8349046435E}" srcOrd="0" destOrd="0" presId="urn:microsoft.com/office/officeart/2005/8/layout/lProcess2"/>
    <dgm:cxn modelId="{4D6D0BA0-148A-4579-A89D-F0D33B316199}" type="presOf" srcId="{D071C05F-95B1-4B66-BF37-AD15C52B51DE}" destId="{9F208E56-71CE-4CBB-A234-FA361C964D01}" srcOrd="0" destOrd="0" presId="urn:microsoft.com/office/officeart/2005/8/layout/lProcess2"/>
    <dgm:cxn modelId="{FB2CC3A5-501E-4554-B3CE-97FB372FA918}" type="presOf" srcId="{CF26330B-E4D7-4241-A242-80489DDB07D9}" destId="{5424ACE1-737C-464D-B4D2-F04587280D52}" srcOrd="0" destOrd="0" presId="urn:microsoft.com/office/officeart/2005/8/layout/lProcess2"/>
    <dgm:cxn modelId="{FD6136B0-54EE-402C-8515-5AE283C240C3}" type="presOf" srcId="{5D546D71-0C7D-4100-AD02-D22A5F171651}" destId="{75465132-5D9F-4E76-99C3-0A81F6E32A2E}" srcOrd="0" destOrd="0" presId="urn:microsoft.com/office/officeart/2005/8/layout/lProcess2"/>
    <dgm:cxn modelId="{47B994B1-448A-441B-9408-84755BD6BC7F}" srcId="{0EB034F5-9DCD-4592-B106-2006913B1214}" destId="{2644C737-AF44-42B5-8DB9-1753B15F0B81}" srcOrd="4" destOrd="0" parTransId="{B235529C-3B2D-44F0-B785-DAC14F8E94DA}" sibTransId="{A24D9C05-758D-4BFB-A713-C86A6F6E32DE}"/>
    <dgm:cxn modelId="{4C57D4B2-1645-4D02-B84E-FF18781FB6CA}" srcId="{0EB034F5-9DCD-4592-B106-2006913B1214}" destId="{FB8C2909-44D6-41D0-A56E-ACE82326FEF0}" srcOrd="3" destOrd="0" parTransId="{0FB1E396-167D-4126-BAB3-0C07D2FE5432}" sibTransId="{B3A0A124-A154-4E0C-8B6D-3DE051827A83}"/>
    <dgm:cxn modelId="{D7045BB5-3C06-4B7C-B866-E35209085F52}" srcId="{E1D121F7-96AB-48CD-A6E0-32AC2FB0108C}" destId="{505F71F2-0B3F-4652-ADD8-FD2B9908FA59}" srcOrd="0" destOrd="0" parTransId="{03F67FEA-0CEA-4ABA-A5DD-8F22742180AD}" sibTransId="{7F9171D8-5E52-4F04-A022-FD4AA9CCE0F1}"/>
    <dgm:cxn modelId="{C618C5C4-011F-4B72-9F67-5DB8A6E065D8}" srcId="{505F71F2-0B3F-4652-ADD8-FD2B9908FA59}" destId="{D071C05F-95B1-4B66-BF37-AD15C52B51DE}" srcOrd="2" destOrd="0" parTransId="{0F414575-DAF6-4C0A-AF61-A086E20BEF04}" sibTransId="{B49864E0-3118-4F27-A072-CE13F510B069}"/>
    <dgm:cxn modelId="{C88ED0CA-F4AA-407D-884B-64BC00D18D63}" srcId="{505F71F2-0B3F-4652-ADD8-FD2B9908FA59}" destId="{33C54048-73CD-410C-B3B1-C878C9F0FB63}" srcOrd="1" destOrd="0" parTransId="{57D66C53-195F-4CFE-9C96-BDCC75E75634}" sibTransId="{D18B9FAC-AE51-4EC0-BF74-C13C3BC46A51}"/>
    <dgm:cxn modelId="{B79252D8-F73B-49A5-88E5-993FA24D71EC}" srcId="{E1D121F7-96AB-48CD-A6E0-32AC2FB0108C}" destId="{0EB034F5-9DCD-4592-B106-2006913B1214}" srcOrd="1" destOrd="0" parTransId="{19563FFF-0618-4EC3-8057-EAF45A6E906E}" sibTransId="{A46D4748-620F-46DE-B8AA-21B3B5A96F18}"/>
    <dgm:cxn modelId="{1FE3BCE4-5595-493E-AF1D-E5F5F96E5820}" type="presOf" srcId="{7583C7FF-5E25-4D94-99DA-E4894BBC6DE1}" destId="{0FC3C56A-CBEF-4D13-8596-7AEBE6D8884B}" srcOrd="0" destOrd="0" presId="urn:microsoft.com/office/officeart/2005/8/layout/lProcess2"/>
    <dgm:cxn modelId="{69BD04EA-1335-43AC-97D7-DB29DC66375C}" srcId="{505F71F2-0B3F-4652-ADD8-FD2B9908FA59}" destId="{AE79808D-B0B9-4E63-91CE-AE14AF617EF4}" srcOrd="3" destOrd="0" parTransId="{C6514670-09A8-4C02-8615-66AA5B20C617}" sibTransId="{72D24878-13BF-4B11-81CC-DCF8689C4D0E}"/>
    <dgm:cxn modelId="{CFE6E1F0-2F7D-4F43-A2AA-63EA311A80DF}" srcId="{0EB034F5-9DCD-4592-B106-2006913B1214}" destId="{7583C7FF-5E25-4D94-99DA-E4894BBC6DE1}" srcOrd="1" destOrd="0" parTransId="{F6C450C5-E331-4D60-9C77-9E4B519A07C9}" sibTransId="{6B9FDC8F-66A3-44E4-BD5A-73E626998E6A}"/>
    <dgm:cxn modelId="{3ACB48F2-CAD6-4DB3-A1FE-0BEA232897F4}" type="presOf" srcId="{0EB034F5-9DCD-4592-B106-2006913B1214}" destId="{E38A5968-6F3E-4086-890A-7605EC531C79}" srcOrd="1" destOrd="0" presId="urn:microsoft.com/office/officeart/2005/8/layout/lProcess2"/>
    <dgm:cxn modelId="{3828D9FB-27A2-4280-AF25-EEC4B1DE36A6}" type="presOf" srcId="{505F71F2-0B3F-4652-ADD8-FD2B9908FA59}" destId="{3662BFCC-5DEC-4D08-84EB-BB2C50394227}" srcOrd="1" destOrd="0" presId="urn:microsoft.com/office/officeart/2005/8/layout/lProcess2"/>
    <dgm:cxn modelId="{6880BE38-4B58-4DB7-860E-EEB88D7C4BD5}" type="presParOf" srcId="{CFE858B3-C2DB-4763-B68B-DA0606831013}" destId="{0E50CE8F-C30A-4271-A399-0385ED60FEF3}" srcOrd="0" destOrd="0" presId="urn:microsoft.com/office/officeart/2005/8/layout/lProcess2"/>
    <dgm:cxn modelId="{6FF439ED-812E-48BD-A611-4FF843356123}" type="presParOf" srcId="{0E50CE8F-C30A-4271-A399-0385ED60FEF3}" destId="{5DF89024-9981-4CB4-9BF9-BB6C0B355367}" srcOrd="0" destOrd="0" presId="urn:microsoft.com/office/officeart/2005/8/layout/lProcess2"/>
    <dgm:cxn modelId="{7E5D29AE-4E42-4E2B-B37F-E8CD92C4D656}" type="presParOf" srcId="{0E50CE8F-C30A-4271-A399-0385ED60FEF3}" destId="{3662BFCC-5DEC-4D08-84EB-BB2C50394227}" srcOrd="1" destOrd="0" presId="urn:microsoft.com/office/officeart/2005/8/layout/lProcess2"/>
    <dgm:cxn modelId="{5F2FF0CB-0757-4B49-AA4C-7197A4F9525F}" type="presParOf" srcId="{0E50CE8F-C30A-4271-A399-0385ED60FEF3}" destId="{61C26ED8-1F08-4275-A95F-7B6EF5085ECF}" srcOrd="2" destOrd="0" presId="urn:microsoft.com/office/officeart/2005/8/layout/lProcess2"/>
    <dgm:cxn modelId="{D4B8B3DA-2FEA-4552-AA8D-84230A2BF70D}" type="presParOf" srcId="{61C26ED8-1F08-4275-A95F-7B6EF5085ECF}" destId="{4276E188-DE70-4A8C-B990-D53DDCAF47DF}" srcOrd="0" destOrd="0" presId="urn:microsoft.com/office/officeart/2005/8/layout/lProcess2"/>
    <dgm:cxn modelId="{4577B03B-317C-473F-AD9E-556C3E11CF77}" type="presParOf" srcId="{4276E188-DE70-4A8C-B990-D53DDCAF47DF}" destId="{A00A8714-2A1A-41AD-8CEB-F9CEBDC31975}" srcOrd="0" destOrd="0" presId="urn:microsoft.com/office/officeart/2005/8/layout/lProcess2"/>
    <dgm:cxn modelId="{BAEC235D-6A53-4AF2-B94F-FFF6A4895418}" type="presParOf" srcId="{4276E188-DE70-4A8C-B990-D53DDCAF47DF}" destId="{BBFDADEF-183E-4C6F-B834-5CFB4E5EDAB3}" srcOrd="1" destOrd="0" presId="urn:microsoft.com/office/officeart/2005/8/layout/lProcess2"/>
    <dgm:cxn modelId="{5C1D69F1-D854-4CA0-8DDF-639E170C3224}" type="presParOf" srcId="{4276E188-DE70-4A8C-B990-D53DDCAF47DF}" destId="{B9FB98F3-B4BE-46D4-B43E-C040A30E3C8A}" srcOrd="2" destOrd="0" presId="urn:microsoft.com/office/officeart/2005/8/layout/lProcess2"/>
    <dgm:cxn modelId="{609D020D-F34F-46E4-8D44-3F4545E4F798}" type="presParOf" srcId="{4276E188-DE70-4A8C-B990-D53DDCAF47DF}" destId="{6F95A977-1A99-4E6C-BFDA-A3D349568F34}" srcOrd="3" destOrd="0" presId="urn:microsoft.com/office/officeart/2005/8/layout/lProcess2"/>
    <dgm:cxn modelId="{EC6EE003-F725-4F70-B621-226509C238AE}" type="presParOf" srcId="{4276E188-DE70-4A8C-B990-D53DDCAF47DF}" destId="{9F208E56-71CE-4CBB-A234-FA361C964D01}" srcOrd="4" destOrd="0" presId="urn:microsoft.com/office/officeart/2005/8/layout/lProcess2"/>
    <dgm:cxn modelId="{93DD807A-42BB-4470-841C-62769A5D568A}" type="presParOf" srcId="{4276E188-DE70-4A8C-B990-D53DDCAF47DF}" destId="{4B1AAD69-4F8F-44DC-B681-DEEA78CDF39C}" srcOrd="5" destOrd="0" presId="urn:microsoft.com/office/officeart/2005/8/layout/lProcess2"/>
    <dgm:cxn modelId="{BB83A607-8EEA-44FF-80A8-D0028FB30FEE}" type="presParOf" srcId="{4276E188-DE70-4A8C-B990-D53DDCAF47DF}" destId="{353265FB-0464-457C-B32A-50FB6CD45B5A}" srcOrd="6" destOrd="0" presId="urn:microsoft.com/office/officeart/2005/8/layout/lProcess2"/>
    <dgm:cxn modelId="{688A5285-DB1D-4993-8A80-9D4D940CC2FB}" type="presParOf" srcId="{4276E188-DE70-4A8C-B990-D53DDCAF47DF}" destId="{85C401CD-3C8F-4298-81D6-C15972D86291}" srcOrd="7" destOrd="0" presId="urn:microsoft.com/office/officeart/2005/8/layout/lProcess2"/>
    <dgm:cxn modelId="{99339BA1-F400-465B-85F8-E898F5D8AC5C}" type="presParOf" srcId="{4276E188-DE70-4A8C-B990-D53DDCAF47DF}" destId="{75465132-5D9F-4E76-99C3-0A81F6E32A2E}" srcOrd="8" destOrd="0" presId="urn:microsoft.com/office/officeart/2005/8/layout/lProcess2"/>
    <dgm:cxn modelId="{8547CD6A-4855-4C82-9145-ECE1DE510473}" type="presParOf" srcId="{CFE858B3-C2DB-4763-B68B-DA0606831013}" destId="{4AF3ABF3-064A-4A9B-BC26-A2B2EEA34F71}" srcOrd="1" destOrd="0" presId="urn:microsoft.com/office/officeart/2005/8/layout/lProcess2"/>
    <dgm:cxn modelId="{F1AB8283-D3CE-490C-B22D-E7F182819E0D}" type="presParOf" srcId="{CFE858B3-C2DB-4763-B68B-DA0606831013}" destId="{716D134D-E49C-4FD7-A48C-0B0EDE7BFC7B}" srcOrd="2" destOrd="0" presId="urn:microsoft.com/office/officeart/2005/8/layout/lProcess2"/>
    <dgm:cxn modelId="{C78B521E-DB0A-4B96-9230-B0CF5810353D}" type="presParOf" srcId="{716D134D-E49C-4FD7-A48C-0B0EDE7BFC7B}" destId="{8211F990-B545-42F6-B467-01A222F482DB}" srcOrd="0" destOrd="0" presId="urn:microsoft.com/office/officeart/2005/8/layout/lProcess2"/>
    <dgm:cxn modelId="{21738636-BE86-4A70-AFFA-62E5017C2DCB}" type="presParOf" srcId="{716D134D-E49C-4FD7-A48C-0B0EDE7BFC7B}" destId="{E38A5968-6F3E-4086-890A-7605EC531C79}" srcOrd="1" destOrd="0" presId="urn:microsoft.com/office/officeart/2005/8/layout/lProcess2"/>
    <dgm:cxn modelId="{EFAB4897-520C-4714-ADBA-678B86A078CC}" type="presParOf" srcId="{716D134D-E49C-4FD7-A48C-0B0EDE7BFC7B}" destId="{387592E1-3FC9-40AD-B2E7-818A8CD170D0}" srcOrd="2" destOrd="0" presId="urn:microsoft.com/office/officeart/2005/8/layout/lProcess2"/>
    <dgm:cxn modelId="{7B0FBB71-E892-4352-BF3E-D4AE2E70DE24}" type="presParOf" srcId="{387592E1-3FC9-40AD-B2E7-818A8CD170D0}" destId="{58AA7F23-C8D2-43C1-BCC4-730C1CACDF41}" srcOrd="0" destOrd="0" presId="urn:microsoft.com/office/officeart/2005/8/layout/lProcess2"/>
    <dgm:cxn modelId="{E4EC9856-2334-4255-8B34-32CEE059B194}" type="presParOf" srcId="{58AA7F23-C8D2-43C1-BCC4-730C1CACDF41}" destId="{5424ACE1-737C-464D-B4D2-F04587280D52}" srcOrd="0" destOrd="0" presId="urn:microsoft.com/office/officeart/2005/8/layout/lProcess2"/>
    <dgm:cxn modelId="{36E482CE-9F39-43BB-A69E-A7C5B1A0175C}" type="presParOf" srcId="{58AA7F23-C8D2-43C1-BCC4-730C1CACDF41}" destId="{1AC0A3DF-8D22-4903-BD31-7CB5FEDE228E}" srcOrd="1" destOrd="0" presId="urn:microsoft.com/office/officeart/2005/8/layout/lProcess2"/>
    <dgm:cxn modelId="{D943ABB4-AA26-4204-A017-849D09C0862A}" type="presParOf" srcId="{58AA7F23-C8D2-43C1-BCC4-730C1CACDF41}" destId="{0FC3C56A-CBEF-4D13-8596-7AEBE6D8884B}" srcOrd="2" destOrd="0" presId="urn:microsoft.com/office/officeart/2005/8/layout/lProcess2"/>
    <dgm:cxn modelId="{75E34F1F-1B0B-404B-82A0-E32BB527BCE9}" type="presParOf" srcId="{58AA7F23-C8D2-43C1-BCC4-730C1CACDF41}" destId="{0FEBC5F7-6F94-4657-B7C9-72E9E28077C1}" srcOrd="3" destOrd="0" presId="urn:microsoft.com/office/officeart/2005/8/layout/lProcess2"/>
    <dgm:cxn modelId="{89014C36-003A-4A69-B1CA-F6CD9DE066A6}" type="presParOf" srcId="{58AA7F23-C8D2-43C1-BCC4-730C1CACDF41}" destId="{8B77E35C-A34A-4CA1-8B8B-9F4FF321F980}" srcOrd="4" destOrd="0" presId="urn:microsoft.com/office/officeart/2005/8/layout/lProcess2"/>
    <dgm:cxn modelId="{9223356D-5BD7-46A0-ACED-FA6952254D55}" type="presParOf" srcId="{58AA7F23-C8D2-43C1-BCC4-730C1CACDF41}" destId="{480090E1-0704-46AE-A766-CE9E0A397F99}" srcOrd="5" destOrd="0" presId="urn:microsoft.com/office/officeart/2005/8/layout/lProcess2"/>
    <dgm:cxn modelId="{2F8EA6F5-7078-4463-98B5-BEA86B0752AE}" type="presParOf" srcId="{58AA7F23-C8D2-43C1-BCC4-730C1CACDF41}" destId="{DCD20424-FF48-48B2-ACD1-109F5301A45E}" srcOrd="6" destOrd="0" presId="urn:microsoft.com/office/officeart/2005/8/layout/lProcess2"/>
    <dgm:cxn modelId="{E1EC191E-CDD9-481D-9C20-441DEA51A5A8}" type="presParOf" srcId="{58AA7F23-C8D2-43C1-BCC4-730C1CACDF41}" destId="{AACBE524-E317-4723-B85B-869F64B6D7B7}" srcOrd="7" destOrd="0" presId="urn:microsoft.com/office/officeart/2005/8/layout/lProcess2"/>
    <dgm:cxn modelId="{47DF7D1C-9566-4A12-921B-AC69E9625C3E}" type="presParOf" srcId="{58AA7F23-C8D2-43C1-BCC4-730C1CACDF41}" destId="{365C335A-C56A-4420-9B31-B8349046435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121F7-96AB-48CD-A6E0-32AC2FB0108C}" type="doc">
      <dgm:prSet loTypeId="urn:microsoft.com/office/officeart/2005/8/layout/lProcess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05F71F2-0B3F-4652-ADD8-FD2B9908FA59}">
      <dgm:prSet custT="1"/>
      <dgm:spPr/>
      <dgm:t>
        <a:bodyPr/>
        <a:lstStyle/>
        <a:p>
          <a:r>
            <a:rPr lang="en-US" sz="2400" dirty="0" err="1"/>
            <a:t>Streamlit</a:t>
          </a:r>
          <a:r>
            <a:rPr lang="en-US" sz="2400" dirty="0"/>
            <a:t> + </a:t>
          </a:r>
          <a:r>
            <a:rPr lang="en-US" sz="2400" dirty="0" err="1"/>
            <a:t>FastAPI</a:t>
          </a:r>
          <a:endParaRPr lang="en-US" sz="2400" dirty="0"/>
        </a:p>
      </dgm:t>
    </dgm:pt>
    <dgm:pt modelId="{03F67FEA-0CEA-4ABA-A5DD-8F22742180AD}" type="parTrans" cxnId="{D7045BB5-3C06-4B7C-B866-E35209085F52}">
      <dgm:prSet/>
      <dgm:spPr/>
      <dgm:t>
        <a:bodyPr/>
        <a:lstStyle/>
        <a:p>
          <a:endParaRPr lang="en-US"/>
        </a:p>
      </dgm:t>
    </dgm:pt>
    <dgm:pt modelId="{7F9171D8-5E52-4F04-A022-FD4AA9CCE0F1}" type="sibTrans" cxnId="{D7045BB5-3C06-4B7C-B866-E35209085F52}">
      <dgm:prSet/>
      <dgm:spPr/>
      <dgm:t>
        <a:bodyPr/>
        <a:lstStyle/>
        <a:p>
          <a:endParaRPr lang="en-US"/>
        </a:p>
      </dgm:t>
    </dgm:pt>
    <dgm:pt modelId="{0EB034F5-9DCD-4592-B106-2006913B1214}">
      <dgm:prSet custT="1"/>
      <dgm:spPr/>
      <dgm:t>
        <a:bodyPr/>
        <a:lstStyle/>
        <a:p>
          <a:r>
            <a:rPr lang="en-US" sz="2400" dirty="0" err="1"/>
            <a:t>FastHTML</a:t>
          </a:r>
          <a:endParaRPr lang="en-US" sz="4200" dirty="0"/>
        </a:p>
      </dgm:t>
    </dgm:pt>
    <dgm:pt modelId="{19563FFF-0618-4EC3-8057-EAF45A6E906E}" type="parTrans" cxnId="{B79252D8-F73B-49A5-88E5-993FA24D71EC}">
      <dgm:prSet/>
      <dgm:spPr/>
      <dgm:t>
        <a:bodyPr/>
        <a:lstStyle/>
        <a:p>
          <a:endParaRPr lang="en-US"/>
        </a:p>
      </dgm:t>
    </dgm:pt>
    <dgm:pt modelId="{A46D4748-620F-46DE-B8AA-21B3B5A96F18}" type="sibTrans" cxnId="{B79252D8-F73B-49A5-88E5-993FA24D71EC}">
      <dgm:prSet/>
      <dgm:spPr/>
      <dgm:t>
        <a:bodyPr/>
        <a:lstStyle/>
        <a:p>
          <a:endParaRPr lang="en-US"/>
        </a:p>
      </dgm:t>
    </dgm:pt>
    <dgm:pt modelId="{E2B328AD-14C5-4D99-8BA4-F31A47B18815}">
      <dgm:prSet/>
      <dgm:spPr/>
      <dgm:t>
        <a:bodyPr/>
        <a:lstStyle/>
        <a:p>
          <a:r>
            <a:rPr lang="en-US" dirty="0"/>
            <a:t>Easy for Python developers &amp; non-experts</a:t>
          </a:r>
        </a:p>
      </dgm:t>
    </dgm:pt>
    <dgm:pt modelId="{574673E8-D307-4A6F-84EA-E47CD2C75865}" type="parTrans" cxnId="{02C6D866-1285-478D-862C-52627C9378B8}">
      <dgm:prSet/>
      <dgm:spPr/>
      <dgm:t>
        <a:bodyPr/>
        <a:lstStyle/>
        <a:p>
          <a:endParaRPr lang="en-FI"/>
        </a:p>
      </dgm:t>
    </dgm:pt>
    <dgm:pt modelId="{4FFB88EE-21B7-4A68-B0AF-C9F2478C25EF}" type="sibTrans" cxnId="{02C6D866-1285-478D-862C-52627C9378B8}">
      <dgm:prSet/>
      <dgm:spPr/>
      <dgm:t>
        <a:bodyPr/>
        <a:lstStyle/>
        <a:p>
          <a:endParaRPr lang="en-FI"/>
        </a:p>
      </dgm:t>
    </dgm:pt>
    <dgm:pt modelId="{CF26330B-E4D7-4241-A242-80489DDB07D9}">
      <dgm:prSet/>
      <dgm:spPr/>
      <dgm:t>
        <a:bodyPr/>
        <a:lstStyle/>
        <a:p>
          <a:r>
            <a:rPr lang="en-US" dirty="0"/>
            <a:t>Full control of UI elements &amp; structure</a:t>
          </a:r>
        </a:p>
      </dgm:t>
    </dgm:pt>
    <dgm:pt modelId="{74B16FC8-64BD-4A93-BFD9-4AF5EA737F9A}" type="parTrans" cxnId="{45581E28-084C-431A-BA01-87C9CF17DB6E}">
      <dgm:prSet/>
      <dgm:spPr/>
      <dgm:t>
        <a:bodyPr/>
        <a:lstStyle/>
        <a:p>
          <a:endParaRPr lang="en-FI"/>
        </a:p>
      </dgm:t>
    </dgm:pt>
    <dgm:pt modelId="{509924A0-B725-41C5-980D-FF051E4157C9}" type="sibTrans" cxnId="{45581E28-084C-431A-BA01-87C9CF17DB6E}">
      <dgm:prSet/>
      <dgm:spPr/>
      <dgm:t>
        <a:bodyPr/>
        <a:lstStyle/>
        <a:p>
          <a:endParaRPr lang="en-FI"/>
        </a:p>
      </dgm:t>
    </dgm:pt>
    <dgm:pt modelId="{7583C7FF-5E25-4D94-99DA-E4894BBC6DE1}">
      <dgm:prSet/>
      <dgm:spPr/>
      <dgm:t>
        <a:bodyPr/>
        <a:lstStyle/>
        <a:p>
          <a:r>
            <a:rPr lang="en-US" dirty="0"/>
            <a:t>Resistant to future updates</a:t>
          </a:r>
        </a:p>
      </dgm:t>
    </dgm:pt>
    <dgm:pt modelId="{F6C450C5-E331-4D60-9C77-9E4B519A07C9}" type="parTrans" cxnId="{CFE6E1F0-2F7D-4F43-A2AA-63EA311A80DF}">
      <dgm:prSet/>
      <dgm:spPr/>
      <dgm:t>
        <a:bodyPr/>
        <a:lstStyle/>
        <a:p>
          <a:endParaRPr lang="en-FI"/>
        </a:p>
      </dgm:t>
    </dgm:pt>
    <dgm:pt modelId="{6B9FDC8F-66A3-44E4-BD5A-73E626998E6A}" type="sibTrans" cxnId="{CFE6E1F0-2F7D-4F43-A2AA-63EA311A80DF}">
      <dgm:prSet/>
      <dgm:spPr/>
      <dgm:t>
        <a:bodyPr/>
        <a:lstStyle/>
        <a:p>
          <a:endParaRPr lang="en-FI"/>
        </a:p>
      </dgm:t>
    </dgm:pt>
    <dgm:pt modelId="{2644C737-AF44-42B5-8DB9-1753B15F0B81}">
      <dgm:prSet/>
      <dgm:spPr/>
      <dgm:t>
        <a:bodyPr/>
        <a:lstStyle/>
        <a:p>
          <a:r>
            <a:rPr lang="en-US" dirty="0"/>
            <a:t>Straightforward testing process</a:t>
          </a:r>
        </a:p>
      </dgm:t>
    </dgm:pt>
    <dgm:pt modelId="{B235529C-3B2D-44F0-B785-DAC14F8E94DA}" type="parTrans" cxnId="{47B994B1-448A-441B-9408-84755BD6BC7F}">
      <dgm:prSet/>
      <dgm:spPr/>
      <dgm:t>
        <a:bodyPr/>
        <a:lstStyle/>
        <a:p>
          <a:endParaRPr lang="en-FI"/>
        </a:p>
      </dgm:t>
    </dgm:pt>
    <dgm:pt modelId="{A24D9C05-758D-4BFB-A713-C86A6F6E32DE}" type="sibTrans" cxnId="{47B994B1-448A-441B-9408-84755BD6BC7F}">
      <dgm:prSet/>
      <dgm:spPr/>
      <dgm:t>
        <a:bodyPr/>
        <a:lstStyle/>
        <a:p>
          <a:endParaRPr lang="en-FI"/>
        </a:p>
      </dgm:t>
    </dgm:pt>
    <dgm:pt modelId="{FB7C7CF8-5D1F-4356-B884-D8EC7BF28282}">
      <dgm:prSet/>
      <dgm:spPr/>
      <dgm:t>
        <a:bodyPr/>
        <a:lstStyle/>
        <a:p>
          <a:r>
            <a:rPr lang="en-US" dirty="0"/>
            <a:t>Built-in components &amp; state management</a:t>
          </a:r>
        </a:p>
      </dgm:t>
    </dgm:pt>
    <dgm:pt modelId="{0DB9B5FB-E62F-402F-B1C8-31219825A4BD}" type="parTrans" cxnId="{167C6340-E4F0-4B16-81CA-79F65AB1AFCD}">
      <dgm:prSet/>
      <dgm:spPr/>
      <dgm:t>
        <a:bodyPr/>
        <a:lstStyle/>
        <a:p>
          <a:endParaRPr lang="en-FI"/>
        </a:p>
      </dgm:t>
    </dgm:pt>
    <dgm:pt modelId="{08BE39F4-32DC-41CE-9160-6249468364C0}" type="sibTrans" cxnId="{167C6340-E4F0-4B16-81CA-79F65AB1AFCD}">
      <dgm:prSet/>
      <dgm:spPr/>
      <dgm:t>
        <a:bodyPr/>
        <a:lstStyle/>
        <a:p>
          <a:endParaRPr lang="en-FI"/>
        </a:p>
      </dgm:t>
    </dgm:pt>
    <dgm:pt modelId="{912AD27A-A3BF-4596-919D-33B70F9B6532}">
      <dgm:prSet/>
      <dgm:spPr/>
      <dgm:t>
        <a:bodyPr/>
        <a:lstStyle/>
        <a:p>
          <a:r>
            <a:rPr lang="en-US" dirty="0"/>
            <a:t>Developed ecosystem</a:t>
          </a:r>
        </a:p>
      </dgm:t>
    </dgm:pt>
    <dgm:pt modelId="{D78CE0BA-A6A3-4F4C-9A44-CEACF450DFD2}" type="parTrans" cxnId="{33ACA834-9E01-4B32-97A2-987A12F8B6BF}">
      <dgm:prSet/>
      <dgm:spPr/>
      <dgm:t>
        <a:bodyPr/>
        <a:lstStyle/>
        <a:p>
          <a:endParaRPr lang="en-FI"/>
        </a:p>
      </dgm:t>
    </dgm:pt>
    <dgm:pt modelId="{D032D496-9A22-4E71-92BC-2EDF0A73F32B}" type="sibTrans" cxnId="{33ACA834-9E01-4B32-97A2-987A12F8B6BF}">
      <dgm:prSet/>
      <dgm:spPr/>
      <dgm:t>
        <a:bodyPr/>
        <a:lstStyle/>
        <a:p>
          <a:endParaRPr lang="en-FI"/>
        </a:p>
      </dgm:t>
    </dgm:pt>
    <dgm:pt modelId="{2D69FCF5-0DE4-45CE-9BFD-56110079C1AE}">
      <dgm:prSet/>
      <dgm:spPr/>
      <dgm:t>
        <a:bodyPr/>
        <a:lstStyle/>
        <a:p>
          <a:r>
            <a:rPr lang="en-US" dirty="0"/>
            <a:t>High integrations</a:t>
          </a:r>
        </a:p>
      </dgm:t>
    </dgm:pt>
    <dgm:pt modelId="{3CC19A31-83B9-47C7-99A4-A0F80911AE4A}" type="parTrans" cxnId="{5F40F6CF-6CAE-419C-B0E0-1BCE5D23F244}">
      <dgm:prSet/>
      <dgm:spPr/>
      <dgm:t>
        <a:bodyPr/>
        <a:lstStyle/>
        <a:p>
          <a:endParaRPr lang="en-FI"/>
        </a:p>
      </dgm:t>
    </dgm:pt>
    <dgm:pt modelId="{ED95F445-3B9C-4428-8F0B-121BD424B14F}" type="sibTrans" cxnId="{5F40F6CF-6CAE-419C-B0E0-1BCE5D23F244}">
      <dgm:prSet/>
      <dgm:spPr/>
      <dgm:t>
        <a:bodyPr/>
        <a:lstStyle/>
        <a:p>
          <a:endParaRPr lang="en-FI"/>
        </a:p>
      </dgm:t>
    </dgm:pt>
    <dgm:pt modelId="{F9E17268-CE60-4D48-B5B8-BE88393C4F7A}">
      <dgm:prSet/>
      <dgm:spPr/>
      <dgm:t>
        <a:bodyPr/>
        <a:lstStyle/>
        <a:p>
          <a:r>
            <a:rPr lang="en-US" dirty="0"/>
            <a:t>Integration with existing JavaScript / CSS packages for frontend</a:t>
          </a:r>
        </a:p>
      </dgm:t>
    </dgm:pt>
    <dgm:pt modelId="{9D670CEC-18A3-45D8-84C5-EF1909C5EDD1}" type="parTrans" cxnId="{3B401C2F-C1F2-4AF6-A903-53E2050958F3}">
      <dgm:prSet/>
      <dgm:spPr/>
      <dgm:t>
        <a:bodyPr/>
        <a:lstStyle/>
        <a:p>
          <a:endParaRPr lang="en-FI"/>
        </a:p>
      </dgm:t>
    </dgm:pt>
    <dgm:pt modelId="{AA25F61C-4116-4315-B029-341CDC80749B}" type="sibTrans" cxnId="{3B401C2F-C1F2-4AF6-A903-53E2050958F3}">
      <dgm:prSet/>
      <dgm:spPr/>
      <dgm:t>
        <a:bodyPr/>
        <a:lstStyle/>
        <a:p>
          <a:endParaRPr lang="en-FI"/>
        </a:p>
      </dgm:t>
    </dgm:pt>
    <dgm:pt modelId="{CFE858B3-C2DB-4763-B68B-DA0606831013}" type="pres">
      <dgm:prSet presAssocID="{E1D121F7-96AB-48CD-A6E0-32AC2FB0108C}" presName="theList" presStyleCnt="0">
        <dgm:presLayoutVars>
          <dgm:dir/>
          <dgm:animLvl val="lvl"/>
          <dgm:resizeHandles val="exact"/>
        </dgm:presLayoutVars>
      </dgm:prSet>
      <dgm:spPr/>
    </dgm:pt>
    <dgm:pt modelId="{0E50CE8F-C30A-4271-A399-0385ED60FEF3}" type="pres">
      <dgm:prSet presAssocID="{505F71F2-0B3F-4652-ADD8-FD2B9908FA59}" presName="compNode" presStyleCnt="0"/>
      <dgm:spPr/>
    </dgm:pt>
    <dgm:pt modelId="{5DF89024-9981-4CB4-9BF9-BB6C0B355367}" type="pres">
      <dgm:prSet presAssocID="{505F71F2-0B3F-4652-ADD8-FD2B9908FA59}" presName="aNode" presStyleLbl="bgShp" presStyleIdx="0" presStyleCnt="2"/>
      <dgm:spPr/>
    </dgm:pt>
    <dgm:pt modelId="{3662BFCC-5DEC-4D08-84EB-BB2C50394227}" type="pres">
      <dgm:prSet presAssocID="{505F71F2-0B3F-4652-ADD8-FD2B9908FA59}" presName="textNode" presStyleLbl="bgShp" presStyleIdx="0" presStyleCnt="2"/>
      <dgm:spPr/>
    </dgm:pt>
    <dgm:pt modelId="{61C26ED8-1F08-4275-A95F-7B6EF5085ECF}" type="pres">
      <dgm:prSet presAssocID="{505F71F2-0B3F-4652-ADD8-FD2B9908FA59}" presName="compChildNode" presStyleCnt="0"/>
      <dgm:spPr/>
    </dgm:pt>
    <dgm:pt modelId="{4276E188-DE70-4A8C-B990-D53DDCAF47DF}" type="pres">
      <dgm:prSet presAssocID="{505F71F2-0B3F-4652-ADD8-FD2B9908FA59}" presName="theInnerList" presStyleCnt="0"/>
      <dgm:spPr/>
    </dgm:pt>
    <dgm:pt modelId="{A00A8714-2A1A-41AD-8CEB-F9CEBDC31975}" type="pres">
      <dgm:prSet presAssocID="{E2B328AD-14C5-4D99-8BA4-F31A47B18815}" presName="childNode" presStyleLbl="node1" presStyleIdx="0" presStyleCnt="8" custLinFactNeighborY="-79877">
        <dgm:presLayoutVars>
          <dgm:bulletEnabled val="1"/>
        </dgm:presLayoutVars>
      </dgm:prSet>
      <dgm:spPr/>
    </dgm:pt>
    <dgm:pt modelId="{75810781-317D-45F8-8813-245C51BA878E}" type="pres">
      <dgm:prSet presAssocID="{E2B328AD-14C5-4D99-8BA4-F31A47B18815}" presName="aSpace2" presStyleCnt="0"/>
      <dgm:spPr/>
    </dgm:pt>
    <dgm:pt modelId="{6325C925-2629-4D1D-A823-8FB73A7DA217}" type="pres">
      <dgm:prSet presAssocID="{FB7C7CF8-5D1F-4356-B884-D8EC7BF28282}" presName="childNode" presStyleLbl="node1" presStyleIdx="1" presStyleCnt="8" custLinFactNeighborY="-79877">
        <dgm:presLayoutVars>
          <dgm:bulletEnabled val="1"/>
        </dgm:presLayoutVars>
      </dgm:prSet>
      <dgm:spPr/>
    </dgm:pt>
    <dgm:pt modelId="{102B572E-2791-46E0-B5E2-FB1FBA9E44C4}" type="pres">
      <dgm:prSet presAssocID="{FB7C7CF8-5D1F-4356-B884-D8EC7BF28282}" presName="aSpace2" presStyleCnt="0"/>
      <dgm:spPr/>
    </dgm:pt>
    <dgm:pt modelId="{8DDB9C2F-1922-4C19-B958-480E950AC759}" type="pres">
      <dgm:prSet presAssocID="{912AD27A-A3BF-4596-919D-33B70F9B6532}" presName="childNode" presStyleLbl="node1" presStyleIdx="2" presStyleCnt="8">
        <dgm:presLayoutVars>
          <dgm:bulletEnabled val="1"/>
        </dgm:presLayoutVars>
      </dgm:prSet>
      <dgm:spPr/>
    </dgm:pt>
    <dgm:pt modelId="{E7E23353-189A-4EC8-B057-8F4C79A0EC3D}" type="pres">
      <dgm:prSet presAssocID="{912AD27A-A3BF-4596-919D-33B70F9B6532}" presName="aSpace2" presStyleCnt="0"/>
      <dgm:spPr/>
    </dgm:pt>
    <dgm:pt modelId="{DC0B7A26-8521-49FE-B9D4-152E6104245D}" type="pres">
      <dgm:prSet presAssocID="{2D69FCF5-0DE4-45CE-9BFD-56110079C1AE}" presName="childNode" presStyleLbl="node1" presStyleIdx="3" presStyleCnt="8">
        <dgm:presLayoutVars>
          <dgm:bulletEnabled val="1"/>
        </dgm:presLayoutVars>
      </dgm:prSet>
      <dgm:spPr/>
    </dgm:pt>
    <dgm:pt modelId="{4AF3ABF3-064A-4A9B-BC26-A2B2EEA34F71}" type="pres">
      <dgm:prSet presAssocID="{505F71F2-0B3F-4652-ADD8-FD2B9908FA59}" presName="aSpace" presStyleCnt="0"/>
      <dgm:spPr/>
    </dgm:pt>
    <dgm:pt modelId="{716D134D-E49C-4FD7-A48C-0B0EDE7BFC7B}" type="pres">
      <dgm:prSet presAssocID="{0EB034F5-9DCD-4592-B106-2006913B1214}" presName="compNode" presStyleCnt="0"/>
      <dgm:spPr/>
    </dgm:pt>
    <dgm:pt modelId="{8211F990-B545-42F6-B467-01A222F482DB}" type="pres">
      <dgm:prSet presAssocID="{0EB034F5-9DCD-4592-B106-2006913B1214}" presName="aNode" presStyleLbl="bgShp" presStyleIdx="1" presStyleCnt="2"/>
      <dgm:spPr/>
    </dgm:pt>
    <dgm:pt modelId="{E38A5968-6F3E-4086-890A-7605EC531C79}" type="pres">
      <dgm:prSet presAssocID="{0EB034F5-9DCD-4592-B106-2006913B1214}" presName="textNode" presStyleLbl="bgShp" presStyleIdx="1" presStyleCnt="2"/>
      <dgm:spPr/>
    </dgm:pt>
    <dgm:pt modelId="{387592E1-3FC9-40AD-B2E7-818A8CD170D0}" type="pres">
      <dgm:prSet presAssocID="{0EB034F5-9DCD-4592-B106-2006913B1214}" presName="compChildNode" presStyleCnt="0"/>
      <dgm:spPr/>
    </dgm:pt>
    <dgm:pt modelId="{58AA7F23-C8D2-43C1-BCC4-730C1CACDF41}" type="pres">
      <dgm:prSet presAssocID="{0EB034F5-9DCD-4592-B106-2006913B1214}" presName="theInnerList" presStyleCnt="0"/>
      <dgm:spPr/>
    </dgm:pt>
    <dgm:pt modelId="{5424ACE1-737C-464D-B4D2-F04587280D52}" type="pres">
      <dgm:prSet presAssocID="{CF26330B-E4D7-4241-A242-80489DDB07D9}" presName="childNode" presStyleLbl="node1" presStyleIdx="4" presStyleCnt="8" custLinFactNeighborY="-93071">
        <dgm:presLayoutVars>
          <dgm:bulletEnabled val="1"/>
        </dgm:presLayoutVars>
      </dgm:prSet>
      <dgm:spPr/>
    </dgm:pt>
    <dgm:pt modelId="{1AC0A3DF-8D22-4903-BD31-7CB5FEDE228E}" type="pres">
      <dgm:prSet presAssocID="{CF26330B-E4D7-4241-A242-80489DDB07D9}" presName="aSpace2" presStyleCnt="0"/>
      <dgm:spPr/>
    </dgm:pt>
    <dgm:pt modelId="{0FC3C56A-CBEF-4D13-8596-7AEBE6D8884B}" type="pres">
      <dgm:prSet presAssocID="{7583C7FF-5E25-4D94-99DA-E4894BBC6DE1}" presName="childNode" presStyleLbl="node1" presStyleIdx="5" presStyleCnt="8" custLinFactNeighborY="-93071">
        <dgm:presLayoutVars>
          <dgm:bulletEnabled val="1"/>
        </dgm:presLayoutVars>
      </dgm:prSet>
      <dgm:spPr/>
    </dgm:pt>
    <dgm:pt modelId="{0FEBC5F7-6F94-4657-B7C9-72E9E28077C1}" type="pres">
      <dgm:prSet presAssocID="{7583C7FF-5E25-4D94-99DA-E4894BBC6DE1}" presName="aSpace2" presStyleCnt="0"/>
      <dgm:spPr/>
    </dgm:pt>
    <dgm:pt modelId="{365C335A-C56A-4420-9B31-B8349046435E}" type="pres">
      <dgm:prSet presAssocID="{2644C737-AF44-42B5-8DB9-1753B15F0B81}" presName="childNode" presStyleLbl="node1" presStyleIdx="6" presStyleCnt="8">
        <dgm:presLayoutVars>
          <dgm:bulletEnabled val="1"/>
        </dgm:presLayoutVars>
      </dgm:prSet>
      <dgm:spPr/>
    </dgm:pt>
    <dgm:pt modelId="{BE06F49A-B179-49C1-8CE1-1D8E6036F7E3}" type="pres">
      <dgm:prSet presAssocID="{2644C737-AF44-42B5-8DB9-1753B15F0B81}" presName="aSpace2" presStyleCnt="0"/>
      <dgm:spPr/>
    </dgm:pt>
    <dgm:pt modelId="{CC4913FB-803D-4B4A-B3DE-35B4D977C56B}" type="pres">
      <dgm:prSet presAssocID="{F9E17268-CE60-4D48-B5B8-BE88393C4F7A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17517009-DB28-42CB-905F-6765FB5A556D}" type="presOf" srcId="{2D69FCF5-0DE4-45CE-9BFD-56110079C1AE}" destId="{DC0B7A26-8521-49FE-B9D4-152E6104245D}" srcOrd="0" destOrd="0" presId="urn:microsoft.com/office/officeart/2005/8/layout/lProcess2"/>
    <dgm:cxn modelId="{BE56C526-A085-42EF-8828-40BF58BC1CA9}" type="presOf" srcId="{0EB034F5-9DCD-4592-B106-2006913B1214}" destId="{8211F990-B545-42F6-B467-01A222F482DB}" srcOrd="0" destOrd="0" presId="urn:microsoft.com/office/officeart/2005/8/layout/lProcess2"/>
    <dgm:cxn modelId="{45581E28-084C-431A-BA01-87C9CF17DB6E}" srcId="{0EB034F5-9DCD-4592-B106-2006913B1214}" destId="{CF26330B-E4D7-4241-A242-80489DDB07D9}" srcOrd="0" destOrd="0" parTransId="{74B16FC8-64BD-4A93-BFD9-4AF5EA737F9A}" sibTransId="{509924A0-B725-41C5-980D-FF051E4157C9}"/>
    <dgm:cxn modelId="{00A9132B-77D5-47F0-8EF5-E40E6823E0CE}" type="presOf" srcId="{FB7C7CF8-5D1F-4356-B884-D8EC7BF28282}" destId="{6325C925-2629-4D1D-A823-8FB73A7DA217}" srcOrd="0" destOrd="0" presId="urn:microsoft.com/office/officeart/2005/8/layout/lProcess2"/>
    <dgm:cxn modelId="{3B401C2F-C1F2-4AF6-A903-53E2050958F3}" srcId="{0EB034F5-9DCD-4592-B106-2006913B1214}" destId="{F9E17268-CE60-4D48-B5B8-BE88393C4F7A}" srcOrd="3" destOrd="0" parTransId="{9D670CEC-18A3-45D8-84C5-EF1909C5EDD1}" sibTransId="{AA25F61C-4116-4315-B029-341CDC80749B}"/>
    <dgm:cxn modelId="{33ACA834-9E01-4B32-97A2-987A12F8B6BF}" srcId="{505F71F2-0B3F-4652-ADD8-FD2B9908FA59}" destId="{912AD27A-A3BF-4596-919D-33B70F9B6532}" srcOrd="2" destOrd="0" parTransId="{D78CE0BA-A6A3-4F4C-9A44-CEACF450DFD2}" sibTransId="{D032D496-9A22-4E71-92BC-2EDF0A73F32B}"/>
    <dgm:cxn modelId="{167C6340-E4F0-4B16-81CA-79F65AB1AFCD}" srcId="{505F71F2-0B3F-4652-ADD8-FD2B9908FA59}" destId="{FB7C7CF8-5D1F-4356-B884-D8EC7BF28282}" srcOrd="1" destOrd="0" parTransId="{0DB9B5FB-E62F-402F-B1C8-31219825A4BD}" sibTransId="{08BE39F4-32DC-41CE-9160-6249468364C0}"/>
    <dgm:cxn modelId="{19E2BD5B-46D5-4F3B-A62C-806651AC6746}" type="presOf" srcId="{505F71F2-0B3F-4652-ADD8-FD2B9908FA59}" destId="{5DF89024-9981-4CB4-9BF9-BB6C0B355367}" srcOrd="0" destOrd="0" presId="urn:microsoft.com/office/officeart/2005/8/layout/lProcess2"/>
    <dgm:cxn modelId="{664AEE43-7D53-4388-9849-2BA460E6BD1F}" type="presOf" srcId="{E1D121F7-96AB-48CD-A6E0-32AC2FB0108C}" destId="{CFE858B3-C2DB-4763-B68B-DA0606831013}" srcOrd="0" destOrd="0" presId="urn:microsoft.com/office/officeart/2005/8/layout/lProcess2"/>
    <dgm:cxn modelId="{02C6D866-1285-478D-862C-52627C9378B8}" srcId="{505F71F2-0B3F-4652-ADD8-FD2B9908FA59}" destId="{E2B328AD-14C5-4D99-8BA4-F31A47B18815}" srcOrd="0" destOrd="0" parTransId="{574673E8-D307-4A6F-84EA-E47CD2C75865}" sibTransId="{4FFB88EE-21B7-4A68-B0AF-C9F2478C25EF}"/>
    <dgm:cxn modelId="{83441D50-52FA-4C95-BCAF-D286502AF2AD}" type="presOf" srcId="{E2B328AD-14C5-4D99-8BA4-F31A47B18815}" destId="{A00A8714-2A1A-41AD-8CEB-F9CEBDC31975}" srcOrd="0" destOrd="0" presId="urn:microsoft.com/office/officeart/2005/8/layout/lProcess2"/>
    <dgm:cxn modelId="{ED56DF86-1900-4E39-B5EF-EAACE983B191}" type="presOf" srcId="{F9E17268-CE60-4D48-B5B8-BE88393C4F7A}" destId="{CC4913FB-803D-4B4A-B3DE-35B4D977C56B}" srcOrd="0" destOrd="0" presId="urn:microsoft.com/office/officeart/2005/8/layout/lProcess2"/>
    <dgm:cxn modelId="{DF27E388-3F08-49AC-9105-2CE48CE5F9C7}" type="presOf" srcId="{2644C737-AF44-42B5-8DB9-1753B15F0B81}" destId="{365C335A-C56A-4420-9B31-B8349046435E}" srcOrd="0" destOrd="0" presId="urn:microsoft.com/office/officeart/2005/8/layout/lProcess2"/>
    <dgm:cxn modelId="{FB2CC3A5-501E-4554-B3CE-97FB372FA918}" type="presOf" srcId="{CF26330B-E4D7-4241-A242-80489DDB07D9}" destId="{5424ACE1-737C-464D-B4D2-F04587280D52}" srcOrd="0" destOrd="0" presId="urn:microsoft.com/office/officeart/2005/8/layout/lProcess2"/>
    <dgm:cxn modelId="{47B994B1-448A-441B-9408-84755BD6BC7F}" srcId="{0EB034F5-9DCD-4592-B106-2006913B1214}" destId="{2644C737-AF44-42B5-8DB9-1753B15F0B81}" srcOrd="2" destOrd="0" parTransId="{B235529C-3B2D-44F0-B785-DAC14F8E94DA}" sibTransId="{A24D9C05-758D-4BFB-A713-C86A6F6E32DE}"/>
    <dgm:cxn modelId="{D7045BB5-3C06-4B7C-B866-E35209085F52}" srcId="{E1D121F7-96AB-48CD-A6E0-32AC2FB0108C}" destId="{505F71F2-0B3F-4652-ADD8-FD2B9908FA59}" srcOrd="0" destOrd="0" parTransId="{03F67FEA-0CEA-4ABA-A5DD-8F22742180AD}" sibTransId="{7F9171D8-5E52-4F04-A022-FD4AA9CCE0F1}"/>
    <dgm:cxn modelId="{5F40F6CF-6CAE-419C-B0E0-1BCE5D23F244}" srcId="{505F71F2-0B3F-4652-ADD8-FD2B9908FA59}" destId="{2D69FCF5-0DE4-45CE-9BFD-56110079C1AE}" srcOrd="3" destOrd="0" parTransId="{3CC19A31-83B9-47C7-99A4-A0F80911AE4A}" sibTransId="{ED95F445-3B9C-4428-8F0B-121BD424B14F}"/>
    <dgm:cxn modelId="{488A92D6-56C4-4FBA-A1BD-DA2E444238DE}" type="presOf" srcId="{912AD27A-A3BF-4596-919D-33B70F9B6532}" destId="{8DDB9C2F-1922-4C19-B958-480E950AC759}" srcOrd="0" destOrd="0" presId="urn:microsoft.com/office/officeart/2005/8/layout/lProcess2"/>
    <dgm:cxn modelId="{B79252D8-F73B-49A5-88E5-993FA24D71EC}" srcId="{E1D121F7-96AB-48CD-A6E0-32AC2FB0108C}" destId="{0EB034F5-9DCD-4592-B106-2006913B1214}" srcOrd="1" destOrd="0" parTransId="{19563FFF-0618-4EC3-8057-EAF45A6E906E}" sibTransId="{A46D4748-620F-46DE-B8AA-21B3B5A96F18}"/>
    <dgm:cxn modelId="{1FE3BCE4-5595-493E-AF1D-E5F5F96E5820}" type="presOf" srcId="{7583C7FF-5E25-4D94-99DA-E4894BBC6DE1}" destId="{0FC3C56A-CBEF-4D13-8596-7AEBE6D8884B}" srcOrd="0" destOrd="0" presId="urn:microsoft.com/office/officeart/2005/8/layout/lProcess2"/>
    <dgm:cxn modelId="{CFE6E1F0-2F7D-4F43-A2AA-63EA311A80DF}" srcId="{0EB034F5-9DCD-4592-B106-2006913B1214}" destId="{7583C7FF-5E25-4D94-99DA-E4894BBC6DE1}" srcOrd="1" destOrd="0" parTransId="{F6C450C5-E331-4D60-9C77-9E4B519A07C9}" sibTransId="{6B9FDC8F-66A3-44E4-BD5A-73E626998E6A}"/>
    <dgm:cxn modelId="{3ACB48F2-CAD6-4DB3-A1FE-0BEA232897F4}" type="presOf" srcId="{0EB034F5-9DCD-4592-B106-2006913B1214}" destId="{E38A5968-6F3E-4086-890A-7605EC531C79}" srcOrd="1" destOrd="0" presId="urn:microsoft.com/office/officeart/2005/8/layout/lProcess2"/>
    <dgm:cxn modelId="{3828D9FB-27A2-4280-AF25-EEC4B1DE36A6}" type="presOf" srcId="{505F71F2-0B3F-4652-ADD8-FD2B9908FA59}" destId="{3662BFCC-5DEC-4D08-84EB-BB2C50394227}" srcOrd="1" destOrd="0" presId="urn:microsoft.com/office/officeart/2005/8/layout/lProcess2"/>
    <dgm:cxn modelId="{6880BE38-4B58-4DB7-860E-EEB88D7C4BD5}" type="presParOf" srcId="{CFE858B3-C2DB-4763-B68B-DA0606831013}" destId="{0E50CE8F-C30A-4271-A399-0385ED60FEF3}" srcOrd="0" destOrd="0" presId="urn:microsoft.com/office/officeart/2005/8/layout/lProcess2"/>
    <dgm:cxn modelId="{6FF439ED-812E-48BD-A611-4FF843356123}" type="presParOf" srcId="{0E50CE8F-C30A-4271-A399-0385ED60FEF3}" destId="{5DF89024-9981-4CB4-9BF9-BB6C0B355367}" srcOrd="0" destOrd="0" presId="urn:microsoft.com/office/officeart/2005/8/layout/lProcess2"/>
    <dgm:cxn modelId="{7E5D29AE-4E42-4E2B-B37F-E8CD92C4D656}" type="presParOf" srcId="{0E50CE8F-C30A-4271-A399-0385ED60FEF3}" destId="{3662BFCC-5DEC-4D08-84EB-BB2C50394227}" srcOrd="1" destOrd="0" presId="urn:microsoft.com/office/officeart/2005/8/layout/lProcess2"/>
    <dgm:cxn modelId="{5F2FF0CB-0757-4B49-AA4C-7197A4F9525F}" type="presParOf" srcId="{0E50CE8F-C30A-4271-A399-0385ED60FEF3}" destId="{61C26ED8-1F08-4275-A95F-7B6EF5085ECF}" srcOrd="2" destOrd="0" presId="urn:microsoft.com/office/officeart/2005/8/layout/lProcess2"/>
    <dgm:cxn modelId="{D4B8B3DA-2FEA-4552-AA8D-84230A2BF70D}" type="presParOf" srcId="{61C26ED8-1F08-4275-A95F-7B6EF5085ECF}" destId="{4276E188-DE70-4A8C-B990-D53DDCAF47DF}" srcOrd="0" destOrd="0" presId="urn:microsoft.com/office/officeart/2005/8/layout/lProcess2"/>
    <dgm:cxn modelId="{84D52826-9F39-4D80-A98F-5F8C2BFA6D4F}" type="presParOf" srcId="{4276E188-DE70-4A8C-B990-D53DDCAF47DF}" destId="{A00A8714-2A1A-41AD-8CEB-F9CEBDC31975}" srcOrd="0" destOrd="0" presId="urn:microsoft.com/office/officeart/2005/8/layout/lProcess2"/>
    <dgm:cxn modelId="{CEAE61CA-3763-486C-B74F-E0A297681D5F}" type="presParOf" srcId="{4276E188-DE70-4A8C-B990-D53DDCAF47DF}" destId="{75810781-317D-45F8-8813-245C51BA878E}" srcOrd="1" destOrd="0" presId="urn:microsoft.com/office/officeart/2005/8/layout/lProcess2"/>
    <dgm:cxn modelId="{523085A0-9187-4FBA-89A2-23D1CA431B87}" type="presParOf" srcId="{4276E188-DE70-4A8C-B990-D53DDCAF47DF}" destId="{6325C925-2629-4D1D-A823-8FB73A7DA217}" srcOrd="2" destOrd="0" presId="urn:microsoft.com/office/officeart/2005/8/layout/lProcess2"/>
    <dgm:cxn modelId="{A87866C0-AE5B-473E-92BB-CF45F45F7C4D}" type="presParOf" srcId="{4276E188-DE70-4A8C-B990-D53DDCAF47DF}" destId="{102B572E-2791-46E0-B5E2-FB1FBA9E44C4}" srcOrd="3" destOrd="0" presId="urn:microsoft.com/office/officeart/2005/8/layout/lProcess2"/>
    <dgm:cxn modelId="{57103AE8-1D68-447B-A636-9C6E7187B8A4}" type="presParOf" srcId="{4276E188-DE70-4A8C-B990-D53DDCAF47DF}" destId="{8DDB9C2F-1922-4C19-B958-480E950AC759}" srcOrd="4" destOrd="0" presId="urn:microsoft.com/office/officeart/2005/8/layout/lProcess2"/>
    <dgm:cxn modelId="{2ED89561-80C3-4AAF-B8A7-DE03268967F3}" type="presParOf" srcId="{4276E188-DE70-4A8C-B990-D53DDCAF47DF}" destId="{E7E23353-189A-4EC8-B057-8F4C79A0EC3D}" srcOrd="5" destOrd="0" presId="urn:microsoft.com/office/officeart/2005/8/layout/lProcess2"/>
    <dgm:cxn modelId="{3D1AF0F1-533E-4BEF-8D1C-C242B0558428}" type="presParOf" srcId="{4276E188-DE70-4A8C-B990-D53DDCAF47DF}" destId="{DC0B7A26-8521-49FE-B9D4-152E6104245D}" srcOrd="6" destOrd="0" presId="urn:microsoft.com/office/officeart/2005/8/layout/lProcess2"/>
    <dgm:cxn modelId="{8547CD6A-4855-4C82-9145-ECE1DE510473}" type="presParOf" srcId="{CFE858B3-C2DB-4763-B68B-DA0606831013}" destId="{4AF3ABF3-064A-4A9B-BC26-A2B2EEA34F71}" srcOrd="1" destOrd="0" presId="urn:microsoft.com/office/officeart/2005/8/layout/lProcess2"/>
    <dgm:cxn modelId="{F1AB8283-D3CE-490C-B22D-E7F182819E0D}" type="presParOf" srcId="{CFE858B3-C2DB-4763-B68B-DA0606831013}" destId="{716D134D-E49C-4FD7-A48C-0B0EDE7BFC7B}" srcOrd="2" destOrd="0" presId="urn:microsoft.com/office/officeart/2005/8/layout/lProcess2"/>
    <dgm:cxn modelId="{C78B521E-DB0A-4B96-9230-B0CF5810353D}" type="presParOf" srcId="{716D134D-E49C-4FD7-A48C-0B0EDE7BFC7B}" destId="{8211F990-B545-42F6-B467-01A222F482DB}" srcOrd="0" destOrd="0" presId="urn:microsoft.com/office/officeart/2005/8/layout/lProcess2"/>
    <dgm:cxn modelId="{21738636-BE86-4A70-AFFA-62E5017C2DCB}" type="presParOf" srcId="{716D134D-E49C-4FD7-A48C-0B0EDE7BFC7B}" destId="{E38A5968-6F3E-4086-890A-7605EC531C79}" srcOrd="1" destOrd="0" presId="urn:microsoft.com/office/officeart/2005/8/layout/lProcess2"/>
    <dgm:cxn modelId="{EFAB4897-520C-4714-ADBA-678B86A078CC}" type="presParOf" srcId="{716D134D-E49C-4FD7-A48C-0B0EDE7BFC7B}" destId="{387592E1-3FC9-40AD-B2E7-818A8CD170D0}" srcOrd="2" destOrd="0" presId="urn:microsoft.com/office/officeart/2005/8/layout/lProcess2"/>
    <dgm:cxn modelId="{7B0FBB71-E892-4352-BF3E-D4AE2E70DE24}" type="presParOf" srcId="{387592E1-3FC9-40AD-B2E7-818A8CD170D0}" destId="{58AA7F23-C8D2-43C1-BCC4-730C1CACDF41}" srcOrd="0" destOrd="0" presId="urn:microsoft.com/office/officeart/2005/8/layout/lProcess2"/>
    <dgm:cxn modelId="{E4EC9856-2334-4255-8B34-32CEE059B194}" type="presParOf" srcId="{58AA7F23-C8D2-43C1-BCC4-730C1CACDF41}" destId="{5424ACE1-737C-464D-B4D2-F04587280D52}" srcOrd="0" destOrd="0" presId="urn:microsoft.com/office/officeart/2005/8/layout/lProcess2"/>
    <dgm:cxn modelId="{36E482CE-9F39-43BB-A69E-A7C5B1A0175C}" type="presParOf" srcId="{58AA7F23-C8D2-43C1-BCC4-730C1CACDF41}" destId="{1AC0A3DF-8D22-4903-BD31-7CB5FEDE228E}" srcOrd="1" destOrd="0" presId="urn:microsoft.com/office/officeart/2005/8/layout/lProcess2"/>
    <dgm:cxn modelId="{D943ABB4-AA26-4204-A017-849D09C0862A}" type="presParOf" srcId="{58AA7F23-C8D2-43C1-BCC4-730C1CACDF41}" destId="{0FC3C56A-CBEF-4D13-8596-7AEBE6D8884B}" srcOrd="2" destOrd="0" presId="urn:microsoft.com/office/officeart/2005/8/layout/lProcess2"/>
    <dgm:cxn modelId="{75E34F1F-1B0B-404B-82A0-E32BB527BCE9}" type="presParOf" srcId="{58AA7F23-C8D2-43C1-BCC4-730C1CACDF41}" destId="{0FEBC5F7-6F94-4657-B7C9-72E9E28077C1}" srcOrd="3" destOrd="0" presId="urn:microsoft.com/office/officeart/2005/8/layout/lProcess2"/>
    <dgm:cxn modelId="{47DF7D1C-9566-4A12-921B-AC69E9625C3E}" type="presParOf" srcId="{58AA7F23-C8D2-43C1-BCC4-730C1CACDF41}" destId="{365C335A-C56A-4420-9B31-B8349046435E}" srcOrd="4" destOrd="0" presId="urn:microsoft.com/office/officeart/2005/8/layout/lProcess2"/>
    <dgm:cxn modelId="{5E0AB59C-04AF-4284-98E8-9F0503004292}" type="presParOf" srcId="{58AA7F23-C8D2-43C1-BCC4-730C1CACDF41}" destId="{BE06F49A-B179-49C1-8CE1-1D8E6036F7E3}" srcOrd="5" destOrd="0" presId="urn:microsoft.com/office/officeart/2005/8/layout/lProcess2"/>
    <dgm:cxn modelId="{96A2E420-F55A-4C77-A785-E4B2D3A673DC}" type="presParOf" srcId="{58AA7F23-C8D2-43C1-BCC4-730C1CACDF41}" destId="{CC4913FB-803D-4B4A-B3DE-35B4D977C56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302CF-E167-4A78-82D1-7830C9D34B8C}">
      <dsp:nvSpPr>
        <dsp:cNvPr id="0" name=""/>
        <dsp:cNvSpPr/>
      </dsp:nvSpPr>
      <dsp:spPr>
        <a:xfrm>
          <a:off x="1032295" y="311665"/>
          <a:ext cx="1100439" cy="1100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BF0BC-F4C4-4233-9A57-35853EE3B11A}">
      <dsp:nvSpPr>
        <dsp:cNvPr id="0" name=""/>
        <dsp:cNvSpPr/>
      </dsp:nvSpPr>
      <dsp:spPr>
        <a:xfrm>
          <a:off x="10458" y="1529986"/>
          <a:ext cx="3144114" cy="47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Inputs</a:t>
          </a:r>
          <a:endParaRPr lang="en-FI" sz="3000" kern="1200"/>
        </a:p>
      </dsp:txBody>
      <dsp:txXfrm>
        <a:off x="10458" y="1529986"/>
        <a:ext cx="3144114" cy="471617"/>
      </dsp:txXfrm>
    </dsp:sp>
    <dsp:sp modelId="{3E56FA80-E586-48F5-8169-C64047CC527E}">
      <dsp:nvSpPr>
        <dsp:cNvPr id="0" name=""/>
        <dsp:cNvSpPr/>
      </dsp:nvSpPr>
      <dsp:spPr>
        <a:xfrm>
          <a:off x="10458" y="2056431"/>
          <a:ext cx="3144114" cy="996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Header</a:t>
          </a:r>
          <a:endParaRPr lang="en-FI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Path / query params</a:t>
          </a:r>
          <a:endParaRPr lang="en-FI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Body</a:t>
          </a:r>
          <a:endParaRPr lang="en-FI" sz="1700" kern="1200"/>
        </a:p>
      </dsp:txBody>
      <dsp:txXfrm>
        <a:off x="10458" y="2056431"/>
        <a:ext cx="3144114" cy="996643"/>
      </dsp:txXfrm>
    </dsp:sp>
    <dsp:sp modelId="{22A94C8A-BF7B-4B8C-965F-5FA5EFBABC87}">
      <dsp:nvSpPr>
        <dsp:cNvPr id="0" name=""/>
        <dsp:cNvSpPr/>
      </dsp:nvSpPr>
      <dsp:spPr>
        <a:xfrm>
          <a:off x="4726630" y="311665"/>
          <a:ext cx="1100439" cy="1100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26DA4-98BE-49A6-865B-0B841C8ABD81}">
      <dsp:nvSpPr>
        <dsp:cNvPr id="0" name=""/>
        <dsp:cNvSpPr/>
      </dsp:nvSpPr>
      <dsp:spPr>
        <a:xfrm>
          <a:off x="3704792" y="1529986"/>
          <a:ext cx="3144114" cy="47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API</a:t>
          </a:r>
          <a:endParaRPr lang="en-FI" sz="3000" kern="1200"/>
        </a:p>
      </dsp:txBody>
      <dsp:txXfrm>
        <a:off x="3704792" y="1529986"/>
        <a:ext cx="3144114" cy="471617"/>
      </dsp:txXfrm>
    </dsp:sp>
    <dsp:sp modelId="{10B203E3-96A7-49F8-ABAC-1C8D9E605878}">
      <dsp:nvSpPr>
        <dsp:cNvPr id="0" name=""/>
        <dsp:cNvSpPr/>
      </dsp:nvSpPr>
      <dsp:spPr>
        <a:xfrm>
          <a:off x="3704792" y="2056431"/>
          <a:ext cx="3144114" cy="996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URL (path)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</a:t>
          </a:r>
          <a:endParaRPr lang="en-FI" sz="1700" kern="1200" dirty="0"/>
        </a:p>
      </dsp:txBody>
      <dsp:txXfrm>
        <a:off x="3704792" y="2056431"/>
        <a:ext cx="3144114" cy="996643"/>
      </dsp:txXfrm>
    </dsp:sp>
    <dsp:sp modelId="{0F606A89-FB14-4285-9DF7-046DDB8674FA}">
      <dsp:nvSpPr>
        <dsp:cNvPr id="0" name=""/>
        <dsp:cNvSpPr/>
      </dsp:nvSpPr>
      <dsp:spPr>
        <a:xfrm>
          <a:off x="8420964" y="311665"/>
          <a:ext cx="1100439" cy="1100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70F14-B3D5-4A04-8756-BBF0D7977C30}">
      <dsp:nvSpPr>
        <dsp:cNvPr id="0" name=""/>
        <dsp:cNvSpPr/>
      </dsp:nvSpPr>
      <dsp:spPr>
        <a:xfrm>
          <a:off x="7399127" y="1529986"/>
          <a:ext cx="3144114" cy="471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Outputs</a:t>
          </a:r>
          <a:endParaRPr lang="en-FI" sz="3000" kern="1200"/>
        </a:p>
      </dsp:txBody>
      <dsp:txXfrm>
        <a:off x="7399127" y="1529986"/>
        <a:ext cx="3144114" cy="471617"/>
      </dsp:txXfrm>
    </dsp:sp>
    <dsp:sp modelId="{EB725C43-BE84-405E-85F5-D33644304ED0}">
      <dsp:nvSpPr>
        <dsp:cNvPr id="0" name=""/>
        <dsp:cNvSpPr/>
      </dsp:nvSpPr>
      <dsp:spPr>
        <a:xfrm>
          <a:off x="7399127" y="2056431"/>
          <a:ext cx="3144114" cy="996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Status code</a:t>
          </a:r>
          <a:endParaRPr lang="en-FI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 (JSON, file-stream, text) sent to client</a:t>
          </a:r>
          <a:endParaRPr lang="en-FI" sz="1700" kern="1200" dirty="0"/>
        </a:p>
      </dsp:txBody>
      <dsp:txXfrm>
        <a:off x="7399127" y="2056431"/>
        <a:ext cx="3144114" cy="996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417D2-9565-4EF5-8ABD-3AB6B80234BC}">
      <dsp:nvSpPr>
        <dsp:cNvPr id="0" name=""/>
        <dsp:cNvSpPr/>
      </dsp:nvSpPr>
      <dsp:spPr>
        <a:xfrm>
          <a:off x="0" y="2288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61FE6A-0176-43B7-A16C-179195075848}">
      <dsp:nvSpPr>
        <dsp:cNvPr id="0" name=""/>
        <dsp:cNvSpPr/>
      </dsp:nvSpPr>
      <dsp:spPr>
        <a:xfrm>
          <a:off x="0" y="2288"/>
          <a:ext cx="1181265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solidFill>
                <a:schemeClr val="bg1"/>
              </a:solidFill>
            </a:rPr>
            <a:t>‘Template’ files</a:t>
          </a:r>
          <a:endParaRPr lang="en-FI" sz="1600" kern="1200" dirty="0">
            <a:solidFill>
              <a:schemeClr val="bg1"/>
            </a:solidFill>
          </a:endParaRPr>
        </a:p>
      </dsp:txBody>
      <dsp:txXfrm>
        <a:off x="0" y="2288"/>
        <a:ext cx="1181265" cy="1560689"/>
      </dsp:txXfrm>
    </dsp:sp>
    <dsp:sp modelId="{6A4AC3CE-8123-4F11-BF8A-DC23495DB546}">
      <dsp:nvSpPr>
        <dsp:cNvPr id="0" name=""/>
        <dsp:cNvSpPr/>
      </dsp:nvSpPr>
      <dsp:spPr>
        <a:xfrm>
          <a:off x="1269860" y="38562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The code from developer-side is considered ‘template’ to be copied, modified and distributed to users.</a:t>
          </a:r>
        </a:p>
      </dsp:txBody>
      <dsp:txXfrm>
        <a:off x="1269860" y="38562"/>
        <a:ext cx="4636467" cy="725476"/>
      </dsp:txXfrm>
    </dsp:sp>
    <dsp:sp modelId="{7A67A895-65FF-48D0-B5BB-C1D1A15EEAC4}">
      <dsp:nvSpPr>
        <dsp:cNvPr id="0" name=""/>
        <dsp:cNvSpPr/>
      </dsp:nvSpPr>
      <dsp:spPr>
        <a:xfrm>
          <a:off x="1181265" y="764038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F47BFD-1F09-40AC-BD45-DDFEB931A180}">
      <dsp:nvSpPr>
        <dsp:cNvPr id="0" name=""/>
        <dsp:cNvSpPr/>
      </dsp:nvSpPr>
      <dsp:spPr>
        <a:xfrm>
          <a:off x="1269860" y="800312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These templates can have empty variables to be filled unique to each users &amp; interactions (dynamic website).</a:t>
          </a:r>
        </a:p>
      </dsp:txBody>
      <dsp:txXfrm>
        <a:off x="1269860" y="800312"/>
        <a:ext cx="4636467" cy="725476"/>
      </dsp:txXfrm>
    </dsp:sp>
    <dsp:sp modelId="{9C858D38-83F9-4F79-98B8-D0DE146F7DE6}">
      <dsp:nvSpPr>
        <dsp:cNvPr id="0" name=""/>
        <dsp:cNvSpPr/>
      </dsp:nvSpPr>
      <dsp:spPr>
        <a:xfrm>
          <a:off x="1181265" y="1525789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C8844B-68CF-4444-A3DE-51E2CE5305BD}">
      <dsp:nvSpPr>
        <dsp:cNvPr id="0" name=""/>
        <dsp:cNvSpPr/>
      </dsp:nvSpPr>
      <dsp:spPr>
        <a:xfrm>
          <a:off x="0" y="1562977"/>
          <a:ext cx="590632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767873-03DA-4696-8E5D-99A5BAB5A21E}">
      <dsp:nvSpPr>
        <dsp:cNvPr id="0" name=""/>
        <dsp:cNvSpPr/>
      </dsp:nvSpPr>
      <dsp:spPr>
        <a:xfrm>
          <a:off x="0" y="1562977"/>
          <a:ext cx="1181265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solidFill>
                <a:schemeClr val="bg1"/>
              </a:solidFill>
            </a:rPr>
            <a:t>Server integration</a:t>
          </a:r>
          <a:endParaRPr lang="en-FI" sz="1600" kern="1200" dirty="0">
            <a:solidFill>
              <a:schemeClr val="bg1"/>
            </a:solidFill>
          </a:endParaRPr>
        </a:p>
      </dsp:txBody>
      <dsp:txXfrm>
        <a:off x="0" y="1562977"/>
        <a:ext cx="1181265" cy="1560689"/>
      </dsp:txXfrm>
    </dsp:sp>
    <dsp:sp modelId="{28BD35D4-B1E9-473F-BDF0-A7CC2C25028C}">
      <dsp:nvSpPr>
        <dsp:cNvPr id="0" name=""/>
        <dsp:cNvSpPr/>
      </dsp:nvSpPr>
      <dsp:spPr>
        <a:xfrm>
          <a:off x="1269860" y="1599251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Retrieve raw data from server (most commonly in JSON format).</a:t>
          </a:r>
          <a:endParaRPr lang="en-FI" sz="1400" kern="1200" dirty="0">
            <a:solidFill>
              <a:schemeClr val="bg1"/>
            </a:solidFill>
          </a:endParaRPr>
        </a:p>
      </dsp:txBody>
      <dsp:txXfrm>
        <a:off x="1269860" y="1599251"/>
        <a:ext cx="4636467" cy="725476"/>
      </dsp:txXfrm>
    </dsp:sp>
    <dsp:sp modelId="{3E4DE899-17BF-4259-93DA-4FFA9D5FD30C}">
      <dsp:nvSpPr>
        <dsp:cNvPr id="0" name=""/>
        <dsp:cNvSpPr/>
      </dsp:nvSpPr>
      <dsp:spPr>
        <a:xfrm>
          <a:off x="1181265" y="2324728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F1C4DE-64DA-467E-8AB7-FF71A4A7BA7A}">
      <dsp:nvSpPr>
        <dsp:cNvPr id="0" name=""/>
        <dsp:cNvSpPr/>
      </dsp:nvSpPr>
      <dsp:spPr>
        <a:xfrm>
          <a:off x="1269860" y="2361002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Fill data to placeholders in template.</a:t>
          </a:r>
          <a:endParaRPr lang="en-FI" sz="1400" kern="1200" dirty="0">
            <a:solidFill>
              <a:schemeClr val="bg1"/>
            </a:solidFill>
          </a:endParaRPr>
        </a:p>
      </dsp:txBody>
      <dsp:txXfrm>
        <a:off x="1269860" y="2361002"/>
        <a:ext cx="4636467" cy="725476"/>
      </dsp:txXfrm>
    </dsp:sp>
    <dsp:sp modelId="{080DB387-4CE2-4429-8FDF-C7F8FF4F33E1}">
      <dsp:nvSpPr>
        <dsp:cNvPr id="0" name=""/>
        <dsp:cNvSpPr/>
      </dsp:nvSpPr>
      <dsp:spPr>
        <a:xfrm>
          <a:off x="1181265" y="3086478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8D764C-B049-418D-A6FC-88B86C9732CA}">
      <dsp:nvSpPr>
        <dsp:cNvPr id="0" name=""/>
        <dsp:cNvSpPr/>
      </dsp:nvSpPr>
      <dsp:spPr>
        <a:xfrm>
          <a:off x="0" y="3123667"/>
          <a:ext cx="590632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848D3F-18FA-4219-9F1A-2AD5AD92F5F6}">
      <dsp:nvSpPr>
        <dsp:cNvPr id="0" name=""/>
        <dsp:cNvSpPr/>
      </dsp:nvSpPr>
      <dsp:spPr>
        <a:xfrm>
          <a:off x="0" y="3123667"/>
          <a:ext cx="1181265" cy="15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solidFill>
                <a:schemeClr val="bg1"/>
              </a:solidFill>
            </a:rPr>
            <a:t>Client-side files</a:t>
          </a:r>
          <a:endParaRPr lang="en-FI" sz="1600" kern="1200" dirty="0">
            <a:solidFill>
              <a:schemeClr val="bg1"/>
            </a:solidFill>
          </a:endParaRPr>
        </a:p>
      </dsp:txBody>
      <dsp:txXfrm>
        <a:off x="0" y="3123667"/>
        <a:ext cx="1181265" cy="1560689"/>
      </dsp:txXfrm>
    </dsp:sp>
    <dsp:sp modelId="{E4603768-BD08-4C0D-97F1-05781A30998B}">
      <dsp:nvSpPr>
        <dsp:cNvPr id="0" name=""/>
        <dsp:cNvSpPr/>
      </dsp:nvSpPr>
      <dsp:spPr>
        <a:xfrm>
          <a:off x="1269860" y="3159941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HTML + CSS + JavaScript files are complete and ‘static’.</a:t>
          </a:r>
          <a:endParaRPr lang="en-FI" sz="1400" kern="1200" dirty="0">
            <a:solidFill>
              <a:schemeClr val="bg1"/>
            </a:solidFill>
          </a:endParaRPr>
        </a:p>
      </dsp:txBody>
      <dsp:txXfrm>
        <a:off x="1269860" y="3159941"/>
        <a:ext cx="4636467" cy="725476"/>
      </dsp:txXfrm>
    </dsp:sp>
    <dsp:sp modelId="{360B9B0A-3F4D-468B-9DC0-DC4D2C5CAF1C}">
      <dsp:nvSpPr>
        <dsp:cNvPr id="0" name=""/>
        <dsp:cNvSpPr/>
      </dsp:nvSpPr>
      <dsp:spPr>
        <a:xfrm>
          <a:off x="1181265" y="3885417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63589A-7A25-49EB-9B71-4792DDFCE5F9}">
      <dsp:nvSpPr>
        <dsp:cNvPr id="0" name=""/>
        <dsp:cNvSpPr/>
      </dsp:nvSpPr>
      <dsp:spPr>
        <a:xfrm>
          <a:off x="1269860" y="3921691"/>
          <a:ext cx="4636467" cy="72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Files are readable by browsers and opened by browser to generate UI.</a:t>
          </a:r>
          <a:endParaRPr lang="en-FI" sz="1400" kern="1200" dirty="0">
            <a:solidFill>
              <a:schemeClr val="bg1"/>
            </a:solidFill>
          </a:endParaRPr>
        </a:p>
      </dsp:txBody>
      <dsp:txXfrm>
        <a:off x="1269860" y="3921691"/>
        <a:ext cx="4636467" cy="725476"/>
      </dsp:txXfrm>
    </dsp:sp>
    <dsp:sp modelId="{5AA712A8-DF26-4BB7-B09C-C96A43AD0B0B}">
      <dsp:nvSpPr>
        <dsp:cNvPr id="0" name=""/>
        <dsp:cNvSpPr/>
      </dsp:nvSpPr>
      <dsp:spPr>
        <a:xfrm>
          <a:off x="1181265" y="4647168"/>
          <a:ext cx="47250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18B85-68EA-4C1E-B5FC-14EAB7429FF7}">
      <dsp:nvSpPr>
        <dsp:cNvPr id="0" name=""/>
        <dsp:cNvSpPr/>
      </dsp:nvSpPr>
      <dsp:spPr>
        <a:xfrm rot="5400000">
          <a:off x="-220345" y="221112"/>
          <a:ext cx="1468968" cy="1028277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Access</a:t>
          </a:r>
          <a:endParaRPr lang="en-FI" sz="2000" kern="1200" dirty="0"/>
        </a:p>
      </dsp:txBody>
      <dsp:txXfrm rot="-5400000">
        <a:off x="1" y="514906"/>
        <a:ext cx="1028277" cy="440691"/>
      </dsp:txXfrm>
    </dsp:sp>
    <dsp:sp modelId="{B329710B-0AF1-4067-BAB1-C5EB6D0A32B2}">
      <dsp:nvSpPr>
        <dsp:cNvPr id="0" name=""/>
        <dsp:cNvSpPr/>
      </dsp:nvSpPr>
      <dsp:spPr>
        <a:xfrm rot="5400000">
          <a:off x="1824592" y="-795547"/>
          <a:ext cx="954829" cy="2547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Interpret as GET endpoint</a:t>
          </a:r>
          <a:endParaRPr lang="en-FI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Send UI content (HTML)</a:t>
          </a:r>
          <a:endParaRPr lang="en-FI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Render full page on browser</a:t>
          </a:r>
          <a:endParaRPr lang="en-FI" sz="1300" kern="1200" dirty="0"/>
        </a:p>
      </dsp:txBody>
      <dsp:txXfrm rot="-5400000">
        <a:off x="1028278" y="47378"/>
        <a:ext cx="2500848" cy="861607"/>
      </dsp:txXfrm>
    </dsp:sp>
    <dsp:sp modelId="{62E524FC-EF94-402C-B646-7D713061307C}">
      <dsp:nvSpPr>
        <dsp:cNvPr id="0" name=""/>
        <dsp:cNvSpPr/>
      </dsp:nvSpPr>
      <dsp:spPr>
        <a:xfrm rot="5400000">
          <a:off x="-220345" y="1494170"/>
          <a:ext cx="1468968" cy="1028277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</a:t>
          </a:r>
          <a:endParaRPr lang="en-FI" sz="2000" kern="1200" dirty="0"/>
        </a:p>
      </dsp:txBody>
      <dsp:txXfrm rot="-5400000">
        <a:off x="1" y="1787964"/>
        <a:ext cx="1028277" cy="440691"/>
      </dsp:txXfrm>
    </dsp:sp>
    <dsp:sp modelId="{F87E5E7C-7F4F-4009-AF41-713954CAF35E}">
      <dsp:nvSpPr>
        <dsp:cNvPr id="0" name=""/>
        <dsp:cNvSpPr/>
      </dsp:nvSpPr>
      <dsp:spPr>
        <a:xfrm rot="5400000">
          <a:off x="1824592" y="477510"/>
          <a:ext cx="954829" cy="2547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Send information with forms</a:t>
          </a:r>
          <a:endParaRPr lang="en-FI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Computes &amp; (save) results</a:t>
          </a:r>
          <a:endParaRPr lang="en-FI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Return new UI content (HTML)</a:t>
          </a:r>
          <a:endParaRPr lang="en-FI" sz="1300" kern="1200" dirty="0"/>
        </a:p>
      </dsp:txBody>
      <dsp:txXfrm rot="-5400000">
        <a:off x="1028278" y="1320436"/>
        <a:ext cx="2500848" cy="861607"/>
      </dsp:txXfrm>
    </dsp:sp>
    <dsp:sp modelId="{D06E8F1A-7ECB-409D-B44D-21D1F608C200}">
      <dsp:nvSpPr>
        <dsp:cNvPr id="0" name=""/>
        <dsp:cNvSpPr/>
      </dsp:nvSpPr>
      <dsp:spPr>
        <a:xfrm rot="5400000">
          <a:off x="-220345" y="2767228"/>
          <a:ext cx="1468968" cy="1028277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Update</a:t>
          </a:r>
          <a:endParaRPr lang="en-FI" sz="2000" kern="1200" dirty="0"/>
        </a:p>
      </dsp:txBody>
      <dsp:txXfrm rot="-5400000">
        <a:off x="1" y="3061022"/>
        <a:ext cx="1028277" cy="440691"/>
      </dsp:txXfrm>
    </dsp:sp>
    <dsp:sp modelId="{7006A97D-16E7-400F-B89F-75906E4A75A2}">
      <dsp:nvSpPr>
        <dsp:cNvPr id="0" name=""/>
        <dsp:cNvSpPr/>
      </dsp:nvSpPr>
      <dsp:spPr>
        <a:xfrm rot="5400000">
          <a:off x="1824592" y="1750568"/>
          <a:ext cx="954829" cy="25474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Modify UI content (HTML) of indicated targets</a:t>
          </a:r>
          <a:endParaRPr lang="en-FI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Re-render targets on browser</a:t>
          </a:r>
          <a:endParaRPr lang="en-FI" sz="1300" kern="1200" dirty="0"/>
        </a:p>
      </dsp:txBody>
      <dsp:txXfrm rot="-5400000">
        <a:off x="1028278" y="2593494"/>
        <a:ext cx="2500848" cy="861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9024-9981-4CB4-9BF9-BB6C0B355367}">
      <dsp:nvSpPr>
        <dsp:cNvPr id="0" name=""/>
        <dsp:cNvSpPr/>
      </dsp:nvSpPr>
      <dsp:spPr>
        <a:xfrm>
          <a:off x="5282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5282" y="0"/>
        <a:ext cx="5081029" cy="993244"/>
      </dsp:txXfrm>
    </dsp:sp>
    <dsp:sp modelId="{A00A8714-2A1A-41AD-8CEB-F9CEBDC31975}">
      <dsp:nvSpPr>
        <dsp:cNvPr id="0" name=""/>
        <dsp:cNvSpPr/>
      </dsp:nvSpPr>
      <dsp:spPr>
        <a:xfrm>
          <a:off x="513384" y="934055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Lightweight &amp; easy set-up</a:t>
          </a:r>
        </a:p>
      </dsp:txBody>
      <dsp:txXfrm>
        <a:off x="527511" y="948182"/>
        <a:ext cx="4036569" cy="454061"/>
      </dsp:txXfrm>
    </dsp:sp>
    <dsp:sp modelId="{B9FB98F3-B4BE-46D4-B43E-C040A30E3C8A}">
      <dsp:nvSpPr>
        <dsp:cNvPr id="0" name=""/>
        <dsp:cNvSpPr/>
      </dsp:nvSpPr>
      <dsp:spPr>
        <a:xfrm>
          <a:off x="513384" y="1490572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rendering speed</a:t>
          </a:r>
        </a:p>
      </dsp:txBody>
      <dsp:txXfrm>
        <a:off x="527511" y="1504699"/>
        <a:ext cx="4036569" cy="454061"/>
      </dsp:txXfrm>
    </dsp:sp>
    <dsp:sp modelId="{2AB2D2BB-36C1-4810-9A51-A9ED29E794B5}">
      <dsp:nvSpPr>
        <dsp:cNvPr id="0" name=""/>
        <dsp:cNvSpPr/>
      </dsp:nvSpPr>
      <dsp:spPr>
        <a:xfrm>
          <a:off x="513384" y="2047090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Compact single-component web application</a:t>
          </a:r>
        </a:p>
      </dsp:txBody>
      <dsp:txXfrm>
        <a:off x="527511" y="2061217"/>
        <a:ext cx="4036569" cy="454061"/>
      </dsp:txXfrm>
    </dsp:sp>
    <dsp:sp modelId="{9F208E56-71CE-4CBB-A234-FA361C964D01}">
      <dsp:nvSpPr>
        <dsp:cNvPr id="0" name=""/>
        <dsp:cNvSpPr/>
      </dsp:nvSpPr>
      <dsp:spPr>
        <a:xfrm>
          <a:off x="513384" y="2603608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UI customization (in theory)</a:t>
          </a:r>
        </a:p>
      </dsp:txBody>
      <dsp:txXfrm>
        <a:off x="527511" y="2617735"/>
        <a:ext cx="4036569" cy="454061"/>
      </dsp:txXfrm>
    </dsp:sp>
    <dsp:sp modelId="{8211F990-B545-42F6-B467-01A222F482DB}">
      <dsp:nvSpPr>
        <dsp:cNvPr id="0" name=""/>
        <dsp:cNvSpPr/>
      </dsp:nvSpPr>
      <dsp:spPr>
        <a:xfrm>
          <a:off x="5467388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5467388" y="0"/>
        <a:ext cx="5081029" cy="993244"/>
      </dsp:txXfrm>
    </dsp:sp>
    <dsp:sp modelId="{5424ACE1-737C-464D-B4D2-F04587280D52}">
      <dsp:nvSpPr>
        <dsp:cNvPr id="0" name=""/>
        <dsp:cNvSpPr/>
      </dsp:nvSpPr>
      <dsp:spPr>
        <a:xfrm>
          <a:off x="5975491" y="900393"/>
          <a:ext cx="4064823" cy="6504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Lack of built-in components &amp; state management options</a:t>
          </a:r>
        </a:p>
      </dsp:txBody>
      <dsp:txXfrm>
        <a:off x="5994542" y="919444"/>
        <a:ext cx="4026721" cy="612340"/>
      </dsp:txXfrm>
    </dsp:sp>
    <dsp:sp modelId="{0FC3C56A-CBEF-4D13-8596-7AEBE6D8884B}">
      <dsp:nvSpPr>
        <dsp:cNvPr id="0" name=""/>
        <dsp:cNvSpPr/>
      </dsp:nvSpPr>
      <dsp:spPr>
        <a:xfrm>
          <a:off x="5975491" y="1650904"/>
          <a:ext cx="4064823" cy="6504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 reusability without intermediate API raw data</a:t>
          </a:r>
        </a:p>
      </dsp:txBody>
      <dsp:txXfrm>
        <a:off x="5994542" y="1669955"/>
        <a:ext cx="4026721" cy="612340"/>
      </dsp:txXfrm>
    </dsp:sp>
    <dsp:sp modelId="{6C9BC61D-E7F5-4996-91D0-089A35719EAF}">
      <dsp:nvSpPr>
        <dsp:cNvPr id="0" name=""/>
        <dsp:cNvSpPr/>
      </dsp:nvSpPr>
      <dsp:spPr>
        <a:xfrm>
          <a:off x="5975491" y="2401415"/>
          <a:ext cx="4064823" cy="6504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 ecosystem</a:t>
          </a:r>
        </a:p>
      </dsp:txBody>
      <dsp:txXfrm>
        <a:off x="5994542" y="2420466"/>
        <a:ext cx="4026721" cy="612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9024-9981-4CB4-9BF9-BB6C0B355367}">
      <dsp:nvSpPr>
        <dsp:cNvPr id="0" name=""/>
        <dsp:cNvSpPr/>
      </dsp:nvSpPr>
      <dsp:spPr>
        <a:xfrm>
          <a:off x="5282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Streamlit</a:t>
          </a:r>
          <a:r>
            <a:rPr lang="en-US" sz="2400" kern="1200" dirty="0"/>
            <a:t> + </a:t>
          </a:r>
          <a:r>
            <a:rPr lang="en-US" sz="2400" kern="1200" dirty="0" err="1"/>
            <a:t>FastAPI</a:t>
          </a:r>
          <a:endParaRPr lang="en-US" sz="2400" kern="1200" dirty="0"/>
        </a:p>
      </dsp:txBody>
      <dsp:txXfrm>
        <a:off x="5282" y="0"/>
        <a:ext cx="5081029" cy="993244"/>
      </dsp:txXfrm>
    </dsp:sp>
    <dsp:sp modelId="{A00A8714-2A1A-41AD-8CEB-F9CEBDC31975}">
      <dsp:nvSpPr>
        <dsp:cNvPr id="0" name=""/>
        <dsp:cNvSpPr/>
      </dsp:nvSpPr>
      <dsp:spPr>
        <a:xfrm>
          <a:off x="513384" y="946803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Data-driven applications</a:t>
          </a:r>
        </a:p>
      </dsp:txBody>
      <dsp:txXfrm>
        <a:off x="524602" y="958021"/>
        <a:ext cx="4042387" cy="360579"/>
      </dsp:txXfrm>
    </dsp:sp>
    <dsp:sp modelId="{B9FB98F3-B4BE-46D4-B43E-C040A30E3C8A}">
      <dsp:nvSpPr>
        <dsp:cNvPr id="0" name=""/>
        <dsp:cNvSpPr/>
      </dsp:nvSpPr>
      <dsp:spPr>
        <a:xfrm>
          <a:off x="513384" y="1388743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Built-in components &amp; state management</a:t>
          </a:r>
        </a:p>
      </dsp:txBody>
      <dsp:txXfrm>
        <a:off x="524602" y="1399961"/>
        <a:ext cx="4042387" cy="360579"/>
      </dsp:txXfrm>
    </dsp:sp>
    <dsp:sp modelId="{9F208E56-71CE-4CBB-A234-FA361C964D01}">
      <dsp:nvSpPr>
        <dsp:cNvPr id="0" name=""/>
        <dsp:cNvSpPr/>
      </dsp:nvSpPr>
      <dsp:spPr>
        <a:xfrm>
          <a:off x="513384" y="1830684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Excellent data interactivity &amp; utilities</a:t>
          </a:r>
        </a:p>
      </dsp:txBody>
      <dsp:txXfrm>
        <a:off x="524602" y="1841902"/>
        <a:ext cx="4042387" cy="360579"/>
      </dsp:txXfrm>
    </dsp:sp>
    <dsp:sp modelId="{353265FB-0464-457C-B32A-50FB6CD45B5A}">
      <dsp:nvSpPr>
        <dsp:cNvPr id="0" name=""/>
        <dsp:cNvSpPr/>
      </dsp:nvSpPr>
      <dsp:spPr>
        <a:xfrm>
          <a:off x="513384" y="2319692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Default styling &amp; structures</a:t>
          </a:r>
        </a:p>
      </dsp:txBody>
      <dsp:txXfrm>
        <a:off x="524602" y="2330910"/>
        <a:ext cx="4042387" cy="360579"/>
      </dsp:txXfrm>
    </dsp:sp>
    <dsp:sp modelId="{75465132-5D9F-4E76-99C3-0A81F6E32A2E}">
      <dsp:nvSpPr>
        <dsp:cNvPr id="0" name=""/>
        <dsp:cNvSpPr/>
      </dsp:nvSpPr>
      <dsp:spPr>
        <a:xfrm>
          <a:off x="513384" y="2761633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Reusable backend APIs</a:t>
          </a:r>
        </a:p>
      </dsp:txBody>
      <dsp:txXfrm>
        <a:off x="524602" y="2772851"/>
        <a:ext cx="4042387" cy="360579"/>
      </dsp:txXfrm>
    </dsp:sp>
    <dsp:sp modelId="{8211F990-B545-42F6-B467-01A222F482DB}">
      <dsp:nvSpPr>
        <dsp:cNvPr id="0" name=""/>
        <dsp:cNvSpPr/>
      </dsp:nvSpPr>
      <dsp:spPr>
        <a:xfrm>
          <a:off x="5467388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FastHTML</a:t>
          </a:r>
          <a:endParaRPr lang="en-US" sz="4200" kern="1200" dirty="0"/>
        </a:p>
      </dsp:txBody>
      <dsp:txXfrm>
        <a:off x="5467388" y="0"/>
        <a:ext cx="5081029" cy="993244"/>
      </dsp:txXfrm>
    </dsp:sp>
    <dsp:sp modelId="{5424ACE1-737C-464D-B4D2-F04587280D52}">
      <dsp:nvSpPr>
        <dsp:cNvPr id="0" name=""/>
        <dsp:cNvSpPr/>
      </dsp:nvSpPr>
      <dsp:spPr>
        <a:xfrm>
          <a:off x="5975491" y="939028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General purpose web-app</a:t>
          </a:r>
        </a:p>
      </dsp:txBody>
      <dsp:txXfrm>
        <a:off x="5986709" y="950246"/>
        <a:ext cx="4042387" cy="360579"/>
      </dsp:txXfrm>
    </dsp:sp>
    <dsp:sp modelId="{0FC3C56A-CBEF-4D13-8596-7AEBE6D8884B}">
      <dsp:nvSpPr>
        <dsp:cNvPr id="0" name=""/>
        <dsp:cNvSpPr/>
      </dsp:nvSpPr>
      <dsp:spPr>
        <a:xfrm>
          <a:off x="5975491" y="1380969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rendering speed</a:t>
          </a:r>
        </a:p>
      </dsp:txBody>
      <dsp:txXfrm>
        <a:off x="5986709" y="1392187"/>
        <a:ext cx="4042387" cy="360579"/>
      </dsp:txXfrm>
    </dsp:sp>
    <dsp:sp modelId="{8B77E35C-A34A-4CA1-8B8B-9F4FF321F980}">
      <dsp:nvSpPr>
        <dsp:cNvPr id="0" name=""/>
        <dsp:cNvSpPr/>
      </dsp:nvSpPr>
      <dsp:spPr>
        <a:xfrm>
          <a:off x="5975491" y="1877752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Highly customizable UI &amp; flexible structure</a:t>
          </a:r>
        </a:p>
      </dsp:txBody>
      <dsp:txXfrm>
        <a:off x="5986709" y="1888970"/>
        <a:ext cx="4042387" cy="360579"/>
      </dsp:txXfrm>
    </dsp:sp>
    <dsp:sp modelId="{DCD20424-FF48-48B2-ACD1-109F5301A45E}">
      <dsp:nvSpPr>
        <dsp:cNvPr id="0" name=""/>
        <dsp:cNvSpPr/>
      </dsp:nvSpPr>
      <dsp:spPr>
        <a:xfrm>
          <a:off x="5975491" y="2319692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 styling &amp; flexible bootstrap</a:t>
          </a:r>
        </a:p>
      </dsp:txBody>
      <dsp:txXfrm>
        <a:off x="5986709" y="2330910"/>
        <a:ext cx="4042387" cy="360579"/>
      </dsp:txXfrm>
    </dsp:sp>
    <dsp:sp modelId="{365C335A-C56A-4420-9B31-B8349046435E}">
      <dsp:nvSpPr>
        <dsp:cNvPr id="0" name=""/>
        <dsp:cNvSpPr/>
      </dsp:nvSpPr>
      <dsp:spPr>
        <a:xfrm>
          <a:off x="5975491" y="2761633"/>
          <a:ext cx="4064823" cy="383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SEO (visibility)</a:t>
          </a:r>
        </a:p>
      </dsp:txBody>
      <dsp:txXfrm>
        <a:off x="5986709" y="2772851"/>
        <a:ext cx="4042387" cy="360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9024-9981-4CB4-9BF9-BB6C0B355367}">
      <dsp:nvSpPr>
        <dsp:cNvPr id="0" name=""/>
        <dsp:cNvSpPr/>
      </dsp:nvSpPr>
      <dsp:spPr>
        <a:xfrm>
          <a:off x="5282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Streamlit</a:t>
          </a:r>
          <a:r>
            <a:rPr lang="en-US" sz="2400" kern="1200" dirty="0"/>
            <a:t> + </a:t>
          </a:r>
          <a:r>
            <a:rPr lang="en-US" sz="2400" kern="1200" dirty="0" err="1"/>
            <a:t>FastAPI</a:t>
          </a:r>
          <a:endParaRPr lang="en-US" sz="2400" kern="1200" dirty="0"/>
        </a:p>
      </dsp:txBody>
      <dsp:txXfrm>
        <a:off x="5282" y="0"/>
        <a:ext cx="5081029" cy="993244"/>
      </dsp:txXfrm>
    </dsp:sp>
    <dsp:sp modelId="{A00A8714-2A1A-41AD-8CEB-F9CEBDC31975}">
      <dsp:nvSpPr>
        <dsp:cNvPr id="0" name=""/>
        <dsp:cNvSpPr/>
      </dsp:nvSpPr>
      <dsp:spPr>
        <a:xfrm>
          <a:off x="513384" y="934055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Easy for Python developers &amp; non-experts</a:t>
          </a:r>
        </a:p>
      </dsp:txBody>
      <dsp:txXfrm>
        <a:off x="527511" y="948182"/>
        <a:ext cx="4036569" cy="454061"/>
      </dsp:txXfrm>
    </dsp:sp>
    <dsp:sp modelId="{6325C925-2629-4D1D-A823-8FB73A7DA217}">
      <dsp:nvSpPr>
        <dsp:cNvPr id="0" name=""/>
        <dsp:cNvSpPr/>
      </dsp:nvSpPr>
      <dsp:spPr>
        <a:xfrm>
          <a:off x="513384" y="1490572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Built-in components &amp; state management</a:t>
          </a:r>
        </a:p>
      </dsp:txBody>
      <dsp:txXfrm>
        <a:off x="527511" y="1504699"/>
        <a:ext cx="4036569" cy="454061"/>
      </dsp:txXfrm>
    </dsp:sp>
    <dsp:sp modelId="{8DDB9C2F-1922-4C19-B958-480E950AC759}">
      <dsp:nvSpPr>
        <dsp:cNvPr id="0" name=""/>
        <dsp:cNvSpPr/>
      </dsp:nvSpPr>
      <dsp:spPr>
        <a:xfrm>
          <a:off x="513384" y="2106361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Developed ecosystem</a:t>
          </a:r>
        </a:p>
      </dsp:txBody>
      <dsp:txXfrm>
        <a:off x="527511" y="2120488"/>
        <a:ext cx="4036569" cy="454061"/>
      </dsp:txXfrm>
    </dsp:sp>
    <dsp:sp modelId="{DC0B7A26-8521-49FE-B9D4-152E6104245D}">
      <dsp:nvSpPr>
        <dsp:cNvPr id="0" name=""/>
        <dsp:cNvSpPr/>
      </dsp:nvSpPr>
      <dsp:spPr>
        <a:xfrm>
          <a:off x="513384" y="2662878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integrations</a:t>
          </a:r>
        </a:p>
      </dsp:txBody>
      <dsp:txXfrm>
        <a:off x="527511" y="2677005"/>
        <a:ext cx="4036569" cy="454061"/>
      </dsp:txXfrm>
    </dsp:sp>
    <dsp:sp modelId="{8211F990-B545-42F6-B467-01A222F482DB}">
      <dsp:nvSpPr>
        <dsp:cNvPr id="0" name=""/>
        <dsp:cNvSpPr/>
      </dsp:nvSpPr>
      <dsp:spPr>
        <a:xfrm>
          <a:off x="5467388" y="0"/>
          <a:ext cx="5081029" cy="3310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FastHTML</a:t>
          </a:r>
          <a:endParaRPr lang="en-US" sz="4200" kern="1200" dirty="0"/>
        </a:p>
      </dsp:txBody>
      <dsp:txXfrm>
        <a:off x="5467388" y="0"/>
        <a:ext cx="5081029" cy="993244"/>
      </dsp:txXfrm>
    </dsp:sp>
    <dsp:sp modelId="{5424ACE1-737C-464D-B4D2-F04587280D52}">
      <dsp:nvSpPr>
        <dsp:cNvPr id="0" name=""/>
        <dsp:cNvSpPr/>
      </dsp:nvSpPr>
      <dsp:spPr>
        <a:xfrm>
          <a:off x="5975491" y="924264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control of UI elements &amp; structure</a:t>
          </a:r>
        </a:p>
      </dsp:txBody>
      <dsp:txXfrm>
        <a:off x="5989618" y="938391"/>
        <a:ext cx="4036569" cy="454061"/>
      </dsp:txXfrm>
    </dsp:sp>
    <dsp:sp modelId="{0FC3C56A-CBEF-4D13-8596-7AEBE6D8884B}">
      <dsp:nvSpPr>
        <dsp:cNvPr id="0" name=""/>
        <dsp:cNvSpPr/>
      </dsp:nvSpPr>
      <dsp:spPr>
        <a:xfrm>
          <a:off x="5975491" y="1480782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Resistant to future updates</a:t>
          </a:r>
        </a:p>
      </dsp:txBody>
      <dsp:txXfrm>
        <a:off x="5989618" y="1494909"/>
        <a:ext cx="4036569" cy="454061"/>
      </dsp:txXfrm>
    </dsp:sp>
    <dsp:sp modelId="{365C335A-C56A-4420-9B31-B8349046435E}">
      <dsp:nvSpPr>
        <dsp:cNvPr id="0" name=""/>
        <dsp:cNvSpPr/>
      </dsp:nvSpPr>
      <dsp:spPr>
        <a:xfrm>
          <a:off x="5975491" y="2106361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Straightforward testing process</a:t>
          </a:r>
        </a:p>
      </dsp:txBody>
      <dsp:txXfrm>
        <a:off x="5989618" y="2120488"/>
        <a:ext cx="4036569" cy="454061"/>
      </dsp:txXfrm>
    </dsp:sp>
    <dsp:sp modelId="{CC4913FB-803D-4B4A-B3DE-35B4D977C56B}">
      <dsp:nvSpPr>
        <dsp:cNvPr id="0" name=""/>
        <dsp:cNvSpPr/>
      </dsp:nvSpPr>
      <dsp:spPr>
        <a:xfrm>
          <a:off x="5975491" y="2662878"/>
          <a:ext cx="4064823" cy="482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Integration with existing JavaScript / CSS packages for frontend</a:t>
          </a:r>
        </a:p>
      </dsp:txBody>
      <dsp:txXfrm>
        <a:off x="5989618" y="2677005"/>
        <a:ext cx="4036569" cy="45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048D-BA13-4948-977A-76101F17D7BD}" type="datetimeFigureOut">
              <a:rPr lang="en-FI" smtClean="0"/>
              <a:t>25/10/2024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2BF06-0A01-4600-9427-DD9A59A943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02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303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365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259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227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7802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151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739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822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52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47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23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64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03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593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72A56F-9A9B-4F88-91DA-97168A7218EE}" type="datetimeFigureOut">
              <a:rPr lang="en-FI" smtClean="0"/>
              <a:t>24/10/2024</a:t>
            </a:fld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B29C59-D483-48DC-B602-30D5D356C46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1857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83BC1-4D91-81A2-AE3B-DF0AEBE2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Fast HTML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862-CE0F-7A26-8B7E-A01BB206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Comparison – Development </a:t>
            </a:r>
          </a:p>
        </p:txBody>
      </p:sp>
      <p:graphicFrame>
        <p:nvGraphicFramePr>
          <p:cNvPr id="6" name="Content Placeholder 16">
            <a:extLst>
              <a:ext uri="{FF2B5EF4-FFF2-40B4-BE49-F238E27FC236}">
                <a16:creationId xmlns:a16="http://schemas.microsoft.com/office/drawing/2014/main" id="{5A5F0A81-6DD3-8E5E-2A44-1699E920D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991023"/>
              </p:ext>
            </p:extLst>
          </p:nvPr>
        </p:nvGraphicFramePr>
        <p:xfrm>
          <a:off x="819149" y="2938113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2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C1F07-FBE2-EACF-B3BB-533489AA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9E85-9B30-F287-AAF1-E0B06246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 err="1"/>
              <a:t>FastHTML</a:t>
            </a:r>
            <a:r>
              <a:rPr lang="en-US" dirty="0"/>
              <a:t> is a very powerful and flexible tool. It can be used to create highly customizable and fast-rendering websites.</a:t>
            </a:r>
          </a:p>
          <a:p>
            <a:r>
              <a:rPr lang="en-US" dirty="0"/>
              <a:t>However, it puts the burden on developers to use pure HTML and design manual user interactions.</a:t>
            </a:r>
          </a:p>
          <a:p>
            <a:r>
              <a:rPr lang="en-US" dirty="0"/>
              <a:t>It is suitable for dynamic, small – medium scale web applications.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96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B532-6CE8-8337-4851-345EC95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Traditional approach</a:t>
            </a: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F9521B-E606-1660-B528-223BE8E6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Combination of backend + frontend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Backend returns dynamic information (usually in JSON format)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Frontend inserts information into template &amp; returns HTML files to the user-side browser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4549E-21B8-BD20-1BC9-EDF0F984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921439"/>
            <a:ext cx="6267743" cy="47164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706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0129-959F-5521-938F-2526B6D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More – API endpoints</a:t>
            </a:r>
            <a:endParaRPr lang="en-F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142468-5D55-B042-F832-F6F38D3A1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29154"/>
              </p:ext>
            </p:extLst>
          </p:nvPr>
        </p:nvGraphicFramePr>
        <p:xfrm>
          <a:off x="810000" y="3077951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823100-A0CE-CC02-39E4-4EC58E6F9631}"/>
              </a:ext>
            </a:extLst>
          </p:cNvPr>
          <p:cNvSpPr txBox="1"/>
          <p:nvPr/>
        </p:nvSpPr>
        <p:spPr>
          <a:xfrm>
            <a:off x="1683240" y="2477977"/>
            <a:ext cx="880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endpoints are the addresses at which you communicate with your server.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010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0129-959F-5521-938F-2526B6D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More – API endpoints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C3FEE0-A10F-B341-ED01-58DC56C6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5" y="476655"/>
            <a:ext cx="6612856" cy="59046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ontent Placeholder 16">
            <a:extLst>
              <a:ext uri="{FF2B5EF4-FFF2-40B4-BE49-F238E27FC236}">
                <a16:creationId xmlns:a16="http://schemas.microsoft.com/office/drawing/2014/main" id="{392494FC-AF3B-BBF4-783C-782C5C77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Input – payload (body) in JSON format, with fields like ‘email’ and ‘password’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API – POST (method) &amp; /</a:t>
            </a:r>
            <a:r>
              <a:rPr lang="en-US" sz="1600" dirty="0" err="1">
                <a:solidFill>
                  <a:srgbClr val="FFFFFF"/>
                </a:solidFill>
              </a:rPr>
              <a:t>api</a:t>
            </a:r>
            <a:r>
              <a:rPr lang="en-US" sz="1600" dirty="0">
                <a:solidFill>
                  <a:srgbClr val="FFFFFF"/>
                </a:solidFill>
              </a:rPr>
              <a:t>/auth/register (URL)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Output – Multiple responses, success being status code 201 and JSON output with registration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54417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0129-959F-5521-938F-2526B6D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More – Client-side HTML</a:t>
            </a:r>
            <a:endParaRPr lang="en-F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142468-5D55-B042-F832-F6F38D3A1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89092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11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F64DF-5C9A-5742-2795-682281BB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FastHTML</a:t>
            </a:r>
            <a:r>
              <a:rPr lang="en-US" dirty="0"/>
              <a:t> – Merge backend &amp; frontend</a:t>
            </a:r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8C774B1E-B8CC-2A41-D619-87D9D0A9F4C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Define interactions via API endpoints</a:t>
            </a:r>
          </a:p>
          <a:p>
            <a:r>
              <a:rPr lang="en-US" sz="1600" dirty="0"/>
              <a:t>Endpoints send HTML instead of raw data</a:t>
            </a:r>
          </a:p>
          <a:p>
            <a:r>
              <a:rPr lang="en-US" sz="1600" dirty="0"/>
              <a:t>Use HTMX for partial updates (API driven &amp; simpler on the client-side)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E0611-1409-E1ED-D7F0-FB86A592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20754"/>
            <a:ext cx="6277349" cy="35008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969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0129-959F-5521-938F-2526B6D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Interaction flow</a:t>
            </a:r>
            <a:endParaRPr lang="en-FI" sz="32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3F6C9388-AE87-B7DD-820E-004DF529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5" y="1045164"/>
            <a:ext cx="6612856" cy="47676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8C31A8-7EF9-BC75-999B-973A67EB2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88401"/>
              </p:ext>
            </p:extLst>
          </p:nvPr>
        </p:nvGraphicFramePr>
        <p:xfrm>
          <a:off x="8164749" y="2024743"/>
          <a:ext cx="3575737" cy="401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706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88862-CE0F-7A26-8B7E-A01BB206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General pros &amp; cons</a:t>
            </a:r>
            <a:endParaRPr lang="en-US"/>
          </a:p>
        </p:txBody>
      </p:sp>
      <p:graphicFrame>
        <p:nvGraphicFramePr>
          <p:cNvPr id="6" name="Content Placeholder 16">
            <a:extLst>
              <a:ext uri="{FF2B5EF4-FFF2-40B4-BE49-F238E27FC236}">
                <a16:creationId xmlns:a16="http://schemas.microsoft.com/office/drawing/2014/main" id="{5A5F0A81-6DD3-8E5E-2A44-1699E920D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516479"/>
              </p:ext>
            </p:extLst>
          </p:nvPr>
        </p:nvGraphicFramePr>
        <p:xfrm>
          <a:off x="819149" y="2938113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55949314-2508-87F5-6783-82E96C8BF3E8}"/>
              </a:ext>
            </a:extLst>
          </p:cNvPr>
          <p:cNvSpPr/>
          <p:nvPr/>
        </p:nvSpPr>
        <p:spPr>
          <a:xfrm>
            <a:off x="3031067" y="3086100"/>
            <a:ext cx="711200" cy="685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8EBB93C-1EE3-2898-B27B-D1CE1289416B}"/>
              </a:ext>
            </a:extLst>
          </p:cNvPr>
          <p:cNvSpPr/>
          <p:nvPr/>
        </p:nvSpPr>
        <p:spPr>
          <a:xfrm>
            <a:off x="8568268" y="3086100"/>
            <a:ext cx="711200" cy="6858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694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862-CE0F-7A26-8B7E-A01BB206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Comparison – Usability </a:t>
            </a:r>
          </a:p>
        </p:txBody>
      </p:sp>
      <p:graphicFrame>
        <p:nvGraphicFramePr>
          <p:cNvPr id="6" name="Content Placeholder 16">
            <a:extLst>
              <a:ext uri="{FF2B5EF4-FFF2-40B4-BE49-F238E27FC236}">
                <a16:creationId xmlns:a16="http://schemas.microsoft.com/office/drawing/2014/main" id="{5A5F0A81-6DD3-8E5E-2A44-1699E920D99D}"/>
              </a:ext>
            </a:extLst>
          </p:cNvPr>
          <p:cNvGraphicFramePr/>
          <p:nvPr/>
        </p:nvGraphicFramePr>
        <p:xfrm>
          <a:off x="819149" y="2938113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05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673</TotalTime>
  <Words>493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Century Gothic</vt:lpstr>
      <vt:lpstr>Wingdings 2</vt:lpstr>
      <vt:lpstr>Quotable</vt:lpstr>
      <vt:lpstr>Fast HTML</vt:lpstr>
      <vt:lpstr>Traditional approach</vt:lpstr>
      <vt:lpstr>More – API endpoints</vt:lpstr>
      <vt:lpstr>More – API endpoints</vt:lpstr>
      <vt:lpstr>More – Client-side HTML</vt:lpstr>
      <vt:lpstr>FastHTML – Merge backend &amp; frontend</vt:lpstr>
      <vt:lpstr>Interaction flow</vt:lpstr>
      <vt:lpstr>General pros &amp; cons</vt:lpstr>
      <vt:lpstr>Comparison – Usability </vt:lpstr>
      <vt:lpstr>Comparison – Development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 Nghi Vo</dc:creator>
  <cp:lastModifiedBy>Dong Nghi Vo</cp:lastModifiedBy>
  <cp:revision>144</cp:revision>
  <dcterms:created xsi:type="dcterms:W3CDTF">2024-10-24T09:08:16Z</dcterms:created>
  <dcterms:modified xsi:type="dcterms:W3CDTF">2024-10-25T04:03:47Z</dcterms:modified>
</cp:coreProperties>
</file>