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57" r:id="rId4"/>
    <p:sldId id="258" r:id="rId5"/>
    <p:sldId id="269" r:id="rId6"/>
    <p:sldId id="270" r:id="rId7"/>
    <p:sldId id="271" r:id="rId8"/>
    <p:sldId id="272" r:id="rId9"/>
    <p:sldId id="274" r:id="rId10"/>
    <p:sldId id="273" r:id="rId11"/>
    <p:sldId id="275" r:id="rId12"/>
    <p:sldId id="276" r:id="rId13"/>
    <p:sldId id="268" r:id="rId14"/>
    <p:sldId id="259" r:id="rId15"/>
    <p:sldId id="262" r:id="rId16"/>
    <p:sldId id="261" r:id="rId17"/>
    <p:sldId id="264" r:id="rId18"/>
    <p:sldId id="277" r:id="rId19"/>
    <p:sldId id="278" r:id="rId20"/>
    <p:sldId id="265" r:id="rId21"/>
    <p:sldId id="266" r:id="rId22"/>
    <p:sldId id="283" r:id="rId23"/>
    <p:sldId id="279" r:id="rId24"/>
    <p:sldId id="280" r:id="rId25"/>
    <p:sldId id="281" r:id="rId26"/>
    <p:sldId id="282" r:id="rId27"/>
    <p:sldId id="267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kubectl/cheatsheet/" TargetMode="External"/><Relationship Id="rId4" Type="http://schemas.openxmlformats.org/officeDocument/2006/relationships/hyperlink" Target="https://kubernetes.io/docs/concepts/overview/working-with-objects/kubernetes-objects/" TargetMode="External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aml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kubernetes-engine/docs/how-to/exposing-app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m.sh/" TargetMode="External"/><Relationship Id="rId3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ubernetes.io/docs/concepts/overview/component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Kubernetes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9528" y="5639570"/>
            <a:ext cx="6498159" cy="916641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Sabarish Gurajada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Service Engineer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Consumer Servicing Value Stream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Customer contacts lab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9" y="4596006"/>
            <a:ext cx="2212984" cy="214870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7410" y="199234"/>
            <a:ext cx="8042276" cy="5471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Bite Size Session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7536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3" name="Picture 2" descr="Screen Shot 2020-07-23 at 15.4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482"/>
            <a:ext cx="9144000" cy="459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7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2" name="Picture 1" descr="Screen Shot 2020-07-23 at 15.44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731"/>
            <a:ext cx="9144000" cy="49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57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2" name="Picture 1" descr="Screen Shot 2020-07-23 at 15.45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842"/>
            <a:ext cx="9144000" cy="467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57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Cloud components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7755" y="1802253"/>
            <a:ext cx="806193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</a:t>
            </a:r>
            <a:r>
              <a:rPr lang="en-US" dirty="0" smtClean="0"/>
              <a:t>: A physical machine in term of cloud it is virtual </a:t>
            </a:r>
            <a:r>
              <a:rPr lang="en-US" dirty="0" smtClean="0"/>
              <a:t>machine(minion)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POD</a:t>
            </a:r>
            <a:r>
              <a:rPr lang="en-US" dirty="0" smtClean="0"/>
              <a:t>: a smallest unit in kubernetes orchestration</a:t>
            </a:r>
          </a:p>
          <a:p>
            <a:endParaRPr lang="en-US" dirty="0"/>
          </a:p>
          <a:p>
            <a:r>
              <a:rPr lang="en-US" b="1" dirty="0" smtClean="0"/>
              <a:t>Replica set: </a:t>
            </a:r>
            <a:r>
              <a:rPr lang="en-US" dirty="0" smtClean="0"/>
              <a:t>Controls no of replicas of pod</a:t>
            </a:r>
          </a:p>
          <a:p>
            <a:endParaRPr lang="en-US" b="1" dirty="0"/>
          </a:p>
          <a:p>
            <a:r>
              <a:rPr lang="en-US" b="1" dirty="0" smtClean="0"/>
              <a:t>Deployment: </a:t>
            </a:r>
            <a:r>
              <a:rPr lang="en-US" dirty="0" smtClean="0"/>
              <a:t>Manages replica set with set of instructions</a:t>
            </a:r>
          </a:p>
          <a:p>
            <a:endParaRPr lang="en-US" dirty="0"/>
          </a:p>
          <a:p>
            <a:r>
              <a:rPr lang="en-US" b="1" dirty="0" smtClean="0"/>
              <a:t>Cluster</a:t>
            </a:r>
            <a:r>
              <a:rPr lang="en-US" dirty="0" smtClean="0"/>
              <a:t>: Collection of nodes</a:t>
            </a:r>
          </a:p>
          <a:p>
            <a:endParaRPr lang="en-US" dirty="0"/>
          </a:p>
          <a:p>
            <a:r>
              <a:rPr lang="en-US" b="1" dirty="0" smtClean="0"/>
              <a:t>Container</a:t>
            </a:r>
            <a:r>
              <a:rPr lang="en-US" dirty="0" smtClean="0"/>
              <a:t>: An image in execution </a:t>
            </a:r>
          </a:p>
          <a:p>
            <a:endParaRPr lang="en-US" dirty="0"/>
          </a:p>
          <a:p>
            <a:r>
              <a:rPr lang="en-US" b="1" dirty="0" smtClean="0"/>
              <a:t>Namespace</a:t>
            </a:r>
            <a:r>
              <a:rPr lang="en-US" dirty="0" smtClean="0"/>
              <a:t>: Environments inside nodes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1252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Cloud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8393" y="1191557"/>
            <a:ext cx="7371501" cy="46221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18817" y="1532002"/>
            <a:ext cx="6664466" cy="400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06869" y="1806977"/>
            <a:ext cx="6114549" cy="34437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08014" y="2186704"/>
            <a:ext cx="5459886" cy="2644994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87718" y="2566431"/>
            <a:ext cx="4648104" cy="1859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26207" y="1162670"/>
            <a:ext cx="9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08013" y="1806977"/>
            <a:ext cx="146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08088" y="1437645"/>
            <a:ext cx="7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12641" y="2176309"/>
            <a:ext cx="148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87718" y="2566431"/>
            <a:ext cx="13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 set</a:t>
            </a:r>
            <a:endParaRPr lang="en-US" dirty="0"/>
          </a:p>
        </p:txBody>
      </p:sp>
      <p:sp>
        <p:nvSpPr>
          <p:cNvPr id="15" name="Regular Pentagon 14"/>
          <p:cNvSpPr/>
          <p:nvPr/>
        </p:nvSpPr>
        <p:spPr>
          <a:xfrm>
            <a:off x="4102979" y="3103286"/>
            <a:ext cx="1129204" cy="772548"/>
          </a:xfrm>
          <a:prstGeom prst="pentagon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98355" y="2935763"/>
            <a:ext cx="3666110" cy="108410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gular Pentagon 16"/>
          <p:cNvSpPr/>
          <p:nvPr/>
        </p:nvSpPr>
        <p:spPr>
          <a:xfrm>
            <a:off x="4247003" y="3103286"/>
            <a:ext cx="1448561" cy="772548"/>
          </a:xfrm>
          <a:prstGeom prst="pentagon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65360" y="2935763"/>
            <a:ext cx="59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13536" y="3305095"/>
            <a:ext cx="124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2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Basic requirements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4155" y="884996"/>
            <a:ext cx="43524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Docker images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Yaml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Kubectl </a:t>
            </a:r>
            <a:r>
              <a:rPr lang="en-US" dirty="0" smtClean="0"/>
              <a:t>commands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Important </a:t>
            </a:r>
            <a:r>
              <a:rPr lang="en-US" dirty="0" smtClean="0">
                <a:hlinkClick r:id="rId4"/>
              </a:rPr>
              <a:t>tags </a:t>
            </a:r>
            <a:r>
              <a:rPr lang="en-US" dirty="0" smtClean="0"/>
              <a:t>of </a:t>
            </a:r>
            <a:r>
              <a:rPr lang="en-US" dirty="0" smtClean="0"/>
              <a:t>kubernetes yaml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959" y="3048000"/>
            <a:ext cx="7447468" cy="37299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48916" y="1034429"/>
            <a:ext cx="1337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apiVersion</a:t>
            </a:r>
          </a:p>
          <a:p>
            <a:r>
              <a:rPr lang="en-US" i="1" dirty="0"/>
              <a:t>k</a:t>
            </a:r>
            <a:r>
              <a:rPr lang="en-US" i="1" dirty="0" smtClean="0"/>
              <a:t>ind</a:t>
            </a:r>
          </a:p>
          <a:p>
            <a:r>
              <a:rPr lang="en-US" i="1" dirty="0"/>
              <a:t>m</a:t>
            </a:r>
            <a:r>
              <a:rPr lang="en-US" i="1" dirty="0" smtClean="0"/>
              <a:t>etadata</a:t>
            </a:r>
          </a:p>
          <a:p>
            <a:r>
              <a:rPr lang="en-US" i="1" dirty="0" smtClean="0"/>
              <a:t>spec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485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pic>
        <p:nvPicPr>
          <p:cNvPr id="3" name="Picture 2" descr="Screen Shot 2020-07-19 at 23.47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729"/>
            <a:ext cx="9144000" cy="709230"/>
          </a:xfrm>
          <a:prstGeom prst="rect">
            <a:avLst/>
          </a:prstGeom>
        </p:spPr>
      </p:pic>
      <p:pic>
        <p:nvPicPr>
          <p:cNvPr id="4" name="Picture 3" descr="Screen Shot 2020-07-19 at 23.51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9259"/>
            <a:ext cx="8995064" cy="4603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16397"/>
            <a:ext cx="401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partition inside your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5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410" y="929045"/>
            <a:ext cx="5544757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Imperative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Kubectl run &lt;</a:t>
            </a:r>
            <a:r>
              <a:rPr lang="en-US" dirty="0" err="1" smtClean="0"/>
              <a:t>podname</a:t>
            </a:r>
            <a:r>
              <a:rPr lang="en-US" dirty="0" smtClean="0"/>
              <a:t>&gt; --image=&lt;image name&gt;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Declarative:</a:t>
            </a:r>
          </a:p>
          <a:p>
            <a:endParaRPr lang="en-US" b="1" dirty="0"/>
          </a:p>
          <a:p>
            <a:r>
              <a:rPr lang="de-DE" dirty="0"/>
              <a:t>apiVersion: v1</a:t>
            </a:r>
          </a:p>
          <a:p>
            <a:r>
              <a:rPr lang="de-DE" dirty="0" err="1"/>
              <a:t>kind</a:t>
            </a:r>
            <a:r>
              <a:rPr lang="de-DE" dirty="0"/>
              <a:t>: </a:t>
            </a:r>
            <a:r>
              <a:rPr lang="de-DE" dirty="0" err="1"/>
              <a:t>Pod</a:t>
            </a:r>
            <a:endParaRPr lang="de-DE" dirty="0"/>
          </a:p>
          <a:p>
            <a:r>
              <a:rPr lang="de-DE" dirty="0" err="1"/>
              <a:t>metadata</a:t>
            </a:r>
            <a:r>
              <a:rPr lang="de-DE" dirty="0"/>
              <a:t>:</a:t>
            </a:r>
          </a:p>
          <a:p>
            <a:r>
              <a:rPr lang="de-DE" dirty="0"/>
              <a:t>  </a:t>
            </a:r>
            <a:r>
              <a:rPr lang="de-DE" dirty="0" err="1"/>
              <a:t>name</a:t>
            </a:r>
            <a:r>
              <a:rPr lang="de-DE" dirty="0"/>
              <a:t>: </a:t>
            </a:r>
            <a:r>
              <a:rPr lang="de-DE" dirty="0" err="1"/>
              <a:t>mynewpod</a:t>
            </a:r>
            <a:endParaRPr lang="de-DE" dirty="0"/>
          </a:p>
          <a:p>
            <a:r>
              <a:rPr lang="de-DE" dirty="0"/>
              <a:t>  </a:t>
            </a:r>
            <a:r>
              <a:rPr lang="de-DE" dirty="0" err="1"/>
              <a:t>labels</a:t>
            </a:r>
            <a:r>
              <a:rPr lang="de-DE" dirty="0"/>
              <a:t>:</a:t>
            </a:r>
          </a:p>
          <a:p>
            <a:r>
              <a:rPr lang="de-DE" dirty="0"/>
              <a:t>    </a:t>
            </a:r>
            <a:r>
              <a:rPr lang="de-DE" dirty="0" err="1"/>
              <a:t>app</a:t>
            </a:r>
            <a:r>
              <a:rPr lang="de-DE" dirty="0"/>
              <a:t>: </a:t>
            </a:r>
            <a:r>
              <a:rPr lang="de-DE" dirty="0" err="1"/>
              <a:t>mypod</a:t>
            </a:r>
            <a:endParaRPr lang="de-DE" dirty="0"/>
          </a:p>
          <a:p>
            <a:r>
              <a:rPr lang="de-DE" dirty="0" err="1"/>
              <a:t>spec</a:t>
            </a:r>
            <a:r>
              <a:rPr lang="de-DE" dirty="0"/>
              <a:t>:</a:t>
            </a:r>
          </a:p>
          <a:p>
            <a:r>
              <a:rPr lang="de-DE" dirty="0"/>
              <a:t>  </a:t>
            </a:r>
            <a:r>
              <a:rPr lang="de-DE" dirty="0" err="1"/>
              <a:t>containers</a:t>
            </a:r>
            <a:r>
              <a:rPr lang="de-DE" dirty="0"/>
              <a:t>:</a:t>
            </a:r>
          </a:p>
          <a:p>
            <a:r>
              <a:rPr lang="de-DE" dirty="0"/>
              <a:t>    - </a:t>
            </a:r>
            <a:r>
              <a:rPr lang="de-DE" dirty="0" err="1"/>
              <a:t>name</a:t>
            </a:r>
            <a:r>
              <a:rPr lang="de-DE" dirty="0"/>
              <a:t>: </a:t>
            </a:r>
            <a:r>
              <a:rPr lang="de-DE" dirty="0" err="1"/>
              <a:t>nginx</a:t>
            </a:r>
            <a:endParaRPr lang="de-DE" dirty="0"/>
          </a:p>
          <a:p>
            <a:r>
              <a:rPr lang="de-DE" dirty="0"/>
              <a:t>      </a:t>
            </a:r>
            <a:r>
              <a:rPr lang="de-DE" dirty="0" err="1"/>
              <a:t>image</a:t>
            </a:r>
            <a:r>
              <a:rPr lang="de-DE" dirty="0"/>
              <a:t>: </a:t>
            </a:r>
            <a:r>
              <a:rPr lang="de-DE" dirty="0" err="1"/>
              <a:t>nginx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23801" y="2731105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apiVersion: v1</a:t>
            </a:r>
          </a:p>
          <a:p>
            <a:r>
              <a:rPr lang="de-DE" dirty="0" err="1"/>
              <a:t>kind</a:t>
            </a:r>
            <a:r>
              <a:rPr lang="de-DE" dirty="0"/>
              <a:t>: </a:t>
            </a:r>
            <a:r>
              <a:rPr lang="de-DE" dirty="0" err="1"/>
              <a:t>Pod</a:t>
            </a:r>
            <a:endParaRPr lang="de-DE" dirty="0"/>
          </a:p>
          <a:p>
            <a:r>
              <a:rPr lang="de-DE" dirty="0" err="1"/>
              <a:t>metadata</a:t>
            </a:r>
            <a:r>
              <a:rPr lang="de-DE" dirty="0"/>
              <a:t>:</a:t>
            </a:r>
          </a:p>
          <a:p>
            <a:r>
              <a:rPr lang="de-DE" dirty="0"/>
              <a:t>  </a:t>
            </a:r>
            <a:r>
              <a:rPr lang="de-DE" dirty="0" err="1"/>
              <a:t>name</a:t>
            </a:r>
            <a:r>
              <a:rPr lang="de-DE" dirty="0"/>
              <a:t>: </a:t>
            </a:r>
            <a:r>
              <a:rPr lang="de-DE" dirty="0" err="1"/>
              <a:t>mynewpod</a:t>
            </a:r>
            <a:endParaRPr lang="de-DE" dirty="0"/>
          </a:p>
          <a:p>
            <a:r>
              <a:rPr lang="de-DE" dirty="0"/>
              <a:t>  </a:t>
            </a:r>
            <a:r>
              <a:rPr lang="de-DE" dirty="0" err="1"/>
              <a:t>labels</a:t>
            </a:r>
            <a:r>
              <a:rPr lang="de-DE" dirty="0"/>
              <a:t>:</a:t>
            </a:r>
          </a:p>
          <a:p>
            <a:r>
              <a:rPr lang="de-DE" dirty="0"/>
              <a:t>    </a:t>
            </a:r>
            <a:r>
              <a:rPr lang="de-DE" dirty="0" err="1"/>
              <a:t>app</a:t>
            </a:r>
            <a:r>
              <a:rPr lang="de-DE" dirty="0"/>
              <a:t>: </a:t>
            </a:r>
            <a:r>
              <a:rPr lang="de-DE" dirty="0" err="1"/>
              <a:t>mypod</a:t>
            </a:r>
            <a:endParaRPr lang="de-DE" dirty="0"/>
          </a:p>
          <a:p>
            <a:r>
              <a:rPr lang="de-DE" dirty="0" err="1"/>
              <a:t>spec</a:t>
            </a:r>
            <a:r>
              <a:rPr lang="de-DE" dirty="0"/>
              <a:t>:</a:t>
            </a:r>
          </a:p>
          <a:p>
            <a:r>
              <a:rPr lang="de-DE" dirty="0"/>
              <a:t>  </a:t>
            </a:r>
            <a:r>
              <a:rPr lang="de-DE" dirty="0" err="1"/>
              <a:t>containers</a:t>
            </a:r>
            <a:r>
              <a:rPr lang="de-DE" dirty="0"/>
              <a:t>:</a:t>
            </a:r>
          </a:p>
          <a:p>
            <a:r>
              <a:rPr lang="de-DE" dirty="0"/>
              <a:t>    - </a:t>
            </a:r>
            <a:r>
              <a:rPr lang="de-DE" dirty="0" err="1"/>
              <a:t>name</a:t>
            </a:r>
            <a:r>
              <a:rPr lang="de-DE" dirty="0"/>
              <a:t>: </a:t>
            </a:r>
            <a:r>
              <a:rPr lang="de-DE" dirty="0" err="1"/>
              <a:t>nginx</a:t>
            </a:r>
            <a:endParaRPr lang="de-DE" dirty="0"/>
          </a:p>
          <a:p>
            <a:r>
              <a:rPr lang="de-DE" dirty="0"/>
              <a:t>      </a:t>
            </a:r>
            <a:r>
              <a:rPr lang="de-DE" dirty="0" err="1"/>
              <a:t>image</a:t>
            </a:r>
            <a:r>
              <a:rPr lang="de-DE" dirty="0"/>
              <a:t>: </a:t>
            </a:r>
            <a:r>
              <a:rPr lang="de-DE" dirty="0" err="1" smtClean="0"/>
              <a:t>nginx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- </a:t>
            </a:r>
            <a:r>
              <a:rPr lang="de-DE" dirty="0" err="1" smtClean="0"/>
              <a:t>name</a:t>
            </a:r>
            <a:r>
              <a:rPr lang="de-DE" dirty="0" smtClean="0"/>
              <a:t>: </a:t>
            </a:r>
            <a:r>
              <a:rPr lang="de-DE" dirty="0" err="1" smtClean="0"/>
              <a:t>redis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  </a:t>
            </a:r>
            <a:r>
              <a:rPr lang="de-DE" dirty="0" err="1" smtClean="0"/>
              <a:t>image</a:t>
            </a:r>
            <a:r>
              <a:rPr lang="de-DE" dirty="0" smtClean="0"/>
              <a:t>: </a:t>
            </a:r>
            <a:r>
              <a:rPr lang="de-DE" dirty="0" err="1" smtClean="0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5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3" name="Picture 2" descr="Screen Shot 2020-07-23 at 17.4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522"/>
            <a:ext cx="9144000" cy="50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7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2" name="Picture 1" descr="Screen Shot 2020-07-23 at 17.52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837"/>
            <a:ext cx="9144000" cy="32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2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7410" y="199234"/>
            <a:ext cx="8042276" cy="5471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7410" y="657460"/>
            <a:ext cx="2544286" cy="7140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Day1 : Kata cloud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sz="1400" dirty="0" smtClean="0"/>
              <a:t>Docker basics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K8’s architecture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K8’s components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Quiz </a:t>
            </a:r>
            <a:r>
              <a:rPr lang="mr-IN" sz="1400" dirty="0" smtClean="0"/>
              <a:t>–</a:t>
            </a:r>
            <a:r>
              <a:rPr lang="en-US" sz="1400" dirty="0" smtClean="0"/>
              <a:t> 1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Cloud components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C</a:t>
            </a:r>
            <a:r>
              <a:rPr lang="en-US" sz="1400" dirty="0" smtClean="0"/>
              <a:t>loud hierarchy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Basic requirements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Namespace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Pod, 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 Quiz </a:t>
            </a:r>
            <a:r>
              <a:rPr lang="mr-IN" sz="1400" dirty="0" smtClean="0"/>
              <a:t>–</a:t>
            </a:r>
            <a:r>
              <a:rPr lang="en-US" sz="1400" dirty="0" smtClean="0"/>
              <a:t> 2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Replica set, deployment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Quiz -3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Services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6128" y="746360"/>
            <a:ext cx="282099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Day2: GCP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sz="1400" dirty="0" smtClean="0"/>
              <a:t>Kubectl commands</a:t>
            </a:r>
          </a:p>
          <a:p>
            <a:pPr marL="800100" lvl="1" indent="-342900">
              <a:buAutoNum type="alphaLcPeriod"/>
            </a:pPr>
            <a:r>
              <a:rPr lang="en-US" sz="1400" dirty="0" smtClean="0"/>
              <a:t>Create</a:t>
            </a:r>
          </a:p>
          <a:p>
            <a:pPr marL="800100" lvl="1" indent="-342900">
              <a:buAutoNum type="alphaLcPeriod"/>
            </a:pPr>
            <a:r>
              <a:rPr lang="en-US" sz="1400" dirty="0" smtClean="0"/>
              <a:t>Edit</a:t>
            </a:r>
          </a:p>
          <a:p>
            <a:pPr marL="800100" lvl="1" indent="-342900">
              <a:buAutoNum type="alphaLcPeriod"/>
            </a:pPr>
            <a:r>
              <a:rPr lang="en-US" sz="1400" dirty="0" smtClean="0"/>
              <a:t>Describe</a:t>
            </a:r>
          </a:p>
          <a:p>
            <a:pPr marL="800100" lvl="1" indent="-342900">
              <a:buAutoNum type="alphaLcPeriod"/>
            </a:pPr>
            <a:r>
              <a:rPr lang="en-US" sz="1400" dirty="0" smtClean="0"/>
              <a:t>Logs</a:t>
            </a:r>
          </a:p>
          <a:p>
            <a:pPr marL="800100" lvl="1" indent="-342900">
              <a:buAutoNum type="alphaLcPeriod"/>
            </a:pPr>
            <a:r>
              <a:rPr lang="en-US" sz="1400" dirty="0" smtClean="0"/>
              <a:t>Delete</a:t>
            </a:r>
          </a:p>
          <a:p>
            <a:pPr marL="800100" lvl="1" indent="-342900">
              <a:buAutoNum type="alphaLcPeriod"/>
            </a:pPr>
            <a:r>
              <a:rPr lang="en-US" sz="1400" dirty="0" smtClean="0"/>
              <a:t>Get</a:t>
            </a:r>
          </a:p>
          <a:p>
            <a:pPr marL="800100" lvl="1" indent="-342900">
              <a:buAutoNum type="alphaLcPeriod"/>
            </a:pPr>
            <a:r>
              <a:rPr lang="en-US" sz="1400" dirty="0" smtClean="0"/>
              <a:t>Auto scaling</a:t>
            </a:r>
          </a:p>
          <a:p>
            <a:endParaRPr lang="en-US" sz="1400" dirty="0" smtClean="0"/>
          </a:p>
          <a:p>
            <a:r>
              <a:rPr lang="en-US" sz="1400" b="1" dirty="0" smtClean="0"/>
              <a:t>Quiz - 4</a:t>
            </a:r>
          </a:p>
          <a:p>
            <a:endParaRPr lang="en-US" sz="1400" dirty="0"/>
          </a:p>
          <a:p>
            <a:r>
              <a:rPr lang="en-US" sz="1400" dirty="0" smtClean="0"/>
              <a:t>2. Helm, Tiller</a:t>
            </a:r>
          </a:p>
          <a:p>
            <a:endParaRPr lang="en-US" sz="1400" dirty="0"/>
          </a:p>
          <a:p>
            <a:r>
              <a:rPr lang="en-US" sz="1400" dirty="0" smtClean="0"/>
              <a:t>3. Helm Structure</a:t>
            </a:r>
          </a:p>
          <a:p>
            <a:endParaRPr lang="en-US" sz="1400" dirty="0"/>
          </a:p>
          <a:p>
            <a:r>
              <a:rPr lang="en-US" sz="1400" dirty="0" smtClean="0"/>
              <a:t>4. Helm Demo</a:t>
            </a:r>
          </a:p>
          <a:p>
            <a:endParaRPr lang="en-US" sz="1400" dirty="0"/>
          </a:p>
          <a:p>
            <a:r>
              <a:rPr lang="en-US" sz="1400" b="1" dirty="0" smtClean="0"/>
              <a:t>Quiz - 5</a:t>
            </a:r>
          </a:p>
          <a:p>
            <a:endParaRPr lang="en-US" sz="1400" dirty="0"/>
          </a:p>
          <a:p>
            <a:r>
              <a:rPr lang="en-US" sz="1400" dirty="0" smtClean="0"/>
              <a:t>5. Jenkins &amp;Helm deployments</a:t>
            </a:r>
            <a:endParaRPr lang="en-US" sz="1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0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Replica set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06964" y="1040022"/>
            <a:ext cx="4572000" cy="52629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1600" dirty="0"/>
              <a:t>apiVersion: apps/</a:t>
            </a:r>
            <a:r>
              <a:rPr lang="mr-IN" sz="1600" dirty="0" smtClean="0"/>
              <a:t>v1</a:t>
            </a:r>
            <a:endParaRPr lang="mr-IN" sz="1600" dirty="0"/>
          </a:p>
          <a:p>
            <a:r>
              <a:rPr lang="mr-IN" sz="1600" dirty="0"/>
              <a:t>kind: </a:t>
            </a:r>
            <a:r>
              <a:rPr lang="mr-IN" sz="1600" dirty="0" smtClean="0"/>
              <a:t>ReplicaSet</a:t>
            </a:r>
            <a:endParaRPr lang="mr-IN" sz="1600" dirty="0"/>
          </a:p>
          <a:p>
            <a:r>
              <a:rPr lang="en-US" sz="1600" dirty="0" smtClean="0"/>
              <a:t>m</a:t>
            </a:r>
            <a:r>
              <a:rPr lang="mr-IN" sz="1600" dirty="0" smtClean="0"/>
              <a:t>etadata:</a:t>
            </a:r>
            <a:endParaRPr lang="mr-IN" sz="1600" dirty="0"/>
          </a:p>
          <a:p>
            <a:r>
              <a:rPr lang="mr-IN" sz="1600" dirty="0"/>
              <a:t>  name: </a:t>
            </a:r>
            <a:r>
              <a:rPr lang="mr-IN" sz="1600" dirty="0" smtClean="0"/>
              <a:t>frontend</a:t>
            </a:r>
            <a:endParaRPr lang="mr-IN" sz="1600" dirty="0"/>
          </a:p>
          <a:p>
            <a:r>
              <a:rPr lang="mr-IN" sz="1600" dirty="0"/>
              <a:t>  labels</a:t>
            </a:r>
            <a:r>
              <a:rPr lang="mr-IN" sz="1600" dirty="0" smtClean="0"/>
              <a:t>:</a:t>
            </a:r>
            <a:endParaRPr lang="mr-IN" sz="1600" dirty="0"/>
          </a:p>
          <a:p>
            <a:r>
              <a:rPr lang="mr-IN" sz="1600" dirty="0"/>
              <a:t>    app: </a:t>
            </a:r>
            <a:r>
              <a:rPr lang="mr-IN" sz="1600" dirty="0" smtClean="0"/>
              <a:t>mywebsite</a:t>
            </a:r>
            <a:endParaRPr lang="mr-IN" sz="1600" dirty="0"/>
          </a:p>
          <a:p>
            <a:r>
              <a:rPr lang="mr-IN" sz="1600" dirty="0"/>
              <a:t>    tier: </a:t>
            </a:r>
            <a:r>
              <a:rPr lang="mr-IN" sz="1600" dirty="0" smtClean="0"/>
              <a:t>frontend</a:t>
            </a:r>
            <a:endParaRPr lang="mr-IN" sz="1600" dirty="0"/>
          </a:p>
          <a:p>
            <a:r>
              <a:rPr lang="en-US" sz="1600" dirty="0"/>
              <a:t>s</a:t>
            </a:r>
            <a:r>
              <a:rPr lang="mr-IN" sz="1600" dirty="0" smtClean="0"/>
              <a:t>pec:</a:t>
            </a:r>
            <a:endParaRPr lang="mr-IN" sz="1600" dirty="0"/>
          </a:p>
          <a:p>
            <a:r>
              <a:rPr lang="mr-IN" sz="1600" dirty="0"/>
              <a:t>  replicas: </a:t>
            </a:r>
            <a:r>
              <a:rPr lang="mr-IN" sz="1600" dirty="0" smtClean="0"/>
              <a:t>4</a:t>
            </a:r>
            <a:endParaRPr lang="mr-IN" sz="1600" dirty="0"/>
          </a:p>
          <a:p>
            <a:r>
              <a:rPr lang="mr-IN" sz="1600" dirty="0"/>
              <a:t>  template</a:t>
            </a:r>
            <a:r>
              <a:rPr lang="mr-IN" sz="1600" dirty="0" smtClean="0"/>
              <a:t>:</a:t>
            </a:r>
            <a:endParaRPr lang="mr-IN" sz="1600" dirty="0"/>
          </a:p>
          <a:p>
            <a:r>
              <a:rPr lang="mr-IN" sz="1600" dirty="0"/>
              <a:t>    metadata</a:t>
            </a:r>
            <a:r>
              <a:rPr lang="mr-IN" sz="1600" dirty="0" smtClean="0"/>
              <a:t>:</a:t>
            </a:r>
            <a:endParaRPr lang="mr-IN" sz="1600" dirty="0"/>
          </a:p>
          <a:p>
            <a:r>
              <a:rPr lang="mr-IN" sz="1600" dirty="0"/>
              <a:t>      name: myapp-</a:t>
            </a:r>
            <a:r>
              <a:rPr lang="mr-IN" sz="1600" dirty="0" smtClean="0"/>
              <a:t>pod</a:t>
            </a:r>
            <a:endParaRPr lang="mr-IN" sz="1600" dirty="0"/>
          </a:p>
          <a:p>
            <a:r>
              <a:rPr lang="mr-IN" sz="1600" dirty="0"/>
              <a:t>      labels</a:t>
            </a:r>
            <a:r>
              <a:rPr lang="mr-IN" sz="1600" dirty="0" smtClean="0"/>
              <a:t>:</a:t>
            </a:r>
            <a:endParaRPr lang="mr-IN" sz="1600" dirty="0"/>
          </a:p>
          <a:p>
            <a:r>
              <a:rPr lang="mr-IN" sz="1600" dirty="0"/>
              <a:t>        app: </a:t>
            </a:r>
            <a:r>
              <a:rPr lang="mr-IN" sz="1600" dirty="0" smtClean="0"/>
              <a:t>myapp</a:t>
            </a:r>
            <a:endParaRPr lang="mr-IN" sz="1600" dirty="0"/>
          </a:p>
          <a:p>
            <a:r>
              <a:rPr lang="mr-IN" sz="1600" dirty="0"/>
              <a:t>    spec</a:t>
            </a:r>
            <a:r>
              <a:rPr lang="mr-IN" sz="1600" dirty="0" smtClean="0"/>
              <a:t>:</a:t>
            </a:r>
            <a:endParaRPr lang="mr-IN" sz="1600" dirty="0"/>
          </a:p>
          <a:p>
            <a:r>
              <a:rPr lang="mr-IN" sz="1600" dirty="0"/>
              <a:t>      containers</a:t>
            </a:r>
            <a:r>
              <a:rPr lang="mr-IN" sz="1600" dirty="0" smtClean="0"/>
              <a:t>:</a:t>
            </a:r>
            <a:endParaRPr lang="mr-IN" sz="1600" dirty="0"/>
          </a:p>
          <a:p>
            <a:r>
              <a:rPr lang="mr-IN" sz="1600" dirty="0"/>
              <a:t>        - name: </a:t>
            </a:r>
            <a:r>
              <a:rPr lang="mr-IN" sz="1600" dirty="0" smtClean="0"/>
              <a:t>nginx</a:t>
            </a:r>
            <a:endParaRPr lang="mr-IN" sz="1600" dirty="0"/>
          </a:p>
          <a:p>
            <a:r>
              <a:rPr lang="mr-IN" sz="1600" dirty="0"/>
              <a:t>          </a:t>
            </a:r>
            <a:r>
              <a:rPr lang="en-GB" sz="1600" dirty="0" smtClean="0"/>
              <a:t>  </a:t>
            </a:r>
            <a:r>
              <a:rPr lang="mr-IN" sz="1600" dirty="0" smtClean="0"/>
              <a:t>image</a:t>
            </a:r>
            <a:r>
              <a:rPr lang="mr-IN" sz="1600" dirty="0"/>
              <a:t>: </a:t>
            </a:r>
            <a:r>
              <a:rPr lang="mr-IN" sz="1600" dirty="0" smtClean="0"/>
              <a:t>nginx</a:t>
            </a:r>
            <a:endParaRPr lang="mr-IN" sz="1600" dirty="0"/>
          </a:p>
          <a:p>
            <a:r>
              <a:rPr lang="mr-IN" sz="1600" dirty="0"/>
              <a:t>  selector</a:t>
            </a:r>
            <a:r>
              <a:rPr lang="mr-IN" sz="1600" dirty="0" smtClean="0"/>
              <a:t>:</a:t>
            </a:r>
            <a:endParaRPr lang="mr-IN" sz="1600" dirty="0"/>
          </a:p>
          <a:p>
            <a:r>
              <a:rPr lang="mr-IN" sz="1600" dirty="0"/>
              <a:t>    matchLabels</a:t>
            </a:r>
            <a:r>
              <a:rPr lang="mr-IN" sz="1600" dirty="0" smtClean="0"/>
              <a:t>:</a:t>
            </a:r>
            <a:endParaRPr lang="mr-IN" sz="1600" dirty="0"/>
          </a:p>
          <a:p>
            <a:r>
              <a:rPr lang="mr-IN" sz="1600" dirty="0"/>
              <a:t>      app: myapp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4854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0913" y="1273292"/>
            <a:ext cx="77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create deployment &lt;</a:t>
            </a:r>
            <a:r>
              <a:rPr lang="en-US" dirty="0" err="1" smtClean="0"/>
              <a:t>deploym</a:t>
            </a:r>
            <a:r>
              <a:rPr lang="en-US" dirty="0" smtClean="0"/>
              <a:t> name&gt; --image=&lt;image name&gt;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913" y="2107470"/>
            <a:ext cx="741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scale replicas=&lt;NO&gt; deployment/&lt;name of deployment&gt;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5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995" y="1130498"/>
            <a:ext cx="8931501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I</a:t>
            </a:r>
            <a:r>
              <a:rPr lang="en-US" b="1" dirty="0" smtClean="0"/>
              <a:t> created a pod “my pod” and pod stopped working, kubernetes will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ensure always one pod is running, even if this pod is deleted.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 smtClean="0"/>
              <a:t>True	B. False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b="1" dirty="0" smtClean="0"/>
              <a:t>Once </a:t>
            </a:r>
            <a:r>
              <a:rPr lang="en-US" b="1" dirty="0" smtClean="0"/>
              <a:t>I</a:t>
            </a:r>
            <a:r>
              <a:rPr lang="en-US" b="1" dirty="0" smtClean="0"/>
              <a:t> have declare a replica set with replicas as 6 </a:t>
            </a:r>
            <a:r>
              <a:rPr lang="en-US" b="1" dirty="0" smtClean="0"/>
              <a:t>I</a:t>
            </a:r>
            <a:r>
              <a:rPr lang="en-US" b="1" dirty="0" smtClean="0"/>
              <a:t> cannot amend it any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further?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 smtClean="0"/>
              <a:t>True B. False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r>
              <a:rPr lang="en-US" dirty="0" smtClean="0"/>
              <a:t>3. </a:t>
            </a:r>
            <a:r>
              <a:rPr lang="en-US" b="1" dirty="0"/>
              <a:t>I created a pod </a:t>
            </a:r>
            <a:r>
              <a:rPr lang="en-US" b="1" dirty="0" smtClean="0"/>
              <a:t>“my pod” with </a:t>
            </a:r>
            <a:r>
              <a:rPr lang="en-US" b="1" dirty="0" err="1" smtClean="0"/>
              <a:t>rs</a:t>
            </a:r>
            <a:r>
              <a:rPr lang="en-US" b="1" dirty="0" smtClean="0"/>
              <a:t> (5) “replica pod” and one of the pod </a:t>
            </a:r>
          </a:p>
          <a:p>
            <a:r>
              <a:rPr lang="en-US" b="1" dirty="0" smtClean="0"/>
              <a:t>    s</a:t>
            </a:r>
            <a:r>
              <a:rPr lang="en-US" b="1" dirty="0" smtClean="0"/>
              <a:t>topped  working</a:t>
            </a:r>
            <a:r>
              <a:rPr lang="en-US" b="1" dirty="0"/>
              <a:t>, </a:t>
            </a:r>
            <a:r>
              <a:rPr lang="en-US" b="1" dirty="0" smtClean="0"/>
              <a:t>kubernetes </a:t>
            </a:r>
            <a:r>
              <a:rPr lang="en-US" b="1" dirty="0"/>
              <a:t>will </a:t>
            </a:r>
            <a:r>
              <a:rPr lang="en-US" b="1" dirty="0" smtClean="0"/>
              <a:t>ensure </a:t>
            </a:r>
            <a:r>
              <a:rPr lang="en-US" b="1" dirty="0"/>
              <a:t>always one pod is running, even </a:t>
            </a:r>
            <a:r>
              <a:rPr lang="en-US" b="1" dirty="0" smtClean="0"/>
              <a:t>if</a:t>
            </a:r>
          </a:p>
          <a:p>
            <a:r>
              <a:rPr lang="en-US" b="1" dirty="0" smtClean="0"/>
              <a:t>    this </a:t>
            </a:r>
            <a:r>
              <a:rPr lang="en-US" b="1" dirty="0"/>
              <a:t>pod is deleted.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True	B. False</a:t>
            </a:r>
          </a:p>
          <a:p>
            <a:endParaRPr lang="en-US" dirty="0" smtClean="0"/>
          </a:p>
          <a:p>
            <a:r>
              <a:rPr lang="en-US" dirty="0" smtClean="0"/>
              <a:t>4. </a:t>
            </a:r>
            <a:r>
              <a:rPr lang="en-US" b="1" dirty="0" smtClean="0"/>
              <a:t>I</a:t>
            </a:r>
            <a:r>
              <a:rPr lang="en-US" b="1" dirty="0" smtClean="0"/>
              <a:t> can use below command which will increase my pod count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kubectl</a:t>
            </a:r>
            <a:r>
              <a:rPr lang="en-US" b="1" dirty="0" smtClean="0"/>
              <a:t> scale </a:t>
            </a:r>
            <a:r>
              <a:rPr lang="mr-IN" b="1" dirty="0" smtClean="0"/>
              <a:t>–</a:t>
            </a:r>
            <a:r>
              <a:rPr lang="en-US" b="1" dirty="0" smtClean="0"/>
              <a:t>replicas=6 pod/&lt;name of pod&gt;</a:t>
            </a:r>
          </a:p>
          <a:p>
            <a:r>
              <a:rPr lang="en-US" dirty="0" smtClean="0"/>
              <a:t>A. True  B.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5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Service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7410" y="889000"/>
            <a:ext cx="21082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Node Port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Cluster IP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639536"/>
            <a:ext cx="89673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kubectl</a:t>
            </a:r>
            <a:r>
              <a:rPr lang="en-US" i="1" dirty="0"/>
              <a:t> get service my-</a:t>
            </a:r>
            <a:r>
              <a:rPr lang="en-US" i="1" dirty="0" err="1"/>
              <a:t>cip</a:t>
            </a:r>
            <a:r>
              <a:rPr lang="en-US" i="1" dirty="0"/>
              <a:t>-service --output </a:t>
            </a:r>
            <a:r>
              <a:rPr lang="en-US" i="1" dirty="0" smtClean="0"/>
              <a:t>yaml </a:t>
            </a:r>
            <a:r>
              <a:rPr lang="en-US" dirty="0" smtClean="0">
                <a:sym typeface="Wingdings"/>
              </a:rPr>
              <a:t> gives details in yaml format</a:t>
            </a:r>
          </a:p>
          <a:p>
            <a:endParaRPr lang="en-US" dirty="0">
              <a:sym typeface="Wingdings"/>
            </a:endParaRPr>
          </a:p>
          <a:p>
            <a:r>
              <a:rPr lang="en-US" i="1" dirty="0" err="1">
                <a:sym typeface="Wingdings"/>
              </a:rPr>
              <a:t>k</a:t>
            </a:r>
            <a:r>
              <a:rPr lang="en-US" i="1" dirty="0" err="1" smtClean="0">
                <a:sym typeface="Wingdings"/>
              </a:rPr>
              <a:t>ubectl</a:t>
            </a:r>
            <a:r>
              <a:rPr lang="en-US" i="1" dirty="0" smtClean="0">
                <a:sym typeface="Wingdings"/>
              </a:rPr>
              <a:t> get svc </a:t>
            </a:r>
            <a:r>
              <a:rPr lang="mr-IN" i="1" dirty="0" smtClean="0">
                <a:sym typeface="Wingdings"/>
              </a:rPr>
              <a:t>–</a:t>
            </a:r>
            <a:r>
              <a:rPr lang="en-US" i="1" dirty="0" smtClean="0">
                <a:sym typeface="Wingdings"/>
              </a:rPr>
              <a:t>o wide </a:t>
            </a:r>
            <a:r>
              <a:rPr lang="en-US" dirty="0" smtClean="0">
                <a:sym typeface="Wingdings"/>
              </a:rPr>
              <a:t> give details including which node the service is running</a:t>
            </a:r>
          </a:p>
          <a:p>
            <a:endParaRPr lang="en-US" dirty="0">
              <a:sym typeface="Wingdings"/>
            </a:endParaRPr>
          </a:p>
          <a:p>
            <a:r>
              <a:rPr lang="en-US" i="1" dirty="0" err="1"/>
              <a:t>k</a:t>
            </a:r>
            <a:r>
              <a:rPr lang="en-US" i="1" dirty="0" err="1" smtClean="0"/>
              <a:t>ubectl</a:t>
            </a:r>
            <a:r>
              <a:rPr lang="en-US" i="1" dirty="0" smtClean="0"/>
              <a:t> exec </a:t>
            </a:r>
            <a:r>
              <a:rPr lang="mr-IN" i="1" dirty="0" smtClean="0"/>
              <a:t>–</a:t>
            </a:r>
            <a:r>
              <a:rPr lang="en-US" i="1" dirty="0" smtClean="0"/>
              <a:t>it &lt;pod name&gt; -- </a:t>
            </a:r>
            <a:r>
              <a:rPr lang="en-US" i="1" dirty="0" err="1" smtClean="0"/>
              <a:t>sh</a:t>
            </a:r>
            <a:r>
              <a:rPr lang="en-US" i="1" dirty="0" smtClean="0"/>
              <a:t> </a:t>
            </a:r>
            <a:r>
              <a:rPr lang="en-US" dirty="0" smtClean="0">
                <a:sym typeface="Wingdings"/>
              </a:rPr>
              <a:t> go in to pod and check details</a:t>
            </a:r>
          </a:p>
          <a:p>
            <a:endParaRPr lang="en-US" dirty="0">
              <a:sym typeface="Wingdings"/>
            </a:endParaRPr>
          </a:p>
          <a:p>
            <a:r>
              <a:rPr lang="en-US" i="1" dirty="0">
                <a:sym typeface="Wingdings"/>
              </a:rPr>
              <a:t>c</a:t>
            </a:r>
            <a:r>
              <a:rPr lang="en-US" i="1" dirty="0" smtClean="0">
                <a:sym typeface="Wingdings"/>
              </a:rPr>
              <a:t>url &lt;cluster </a:t>
            </a:r>
            <a:r>
              <a:rPr lang="en-US" i="1" dirty="0" err="1" smtClean="0">
                <a:sym typeface="Wingdings"/>
              </a:rPr>
              <a:t>ip</a:t>
            </a:r>
            <a:r>
              <a:rPr lang="en-US" i="1" dirty="0" smtClean="0">
                <a:sym typeface="Wingdings"/>
              </a:rPr>
              <a:t>&gt;:80 </a:t>
            </a:r>
            <a:r>
              <a:rPr lang="en-US" dirty="0" smtClean="0">
                <a:sym typeface="Wingdings"/>
              </a:rPr>
              <a:t> to get details at cluster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7410" y="5232400"/>
            <a:ext cx="843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gcloud</a:t>
            </a:r>
            <a:r>
              <a:rPr lang="en-US" i="1" dirty="0"/>
              <a:t> compute firewall-rules create </a:t>
            </a:r>
            <a:r>
              <a:rPr lang="en-US" i="1" dirty="0" smtClean="0"/>
              <a:t>&lt;</a:t>
            </a:r>
            <a:r>
              <a:rPr lang="en-US" i="1" dirty="0" err="1" smtClean="0"/>
              <a:t>nameof</a:t>
            </a:r>
            <a:r>
              <a:rPr lang="en-US" i="1" dirty="0" smtClean="0"/>
              <a:t> firewall&gt; </a:t>
            </a:r>
            <a:r>
              <a:rPr lang="en-US" i="1" dirty="0"/>
              <a:t>--allow </a:t>
            </a:r>
            <a:r>
              <a:rPr lang="en-US" i="1" dirty="0" err="1"/>
              <a:t>tcp</a:t>
            </a:r>
            <a:r>
              <a:rPr lang="en-US" i="1" dirty="0" smtClean="0"/>
              <a:t>:&lt;node</a:t>
            </a:r>
            <a:r>
              <a:rPr lang="en-US" i="1" dirty="0"/>
              <a:t>-</a:t>
            </a:r>
            <a:r>
              <a:rPr lang="en-US" i="1" dirty="0" smtClean="0"/>
              <a:t>port&gt;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9182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Kubectl Commands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759060"/>
            <a:ext cx="8833507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mr-IN" dirty="0" smtClean="0"/>
              <a:t>–</a:t>
            </a:r>
            <a:r>
              <a:rPr lang="en-US" dirty="0" smtClean="0"/>
              <a:t> to create pod, deployment, namespace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mr-IN" dirty="0" smtClean="0"/>
              <a:t>–</a:t>
            </a:r>
            <a:r>
              <a:rPr lang="en-US" dirty="0" smtClean="0"/>
              <a:t> if you have amended and need to update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EDIT </a:t>
            </a:r>
            <a:r>
              <a:rPr lang="mr-IN" dirty="0" smtClean="0"/>
              <a:t>–</a:t>
            </a:r>
            <a:r>
              <a:rPr lang="en-US" dirty="0" smtClean="0"/>
              <a:t> if you have to update any yaml file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Delete </a:t>
            </a:r>
            <a:r>
              <a:rPr lang="mr-IN" dirty="0" smtClean="0"/>
              <a:t>–</a:t>
            </a:r>
            <a:r>
              <a:rPr lang="en-US" dirty="0" smtClean="0"/>
              <a:t> to delete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Logs </a:t>
            </a:r>
            <a:r>
              <a:rPr lang="mr-IN" dirty="0" smtClean="0"/>
              <a:t>–</a:t>
            </a:r>
            <a:r>
              <a:rPr lang="en-US" dirty="0" smtClean="0"/>
              <a:t> to check logs of any objects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</a:t>
            </a:r>
            <a:r>
              <a:rPr lang="en-US" dirty="0" smtClean="0"/>
              <a:t>cale </a:t>
            </a:r>
            <a:r>
              <a:rPr lang="mr-IN" dirty="0" smtClean="0"/>
              <a:t>–</a:t>
            </a:r>
            <a:r>
              <a:rPr lang="en-US" dirty="0" smtClean="0"/>
              <a:t> to scale replica set, deployments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Auto scaling </a:t>
            </a:r>
            <a:r>
              <a:rPr lang="mr-IN" dirty="0" smtClean="0"/>
              <a:t>–</a:t>
            </a:r>
            <a:r>
              <a:rPr lang="en-US" dirty="0" smtClean="0"/>
              <a:t> to set min, max of your resources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CA" i="1" dirty="0" err="1"/>
              <a:t>kubectl</a:t>
            </a:r>
            <a:r>
              <a:rPr lang="en-CA" i="1" dirty="0"/>
              <a:t> </a:t>
            </a:r>
            <a:r>
              <a:rPr lang="en-CA" i="1" dirty="0" err="1"/>
              <a:t>autoscale</a:t>
            </a:r>
            <a:r>
              <a:rPr lang="en-CA" i="1" dirty="0"/>
              <a:t> deployment my-deployment --</a:t>
            </a:r>
            <a:r>
              <a:rPr lang="en-CA" i="1" dirty="0" err="1"/>
              <a:t>cpu</a:t>
            </a:r>
            <a:r>
              <a:rPr lang="en-CA" i="1" dirty="0"/>
              <a:t>-percent=50 --min=1 --max=10</a:t>
            </a:r>
            <a:endParaRPr lang="en-US" i="1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Describe </a:t>
            </a:r>
            <a:r>
              <a:rPr lang="mr-IN" dirty="0" smtClean="0"/>
              <a:t>–</a:t>
            </a:r>
            <a:r>
              <a:rPr lang="en-US" dirty="0" smtClean="0"/>
              <a:t> to know in details about your objects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mr-IN" dirty="0" smtClean="0"/>
              <a:t>–</a:t>
            </a:r>
            <a:r>
              <a:rPr lang="en-US" dirty="0" smtClean="0"/>
              <a:t> to get details about your objects running in cluster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2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901700"/>
            <a:ext cx="8622873" cy="575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T</a:t>
            </a:r>
            <a:r>
              <a:rPr lang="en-US" sz="1600" dirty="0" smtClean="0"/>
              <a:t>o make use of your service outside any cloud environment you have to use type as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lphaLcPeriod"/>
            </a:pPr>
            <a:r>
              <a:rPr lang="en-US" sz="1600" dirty="0" err="1" smtClean="0"/>
              <a:t>LoadBalancer</a:t>
            </a:r>
            <a:endParaRPr lang="en-US" sz="1600" dirty="0" smtClean="0"/>
          </a:p>
          <a:p>
            <a:pPr marL="342900" indent="-342900">
              <a:buAutoNum type="alphaLcPeriod"/>
            </a:pPr>
            <a:r>
              <a:rPr lang="en-US" sz="1600" dirty="0" err="1" smtClean="0"/>
              <a:t>NodePort</a:t>
            </a:r>
            <a:endParaRPr lang="en-US" sz="1600" dirty="0" smtClean="0"/>
          </a:p>
          <a:p>
            <a:pPr marL="342900" indent="-342900">
              <a:buAutoNum type="alphaLcPeriod"/>
            </a:pPr>
            <a:r>
              <a:rPr lang="en-US" sz="1600" dirty="0" err="1" smtClean="0"/>
              <a:t>ClusterIP</a:t>
            </a:r>
            <a:endParaRPr lang="en-US" sz="1600" dirty="0" smtClean="0"/>
          </a:p>
          <a:p>
            <a:pPr marL="342900" indent="-342900">
              <a:buAutoNum type="alphaLcPeriod"/>
            </a:pPr>
            <a:endParaRPr lang="en-US" sz="1600" dirty="0"/>
          </a:p>
          <a:p>
            <a:r>
              <a:rPr lang="en-US" sz="1600" dirty="0" smtClean="0"/>
              <a:t>2. Which command is used to list all the objects running inside your namespace?</a:t>
            </a:r>
          </a:p>
          <a:p>
            <a:endParaRPr lang="en-US" sz="1600" dirty="0"/>
          </a:p>
          <a:p>
            <a:r>
              <a:rPr lang="en-US" sz="1600" dirty="0" smtClean="0"/>
              <a:t>3. Which command is used to know what image is running inside a container?</a:t>
            </a:r>
          </a:p>
          <a:p>
            <a:endParaRPr lang="en-US" sz="1600" dirty="0"/>
          </a:p>
          <a:p>
            <a:r>
              <a:rPr lang="en-US" sz="1600" dirty="0" smtClean="0"/>
              <a:t>4. </a:t>
            </a:r>
            <a:r>
              <a:rPr lang="en-US" sz="1600" dirty="0" smtClean="0"/>
              <a:t>I</a:t>
            </a:r>
            <a:r>
              <a:rPr lang="en-US" sz="1600" dirty="0" smtClean="0"/>
              <a:t>f </a:t>
            </a:r>
            <a:r>
              <a:rPr lang="en-US" sz="1600" dirty="0" smtClean="0"/>
              <a:t>I</a:t>
            </a:r>
            <a:r>
              <a:rPr lang="en-US" sz="1600" dirty="0" smtClean="0"/>
              <a:t> wanted to know on which node my service is running which command </a:t>
            </a:r>
            <a:r>
              <a:rPr lang="en-US" sz="1600" dirty="0" smtClean="0"/>
              <a:t>I</a:t>
            </a:r>
            <a:r>
              <a:rPr lang="en-US" sz="1600" dirty="0" smtClean="0"/>
              <a:t> can use?</a:t>
            </a:r>
          </a:p>
          <a:p>
            <a:pPr marL="342900" indent="-342900">
              <a:buAutoNum type="alphaLcPeriod"/>
            </a:pPr>
            <a:r>
              <a:rPr lang="en-US" sz="1600" dirty="0" smtClean="0"/>
              <a:t>-o wide</a:t>
            </a:r>
          </a:p>
          <a:p>
            <a:pPr marL="342900" indent="-342900">
              <a:buAutoNum type="alphaLcPeriod"/>
            </a:pPr>
            <a:r>
              <a:rPr lang="en-US" sz="1600" dirty="0" smtClean="0"/>
              <a:t>-o node</a:t>
            </a:r>
          </a:p>
          <a:p>
            <a:pPr marL="342900" indent="-342900">
              <a:buAutoNum type="alphaLcPeriod"/>
            </a:pPr>
            <a:endParaRPr lang="en-US" sz="1600" dirty="0"/>
          </a:p>
          <a:p>
            <a:r>
              <a:rPr lang="en-US" sz="1600" dirty="0" smtClean="0"/>
              <a:t>5. I can delete a container running inside a pod without disturbing a pod</a:t>
            </a:r>
          </a:p>
          <a:p>
            <a:pPr marL="342900" indent="-342900">
              <a:buAutoNum type="alphaLcPeriod"/>
            </a:pPr>
            <a:r>
              <a:rPr lang="en-US" sz="1600" dirty="0" smtClean="0"/>
              <a:t>True</a:t>
            </a:r>
          </a:p>
          <a:p>
            <a:pPr marL="342900" indent="-342900">
              <a:buAutoNum type="alphaLcPeriod"/>
            </a:pPr>
            <a:r>
              <a:rPr lang="en-US" sz="1600" dirty="0" smtClean="0"/>
              <a:t>False</a:t>
            </a:r>
          </a:p>
          <a:p>
            <a:pPr marL="342900" indent="-342900">
              <a:buAutoNum type="alphaLcPeriod"/>
            </a:pPr>
            <a:endParaRPr lang="en-US" sz="1600" dirty="0"/>
          </a:p>
          <a:p>
            <a:r>
              <a:rPr lang="en-US" sz="1600" dirty="0" smtClean="0"/>
              <a:t>6. Which among the following will collapse the objects completely</a:t>
            </a:r>
          </a:p>
          <a:p>
            <a:endParaRPr lang="en-US" sz="1600" dirty="0"/>
          </a:p>
          <a:p>
            <a:pPr marL="342900" indent="-342900">
              <a:buAutoNum type="alphaLcPeriod"/>
            </a:pPr>
            <a:r>
              <a:rPr lang="en-US" sz="1600" dirty="0" smtClean="0"/>
              <a:t>D</a:t>
            </a:r>
            <a:r>
              <a:rPr lang="en-US" sz="1600" dirty="0" smtClean="0"/>
              <a:t>eleting Pod</a:t>
            </a:r>
          </a:p>
          <a:p>
            <a:pPr marL="342900" indent="-342900">
              <a:buAutoNum type="alphaLcPeriod"/>
            </a:pPr>
            <a:r>
              <a:rPr lang="en-US" sz="1600" dirty="0" smtClean="0"/>
              <a:t>Deleting replica set</a:t>
            </a:r>
          </a:p>
          <a:p>
            <a:pPr marL="342900" indent="-342900">
              <a:buAutoNum type="alphaLcPeriod"/>
            </a:pPr>
            <a:r>
              <a:rPr lang="en-US" sz="1600" dirty="0" smtClean="0"/>
              <a:t>Deleting Deployment</a:t>
            </a:r>
          </a:p>
        </p:txBody>
      </p:sp>
    </p:spTree>
    <p:extLst>
      <p:ext uri="{BB962C8B-B14F-4D97-AF65-F5344CB8AC3E}">
        <p14:creationId xmlns:p14="http://schemas.microsoft.com/office/powerpoint/2010/main" val="3491822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HELM</a:t>
            </a:r>
            <a:r>
              <a:rPr lang="en-US" dirty="0" smtClean="0"/>
              <a:t> &amp; Tiller</a:t>
            </a:r>
            <a:endParaRPr lang="en-US" dirty="0"/>
          </a:p>
        </p:txBody>
      </p:sp>
      <p:pic>
        <p:nvPicPr>
          <p:cNvPr id="3" name="Picture 2" descr="Helm - the Better Way to Deploy on Kubernetes - Reinhard Nägele - Co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87" y="2078016"/>
            <a:ext cx="805746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56692" y="746360"/>
            <a:ext cx="83237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/>
              <a:t>Helm helps you manage Kubernetes applications — Helm Charts help you define, install, and upgrade even the most complex Kubernetes application</a:t>
            </a:r>
            <a:r>
              <a:rPr lang="en-SG" sz="1400" dirty="0" smtClean="0"/>
              <a:t>.</a:t>
            </a:r>
          </a:p>
          <a:p>
            <a:endParaRPr lang="en-SG" sz="1400" dirty="0"/>
          </a:p>
          <a:p>
            <a:r>
              <a:rPr lang="en-SG" sz="1400" b="1" dirty="0"/>
              <a:t>Tiller</a:t>
            </a:r>
            <a:r>
              <a:rPr lang="en-SG" sz="1400" dirty="0"/>
              <a:t> is the service that actually communicates with the </a:t>
            </a:r>
            <a:r>
              <a:rPr lang="en-SG" sz="1400" b="1" dirty="0"/>
              <a:t>Kubernetes</a:t>
            </a:r>
            <a:r>
              <a:rPr lang="en-SG" sz="1400" dirty="0"/>
              <a:t> API to manage our </a:t>
            </a:r>
          </a:p>
          <a:p>
            <a:r>
              <a:rPr lang="en-SG" sz="1400" dirty="0"/>
              <a:t>Helm packages</a:t>
            </a:r>
          </a:p>
          <a:p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491822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HELM DEMO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3950" y="1013388"/>
            <a:ext cx="873578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dirty="0" smtClean="0"/>
              <a:t>asy yaml writing</a:t>
            </a:r>
          </a:p>
          <a:p>
            <a:endParaRPr lang="en-US" dirty="0"/>
          </a:p>
          <a:p>
            <a:r>
              <a:rPr lang="en-US" sz="1600" dirty="0" smtClean="0"/>
              <a:t>K</a:t>
            </a:r>
            <a:r>
              <a:rPr lang="en-US" sz="1600" dirty="0" smtClean="0"/>
              <a:t>ubectl create deployment &lt;name&gt; --image=&lt;</a:t>
            </a:r>
            <a:r>
              <a:rPr lang="en-US" sz="1600" dirty="0" err="1" smtClean="0"/>
              <a:t>imagename</a:t>
            </a:r>
            <a:r>
              <a:rPr lang="en-US" sz="1600" dirty="0" smtClean="0"/>
              <a:t>&gt; --dry-run </a:t>
            </a:r>
            <a:r>
              <a:rPr lang="mr-IN" sz="1600" dirty="0" smtClean="0"/>
              <a:t>–</a:t>
            </a:r>
            <a:r>
              <a:rPr lang="en-US" sz="1600" dirty="0" smtClean="0"/>
              <a:t>o yaml &gt; </a:t>
            </a:r>
            <a:r>
              <a:rPr lang="en-US" sz="1600" dirty="0" err="1" smtClean="0"/>
              <a:t>de.yaml</a:t>
            </a:r>
            <a:endParaRPr lang="en-US" sz="1600" dirty="0" smtClean="0"/>
          </a:p>
          <a:p>
            <a:endParaRPr lang="en-US" sz="1600" dirty="0"/>
          </a:p>
          <a:p>
            <a:r>
              <a:rPr lang="en-SG" sz="1600" dirty="0">
                <a:sym typeface="Wingdings" pitchFamily="2" charset="2"/>
              </a:rPr>
              <a:t>kubectl expose deployment </a:t>
            </a:r>
            <a:r>
              <a:rPr lang="en-SG" sz="1600" dirty="0" smtClean="0">
                <a:sym typeface="Wingdings" pitchFamily="2" charset="2"/>
              </a:rPr>
              <a:t>&lt;name&gt; </a:t>
            </a:r>
            <a:r>
              <a:rPr lang="en-SG" sz="1600" dirty="0">
                <a:sym typeface="Wingdings" pitchFamily="2" charset="2"/>
              </a:rPr>
              <a:t>–port 80 –dry-run –o yaml </a:t>
            </a:r>
            <a:r>
              <a:rPr lang="en-SG" sz="1600" dirty="0" smtClean="0">
                <a:sym typeface="Wingdings" pitchFamily="2" charset="2"/>
              </a:rPr>
              <a:t>&gt; ser.yaml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87410" y="3014505"/>
            <a:ext cx="30854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hart.yaml</a:t>
            </a:r>
            <a:endParaRPr lang="en-US" dirty="0" smtClean="0"/>
          </a:p>
          <a:p>
            <a:r>
              <a:rPr lang="en-SG" dirty="0"/>
              <a:t>apiVersion: v1</a:t>
            </a:r>
          </a:p>
          <a:p>
            <a:r>
              <a:rPr lang="en-SG" dirty="0"/>
              <a:t>name: bitesize</a:t>
            </a:r>
          </a:p>
          <a:p>
            <a:r>
              <a:rPr lang="en-SG" dirty="0"/>
              <a:t>version: 0.1.0</a:t>
            </a:r>
          </a:p>
          <a:p>
            <a:r>
              <a:rPr lang="en-SG" dirty="0"/>
              <a:t>appVersion: 1.0</a:t>
            </a:r>
          </a:p>
          <a:p>
            <a:r>
              <a:rPr lang="en-SG" dirty="0"/>
              <a:t>description: bitesize demo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8168" y="3014505"/>
            <a:ext cx="1121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dirty="0" smtClean="0"/>
              <a:t>ist</a:t>
            </a:r>
          </a:p>
          <a:p>
            <a:r>
              <a:rPr lang="en-US" dirty="0" smtClean="0"/>
              <a:t>U</a:t>
            </a:r>
            <a:r>
              <a:rPr lang="en-US" dirty="0" smtClean="0"/>
              <a:t>pgrade</a:t>
            </a:r>
          </a:p>
          <a:p>
            <a:r>
              <a:rPr lang="en-US" dirty="0" smtClean="0"/>
              <a:t>R</a:t>
            </a:r>
            <a:r>
              <a:rPr lang="en-US" dirty="0" smtClean="0"/>
              <a:t>ollback</a:t>
            </a:r>
          </a:p>
          <a:p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54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4288" y="874637"/>
            <a:ext cx="77940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Helm can communicate directly with kubernetes.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lphaUcPeriod"/>
            </a:pPr>
            <a:r>
              <a:rPr lang="en-US" dirty="0" smtClean="0"/>
              <a:t>True B. False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r>
              <a:rPr lang="en-US" dirty="0" smtClean="0"/>
              <a:t>2. Which Helm command will help us to get whole helm structure?</a:t>
            </a:r>
          </a:p>
          <a:p>
            <a:pPr marL="342900" indent="-342900">
              <a:buAutoNum type="alphaUcPeriod"/>
            </a:pPr>
            <a:r>
              <a:rPr lang="en-US" dirty="0" smtClean="0"/>
              <a:t>Upgrade B. List C. Create D. Install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r>
              <a:rPr lang="en-US" dirty="0" smtClean="0"/>
              <a:t>3. What is the argument we need to pass in Helm rollback command?</a:t>
            </a:r>
          </a:p>
          <a:p>
            <a:endParaRPr lang="en-US" dirty="0"/>
          </a:p>
          <a:p>
            <a:r>
              <a:rPr lang="en-US" dirty="0" smtClean="0"/>
              <a:t>4. If you delete helm release still pod will be running</a:t>
            </a:r>
          </a:p>
          <a:p>
            <a:r>
              <a:rPr lang="en-US" dirty="0" smtClean="0"/>
              <a:t>A. True B. False</a:t>
            </a:r>
          </a:p>
        </p:txBody>
      </p:sp>
    </p:spTree>
    <p:extLst>
      <p:ext uri="{BB962C8B-B14F-4D97-AF65-F5344CB8AC3E}">
        <p14:creationId xmlns:p14="http://schemas.microsoft.com/office/powerpoint/2010/main" val="690375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2286" y="2957185"/>
            <a:ext cx="8042276" cy="547126"/>
          </a:xfrm>
        </p:spPr>
        <p:txBody>
          <a:bodyPr/>
          <a:lstStyle/>
          <a:p>
            <a:r>
              <a:rPr lang="en-US" dirty="0" smtClean="0"/>
              <a:t>Thanks!!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7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212" y="746360"/>
            <a:ext cx="8871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open source software used to manage your docker containers effectively.</a:t>
            </a:r>
          </a:p>
          <a:p>
            <a:endParaRPr lang="en-US" dirty="0" smtClean="0"/>
          </a:p>
          <a:p>
            <a:r>
              <a:rPr lang="en-US" dirty="0" smtClean="0"/>
              <a:t>It aims to provide a platform for automating deployment, scaling and operation</a:t>
            </a:r>
          </a:p>
          <a:p>
            <a:r>
              <a:rPr lang="en-US" dirty="0"/>
              <a:t>o</a:t>
            </a:r>
            <a:r>
              <a:rPr lang="en-US" dirty="0" smtClean="0"/>
              <a:t>f application containers across clusters of hosts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54" y="2775935"/>
            <a:ext cx="7764199" cy="40820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1448" y="2159166"/>
            <a:ext cx="263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G</a:t>
            </a:r>
            <a:r>
              <a:rPr lang="en-US" b="1" dirty="0" err="1" smtClean="0"/>
              <a:t>limpse</a:t>
            </a:r>
            <a:r>
              <a:rPr lang="en-US" b="1" dirty="0" smtClean="0"/>
              <a:t> </a:t>
            </a:r>
            <a:r>
              <a:rPr lang="en-US" b="1" dirty="0" smtClean="0"/>
              <a:t>about </a:t>
            </a:r>
            <a:r>
              <a:rPr lang="en-US" b="1" dirty="0" smtClean="0">
                <a:hlinkClick r:id="rId3"/>
              </a:rPr>
              <a:t>docker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357" y="2019755"/>
            <a:ext cx="967394" cy="7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9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021"/>
            <a:ext cx="9144000" cy="609197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1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1955" y="199234"/>
            <a:ext cx="8042276" cy="547126"/>
          </a:xfrm>
        </p:spPr>
        <p:txBody>
          <a:bodyPr/>
          <a:lstStyle/>
          <a:p>
            <a:r>
              <a:rPr lang="en-US" sz="4000" dirty="0" smtClean="0"/>
              <a:t>K8s </a:t>
            </a:r>
            <a:r>
              <a:rPr lang="en-US" sz="4000" dirty="0" smtClean="0">
                <a:hlinkClick r:id="rId2"/>
              </a:rPr>
              <a:t>components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0" y="1407919"/>
            <a:ext cx="45720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b="1" dirty="0" err="1"/>
              <a:t>kube-apiserver</a:t>
            </a:r>
            <a:endParaRPr lang="en-US" sz="1200" b="1" dirty="0"/>
          </a:p>
          <a:p>
            <a:r>
              <a:rPr lang="en-US" sz="1200" dirty="0"/>
              <a:t>The API server is a component of the Kubernetes control plane that exposes the Kubernetes API. The API server is the front end for </a:t>
            </a:r>
            <a:r>
              <a:rPr lang="en-US" sz="1200" dirty="0" smtClean="0"/>
              <a:t>the </a:t>
            </a:r>
            <a:r>
              <a:rPr lang="en-US" sz="1200" dirty="0"/>
              <a:t>Kubernetes control plane.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794250"/>
            <a:ext cx="4572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err="1"/>
              <a:t>etcd</a:t>
            </a:r>
            <a:endParaRPr lang="en-US" sz="1200" b="1" dirty="0"/>
          </a:p>
          <a:p>
            <a:r>
              <a:rPr lang="en-US" sz="1200" dirty="0"/>
              <a:t>Consistent and highly-available key value store used as Kubernetes' backing store for all cluster data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0" y="3884654"/>
            <a:ext cx="45720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b="1" dirty="0" err="1"/>
              <a:t>kube</a:t>
            </a:r>
            <a:r>
              <a:rPr lang="en-US" sz="1200" b="1" dirty="0"/>
              <a:t>-scheduler</a:t>
            </a:r>
          </a:p>
          <a:p>
            <a:r>
              <a:rPr lang="en-US" sz="1200" dirty="0"/>
              <a:t>Control plane component that watches for newly created Pods with no assigned node, and selects a node for them to run 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144768"/>
            <a:ext cx="4572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b="1" dirty="0" err="1"/>
              <a:t>kube</a:t>
            </a:r>
            <a:r>
              <a:rPr lang="en-US" sz="1200" b="1" dirty="0"/>
              <a:t>-controller-manager</a:t>
            </a:r>
          </a:p>
          <a:p>
            <a:r>
              <a:rPr lang="en-US" sz="1200" dirty="0"/>
              <a:t>Control Plane component that runs controller processes.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3238323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b="1" dirty="0" err="1"/>
              <a:t>kubelet</a:t>
            </a:r>
            <a:r>
              <a:rPr lang="en-US" sz="1200" b="1" dirty="0"/>
              <a:t> </a:t>
            </a:r>
          </a:p>
          <a:p>
            <a:r>
              <a:rPr lang="en-US" sz="1200" dirty="0"/>
              <a:t>An agent that runs on each node in the cluster. It makes sure that containers are running in a Pod.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1963253"/>
            <a:ext cx="45720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b="1" dirty="0" err="1"/>
              <a:t>kube</a:t>
            </a:r>
            <a:r>
              <a:rPr lang="en-US" sz="1200" b="1" dirty="0"/>
              <a:t>-proxy </a:t>
            </a:r>
          </a:p>
          <a:p>
            <a:r>
              <a:rPr lang="en-US" sz="1200" dirty="0" err="1"/>
              <a:t>kube</a:t>
            </a:r>
            <a:r>
              <a:rPr lang="en-US" sz="1200" dirty="0"/>
              <a:t>-proxy is a network proxy that runs on each node in your cluster, implementing part of the Kubernetes Service concept.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4729270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b="1" dirty="0"/>
              <a:t>Container runtime</a:t>
            </a:r>
          </a:p>
          <a:p>
            <a:r>
              <a:rPr lang="en-US" sz="1200" dirty="0"/>
              <a:t>The container runtime is the software that is responsible for running containers.</a:t>
            </a:r>
          </a:p>
        </p:txBody>
      </p:sp>
    </p:spTree>
    <p:extLst>
      <p:ext uri="{BB962C8B-B14F-4D97-AF65-F5344CB8AC3E}">
        <p14:creationId xmlns:p14="http://schemas.microsoft.com/office/powerpoint/2010/main" val="208941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2" name="Picture 1" descr="Screen Shot 2020-07-23 at 15.3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1065"/>
            <a:ext cx="9144000" cy="43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9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3" name="Picture 2" descr="Screen Shot 2020-07-23 at 15.39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610"/>
            <a:ext cx="9144000" cy="255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3" name="Picture 2" descr="Screen Shot 2020-07-23 at 15.40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528"/>
            <a:ext cx="9144000" cy="43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76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410" y="199234"/>
            <a:ext cx="8042276" cy="547126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3" name="Picture 2" descr="Screen Shot 2020-07-23 at 15.41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0880"/>
            <a:ext cx="9144000" cy="36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9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16358</TotalTime>
  <Words>1106</Words>
  <Application>Microsoft Macintosh PowerPoint</Application>
  <PresentationFormat>On-screen Show (4:3)</PresentationFormat>
  <Paragraphs>292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Breeze</vt:lpstr>
      <vt:lpstr>Kubernetes</vt:lpstr>
      <vt:lpstr>PowerPoint Presentation</vt:lpstr>
      <vt:lpstr>What is it?</vt:lpstr>
      <vt:lpstr>Architecture</vt:lpstr>
      <vt:lpstr>K8s components</vt:lpstr>
      <vt:lpstr>Quiz</vt:lpstr>
      <vt:lpstr>Quiz</vt:lpstr>
      <vt:lpstr>Quiz</vt:lpstr>
      <vt:lpstr>Quiz</vt:lpstr>
      <vt:lpstr>Quiz</vt:lpstr>
      <vt:lpstr>Quiz</vt:lpstr>
      <vt:lpstr>Quiz</vt:lpstr>
      <vt:lpstr>Cloud components</vt:lpstr>
      <vt:lpstr>Cloud Architecture</vt:lpstr>
      <vt:lpstr>Basic requirements</vt:lpstr>
      <vt:lpstr>Namespace</vt:lpstr>
      <vt:lpstr>POD</vt:lpstr>
      <vt:lpstr>Quiz</vt:lpstr>
      <vt:lpstr>Quiz</vt:lpstr>
      <vt:lpstr>Replica set</vt:lpstr>
      <vt:lpstr>Deployment</vt:lpstr>
      <vt:lpstr>Quiz</vt:lpstr>
      <vt:lpstr>Service</vt:lpstr>
      <vt:lpstr>Kubectl Commands</vt:lpstr>
      <vt:lpstr>Quiz</vt:lpstr>
      <vt:lpstr>HELM &amp; Tiller</vt:lpstr>
      <vt:lpstr>HELM DEMO</vt:lpstr>
      <vt:lpstr>QUIZ</vt:lpstr>
      <vt:lpstr>Thanks!!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Admin</dc:creator>
  <cp:lastModifiedBy>Admin</cp:lastModifiedBy>
  <cp:revision>54</cp:revision>
  <dcterms:created xsi:type="dcterms:W3CDTF">2020-07-15T20:26:48Z</dcterms:created>
  <dcterms:modified xsi:type="dcterms:W3CDTF">2020-07-27T20:39:07Z</dcterms:modified>
</cp:coreProperties>
</file>