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9E5641-8B54-421E-BD65-4DA60184C2DD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72516FB8-FB60-442E-A00E-C468735850EF}">
      <dgm:prSet phldrT="[Text]" custT="1"/>
      <dgm:spPr/>
      <dgm:t>
        <a:bodyPr/>
        <a:lstStyle/>
        <a:p>
          <a:r>
            <a:rPr lang="de-AT" sz="2800" dirty="0" err="1" smtClean="0"/>
            <a:t>Step</a:t>
          </a:r>
          <a:r>
            <a:rPr lang="de-AT" sz="2800" dirty="0" smtClean="0"/>
            <a:t> 1</a:t>
          </a:r>
          <a:endParaRPr lang="de-AT" sz="2800" dirty="0"/>
        </a:p>
      </dgm:t>
    </dgm:pt>
    <dgm:pt modelId="{94C92CBA-33A4-46A6-855D-3D933C44FC8A}" type="parTrans" cxnId="{8B5D013C-DD78-4F75-A608-F851D9D78348}">
      <dgm:prSet/>
      <dgm:spPr/>
      <dgm:t>
        <a:bodyPr/>
        <a:lstStyle/>
        <a:p>
          <a:endParaRPr lang="de-AT"/>
        </a:p>
      </dgm:t>
    </dgm:pt>
    <dgm:pt modelId="{2FAAC3D1-0439-4C92-B505-1784B31C491C}" type="sibTrans" cxnId="{8B5D013C-DD78-4F75-A608-F851D9D78348}">
      <dgm:prSet/>
      <dgm:spPr/>
      <dgm:t>
        <a:bodyPr/>
        <a:lstStyle/>
        <a:p>
          <a:endParaRPr lang="de-AT"/>
        </a:p>
      </dgm:t>
    </dgm:pt>
    <dgm:pt modelId="{93613A62-3885-45C1-A68C-2B3FF1169887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endParaRPr lang="de-AT" sz="3200" dirty="0" smtClean="0"/>
        </a:p>
        <a:p>
          <a:pPr algn="ctr">
            <a:lnSpc>
              <a:spcPct val="100000"/>
            </a:lnSpc>
          </a:pPr>
          <a:r>
            <a:rPr lang="de-AT" sz="3200" dirty="0" err="1" smtClean="0"/>
            <a:t>Choosing</a:t>
          </a:r>
          <a:r>
            <a:rPr lang="de-AT" sz="3200" dirty="0" smtClean="0"/>
            <a:t> </a:t>
          </a:r>
          <a:r>
            <a:rPr lang="de-AT" sz="3200" dirty="0" err="1" smtClean="0"/>
            <a:t>team</a:t>
          </a:r>
          <a:r>
            <a:rPr lang="de-AT" sz="3200" dirty="0" smtClean="0"/>
            <a:t> </a:t>
          </a:r>
          <a:r>
            <a:rPr lang="de-AT" sz="3200" dirty="0" err="1" smtClean="0"/>
            <a:t>roles</a:t>
          </a:r>
          <a:endParaRPr lang="de-AT" sz="3200" dirty="0"/>
        </a:p>
      </dgm:t>
    </dgm:pt>
    <dgm:pt modelId="{685CD1E0-EAE2-4FCC-91D0-A5498FBE95A8}" type="parTrans" cxnId="{2C9E746A-75DE-4CEB-9CA1-AD1C03EA1284}">
      <dgm:prSet/>
      <dgm:spPr/>
      <dgm:t>
        <a:bodyPr/>
        <a:lstStyle/>
        <a:p>
          <a:endParaRPr lang="de-AT"/>
        </a:p>
      </dgm:t>
    </dgm:pt>
    <dgm:pt modelId="{991B5740-83A3-4AD3-8AEB-C142FB63DBB2}" type="sibTrans" cxnId="{2C9E746A-75DE-4CEB-9CA1-AD1C03EA1284}">
      <dgm:prSet/>
      <dgm:spPr/>
      <dgm:t>
        <a:bodyPr/>
        <a:lstStyle/>
        <a:p>
          <a:endParaRPr lang="de-AT"/>
        </a:p>
      </dgm:t>
    </dgm:pt>
    <dgm:pt modelId="{42B48647-3B35-492A-9FBB-76C466F5C85D}">
      <dgm:prSet phldrT="[Text]" custT="1"/>
      <dgm:spPr/>
      <dgm:t>
        <a:bodyPr/>
        <a:lstStyle/>
        <a:p>
          <a:pPr algn="l"/>
          <a:endParaRPr lang="de-AT" sz="3200" dirty="0" smtClean="0"/>
        </a:p>
        <a:p>
          <a:pPr algn="ctr"/>
          <a:r>
            <a:rPr lang="de-AT" sz="3200" dirty="0" err="1" smtClean="0"/>
            <a:t>Getting</a:t>
          </a:r>
          <a:r>
            <a:rPr lang="de-AT" sz="3200" dirty="0" smtClean="0"/>
            <a:t> </a:t>
          </a:r>
          <a:r>
            <a:rPr lang="de-AT" sz="3200" dirty="0" err="1" smtClean="0"/>
            <a:t>organized</a:t>
          </a:r>
          <a:endParaRPr lang="de-AT" sz="3200" dirty="0"/>
        </a:p>
      </dgm:t>
    </dgm:pt>
    <dgm:pt modelId="{01F50F2C-70D1-4C04-B019-1D4C0F8CD93F}" type="parTrans" cxnId="{F040829B-7335-4BA5-B0EC-8B513E7C1EBE}">
      <dgm:prSet/>
      <dgm:spPr/>
      <dgm:t>
        <a:bodyPr/>
        <a:lstStyle/>
        <a:p>
          <a:endParaRPr lang="de-AT"/>
        </a:p>
      </dgm:t>
    </dgm:pt>
    <dgm:pt modelId="{313F1F39-D504-4BEF-9C26-87DA2AAF74FD}" type="sibTrans" cxnId="{F040829B-7335-4BA5-B0EC-8B513E7C1EBE}">
      <dgm:prSet/>
      <dgm:spPr/>
      <dgm:t>
        <a:bodyPr/>
        <a:lstStyle/>
        <a:p>
          <a:endParaRPr lang="de-AT"/>
        </a:p>
      </dgm:t>
    </dgm:pt>
    <dgm:pt modelId="{A1A9DA10-7416-48BE-A974-96C3C7EDBA59}">
      <dgm:prSet phldrT="[Text]" custT="1"/>
      <dgm:spPr/>
      <dgm:t>
        <a:bodyPr/>
        <a:lstStyle/>
        <a:p>
          <a:r>
            <a:rPr lang="de-AT" sz="2800" dirty="0" err="1" smtClean="0"/>
            <a:t>Step</a:t>
          </a:r>
          <a:r>
            <a:rPr lang="de-AT" sz="2800" dirty="0" smtClean="0"/>
            <a:t> 3</a:t>
          </a:r>
          <a:endParaRPr lang="de-AT" sz="2800" dirty="0"/>
        </a:p>
      </dgm:t>
    </dgm:pt>
    <dgm:pt modelId="{37C9A4A7-E9C8-4746-8076-F71D30AFAFCA}" type="parTrans" cxnId="{E2FF85C6-E6D5-4DB9-9FF7-A3708FE083FE}">
      <dgm:prSet/>
      <dgm:spPr/>
      <dgm:t>
        <a:bodyPr/>
        <a:lstStyle/>
        <a:p>
          <a:endParaRPr lang="de-AT"/>
        </a:p>
      </dgm:t>
    </dgm:pt>
    <dgm:pt modelId="{197FC139-E3B2-4CC1-B5BA-349EF9676F2D}" type="sibTrans" cxnId="{E2FF85C6-E6D5-4DB9-9FF7-A3708FE083FE}">
      <dgm:prSet/>
      <dgm:spPr/>
      <dgm:t>
        <a:bodyPr/>
        <a:lstStyle/>
        <a:p>
          <a:endParaRPr lang="de-AT"/>
        </a:p>
      </dgm:t>
    </dgm:pt>
    <dgm:pt modelId="{DDBA466A-F5B5-43A4-83F4-56672FB6710A}">
      <dgm:prSet phldrT="[Text]" custT="1"/>
      <dgm:spPr/>
      <dgm:t>
        <a:bodyPr/>
        <a:lstStyle/>
        <a:p>
          <a:pPr algn="l"/>
          <a:endParaRPr lang="de-AT" sz="3200" dirty="0" smtClean="0"/>
        </a:p>
        <a:p>
          <a:pPr algn="ctr"/>
          <a:r>
            <a:rPr lang="de-AT" sz="3200" dirty="0" err="1" smtClean="0"/>
            <a:t>Getting</a:t>
          </a:r>
          <a:r>
            <a:rPr lang="de-AT" sz="3200" dirty="0" smtClean="0"/>
            <a:t> </a:t>
          </a:r>
          <a:r>
            <a:rPr lang="de-AT" sz="3200" dirty="0" err="1" smtClean="0"/>
            <a:t>started</a:t>
          </a:r>
          <a:endParaRPr lang="de-AT" sz="3200" dirty="0"/>
        </a:p>
      </dgm:t>
    </dgm:pt>
    <dgm:pt modelId="{18ED47E6-9FF6-42D3-A0F5-C8700A78B136}" type="parTrans" cxnId="{5BD4284A-36BD-408B-83DF-B7A33C2F7DB4}">
      <dgm:prSet/>
      <dgm:spPr/>
      <dgm:t>
        <a:bodyPr/>
        <a:lstStyle/>
        <a:p>
          <a:endParaRPr lang="de-AT"/>
        </a:p>
      </dgm:t>
    </dgm:pt>
    <dgm:pt modelId="{64BED9F5-5FB5-4B83-A0AA-65A35E96D3AF}" type="sibTrans" cxnId="{5BD4284A-36BD-408B-83DF-B7A33C2F7DB4}">
      <dgm:prSet/>
      <dgm:spPr/>
      <dgm:t>
        <a:bodyPr/>
        <a:lstStyle/>
        <a:p>
          <a:endParaRPr lang="de-AT"/>
        </a:p>
      </dgm:t>
    </dgm:pt>
    <dgm:pt modelId="{4E5D97B4-763C-47EC-AE80-B927AD0FC3FF}">
      <dgm:prSet phldrT="[Text]" custT="1"/>
      <dgm:spPr/>
      <dgm:t>
        <a:bodyPr/>
        <a:lstStyle/>
        <a:p>
          <a:r>
            <a:rPr lang="de-AT" sz="2800" dirty="0" err="1" smtClean="0"/>
            <a:t>Step</a:t>
          </a:r>
          <a:r>
            <a:rPr lang="de-AT" sz="2800" dirty="0" smtClean="0"/>
            <a:t> 2</a:t>
          </a:r>
          <a:endParaRPr lang="de-AT" sz="2800" dirty="0"/>
        </a:p>
      </dgm:t>
    </dgm:pt>
    <dgm:pt modelId="{FF6771E7-0A39-43C4-BD72-878259FC34E9}" type="sibTrans" cxnId="{668A1D0B-2F9E-4F51-BCCB-BE8173F503F9}">
      <dgm:prSet/>
      <dgm:spPr/>
      <dgm:t>
        <a:bodyPr/>
        <a:lstStyle/>
        <a:p>
          <a:endParaRPr lang="de-AT"/>
        </a:p>
      </dgm:t>
    </dgm:pt>
    <dgm:pt modelId="{A123CDA4-77B2-4FE3-9482-3076537F89DE}" type="parTrans" cxnId="{668A1D0B-2F9E-4F51-BCCB-BE8173F503F9}">
      <dgm:prSet/>
      <dgm:spPr/>
      <dgm:t>
        <a:bodyPr/>
        <a:lstStyle/>
        <a:p>
          <a:endParaRPr lang="de-AT"/>
        </a:p>
      </dgm:t>
    </dgm:pt>
    <dgm:pt modelId="{4E6D4D46-958E-454F-92CD-BB9F9CDD6049}" type="pres">
      <dgm:prSet presAssocID="{829E5641-8B54-421E-BD65-4DA60184C2DD}" presName="Name0" presStyleCnt="0">
        <dgm:presLayoutVars>
          <dgm:dir/>
          <dgm:animLvl val="lvl"/>
          <dgm:resizeHandles val="exact"/>
        </dgm:presLayoutVars>
      </dgm:prSet>
      <dgm:spPr/>
    </dgm:pt>
    <dgm:pt modelId="{694C7310-7AD4-4AAF-8DCC-84C0AB93F408}" type="pres">
      <dgm:prSet presAssocID="{72516FB8-FB60-442E-A00E-C468735850EF}" presName="compositeNode" presStyleCnt="0">
        <dgm:presLayoutVars>
          <dgm:bulletEnabled val="1"/>
        </dgm:presLayoutVars>
      </dgm:prSet>
      <dgm:spPr/>
    </dgm:pt>
    <dgm:pt modelId="{64661CC4-D26D-4977-B017-FC58A15C9688}" type="pres">
      <dgm:prSet presAssocID="{72516FB8-FB60-442E-A00E-C468735850EF}" presName="bgRect" presStyleLbl="node1" presStyleIdx="0" presStyleCnt="3" custScaleX="109367" custLinFactNeighborX="5847"/>
      <dgm:spPr/>
      <dgm:t>
        <a:bodyPr/>
        <a:lstStyle/>
        <a:p>
          <a:endParaRPr lang="de-AT"/>
        </a:p>
      </dgm:t>
    </dgm:pt>
    <dgm:pt modelId="{ACE4505B-7147-467D-9B1C-C59007857AD1}" type="pres">
      <dgm:prSet presAssocID="{72516FB8-FB60-442E-A00E-C468735850E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B674F21C-7C5F-4F41-9BE5-C2BEC3AFF029}" type="pres">
      <dgm:prSet presAssocID="{72516FB8-FB60-442E-A00E-C468735850E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D5A7D767-7A73-4F0E-B16D-21DC971B7665}" type="pres">
      <dgm:prSet presAssocID="{2FAAC3D1-0439-4C92-B505-1784B31C491C}" presName="hSp" presStyleCnt="0"/>
      <dgm:spPr/>
    </dgm:pt>
    <dgm:pt modelId="{A7A7C1AE-9A75-4060-93E1-1B7E75E285BB}" type="pres">
      <dgm:prSet presAssocID="{2FAAC3D1-0439-4C92-B505-1784B31C491C}" presName="vProcSp" presStyleCnt="0"/>
      <dgm:spPr/>
    </dgm:pt>
    <dgm:pt modelId="{BF9D7991-6933-44EF-8D15-52B9AE755CE6}" type="pres">
      <dgm:prSet presAssocID="{2FAAC3D1-0439-4C92-B505-1784B31C491C}" presName="vSp1" presStyleCnt="0"/>
      <dgm:spPr/>
    </dgm:pt>
    <dgm:pt modelId="{27B4722B-A975-436B-8D7D-BE3C6C28F14E}" type="pres">
      <dgm:prSet presAssocID="{2FAAC3D1-0439-4C92-B505-1784B31C491C}" presName="simulatedConn" presStyleLbl="solidFgAcc1" presStyleIdx="0" presStyleCnt="2"/>
      <dgm:spPr/>
    </dgm:pt>
    <dgm:pt modelId="{A2E24FC9-0BB5-450F-B8B4-11D1413D037F}" type="pres">
      <dgm:prSet presAssocID="{2FAAC3D1-0439-4C92-B505-1784B31C491C}" presName="vSp2" presStyleCnt="0"/>
      <dgm:spPr/>
    </dgm:pt>
    <dgm:pt modelId="{03C82D62-ED22-44FF-990A-D5993F01FBC3}" type="pres">
      <dgm:prSet presAssocID="{2FAAC3D1-0439-4C92-B505-1784B31C491C}" presName="sibTrans" presStyleCnt="0"/>
      <dgm:spPr/>
    </dgm:pt>
    <dgm:pt modelId="{57088DB0-5261-45D0-8EBB-43CED78A36AD}" type="pres">
      <dgm:prSet presAssocID="{4E5D97B4-763C-47EC-AE80-B927AD0FC3FF}" presName="compositeNode" presStyleCnt="0">
        <dgm:presLayoutVars>
          <dgm:bulletEnabled val="1"/>
        </dgm:presLayoutVars>
      </dgm:prSet>
      <dgm:spPr/>
    </dgm:pt>
    <dgm:pt modelId="{C0D7483B-B6E1-4456-A9E1-7C68AD14DA80}" type="pres">
      <dgm:prSet presAssocID="{4E5D97B4-763C-47EC-AE80-B927AD0FC3FF}" presName="bgRect" presStyleLbl="node1" presStyleIdx="1" presStyleCnt="3" custScaleX="98764" custLinFactNeighborX="3130"/>
      <dgm:spPr/>
      <dgm:t>
        <a:bodyPr/>
        <a:lstStyle/>
        <a:p>
          <a:endParaRPr lang="de-AT"/>
        </a:p>
      </dgm:t>
    </dgm:pt>
    <dgm:pt modelId="{E390F7C5-8366-4E7F-B25C-4C17CB9549A3}" type="pres">
      <dgm:prSet presAssocID="{4E5D97B4-763C-47EC-AE80-B927AD0FC3FF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B60DC33B-C361-497D-B07E-9EBB86B73042}" type="pres">
      <dgm:prSet presAssocID="{4E5D97B4-763C-47EC-AE80-B927AD0FC3FF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83E733C-5CC3-4499-B760-5628717D4C85}" type="pres">
      <dgm:prSet presAssocID="{FF6771E7-0A39-43C4-BD72-878259FC34E9}" presName="hSp" presStyleCnt="0"/>
      <dgm:spPr/>
    </dgm:pt>
    <dgm:pt modelId="{B5CE9056-FD0E-4573-8589-6150222595C3}" type="pres">
      <dgm:prSet presAssocID="{FF6771E7-0A39-43C4-BD72-878259FC34E9}" presName="vProcSp" presStyleCnt="0"/>
      <dgm:spPr/>
    </dgm:pt>
    <dgm:pt modelId="{F615D33A-F136-44E5-AA9F-00F51364176B}" type="pres">
      <dgm:prSet presAssocID="{FF6771E7-0A39-43C4-BD72-878259FC34E9}" presName="vSp1" presStyleCnt="0"/>
      <dgm:spPr/>
    </dgm:pt>
    <dgm:pt modelId="{83CE4ED7-DB6D-4016-B181-4772EB71AC11}" type="pres">
      <dgm:prSet presAssocID="{FF6771E7-0A39-43C4-BD72-878259FC34E9}" presName="simulatedConn" presStyleLbl="solidFgAcc1" presStyleIdx="1" presStyleCnt="2"/>
      <dgm:spPr/>
    </dgm:pt>
    <dgm:pt modelId="{A01A88C9-4A31-4D87-B09A-738538253745}" type="pres">
      <dgm:prSet presAssocID="{FF6771E7-0A39-43C4-BD72-878259FC34E9}" presName="vSp2" presStyleCnt="0"/>
      <dgm:spPr/>
    </dgm:pt>
    <dgm:pt modelId="{651DDE0B-29B1-4D24-BBB1-D49433056A92}" type="pres">
      <dgm:prSet presAssocID="{FF6771E7-0A39-43C4-BD72-878259FC34E9}" presName="sibTrans" presStyleCnt="0"/>
      <dgm:spPr/>
    </dgm:pt>
    <dgm:pt modelId="{C8939D4A-4377-4545-B57D-B60A261A715E}" type="pres">
      <dgm:prSet presAssocID="{A1A9DA10-7416-48BE-A974-96C3C7EDBA59}" presName="compositeNode" presStyleCnt="0">
        <dgm:presLayoutVars>
          <dgm:bulletEnabled val="1"/>
        </dgm:presLayoutVars>
      </dgm:prSet>
      <dgm:spPr/>
    </dgm:pt>
    <dgm:pt modelId="{F2729FF1-24CB-4982-B851-EBC739875080}" type="pres">
      <dgm:prSet presAssocID="{A1A9DA10-7416-48BE-A974-96C3C7EDBA59}" presName="bgRect" presStyleLbl="node1" presStyleIdx="2" presStyleCnt="3" custScaleX="97037" custLinFactNeighborX="10045"/>
      <dgm:spPr/>
      <dgm:t>
        <a:bodyPr/>
        <a:lstStyle/>
        <a:p>
          <a:endParaRPr lang="de-AT"/>
        </a:p>
      </dgm:t>
    </dgm:pt>
    <dgm:pt modelId="{4F77D527-D308-4E97-8B59-2FB5094150AB}" type="pres">
      <dgm:prSet presAssocID="{A1A9DA10-7416-48BE-A974-96C3C7EDBA59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FE1B9F3A-460C-4742-B72E-CE02E8E7898B}" type="pres">
      <dgm:prSet presAssocID="{A1A9DA10-7416-48BE-A974-96C3C7EDBA59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7849D4FD-ADC7-4580-8E22-7EEA9E0D82A6}" type="presOf" srcId="{DDBA466A-F5B5-43A4-83F4-56672FB6710A}" destId="{FE1B9F3A-460C-4742-B72E-CE02E8E7898B}" srcOrd="0" destOrd="0" presId="urn:microsoft.com/office/officeart/2005/8/layout/hProcess7"/>
    <dgm:cxn modelId="{BD926FAF-A2BB-4688-B2A5-A2FFA8974757}" type="presOf" srcId="{72516FB8-FB60-442E-A00E-C468735850EF}" destId="{ACE4505B-7147-467D-9B1C-C59007857AD1}" srcOrd="1" destOrd="0" presId="urn:microsoft.com/office/officeart/2005/8/layout/hProcess7"/>
    <dgm:cxn modelId="{5D6F8B65-CB45-492D-984C-A75444E4722B}" type="presOf" srcId="{829E5641-8B54-421E-BD65-4DA60184C2DD}" destId="{4E6D4D46-958E-454F-92CD-BB9F9CDD6049}" srcOrd="0" destOrd="0" presId="urn:microsoft.com/office/officeart/2005/8/layout/hProcess7"/>
    <dgm:cxn modelId="{97507079-4B8B-4595-A190-29781FB888CE}" type="presOf" srcId="{4E5D97B4-763C-47EC-AE80-B927AD0FC3FF}" destId="{E390F7C5-8366-4E7F-B25C-4C17CB9549A3}" srcOrd="1" destOrd="0" presId="urn:microsoft.com/office/officeart/2005/8/layout/hProcess7"/>
    <dgm:cxn modelId="{2C9E746A-75DE-4CEB-9CA1-AD1C03EA1284}" srcId="{72516FB8-FB60-442E-A00E-C468735850EF}" destId="{93613A62-3885-45C1-A68C-2B3FF1169887}" srcOrd="0" destOrd="0" parTransId="{685CD1E0-EAE2-4FCC-91D0-A5498FBE95A8}" sibTransId="{991B5740-83A3-4AD3-8AEB-C142FB63DBB2}"/>
    <dgm:cxn modelId="{DBECC9C7-25C4-4F76-937C-8C7FCD931533}" type="presOf" srcId="{A1A9DA10-7416-48BE-A974-96C3C7EDBA59}" destId="{F2729FF1-24CB-4982-B851-EBC739875080}" srcOrd="0" destOrd="0" presId="urn:microsoft.com/office/officeart/2005/8/layout/hProcess7"/>
    <dgm:cxn modelId="{E7EA2F1F-41AE-4943-8860-C70C4C89BAF6}" type="presOf" srcId="{42B48647-3B35-492A-9FBB-76C466F5C85D}" destId="{B60DC33B-C361-497D-B07E-9EBB86B73042}" srcOrd="0" destOrd="0" presId="urn:microsoft.com/office/officeart/2005/8/layout/hProcess7"/>
    <dgm:cxn modelId="{CE649B4F-2D07-4B88-B1B8-75A167E33834}" type="presOf" srcId="{93613A62-3885-45C1-A68C-2B3FF1169887}" destId="{B674F21C-7C5F-4F41-9BE5-C2BEC3AFF029}" srcOrd="0" destOrd="0" presId="urn:microsoft.com/office/officeart/2005/8/layout/hProcess7"/>
    <dgm:cxn modelId="{5BD4284A-36BD-408B-83DF-B7A33C2F7DB4}" srcId="{A1A9DA10-7416-48BE-A974-96C3C7EDBA59}" destId="{DDBA466A-F5B5-43A4-83F4-56672FB6710A}" srcOrd="0" destOrd="0" parTransId="{18ED47E6-9FF6-42D3-A0F5-C8700A78B136}" sibTransId="{64BED9F5-5FB5-4B83-A0AA-65A35E96D3AF}"/>
    <dgm:cxn modelId="{239E9436-067C-41CC-B627-9E6FB8AD7D92}" type="presOf" srcId="{72516FB8-FB60-442E-A00E-C468735850EF}" destId="{64661CC4-D26D-4977-B017-FC58A15C9688}" srcOrd="0" destOrd="0" presId="urn:microsoft.com/office/officeart/2005/8/layout/hProcess7"/>
    <dgm:cxn modelId="{F040829B-7335-4BA5-B0EC-8B513E7C1EBE}" srcId="{4E5D97B4-763C-47EC-AE80-B927AD0FC3FF}" destId="{42B48647-3B35-492A-9FBB-76C466F5C85D}" srcOrd="0" destOrd="0" parTransId="{01F50F2C-70D1-4C04-B019-1D4C0F8CD93F}" sibTransId="{313F1F39-D504-4BEF-9C26-87DA2AAF74FD}"/>
    <dgm:cxn modelId="{E5D88E24-FF3C-4194-B783-A329FC2220F6}" type="presOf" srcId="{4E5D97B4-763C-47EC-AE80-B927AD0FC3FF}" destId="{C0D7483B-B6E1-4456-A9E1-7C68AD14DA80}" srcOrd="0" destOrd="0" presId="urn:microsoft.com/office/officeart/2005/8/layout/hProcess7"/>
    <dgm:cxn modelId="{E2FF85C6-E6D5-4DB9-9FF7-A3708FE083FE}" srcId="{829E5641-8B54-421E-BD65-4DA60184C2DD}" destId="{A1A9DA10-7416-48BE-A974-96C3C7EDBA59}" srcOrd="2" destOrd="0" parTransId="{37C9A4A7-E9C8-4746-8076-F71D30AFAFCA}" sibTransId="{197FC139-E3B2-4CC1-B5BA-349EF9676F2D}"/>
    <dgm:cxn modelId="{FA4F689C-97D9-46E4-949F-2EB671AE5408}" type="presOf" srcId="{A1A9DA10-7416-48BE-A974-96C3C7EDBA59}" destId="{4F77D527-D308-4E97-8B59-2FB5094150AB}" srcOrd="1" destOrd="0" presId="urn:microsoft.com/office/officeart/2005/8/layout/hProcess7"/>
    <dgm:cxn modelId="{668A1D0B-2F9E-4F51-BCCB-BE8173F503F9}" srcId="{829E5641-8B54-421E-BD65-4DA60184C2DD}" destId="{4E5D97B4-763C-47EC-AE80-B927AD0FC3FF}" srcOrd="1" destOrd="0" parTransId="{A123CDA4-77B2-4FE3-9482-3076537F89DE}" sibTransId="{FF6771E7-0A39-43C4-BD72-878259FC34E9}"/>
    <dgm:cxn modelId="{8B5D013C-DD78-4F75-A608-F851D9D78348}" srcId="{829E5641-8B54-421E-BD65-4DA60184C2DD}" destId="{72516FB8-FB60-442E-A00E-C468735850EF}" srcOrd="0" destOrd="0" parTransId="{94C92CBA-33A4-46A6-855D-3D933C44FC8A}" sibTransId="{2FAAC3D1-0439-4C92-B505-1784B31C491C}"/>
    <dgm:cxn modelId="{BBCCC33D-7FF1-4A4F-AF03-783C4F8C5F29}" type="presParOf" srcId="{4E6D4D46-958E-454F-92CD-BB9F9CDD6049}" destId="{694C7310-7AD4-4AAF-8DCC-84C0AB93F408}" srcOrd="0" destOrd="0" presId="urn:microsoft.com/office/officeart/2005/8/layout/hProcess7"/>
    <dgm:cxn modelId="{6E13D3A7-2E06-4866-977E-D02E9D39B06A}" type="presParOf" srcId="{694C7310-7AD4-4AAF-8DCC-84C0AB93F408}" destId="{64661CC4-D26D-4977-B017-FC58A15C9688}" srcOrd="0" destOrd="0" presId="urn:microsoft.com/office/officeart/2005/8/layout/hProcess7"/>
    <dgm:cxn modelId="{A89AD9AC-0F19-445E-BE34-40556A501F00}" type="presParOf" srcId="{694C7310-7AD4-4AAF-8DCC-84C0AB93F408}" destId="{ACE4505B-7147-467D-9B1C-C59007857AD1}" srcOrd="1" destOrd="0" presId="urn:microsoft.com/office/officeart/2005/8/layout/hProcess7"/>
    <dgm:cxn modelId="{7B8441DB-F207-4A82-A1FD-3F0481E18235}" type="presParOf" srcId="{694C7310-7AD4-4AAF-8DCC-84C0AB93F408}" destId="{B674F21C-7C5F-4F41-9BE5-C2BEC3AFF029}" srcOrd="2" destOrd="0" presId="urn:microsoft.com/office/officeart/2005/8/layout/hProcess7"/>
    <dgm:cxn modelId="{AA5BF4FC-384A-4E31-85C4-63CA60CBBBA9}" type="presParOf" srcId="{4E6D4D46-958E-454F-92CD-BB9F9CDD6049}" destId="{D5A7D767-7A73-4F0E-B16D-21DC971B7665}" srcOrd="1" destOrd="0" presId="urn:microsoft.com/office/officeart/2005/8/layout/hProcess7"/>
    <dgm:cxn modelId="{E19C1101-5309-4B54-B099-C9CC5F921E04}" type="presParOf" srcId="{4E6D4D46-958E-454F-92CD-BB9F9CDD6049}" destId="{A7A7C1AE-9A75-4060-93E1-1B7E75E285BB}" srcOrd="2" destOrd="0" presId="urn:microsoft.com/office/officeart/2005/8/layout/hProcess7"/>
    <dgm:cxn modelId="{4ECD3DE3-7B81-40AF-B161-818948AD226B}" type="presParOf" srcId="{A7A7C1AE-9A75-4060-93E1-1B7E75E285BB}" destId="{BF9D7991-6933-44EF-8D15-52B9AE755CE6}" srcOrd="0" destOrd="0" presId="urn:microsoft.com/office/officeart/2005/8/layout/hProcess7"/>
    <dgm:cxn modelId="{E6675819-458B-489A-B69D-5FA752B16BAC}" type="presParOf" srcId="{A7A7C1AE-9A75-4060-93E1-1B7E75E285BB}" destId="{27B4722B-A975-436B-8D7D-BE3C6C28F14E}" srcOrd="1" destOrd="0" presId="urn:microsoft.com/office/officeart/2005/8/layout/hProcess7"/>
    <dgm:cxn modelId="{61D07A79-8B2A-4849-B40C-FE11BBACB0B4}" type="presParOf" srcId="{A7A7C1AE-9A75-4060-93E1-1B7E75E285BB}" destId="{A2E24FC9-0BB5-450F-B8B4-11D1413D037F}" srcOrd="2" destOrd="0" presId="urn:microsoft.com/office/officeart/2005/8/layout/hProcess7"/>
    <dgm:cxn modelId="{D31BE9F2-4ECC-42C9-A444-671264C68F26}" type="presParOf" srcId="{4E6D4D46-958E-454F-92CD-BB9F9CDD6049}" destId="{03C82D62-ED22-44FF-990A-D5993F01FBC3}" srcOrd="3" destOrd="0" presId="urn:microsoft.com/office/officeart/2005/8/layout/hProcess7"/>
    <dgm:cxn modelId="{C51DFF48-8961-48C1-808C-81B205F50538}" type="presParOf" srcId="{4E6D4D46-958E-454F-92CD-BB9F9CDD6049}" destId="{57088DB0-5261-45D0-8EBB-43CED78A36AD}" srcOrd="4" destOrd="0" presId="urn:microsoft.com/office/officeart/2005/8/layout/hProcess7"/>
    <dgm:cxn modelId="{5BCA3ECF-450B-4BBF-8537-2F59B761431B}" type="presParOf" srcId="{57088DB0-5261-45D0-8EBB-43CED78A36AD}" destId="{C0D7483B-B6E1-4456-A9E1-7C68AD14DA80}" srcOrd="0" destOrd="0" presId="urn:microsoft.com/office/officeart/2005/8/layout/hProcess7"/>
    <dgm:cxn modelId="{02102B6B-4DD6-46DC-B7BF-5AE5A6294CD6}" type="presParOf" srcId="{57088DB0-5261-45D0-8EBB-43CED78A36AD}" destId="{E390F7C5-8366-4E7F-B25C-4C17CB9549A3}" srcOrd="1" destOrd="0" presId="urn:microsoft.com/office/officeart/2005/8/layout/hProcess7"/>
    <dgm:cxn modelId="{2A937E03-C143-49F4-897C-1D6C77F8991F}" type="presParOf" srcId="{57088DB0-5261-45D0-8EBB-43CED78A36AD}" destId="{B60DC33B-C361-497D-B07E-9EBB86B73042}" srcOrd="2" destOrd="0" presId="urn:microsoft.com/office/officeart/2005/8/layout/hProcess7"/>
    <dgm:cxn modelId="{D06BCCFD-BB70-44E8-94C0-6EF2DF7BBD8C}" type="presParOf" srcId="{4E6D4D46-958E-454F-92CD-BB9F9CDD6049}" destId="{183E733C-5CC3-4499-B760-5628717D4C85}" srcOrd="5" destOrd="0" presId="urn:microsoft.com/office/officeart/2005/8/layout/hProcess7"/>
    <dgm:cxn modelId="{055F663E-8D35-46D8-A336-EFDEDD4482B8}" type="presParOf" srcId="{4E6D4D46-958E-454F-92CD-BB9F9CDD6049}" destId="{B5CE9056-FD0E-4573-8589-6150222595C3}" srcOrd="6" destOrd="0" presId="urn:microsoft.com/office/officeart/2005/8/layout/hProcess7"/>
    <dgm:cxn modelId="{51C69F48-0CE1-4D5F-8F00-E6B3496B6E44}" type="presParOf" srcId="{B5CE9056-FD0E-4573-8589-6150222595C3}" destId="{F615D33A-F136-44E5-AA9F-00F51364176B}" srcOrd="0" destOrd="0" presId="urn:microsoft.com/office/officeart/2005/8/layout/hProcess7"/>
    <dgm:cxn modelId="{3B3F3942-D9F1-4239-B5EC-FAB995F3908D}" type="presParOf" srcId="{B5CE9056-FD0E-4573-8589-6150222595C3}" destId="{83CE4ED7-DB6D-4016-B181-4772EB71AC11}" srcOrd="1" destOrd="0" presId="urn:microsoft.com/office/officeart/2005/8/layout/hProcess7"/>
    <dgm:cxn modelId="{314F57E9-E022-4F57-8606-A6B1F65AB242}" type="presParOf" srcId="{B5CE9056-FD0E-4573-8589-6150222595C3}" destId="{A01A88C9-4A31-4D87-B09A-738538253745}" srcOrd="2" destOrd="0" presId="urn:microsoft.com/office/officeart/2005/8/layout/hProcess7"/>
    <dgm:cxn modelId="{24B7335F-4F22-424C-994E-3CE8FF4145D5}" type="presParOf" srcId="{4E6D4D46-958E-454F-92CD-BB9F9CDD6049}" destId="{651DDE0B-29B1-4D24-BBB1-D49433056A92}" srcOrd="7" destOrd="0" presId="urn:microsoft.com/office/officeart/2005/8/layout/hProcess7"/>
    <dgm:cxn modelId="{C4EC700C-B6C3-4698-8D89-D3A1B31E9C19}" type="presParOf" srcId="{4E6D4D46-958E-454F-92CD-BB9F9CDD6049}" destId="{C8939D4A-4377-4545-B57D-B60A261A715E}" srcOrd="8" destOrd="0" presId="urn:microsoft.com/office/officeart/2005/8/layout/hProcess7"/>
    <dgm:cxn modelId="{7087787E-0D6A-4B73-AB60-FB47E10F1FD3}" type="presParOf" srcId="{C8939D4A-4377-4545-B57D-B60A261A715E}" destId="{F2729FF1-24CB-4982-B851-EBC739875080}" srcOrd="0" destOrd="0" presId="urn:microsoft.com/office/officeart/2005/8/layout/hProcess7"/>
    <dgm:cxn modelId="{245EE56E-21C7-432A-B7B6-3BA28E4FC96F}" type="presParOf" srcId="{C8939D4A-4377-4545-B57D-B60A261A715E}" destId="{4F77D527-D308-4E97-8B59-2FB5094150AB}" srcOrd="1" destOrd="0" presId="urn:microsoft.com/office/officeart/2005/8/layout/hProcess7"/>
    <dgm:cxn modelId="{4A4CA731-C65F-4321-9802-B3FE7591D608}" type="presParOf" srcId="{C8939D4A-4377-4545-B57D-B60A261A715E}" destId="{FE1B9F3A-460C-4742-B72E-CE02E8E7898B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61CC4-D26D-4977-B017-FC58A15C9688}">
      <dsp:nvSpPr>
        <dsp:cNvPr id="0" name=""/>
        <dsp:cNvSpPr/>
      </dsp:nvSpPr>
      <dsp:spPr>
        <a:xfrm>
          <a:off x="215653" y="0"/>
          <a:ext cx="4024416" cy="2987898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2800" kern="1200" dirty="0" err="1" smtClean="0"/>
            <a:t>Step</a:t>
          </a:r>
          <a:r>
            <a:rPr lang="de-AT" sz="2800" kern="1200" dirty="0" smtClean="0"/>
            <a:t> 1</a:t>
          </a:r>
          <a:endParaRPr lang="de-AT" sz="2800" kern="1200" dirty="0"/>
        </a:p>
      </dsp:txBody>
      <dsp:txXfrm rot="16200000">
        <a:off x="-606943" y="822596"/>
        <a:ext cx="2450076" cy="804883"/>
      </dsp:txXfrm>
    </dsp:sp>
    <dsp:sp modelId="{B674F21C-7C5F-4F41-9BE5-C2BEC3AFF029}">
      <dsp:nvSpPr>
        <dsp:cNvPr id="0" name=""/>
        <dsp:cNvSpPr/>
      </dsp:nvSpPr>
      <dsp:spPr>
        <a:xfrm>
          <a:off x="995546" y="0"/>
          <a:ext cx="2998189" cy="298789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0" bIns="0" numCol="1" spcCol="1270" anchor="t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de-AT" sz="3200" kern="1200" dirty="0" smtClean="0"/>
        </a:p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de-AT" sz="3200" kern="1200" dirty="0" err="1" smtClean="0"/>
            <a:t>Choosing</a:t>
          </a:r>
          <a:r>
            <a:rPr lang="de-AT" sz="3200" kern="1200" dirty="0" smtClean="0"/>
            <a:t> </a:t>
          </a:r>
          <a:r>
            <a:rPr lang="de-AT" sz="3200" kern="1200" dirty="0" err="1" smtClean="0"/>
            <a:t>team</a:t>
          </a:r>
          <a:r>
            <a:rPr lang="de-AT" sz="3200" kern="1200" dirty="0" smtClean="0"/>
            <a:t> </a:t>
          </a:r>
          <a:r>
            <a:rPr lang="de-AT" sz="3200" kern="1200" dirty="0" err="1" smtClean="0"/>
            <a:t>roles</a:t>
          </a:r>
          <a:endParaRPr lang="de-AT" sz="3200" kern="1200" dirty="0"/>
        </a:p>
      </dsp:txBody>
      <dsp:txXfrm>
        <a:off x="995546" y="0"/>
        <a:ext cx="2998189" cy="2987898"/>
      </dsp:txXfrm>
    </dsp:sp>
    <dsp:sp modelId="{C0D7483B-B6E1-4456-A9E1-7C68AD14DA80}">
      <dsp:nvSpPr>
        <dsp:cNvPr id="0" name=""/>
        <dsp:cNvSpPr/>
      </dsp:nvSpPr>
      <dsp:spPr>
        <a:xfrm>
          <a:off x="4268881" y="0"/>
          <a:ext cx="3634253" cy="2987898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2800" kern="1200" dirty="0" err="1" smtClean="0"/>
            <a:t>Step</a:t>
          </a:r>
          <a:r>
            <a:rPr lang="de-AT" sz="2800" kern="1200" dirty="0" smtClean="0"/>
            <a:t> 2</a:t>
          </a:r>
          <a:endParaRPr lang="de-AT" sz="2800" kern="1200" dirty="0"/>
        </a:p>
      </dsp:txBody>
      <dsp:txXfrm rot="16200000">
        <a:off x="3407268" y="861612"/>
        <a:ext cx="2450076" cy="726850"/>
      </dsp:txXfrm>
    </dsp:sp>
    <dsp:sp modelId="{27B4722B-A975-436B-8D7D-BE3C6C28F14E}">
      <dsp:nvSpPr>
        <dsp:cNvPr id="0" name=""/>
        <dsp:cNvSpPr/>
      </dsp:nvSpPr>
      <dsp:spPr>
        <a:xfrm rot="5400000">
          <a:off x="3952498" y="2286091"/>
          <a:ext cx="439212" cy="55196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DC33B-C361-497D-B07E-9EBB86B73042}">
      <dsp:nvSpPr>
        <dsp:cNvPr id="0" name=""/>
        <dsp:cNvSpPr/>
      </dsp:nvSpPr>
      <dsp:spPr>
        <a:xfrm>
          <a:off x="4999029" y="0"/>
          <a:ext cx="2707519" cy="298789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3200" kern="1200" dirty="0" smtClean="0"/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3200" kern="1200" dirty="0" err="1" smtClean="0"/>
            <a:t>Getting</a:t>
          </a:r>
          <a:r>
            <a:rPr lang="de-AT" sz="3200" kern="1200" dirty="0" smtClean="0"/>
            <a:t> </a:t>
          </a:r>
          <a:r>
            <a:rPr lang="de-AT" sz="3200" kern="1200" dirty="0" err="1" smtClean="0"/>
            <a:t>organized</a:t>
          </a:r>
          <a:endParaRPr lang="de-AT" sz="3200" kern="1200" dirty="0"/>
        </a:p>
      </dsp:txBody>
      <dsp:txXfrm>
        <a:off x="4999029" y="0"/>
        <a:ext cx="2707519" cy="2987898"/>
      </dsp:txXfrm>
    </dsp:sp>
    <dsp:sp modelId="{F2729FF1-24CB-4982-B851-EBC739875080}">
      <dsp:nvSpPr>
        <dsp:cNvPr id="0" name=""/>
        <dsp:cNvSpPr/>
      </dsp:nvSpPr>
      <dsp:spPr>
        <a:xfrm>
          <a:off x="7917249" y="0"/>
          <a:ext cx="3570704" cy="2987898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2800" kern="1200" dirty="0" err="1" smtClean="0"/>
            <a:t>Step</a:t>
          </a:r>
          <a:r>
            <a:rPr lang="de-AT" sz="2800" kern="1200" dirty="0" smtClean="0"/>
            <a:t> 3</a:t>
          </a:r>
          <a:endParaRPr lang="de-AT" sz="2800" kern="1200" dirty="0"/>
        </a:p>
      </dsp:txBody>
      <dsp:txXfrm rot="16200000">
        <a:off x="7049281" y="867967"/>
        <a:ext cx="2450076" cy="714140"/>
      </dsp:txXfrm>
    </dsp:sp>
    <dsp:sp modelId="{83CE4ED7-DB6D-4016-B181-4772EB71AC11}">
      <dsp:nvSpPr>
        <dsp:cNvPr id="0" name=""/>
        <dsp:cNvSpPr/>
      </dsp:nvSpPr>
      <dsp:spPr>
        <a:xfrm rot="5400000">
          <a:off x="7715542" y="2286091"/>
          <a:ext cx="439212" cy="55196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1B9F3A-460C-4742-B72E-CE02E8E7898B}">
      <dsp:nvSpPr>
        <dsp:cNvPr id="0" name=""/>
        <dsp:cNvSpPr/>
      </dsp:nvSpPr>
      <dsp:spPr>
        <a:xfrm>
          <a:off x="8639294" y="0"/>
          <a:ext cx="2660175" cy="298789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3200" kern="1200" dirty="0" smtClean="0"/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3200" kern="1200" dirty="0" err="1" smtClean="0"/>
            <a:t>Getting</a:t>
          </a:r>
          <a:r>
            <a:rPr lang="de-AT" sz="3200" kern="1200" dirty="0" smtClean="0"/>
            <a:t> </a:t>
          </a:r>
          <a:r>
            <a:rPr lang="de-AT" sz="3200" kern="1200" dirty="0" err="1" smtClean="0"/>
            <a:t>started</a:t>
          </a:r>
          <a:endParaRPr lang="de-AT" sz="3200" kern="1200" dirty="0"/>
        </a:p>
      </dsp:txBody>
      <dsp:txXfrm>
        <a:off x="8639294" y="0"/>
        <a:ext cx="2660175" cy="2987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4212" y="1291105"/>
            <a:ext cx="8001000" cy="1902855"/>
          </a:xfrm>
        </p:spPr>
        <p:txBody>
          <a:bodyPr>
            <a:normAutofit fontScale="90000"/>
          </a:bodyPr>
          <a:lstStyle/>
          <a:p>
            <a:pPr algn="ctr"/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Project 1-1 </a:t>
            </a:r>
            <a:r>
              <a:rPr lang="de-AT" dirty="0" err="1" smtClean="0"/>
              <a:t>group</a:t>
            </a:r>
            <a:r>
              <a:rPr lang="de-AT" dirty="0" smtClean="0"/>
              <a:t>-h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81294" y="3193960"/>
            <a:ext cx="6400800" cy="1634338"/>
          </a:xfrm>
        </p:spPr>
        <p:txBody>
          <a:bodyPr>
            <a:normAutofit lnSpcReduction="10000"/>
          </a:bodyPr>
          <a:lstStyle/>
          <a:p>
            <a:endParaRPr lang="de-AT" sz="2400" b="1" dirty="0" smtClean="0">
              <a:solidFill>
                <a:schemeClr val="tx1"/>
              </a:solidFill>
            </a:endParaRPr>
          </a:p>
          <a:p>
            <a:pPr algn="ctr"/>
            <a:r>
              <a:rPr lang="de-AT" sz="6600" b="1" dirty="0" smtClean="0">
                <a:solidFill>
                  <a:schemeClr val="tx1"/>
                </a:solidFill>
              </a:rPr>
              <a:t>BIM - Factory</a:t>
            </a:r>
            <a:endParaRPr lang="de-AT" sz="6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66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1164" y="602672"/>
            <a:ext cx="11028217" cy="5618019"/>
          </a:xfrm>
        </p:spPr>
        <p:txBody>
          <a:bodyPr>
            <a:normAutofit fontScale="90000"/>
          </a:bodyPr>
          <a:lstStyle/>
          <a:p>
            <a:pPr algn="ctr"/>
            <a:r>
              <a:rPr lang="de-AT" sz="5400" b="1" dirty="0" smtClean="0"/>
              <a:t/>
            </a:r>
            <a:br>
              <a:rPr lang="de-AT" sz="5400" b="1" dirty="0" smtClean="0"/>
            </a:br>
            <a:r>
              <a:rPr lang="de-AT" sz="5400" b="1" dirty="0"/>
              <a:t/>
            </a:r>
            <a:br>
              <a:rPr lang="de-AT" sz="5400" b="1" dirty="0"/>
            </a:br>
            <a:r>
              <a:rPr lang="de-AT" sz="5400" b="1" dirty="0" err="1" smtClean="0"/>
              <a:t>Thank</a:t>
            </a:r>
            <a:r>
              <a:rPr lang="de-AT" sz="5400" b="1" dirty="0" smtClean="0"/>
              <a:t> </a:t>
            </a:r>
            <a:r>
              <a:rPr lang="de-AT" sz="5400" b="1" dirty="0" err="1"/>
              <a:t>you</a:t>
            </a:r>
            <a:r>
              <a:rPr lang="de-AT" sz="5400" b="1" dirty="0"/>
              <a:t> </a:t>
            </a:r>
            <a:r>
              <a:rPr lang="de-AT" sz="5400" b="1" dirty="0" err="1" smtClean="0"/>
              <a:t>for</a:t>
            </a:r>
            <a:r>
              <a:rPr lang="de-AT" sz="5400" b="1" dirty="0" smtClean="0"/>
              <a:t> </a:t>
            </a:r>
            <a:r>
              <a:rPr lang="de-AT" sz="5400" b="1" dirty="0" err="1"/>
              <a:t>your</a:t>
            </a:r>
            <a:r>
              <a:rPr lang="de-AT" sz="5400" b="1" dirty="0"/>
              <a:t> </a:t>
            </a:r>
            <a:r>
              <a:rPr lang="de-AT" sz="5400" b="1" dirty="0" err="1" smtClean="0"/>
              <a:t>attention</a:t>
            </a:r>
            <a:r>
              <a:rPr lang="de-AT" sz="5400" b="1" dirty="0" smtClean="0"/>
              <a:t/>
            </a:r>
            <a:br>
              <a:rPr lang="de-AT" sz="5400" b="1" dirty="0" smtClean="0"/>
            </a:br>
            <a:r>
              <a:rPr lang="de-AT" sz="5400" b="1" dirty="0" smtClean="0"/>
              <a:t/>
            </a:r>
            <a:br>
              <a:rPr lang="de-AT" sz="5400" b="1" dirty="0" smtClean="0"/>
            </a:br>
            <a:r>
              <a:rPr lang="de-AT" sz="5400" b="1" dirty="0" smtClean="0"/>
              <a:t>Happy </a:t>
            </a:r>
            <a:r>
              <a:rPr lang="de-AT" sz="5400" b="1" dirty="0" err="1" smtClean="0"/>
              <a:t>Coding</a:t>
            </a:r>
            <a:r>
              <a:rPr lang="de-AT" sz="5400" b="1" dirty="0" smtClean="0"/>
              <a:t/>
            </a:r>
            <a:br>
              <a:rPr lang="de-AT" sz="5400" b="1" dirty="0" smtClean="0"/>
            </a:br>
            <a:r>
              <a:rPr lang="de-AT" sz="5400" b="1" dirty="0" smtClean="0"/>
              <a:t/>
            </a:r>
            <a:br>
              <a:rPr lang="de-AT" sz="5400" b="1" dirty="0" smtClean="0"/>
            </a:br>
            <a:r>
              <a:rPr lang="de-AT" sz="5400" b="1" dirty="0" smtClean="0"/>
              <a:t>THE END</a:t>
            </a:r>
            <a:r>
              <a:rPr lang="de-AT" sz="5400" dirty="0"/>
              <a:t/>
            </a:r>
            <a:br>
              <a:rPr lang="de-AT" sz="5400" dirty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/>
              <a:t/>
            </a:r>
            <a:br>
              <a:rPr lang="de-AT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5328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833907"/>
          </a:xfrm>
        </p:spPr>
        <p:txBody>
          <a:bodyPr>
            <a:normAutofit/>
          </a:bodyPr>
          <a:lstStyle/>
          <a:p>
            <a:pPr>
              <a:lnSpc>
                <a:spcPts val="4200"/>
              </a:lnSpc>
            </a:pPr>
            <a:r>
              <a:rPr lang="de-AT" dirty="0" err="1" smtClean="0"/>
              <a:t>How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get</a:t>
            </a:r>
            <a:r>
              <a:rPr lang="de-AT" dirty="0" smtClean="0"/>
              <a:t> </a:t>
            </a:r>
            <a:r>
              <a:rPr lang="de-AT" dirty="0" err="1" smtClean="0"/>
              <a:t>started</a:t>
            </a:r>
            <a:endParaRPr lang="de-AT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19291183"/>
              </p:ext>
            </p:extLst>
          </p:nvPr>
        </p:nvGraphicFramePr>
        <p:xfrm>
          <a:off x="270456" y="2382592"/>
          <a:ext cx="11487954" cy="29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418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743756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1. </a:t>
            </a:r>
            <a:r>
              <a:rPr lang="de-AT" dirty="0" err="1" smtClean="0"/>
              <a:t>Choosing</a:t>
            </a:r>
            <a:r>
              <a:rPr lang="de-AT" dirty="0" smtClean="0"/>
              <a:t> </a:t>
            </a:r>
            <a:r>
              <a:rPr lang="de-AT" dirty="0" err="1" smtClean="0"/>
              <a:t>team</a:t>
            </a:r>
            <a:r>
              <a:rPr lang="de-AT" dirty="0" smtClean="0"/>
              <a:t> </a:t>
            </a:r>
            <a:r>
              <a:rPr lang="de-AT" dirty="0" err="1" smtClean="0"/>
              <a:t>roles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4212" y="1584103"/>
            <a:ext cx="8240847" cy="476518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400" dirty="0" err="1" smtClean="0"/>
              <a:t>Choosing</a:t>
            </a:r>
            <a:r>
              <a:rPr lang="de-AT" sz="2400" dirty="0" smtClean="0"/>
              <a:t> </a:t>
            </a:r>
            <a:r>
              <a:rPr lang="de-AT" sz="2400" dirty="0" err="1" smtClean="0"/>
              <a:t>our</a:t>
            </a:r>
            <a:r>
              <a:rPr lang="de-AT" sz="2400" dirty="0" smtClean="0"/>
              <a:t> </a:t>
            </a:r>
            <a:r>
              <a:rPr lang="de-AT" sz="2400" dirty="0" err="1" smtClean="0"/>
              <a:t>moderator</a:t>
            </a:r>
            <a:endParaRPr lang="de-AT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400" dirty="0" err="1" smtClean="0"/>
              <a:t>Finding</a:t>
            </a:r>
            <a:r>
              <a:rPr lang="de-AT" sz="2400" dirty="0" smtClean="0"/>
              <a:t> out </a:t>
            </a:r>
            <a:r>
              <a:rPr lang="de-AT" sz="2400" dirty="0" err="1" smtClean="0"/>
              <a:t>about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strength</a:t>
            </a:r>
            <a:r>
              <a:rPr lang="de-AT" sz="2400" dirty="0" smtClean="0"/>
              <a:t> </a:t>
            </a:r>
            <a:r>
              <a:rPr lang="de-AT" sz="2400" dirty="0" err="1" smtClean="0"/>
              <a:t>of</a:t>
            </a:r>
            <a:r>
              <a:rPr lang="de-AT" sz="2400" dirty="0" smtClean="0"/>
              <a:t> </a:t>
            </a:r>
            <a:r>
              <a:rPr lang="de-AT" sz="2400" dirty="0" err="1" smtClean="0"/>
              <a:t>each</a:t>
            </a:r>
            <a:r>
              <a:rPr lang="de-AT" sz="2400" dirty="0" smtClean="0"/>
              <a:t> </a:t>
            </a:r>
            <a:r>
              <a:rPr lang="de-AT" sz="2400" dirty="0" err="1" smtClean="0"/>
              <a:t>teamplayer</a:t>
            </a:r>
            <a:r>
              <a:rPr lang="de-AT" sz="2400" dirty="0" smtClean="0"/>
              <a:t>: </a:t>
            </a:r>
            <a:r>
              <a:rPr lang="de-AT" sz="2400" dirty="0" err="1" smtClean="0"/>
              <a:t>who</a:t>
            </a:r>
            <a:r>
              <a:rPr lang="de-AT" sz="2400" dirty="0" smtClean="0"/>
              <a:t> </a:t>
            </a:r>
            <a:r>
              <a:rPr lang="de-AT" sz="2400" dirty="0" err="1" smtClean="0"/>
              <a:t>can</a:t>
            </a:r>
            <a:r>
              <a:rPr lang="de-AT" sz="2400" dirty="0" smtClean="0"/>
              <a:t>/will </a:t>
            </a:r>
            <a:r>
              <a:rPr lang="de-AT" sz="2400" dirty="0" err="1" smtClean="0"/>
              <a:t>focus</a:t>
            </a:r>
            <a:r>
              <a:rPr lang="de-AT" sz="2400" dirty="0" smtClean="0"/>
              <a:t> on </a:t>
            </a:r>
            <a:r>
              <a:rPr lang="de-AT" sz="2400" dirty="0" err="1" smtClean="0"/>
              <a:t>what</a:t>
            </a:r>
            <a:r>
              <a:rPr lang="de-AT" sz="2400" dirty="0"/>
              <a:t>:</a:t>
            </a:r>
          </a:p>
          <a:p>
            <a:r>
              <a:rPr lang="de-AT" sz="2400" dirty="0" smtClean="0"/>
              <a:t>		- </a:t>
            </a:r>
            <a:r>
              <a:rPr lang="de-AT" sz="2400" dirty="0" err="1" smtClean="0"/>
              <a:t>Programmimg</a:t>
            </a:r>
            <a:endParaRPr lang="de-AT" sz="2400" dirty="0" smtClean="0"/>
          </a:p>
          <a:p>
            <a:r>
              <a:rPr lang="de-AT" sz="2400" dirty="0" smtClean="0"/>
              <a:t>		- </a:t>
            </a:r>
            <a:r>
              <a:rPr lang="de-AT" sz="2400" dirty="0" err="1" smtClean="0"/>
              <a:t>Designing</a:t>
            </a:r>
            <a:endParaRPr lang="de-AT" sz="2400" dirty="0" smtClean="0"/>
          </a:p>
          <a:p>
            <a:r>
              <a:rPr lang="de-AT" sz="2400" dirty="0" smtClean="0"/>
              <a:t>		- </a:t>
            </a:r>
            <a:r>
              <a:rPr lang="de-AT" sz="2400" dirty="0" err="1" smtClean="0"/>
              <a:t>Researching</a:t>
            </a:r>
            <a:endParaRPr lang="de-AT" sz="2400" dirty="0" smtClean="0"/>
          </a:p>
          <a:p>
            <a:r>
              <a:rPr lang="de-AT" sz="2400" dirty="0" smtClean="0"/>
              <a:t>		- </a:t>
            </a:r>
            <a:r>
              <a:rPr lang="de-AT" sz="2400" dirty="0" err="1" smtClean="0"/>
              <a:t>Presenting</a:t>
            </a:r>
            <a:endParaRPr lang="de-AT" sz="2400" dirty="0" smtClean="0"/>
          </a:p>
          <a:p>
            <a:r>
              <a:rPr lang="de-AT" sz="2400" dirty="0" smtClean="0"/>
              <a:t>		Etc.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0176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289404"/>
            <a:ext cx="8534400" cy="1507067"/>
          </a:xfrm>
        </p:spPr>
        <p:txBody>
          <a:bodyPr/>
          <a:lstStyle/>
          <a:p>
            <a:r>
              <a:rPr lang="de-AT" dirty="0" smtClean="0"/>
              <a:t>2. </a:t>
            </a:r>
            <a:r>
              <a:rPr lang="de-AT" dirty="0" err="1" smtClean="0"/>
              <a:t>Getting</a:t>
            </a:r>
            <a:r>
              <a:rPr lang="de-AT" dirty="0" smtClean="0"/>
              <a:t> </a:t>
            </a:r>
            <a:r>
              <a:rPr lang="de-AT" dirty="0" err="1" smtClean="0"/>
              <a:t>organized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1316183"/>
            <a:ext cx="9734406" cy="51677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de-AT" sz="2400" dirty="0" err="1" smtClean="0"/>
              <a:t>Creating</a:t>
            </a:r>
            <a:r>
              <a:rPr lang="de-AT" sz="2400" dirty="0" smtClean="0"/>
              <a:t> a </a:t>
            </a:r>
            <a:r>
              <a:rPr lang="de-AT" sz="2400" dirty="0" err="1" smtClean="0"/>
              <a:t>new</a:t>
            </a:r>
            <a:r>
              <a:rPr lang="de-AT" sz="2400" dirty="0" smtClean="0"/>
              <a:t> </a:t>
            </a:r>
            <a:r>
              <a:rPr lang="de-AT" sz="2400" dirty="0" err="1" smtClean="0"/>
              <a:t>repository</a:t>
            </a:r>
            <a:r>
              <a:rPr lang="de-AT" sz="2400" dirty="0" smtClean="0"/>
              <a:t> on </a:t>
            </a:r>
            <a:r>
              <a:rPr lang="de-AT" sz="2400" dirty="0" err="1" smtClean="0"/>
              <a:t>github</a:t>
            </a:r>
            <a:r>
              <a:rPr lang="de-AT" sz="2400" dirty="0" smtClean="0"/>
              <a:t> </a:t>
            </a:r>
            <a:r>
              <a:rPr lang="de-AT" sz="2400" dirty="0" err="1" smtClean="0"/>
              <a:t>and</a:t>
            </a:r>
            <a:r>
              <a:rPr lang="de-AT" sz="2400" dirty="0" smtClean="0"/>
              <a:t> </a:t>
            </a:r>
            <a:r>
              <a:rPr lang="de-AT" sz="2400" dirty="0" err="1" smtClean="0"/>
              <a:t>adding</a:t>
            </a:r>
            <a:r>
              <a:rPr lang="de-AT" sz="2400" dirty="0" smtClean="0"/>
              <a:t> all </a:t>
            </a:r>
            <a:r>
              <a:rPr lang="de-AT" sz="2400" dirty="0" err="1" smtClean="0"/>
              <a:t>collaborators</a:t>
            </a:r>
            <a:endParaRPr lang="de-AT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de-AT" sz="2400" dirty="0" err="1" smtClean="0"/>
              <a:t>Deciding</a:t>
            </a:r>
            <a:r>
              <a:rPr lang="de-AT" sz="2400" dirty="0" smtClean="0"/>
              <a:t> on </a:t>
            </a:r>
            <a:r>
              <a:rPr lang="de-AT" sz="2400" dirty="0" err="1" smtClean="0"/>
              <a:t>communication</a:t>
            </a:r>
            <a:r>
              <a:rPr lang="de-AT" sz="2400" dirty="0" smtClean="0"/>
              <a:t> </a:t>
            </a:r>
            <a:r>
              <a:rPr lang="de-AT" sz="2400" dirty="0" err="1" smtClean="0"/>
              <a:t>methods</a:t>
            </a:r>
            <a:r>
              <a:rPr lang="de-AT" sz="2400" dirty="0" smtClean="0"/>
              <a:t> – </a:t>
            </a:r>
            <a:r>
              <a:rPr lang="de-AT" sz="2400" dirty="0" err="1" smtClean="0"/>
              <a:t>creating</a:t>
            </a:r>
            <a:r>
              <a:rPr lang="de-AT" sz="2400" dirty="0" smtClean="0"/>
              <a:t> a </a:t>
            </a:r>
            <a:r>
              <a:rPr lang="de-AT" sz="2400" dirty="0" err="1" smtClean="0"/>
              <a:t>whatsapp</a:t>
            </a:r>
            <a:r>
              <a:rPr lang="de-AT" sz="2400" dirty="0" smtClean="0"/>
              <a:t>-group, </a:t>
            </a:r>
            <a:r>
              <a:rPr lang="de-AT" sz="2400" dirty="0" err="1" smtClean="0"/>
              <a:t>daily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-do-meetings </a:t>
            </a:r>
            <a:r>
              <a:rPr lang="de-AT" sz="2400" dirty="0" err="1" smtClean="0"/>
              <a:t>and</a:t>
            </a:r>
            <a:r>
              <a:rPr lang="de-AT" sz="2400" dirty="0" smtClean="0"/>
              <a:t> </a:t>
            </a:r>
            <a:r>
              <a:rPr lang="de-AT" sz="2400" dirty="0" err="1" smtClean="0"/>
              <a:t>progress</a:t>
            </a:r>
            <a:r>
              <a:rPr lang="de-AT" sz="2400" dirty="0" smtClean="0"/>
              <a:t> </a:t>
            </a:r>
            <a:r>
              <a:rPr lang="de-AT" sz="2400" dirty="0" err="1" smtClean="0"/>
              <a:t>meetings</a:t>
            </a:r>
            <a:endParaRPr lang="de-AT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de-AT" sz="2400" dirty="0" err="1" smtClean="0"/>
              <a:t>Deciding</a:t>
            </a:r>
            <a:r>
              <a:rPr lang="de-AT" sz="2400" dirty="0" smtClean="0"/>
              <a:t> on </a:t>
            </a:r>
            <a:r>
              <a:rPr lang="de-AT" sz="2400" dirty="0" err="1" smtClean="0"/>
              <a:t>using</a:t>
            </a:r>
            <a:r>
              <a:rPr lang="de-AT" sz="2400" dirty="0" smtClean="0"/>
              <a:t> </a:t>
            </a:r>
            <a:r>
              <a:rPr lang="de-AT" sz="2400" dirty="0" err="1" smtClean="0"/>
              <a:t>trello</a:t>
            </a:r>
            <a:r>
              <a:rPr lang="de-AT" sz="2400" dirty="0" smtClean="0"/>
              <a:t> – </a:t>
            </a:r>
            <a:r>
              <a:rPr lang="de-AT" sz="2400" dirty="0" err="1" smtClean="0"/>
              <a:t>creating</a:t>
            </a:r>
            <a:r>
              <a:rPr lang="de-AT" sz="2400" dirty="0" smtClean="0"/>
              <a:t> an </a:t>
            </a:r>
            <a:r>
              <a:rPr lang="de-AT" sz="2400" dirty="0" err="1" smtClean="0"/>
              <a:t>account</a:t>
            </a:r>
            <a:r>
              <a:rPr lang="de-AT" sz="2400" dirty="0" smtClean="0"/>
              <a:t> – </a:t>
            </a:r>
            <a:r>
              <a:rPr lang="de-AT" sz="2400" dirty="0" err="1" smtClean="0"/>
              <a:t>creating</a:t>
            </a:r>
            <a:r>
              <a:rPr lang="de-AT" sz="2400" dirty="0" smtClean="0"/>
              <a:t> a </a:t>
            </a:r>
            <a:r>
              <a:rPr lang="de-AT" sz="2400" dirty="0" err="1" smtClean="0"/>
              <a:t>trello</a:t>
            </a:r>
            <a:r>
              <a:rPr lang="de-AT" sz="2400" dirty="0" smtClean="0"/>
              <a:t>-board </a:t>
            </a:r>
            <a:r>
              <a:rPr lang="de-AT" sz="2400" dirty="0" err="1" smtClean="0"/>
              <a:t>for</a:t>
            </a:r>
            <a:r>
              <a:rPr lang="de-AT" sz="2400" dirty="0" smtClean="0"/>
              <a:t> </a:t>
            </a:r>
            <a:r>
              <a:rPr lang="de-AT" sz="2400" dirty="0" err="1" smtClean="0"/>
              <a:t>our</a:t>
            </a:r>
            <a:r>
              <a:rPr lang="de-AT" sz="2400" dirty="0" smtClean="0"/>
              <a:t> </a:t>
            </a:r>
            <a:r>
              <a:rPr lang="de-AT" sz="2400" dirty="0" err="1" smtClean="0"/>
              <a:t>tasks</a:t>
            </a:r>
            <a:r>
              <a:rPr lang="de-AT" sz="2400" dirty="0" smtClean="0"/>
              <a:t>, </a:t>
            </a:r>
            <a:r>
              <a:rPr lang="de-AT" sz="2400" dirty="0" err="1" smtClean="0"/>
              <a:t>progress</a:t>
            </a:r>
            <a:r>
              <a:rPr lang="de-AT" sz="2400" dirty="0" smtClean="0"/>
              <a:t> </a:t>
            </a:r>
            <a:r>
              <a:rPr lang="de-AT" sz="2400" dirty="0" err="1" smtClean="0"/>
              <a:t>management</a:t>
            </a:r>
            <a:r>
              <a:rPr lang="de-AT" sz="2400" dirty="0" smtClean="0"/>
              <a:t> </a:t>
            </a:r>
            <a:r>
              <a:rPr lang="de-AT" sz="2400" dirty="0" err="1" smtClean="0"/>
              <a:t>and</a:t>
            </a:r>
            <a:r>
              <a:rPr lang="de-AT" sz="2400" dirty="0" smtClean="0"/>
              <a:t> </a:t>
            </a:r>
            <a:r>
              <a:rPr lang="de-AT" sz="2400" dirty="0" err="1" smtClean="0"/>
              <a:t>success</a:t>
            </a:r>
            <a:endParaRPr lang="de-AT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de-AT" sz="2400" dirty="0" err="1" smtClean="0"/>
              <a:t>Deciding</a:t>
            </a:r>
            <a:r>
              <a:rPr lang="de-AT" sz="2400" dirty="0" smtClean="0"/>
              <a:t> on </a:t>
            </a:r>
            <a:r>
              <a:rPr lang="de-AT" sz="2400" dirty="0" err="1" smtClean="0"/>
              <a:t>To-do‘s</a:t>
            </a:r>
            <a:r>
              <a:rPr lang="de-AT" sz="2400" dirty="0" smtClean="0"/>
              <a:t> , </a:t>
            </a:r>
            <a:r>
              <a:rPr lang="de-AT" sz="2400" dirty="0" err="1" smtClean="0"/>
              <a:t>goals</a:t>
            </a:r>
            <a:r>
              <a:rPr lang="de-AT" sz="2400" dirty="0" smtClean="0"/>
              <a:t>- </a:t>
            </a:r>
            <a:r>
              <a:rPr lang="de-AT" sz="2400" dirty="0" err="1" smtClean="0"/>
              <a:t>what</a:t>
            </a:r>
            <a:r>
              <a:rPr lang="de-AT" sz="2400" dirty="0" smtClean="0"/>
              <a:t> do </a:t>
            </a:r>
            <a:r>
              <a:rPr lang="de-AT" sz="2400" dirty="0" err="1" smtClean="0"/>
              <a:t>we</a:t>
            </a:r>
            <a:r>
              <a:rPr lang="de-AT" sz="2400" dirty="0" smtClean="0"/>
              <a:t> </a:t>
            </a:r>
            <a:r>
              <a:rPr lang="de-AT" sz="2400" dirty="0" err="1" smtClean="0"/>
              <a:t>want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dirty="0" err="1" smtClean="0"/>
              <a:t>achieve</a:t>
            </a:r>
            <a:r>
              <a:rPr lang="de-AT" sz="2400" dirty="0" smtClean="0"/>
              <a:t>, non-goals – </a:t>
            </a:r>
            <a:r>
              <a:rPr lang="de-AT" sz="2400" dirty="0" err="1" smtClean="0"/>
              <a:t>what</a:t>
            </a:r>
            <a:r>
              <a:rPr lang="de-AT" sz="2400" dirty="0" smtClean="0"/>
              <a:t> do </a:t>
            </a:r>
            <a:r>
              <a:rPr lang="de-AT" sz="2400" dirty="0" err="1" smtClean="0"/>
              <a:t>we</a:t>
            </a:r>
            <a:r>
              <a:rPr lang="de-AT" sz="2400" dirty="0" smtClean="0"/>
              <a:t> not </a:t>
            </a:r>
            <a:r>
              <a:rPr lang="de-AT" sz="2400" dirty="0" err="1" smtClean="0"/>
              <a:t>want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dirty="0" err="1" smtClean="0"/>
              <a:t>have</a:t>
            </a:r>
            <a:r>
              <a:rPr lang="de-AT" sz="2400" dirty="0" smtClean="0"/>
              <a:t> </a:t>
            </a:r>
            <a:r>
              <a:rPr lang="de-AT" sz="2400" dirty="0" err="1" smtClean="0"/>
              <a:t>and</a:t>
            </a:r>
            <a:r>
              <a:rPr lang="de-AT" sz="2400" dirty="0" smtClean="0"/>
              <a:t> </a:t>
            </a:r>
            <a:r>
              <a:rPr lang="de-AT" sz="2400" dirty="0" err="1" smtClean="0"/>
              <a:t>splitting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tasks</a:t>
            </a:r>
            <a:r>
              <a:rPr lang="de-AT" sz="2400" dirty="0" smtClean="0"/>
              <a:t> </a:t>
            </a:r>
            <a:r>
              <a:rPr lang="de-AT" sz="2400" dirty="0" err="1" smtClean="0"/>
              <a:t>into</a:t>
            </a:r>
            <a:r>
              <a:rPr lang="de-AT" sz="2400" dirty="0" smtClean="0"/>
              <a:t> </a:t>
            </a:r>
            <a:r>
              <a:rPr lang="de-AT" sz="2400" dirty="0" err="1" smtClean="0"/>
              <a:t>small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dirty="0" err="1" smtClean="0"/>
              <a:t>do‘s</a:t>
            </a:r>
            <a:endParaRPr lang="de-AT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de-AT" sz="2400" dirty="0" smtClean="0"/>
              <a:t>Tasks – </a:t>
            </a:r>
            <a:r>
              <a:rPr lang="de-AT" sz="2400" dirty="0" err="1" smtClean="0"/>
              <a:t>splitting</a:t>
            </a:r>
            <a:r>
              <a:rPr lang="de-AT" sz="2400" dirty="0" smtClean="0"/>
              <a:t> – </a:t>
            </a:r>
            <a:r>
              <a:rPr lang="de-AT" sz="2400" dirty="0" err="1" smtClean="0"/>
              <a:t>choosing</a:t>
            </a:r>
            <a:r>
              <a:rPr lang="de-AT" sz="2400" dirty="0" smtClean="0"/>
              <a:t> </a:t>
            </a:r>
            <a:r>
              <a:rPr lang="de-AT" sz="2400" dirty="0" err="1" smtClean="0"/>
              <a:t>who</a:t>
            </a:r>
            <a:r>
              <a:rPr lang="de-AT" sz="2400" dirty="0" smtClean="0"/>
              <a:t> </a:t>
            </a:r>
            <a:r>
              <a:rPr lang="de-AT" sz="2400" dirty="0" err="1" smtClean="0"/>
              <a:t>is</a:t>
            </a:r>
            <a:r>
              <a:rPr lang="de-AT" sz="2400" dirty="0" smtClean="0"/>
              <a:t> </a:t>
            </a:r>
            <a:r>
              <a:rPr lang="de-AT" sz="2400" dirty="0" err="1" smtClean="0"/>
              <a:t>going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dirty="0" err="1" smtClean="0"/>
              <a:t>work</a:t>
            </a:r>
            <a:r>
              <a:rPr lang="de-AT" sz="2400" dirty="0" smtClean="0"/>
              <a:t> on </a:t>
            </a:r>
            <a:r>
              <a:rPr lang="de-AT" sz="2400" dirty="0" err="1" smtClean="0"/>
              <a:t>which</a:t>
            </a:r>
            <a:r>
              <a:rPr lang="de-AT" sz="2400" dirty="0" smtClean="0"/>
              <a:t> </a:t>
            </a:r>
            <a:r>
              <a:rPr lang="de-AT" sz="2400" dirty="0" err="1" smtClean="0"/>
              <a:t>part</a:t>
            </a:r>
            <a:r>
              <a:rPr lang="de-AT" sz="2400" dirty="0" smtClean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8807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1" y="183188"/>
            <a:ext cx="8534400" cy="1257685"/>
          </a:xfrm>
        </p:spPr>
        <p:txBody>
          <a:bodyPr/>
          <a:lstStyle/>
          <a:p>
            <a:r>
              <a:rPr lang="de-AT" dirty="0" smtClean="0"/>
              <a:t>3. </a:t>
            </a:r>
            <a:r>
              <a:rPr lang="de-AT" dirty="0" err="1" smtClean="0"/>
              <a:t>Getting</a:t>
            </a:r>
            <a:r>
              <a:rPr lang="de-AT" dirty="0" smtClean="0"/>
              <a:t> </a:t>
            </a:r>
            <a:r>
              <a:rPr lang="de-AT" dirty="0" err="1" smtClean="0"/>
              <a:t>started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1" y="1066801"/>
            <a:ext cx="9554297" cy="49183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de-AT" sz="2400" dirty="0" err="1" smtClean="0"/>
              <a:t>Methods</a:t>
            </a:r>
            <a:r>
              <a:rPr lang="de-AT" sz="2400" dirty="0" smtClean="0"/>
              <a:t> </a:t>
            </a:r>
            <a:r>
              <a:rPr lang="de-AT" sz="2400" dirty="0" err="1" smtClean="0"/>
              <a:t>are</a:t>
            </a:r>
            <a:r>
              <a:rPr lang="de-AT" sz="2400" dirty="0" smtClean="0"/>
              <a:t> </a:t>
            </a:r>
            <a:r>
              <a:rPr lang="de-AT" sz="2400" dirty="0" err="1" smtClean="0"/>
              <a:t>clear</a:t>
            </a:r>
            <a:endParaRPr lang="de-AT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de-AT" sz="2400" dirty="0" smtClean="0"/>
              <a:t>Tasks </a:t>
            </a:r>
            <a:r>
              <a:rPr lang="de-AT" sz="2400" dirty="0" err="1" smtClean="0"/>
              <a:t>are</a:t>
            </a:r>
            <a:r>
              <a:rPr lang="de-AT" sz="2400" dirty="0" smtClean="0"/>
              <a:t> </a:t>
            </a:r>
            <a:r>
              <a:rPr lang="de-AT" sz="2400" dirty="0" err="1" smtClean="0"/>
              <a:t>clear</a:t>
            </a:r>
            <a:r>
              <a:rPr lang="de-AT" sz="2400" dirty="0" smtClean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AT" sz="2400" dirty="0" err="1" smtClean="0"/>
              <a:t>Roles</a:t>
            </a:r>
            <a:r>
              <a:rPr lang="de-AT" sz="2400" dirty="0" smtClean="0"/>
              <a:t> </a:t>
            </a:r>
            <a:r>
              <a:rPr lang="de-AT" sz="2400" dirty="0" err="1" smtClean="0"/>
              <a:t>are</a:t>
            </a:r>
            <a:r>
              <a:rPr lang="de-AT" sz="2400" dirty="0" smtClean="0"/>
              <a:t> </a:t>
            </a:r>
            <a:r>
              <a:rPr lang="de-AT" sz="2400" dirty="0" err="1" smtClean="0"/>
              <a:t>clear</a:t>
            </a:r>
            <a:endParaRPr lang="de-AT" sz="2400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de-AT" sz="2400" dirty="0" err="1" smtClean="0">
                <a:sym typeface="Wingdings" panose="05000000000000000000" pitchFamily="2" charset="2"/>
              </a:rPr>
              <a:t>Everybody</a:t>
            </a:r>
            <a:r>
              <a:rPr lang="de-AT" sz="2400" dirty="0" smtClean="0">
                <a:sym typeface="Wingdings" panose="05000000000000000000" pitchFamily="2" charset="2"/>
              </a:rPr>
              <a:t> </a:t>
            </a:r>
            <a:r>
              <a:rPr lang="de-AT" sz="2400" dirty="0" err="1" smtClean="0">
                <a:sym typeface="Wingdings" panose="05000000000000000000" pitchFamily="2" charset="2"/>
              </a:rPr>
              <a:t>start</a:t>
            </a:r>
            <a:r>
              <a:rPr lang="de-AT" sz="2400" dirty="0" smtClean="0">
                <a:sym typeface="Wingdings" panose="05000000000000000000" pitchFamily="2" charset="2"/>
              </a:rPr>
              <a:t> </a:t>
            </a:r>
            <a:r>
              <a:rPr lang="de-AT" sz="2400" dirty="0" err="1" smtClean="0">
                <a:sym typeface="Wingdings" panose="05000000000000000000" pitchFamily="2" charset="2"/>
              </a:rPr>
              <a:t>to</a:t>
            </a:r>
            <a:r>
              <a:rPr lang="de-AT" sz="2400" dirty="0" smtClean="0">
                <a:sym typeface="Wingdings" panose="05000000000000000000" pitchFamily="2" charset="2"/>
              </a:rPr>
              <a:t> </a:t>
            </a:r>
            <a:r>
              <a:rPr lang="de-AT" sz="2400" dirty="0" err="1" smtClean="0">
                <a:sym typeface="Wingdings" panose="05000000000000000000" pitchFamily="2" charset="2"/>
              </a:rPr>
              <a:t>work</a:t>
            </a:r>
            <a:r>
              <a:rPr lang="de-AT" sz="2400" dirty="0" smtClean="0">
                <a:sym typeface="Wingdings" panose="05000000000000000000" pitchFamily="2" charset="2"/>
              </a:rPr>
              <a:t> on </a:t>
            </a:r>
            <a:r>
              <a:rPr lang="de-AT" sz="2400" dirty="0" err="1" smtClean="0">
                <a:sym typeface="Wingdings" panose="05000000000000000000" pitchFamily="2" charset="2"/>
              </a:rPr>
              <a:t>his</a:t>
            </a:r>
            <a:r>
              <a:rPr lang="de-AT" sz="2400" dirty="0" smtClean="0">
                <a:sym typeface="Wingdings" panose="05000000000000000000" pitchFamily="2" charset="2"/>
              </a:rPr>
              <a:t> </a:t>
            </a:r>
            <a:r>
              <a:rPr lang="de-AT" sz="2400" dirty="0" err="1" smtClean="0">
                <a:sym typeface="Wingdings" panose="05000000000000000000" pitchFamily="2" charset="2"/>
              </a:rPr>
              <a:t>chosen</a:t>
            </a:r>
            <a:r>
              <a:rPr lang="de-AT" sz="2400" dirty="0" smtClean="0">
                <a:sym typeface="Wingdings" panose="05000000000000000000" pitchFamily="2" charset="2"/>
              </a:rPr>
              <a:t> </a:t>
            </a:r>
            <a:r>
              <a:rPr lang="de-AT" sz="2400" dirty="0" err="1" smtClean="0">
                <a:sym typeface="Wingdings" panose="05000000000000000000" pitchFamily="2" charset="2"/>
              </a:rPr>
              <a:t>task</a:t>
            </a:r>
            <a:endParaRPr lang="de-AT" sz="2400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AT" sz="2400" dirty="0" smtClean="0">
                <a:sym typeface="Wingdings" panose="05000000000000000000" pitchFamily="2" charset="2"/>
              </a:rPr>
              <a:t>Progress </a:t>
            </a:r>
            <a:r>
              <a:rPr lang="de-AT" sz="2400" dirty="0" err="1" smtClean="0">
                <a:sym typeface="Wingdings" panose="05000000000000000000" pitchFamily="2" charset="2"/>
              </a:rPr>
              <a:t>meeting</a:t>
            </a:r>
            <a:r>
              <a:rPr lang="de-AT" sz="2400" dirty="0" smtClean="0">
                <a:sym typeface="Wingdings" panose="05000000000000000000" pitchFamily="2" charset="2"/>
              </a:rPr>
              <a:t> after </a:t>
            </a:r>
            <a:r>
              <a:rPr lang="de-AT" sz="2400" dirty="0" err="1" smtClean="0">
                <a:sym typeface="Wingdings" panose="05000000000000000000" pitchFamily="2" charset="2"/>
              </a:rPr>
              <a:t>some</a:t>
            </a:r>
            <a:r>
              <a:rPr lang="de-AT" sz="2400" dirty="0" smtClean="0">
                <a:sym typeface="Wingdings" panose="05000000000000000000" pitchFamily="2" charset="2"/>
              </a:rPr>
              <a:t> </a:t>
            </a:r>
            <a:r>
              <a:rPr lang="de-AT" sz="2400" dirty="0" err="1" smtClean="0">
                <a:sym typeface="Wingdings" panose="05000000000000000000" pitchFamily="2" charset="2"/>
              </a:rPr>
              <a:t>hours</a:t>
            </a:r>
            <a:endParaRPr lang="de-AT" sz="2400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AT" sz="2400" dirty="0" err="1" smtClean="0">
                <a:sym typeface="Wingdings" panose="05000000000000000000" pitchFamily="2" charset="2"/>
              </a:rPr>
              <a:t>Getting</a:t>
            </a:r>
            <a:r>
              <a:rPr lang="de-AT" sz="2400" dirty="0" smtClean="0">
                <a:sym typeface="Wingdings" panose="05000000000000000000" pitchFamily="2" charset="2"/>
              </a:rPr>
              <a:t> </a:t>
            </a:r>
            <a:r>
              <a:rPr lang="de-AT" sz="2400" dirty="0" err="1" smtClean="0">
                <a:sym typeface="Wingdings" panose="05000000000000000000" pitchFamily="2" charset="2"/>
              </a:rPr>
              <a:t>prepared</a:t>
            </a:r>
            <a:r>
              <a:rPr lang="de-AT" sz="2400" dirty="0" smtClean="0">
                <a:sym typeface="Wingdings" panose="05000000000000000000" pitchFamily="2" charset="2"/>
              </a:rPr>
              <a:t> </a:t>
            </a:r>
            <a:r>
              <a:rPr lang="de-AT" sz="2400" dirty="0" err="1" smtClean="0">
                <a:sym typeface="Wingdings" panose="05000000000000000000" pitchFamily="2" charset="2"/>
              </a:rPr>
              <a:t>for</a:t>
            </a:r>
            <a:r>
              <a:rPr lang="de-AT" sz="2400" dirty="0" smtClean="0">
                <a:sym typeface="Wingdings" panose="05000000000000000000" pitchFamily="2" charset="2"/>
              </a:rPr>
              <a:t> </a:t>
            </a:r>
            <a:r>
              <a:rPr lang="de-AT" sz="2400" dirty="0" err="1" smtClean="0">
                <a:sym typeface="Wingdings" panose="05000000000000000000" pitchFamily="2" charset="2"/>
              </a:rPr>
              <a:t>the</a:t>
            </a:r>
            <a:r>
              <a:rPr lang="de-AT" sz="2400" dirty="0" smtClean="0">
                <a:sym typeface="Wingdings" panose="05000000000000000000" pitchFamily="2" charset="2"/>
              </a:rPr>
              <a:t> </a:t>
            </a:r>
            <a:r>
              <a:rPr lang="de-AT" sz="2400" dirty="0" err="1" smtClean="0">
                <a:sym typeface="Wingdings" panose="05000000000000000000" pitchFamily="2" charset="2"/>
              </a:rPr>
              <a:t>meeting</a:t>
            </a:r>
            <a:r>
              <a:rPr lang="de-AT" sz="2400" dirty="0" smtClean="0">
                <a:sym typeface="Wingdings" panose="05000000000000000000" pitchFamily="2" charset="2"/>
              </a:rPr>
              <a:t> </a:t>
            </a:r>
            <a:r>
              <a:rPr lang="de-AT" sz="2400" dirty="0" err="1" smtClean="0">
                <a:sym typeface="Wingdings" panose="05000000000000000000" pitchFamily="2" charset="2"/>
              </a:rPr>
              <a:t>with</a:t>
            </a:r>
            <a:r>
              <a:rPr lang="de-AT" sz="2400" dirty="0" smtClean="0">
                <a:sym typeface="Wingdings" panose="05000000000000000000" pitchFamily="2" charset="2"/>
              </a:rPr>
              <a:t> </a:t>
            </a:r>
            <a:r>
              <a:rPr lang="de-AT" sz="2400" dirty="0" err="1" smtClean="0">
                <a:sym typeface="Wingdings" panose="05000000000000000000" pitchFamily="2" charset="2"/>
              </a:rPr>
              <a:t>the</a:t>
            </a:r>
            <a:r>
              <a:rPr lang="de-AT" sz="2400" dirty="0" smtClean="0">
                <a:sym typeface="Wingdings" panose="05000000000000000000" pitchFamily="2" charset="2"/>
              </a:rPr>
              <a:t> </a:t>
            </a:r>
            <a:r>
              <a:rPr lang="de-AT" sz="2400" dirty="0" err="1" smtClean="0">
                <a:sym typeface="Wingdings" panose="05000000000000000000" pitchFamily="2" charset="2"/>
              </a:rPr>
              <a:t>client</a:t>
            </a:r>
            <a:r>
              <a:rPr lang="de-AT" sz="2400" dirty="0" smtClean="0">
                <a:sym typeface="Wingdings" panose="05000000000000000000" pitchFamily="2" charset="2"/>
              </a:rPr>
              <a:t> – </a:t>
            </a:r>
            <a:r>
              <a:rPr lang="de-AT" sz="2400" dirty="0" err="1" smtClean="0">
                <a:sym typeface="Wingdings" panose="05000000000000000000" pitchFamily="2" charset="2"/>
              </a:rPr>
              <a:t>question</a:t>
            </a:r>
            <a:r>
              <a:rPr lang="de-AT" sz="2400" dirty="0" smtClean="0">
                <a:sym typeface="Wingdings" panose="05000000000000000000" pitchFamily="2" charset="2"/>
              </a:rPr>
              <a:t> </a:t>
            </a:r>
            <a:r>
              <a:rPr lang="de-AT" sz="2400" dirty="0" err="1" smtClean="0">
                <a:sym typeface="Wingdings" panose="05000000000000000000" pitchFamily="2" charset="2"/>
              </a:rPr>
              <a:t>collection</a:t>
            </a:r>
            <a:endParaRPr lang="de-AT" sz="2400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AT" sz="2400" dirty="0" smtClean="0">
                <a:sym typeface="Wingdings" panose="05000000000000000000" pitchFamily="2" charset="2"/>
              </a:rPr>
              <a:t>Meeting </a:t>
            </a:r>
            <a:r>
              <a:rPr lang="de-AT" sz="2400" dirty="0" err="1" smtClean="0">
                <a:sym typeface="Wingdings" panose="05000000000000000000" pitchFamily="2" charset="2"/>
              </a:rPr>
              <a:t>with</a:t>
            </a:r>
            <a:r>
              <a:rPr lang="de-AT" sz="2400" dirty="0" smtClean="0">
                <a:sym typeface="Wingdings" panose="05000000000000000000" pitchFamily="2" charset="2"/>
              </a:rPr>
              <a:t> </a:t>
            </a:r>
            <a:r>
              <a:rPr lang="de-AT" sz="2400" dirty="0" err="1" smtClean="0">
                <a:sym typeface="Wingdings" panose="05000000000000000000" pitchFamily="2" charset="2"/>
              </a:rPr>
              <a:t>the</a:t>
            </a:r>
            <a:r>
              <a:rPr lang="de-AT" sz="2400" dirty="0" smtClean="0">
                <a:sym typeface="Wingdings" panose="05000000000000000000" pitchFamily="2" charset="2"/>
              </a:rPr>
              <a:t> </a:t>
            </a:r>
            <a:r>
              <a:rPr lang="de-AT" sz="2400" dirty="0" err="1" smtClean="0">
                <a:sym typeface="Wingdings" panose="05000000000000000000" pitchFamily="2" charset="2"/>
              </a:rPr>
              <a:t>client</a:t>
            </a:r>
            <a:r>
              <a:rPr lang="de-AT" sz="2400" dirty="0" smtClean="0">
                <a:sym typeface="Wingdings" panose="05000000000000000000" pitchFamily="2" charset="2"/>
              </a:rPr>
              <a:t> – </a:t>
            </a:r>
            <a:r>
              <a:rPr lang="de-AT" sz="2400" dirty="0" err="1" smtClean="0">
                <a:sym typeface="Wingdings" panose="05000000000000000000" pitchFamily="2" charset="2"/>
              </a:rPr>
              <a:t>getting</a:t>
            </a:r>
            <a:r>
              <a:rPr lang="de-AT" sz="2400" dirty="0" smtClean="0">
                <a:sym typeface="Wingdings" panose="05000000000000000000" pitchFamily="2" charset="2"/>
              </a:rPr>
              <a:t> a </a:t>
            </a:r>
            <a:r>
              <a:rPr lang="de-AT" sz="2400" dirty="0" err="1" smtClean="0">
                <a:sym typeface="Wingdings" panose="05000000000000000000" pitchFamily="2" charset="2"/>
              </a:rPr>
              <a:t>very</a:t>
            </a:r>
            <a:r>
              <a:rPr lang="de-AT" sz="2400" dirty="0" smtClean="0">
                <a:sym typeface="Wingdings" panose="05000000000000000000" pitchFamily="2" charset="2"/>
              </a:rPr>
              <a:t> </a:t>
            </a:r>
            <a:r>
              <a:rPr lang="de-AT" sz="2400" dirty="0" err="1" smtClean="0">
                <a:sym typeface="Wingdings" panose="05000000000000000000" pitchFamily="2" charset="2"/>
              </a:rPr>
              <a:t>clear</a:t>
            </a:r>
            <a:r>
              <a:rPr lang="de-AT" sz="2400" dirty="0" smtClean="0">
                <a:sym typeface="Wingdings" panose="05000000000000000000" pitchFamily="2" charset="2"/>
              </a:rPr>
              <a:t> </a:t>
            </a:r>
            <a:r>
              <a:rPr lang="de-AT" sz="2400" dirty="0" err="1" smtClean="0">
                <a:sym typeface="Wingdings" panose="05000000000000000000" pitchFamily="2" charset="2"/>
              </a:rPr>
              <a:t>idea</a:t>
            </a:r>
            <a:r>
              <a:rPr lang="de-AT" sz="2400" dirty="0" smtClean="0">
                <a:sym typeface="Wingdings" panose="05000000000000000000" pitchFamily="2" charset="2"/>
              </a:rPr>
              <a:t> </a:t>
            </a:r>
            <a:r>
              <a:rPr lang="de-AT" sz="2400" dirty="0" err="1" smtClean="0">
                <a:sym typeface="Wingdings" panose="05000000000000000000" pitchFamily="2" charset="2"/>
              </a:rPr>
              <a:t>of</a:t>
            </a:r>
            <a:r>
              <a:rPr lang="de-AT" sz="2400" dirty="0" smtClean="0">
                <a:sym typeface="Wingdings" panose="05000000000000000000" pitchFamily="2" charset="2"/>
              </a:rPr>
              <a:t> </a:t>
            </a:r>
            <a:r>
              <a:rPr lang="de-AT" sz="2400" dirty="0" err="1" smtClean="0">
                <a:sym typeface="Wingdings" panose="05000000000000000000" pitchFamily="2" charset="2"/>
              </a:rPr>
              <a:t>what</a:t>
            </a:r>
            <a:r>
              <a:rPr lang="de-AT" sz="2400" dirty="0" smtClean="0">
                <a:sym typeface="Wingdings" panose="05000000000000000000" pitchFamily="2" charset="2"/>
              </a:rPr>
              <a:t> </a:t>
            </a:r>
            <a:r>
              <a:rPr lang="de-AT" sz="2400" dirty="0" err="1" smtClean="0">
                <a:sym typeface="Wingdings" panose="05000000000000000000" pitchFamily="2" charset="2"/>
              </a:rPr>
              <a:t>our</a:t>
            </a:r>
            <a:r>
              <a:rPr lang="de-AT" sz="2400" dirty="0" smtClean="0">
                <a:sym typeface="Wingdings" panose="05000000000000000000" pitchFamily="2" charset="2"/>
              </a:rPr>
              <a:t> </a:t>
            </a:r>
            <a:r>
              <a:rPr lang="de-AT" sz="2400" dirty="0" err="1" smtClean="0">
                <a:sym typeface="Wingdings" panose="05000000000000000000" pitchFamily="2" charset="2"/>
              </a:rPr>
              <a:t>client</a:t>
            </a:r>
            <a:r>
              <a:rPr lang="de-AT" sz="2400" dirty="0" smtClean="0">
                <a:sym typeface="Wingdings" panose="05000000000000000000" pitchFamily="2" charset="2"/>
              </a:rPr>
              <a:t> </a:t>
            </a:r>
            <a:r>
              <a:rPr lang="de-AT" sz="2400" dirty="0" err="1" smtClean="0">
                <a:sym typeface="Wingdings" panose="05000000000000000000" pitchFamily="2" charset="2"/>
              </a:rPr>
              <a:t>want</a:t>
            </a:r>
            <a:r>
              <a:rPr lang="de-AT" sz="2400" dirty="0" smtClean="0">
                <a:sym typeface="Wingdings" panose="05000000000000000000" pitchFamily="2" charset="2"/>
              </a:rPr>
              <a:t> </a:t>
            </a:r>
            <a:r>
              <a:rPr lang="de-AT" sz="2400" dirty="0" err="1" smtClean="0">
                <a:sym typeface="Wingdings" panose="05000000000000000000" pitchFamily="2" charset="2"/>
              </a:rPr>
              <a:t>to</a:t>
            </a:r>
            <a:r>
              <a:rPr lang="de-AT" sz="2400" dirty="0" smtClean="0">
                <a:sym typeface="Wingdings" panose="05000000000000000000" pitchFamily="2" charset="2"/>
              </a:rPr>
              <a:t> </a:t>
            </a:r>
            <a:r>
              <a:rPr lang="de-AT" sz="2400" dirty="0" err="1" smtClean="0">
                <a:sym typeface="Wingdings" panose="05000000000000000000" pitchFamily="2" charset="2"/>
              </a:rPr>
              <a:t>have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37823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0493" y="1"/>
            <a:ext cx="3000016" cy="1260763"/>
          </a:xfrm>
        </p:spPr>
        <p:txBody>
          <a:bodyPr>
            <a:noAutofit/>
          </a:bodyPr>
          <a:lstStyle/>
          <a:p>
            <a:r>
              <a:rPr lang="de-AT" sz="4000" dirty="0" smtClean="0"/>
              <a:t>Work in </a:t>
            </a:r>
            <a:r>
              <a:rPr lang="de-AT" sz="4000" dirty="0" err="1" smtClean="0"/>
              <a:t>progress</a:t>
            </a:r>
            <a:endParaRPr lang="de-AT" sz="40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6529" y="1200728"/>
            <a:ext cx="3387941" cy="5463308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AT" sz="2400" dirty="0" smtClean="0"/>
              <a:t>Daily </a:t>
            </a:r>
            <a:r>
              <a:rPr lang="de-AT" sz="2400" dirty="0" err="1" smtClean="0"/>
              <a:t>meetings</a:t>
            </a:r>
            <a:endParaRPr lang="de-AT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AT" sz="2400" dirty="0" err="1" smtClean="0"/>
              <a:t>Documentation</a:t>
            </a:r>
            <a:r>
              <a:rPr lang="de-AT" sz="2400" dirty="0" smtClean="0"/>
              <a:t> in </a:t>
            </a:r>
            <a:r>
              <a:rPr lang="de-AT" sz="2400" dirty="0" err="1" smtClean="0"/>
              <a:t>trello</a:t>
            </a:r>
            <a:r>
              <a:rPr lang="de-AT" sz="2400" dirty="0" smtClean="0"/>
              <a:t> </a:t>
            </a:r>
            <a:r>
              <a:rPr lang="de-AT" sz="2400" dirty="0" err="1" smtClean="0"/>
              <a:t>for</a:t>
            </a:r>
            <a:r>
              <a:rPr lang="de-AT" sz="2400" dirty="0" smtClean="0"/>
              <a:t> </a:t>
            </a:r>
            <a:r>
              <a:rPr lang="de-AT" sz="2400" dirty="0" err="1" smtClean="0"/>
              <a:t>progress</a:t>
            </a:r>
            <a:r>
              <a:rPr lang="de-AT" sz="2400" dirty="0" smtClean="0"/>
              <a:t> </a:t>
            </a:r>
            <a:r>
              <a:rPr lang="de-AT" sz="2400" dirty="0" err="1" smtClean="0"/>
              <a:t>measurement</a:t>
            </a:r>
            <a:endParaRPr lang="de-AT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AT" sz="2400" dirty="0" smtClean="0"/>
              <a:t>Daily </a:t>
            </a:r>
            <a:r>
              <a:rPr lang="de-AT" sz="2400" dirty="0" err="1" smtClean="0"/>
              <a:t>considerations</a:t>
            </a:r>
            <a:r>
              <a:rPr lang="de-AT" sz="2400" dirty="0" smtClean="0"/>
              <a:t> </a:t>
            </a:r>
            <a:r>
              <a:rPr lang="de-AT" sz="2400" dirty="0" err="1" smtClean="0"/>
              <a:t>of</a:t>
            </a:r>
            <a:r>
              <a:rPr lang="de-AT" sz="2400" dirty="0" smtClean="0"/>
              <a:t> </a:t>
            </a:r>
            <a:r>
              <a:rPr lang="de-AT" sz="2400" dirty="0" err="1" smtClean="0"/>
              <a:t>todo‘s</a:t>
            </a:r>
            <a:r>
              <a:rPr lang="de-AT" sz="2400" dirty="0" smtClean="0"/>
              <a:t> </a:t>
            </a:r>
            <a:r>
              <a:rPr lang="de-AT" sz="2400" dirty="0" err="1" smtClean="0"/>
              <a:t>and</a:t>
            </a:r>
            <a:r>
              <a:rPr lang="de-AT" sz="2400" dirty="0" smtClean="0"/>
              <a:t> </a:t>
            </a:r>
            <a:r>
              <a:rPr lang="de-AT" sz="2400" dirty="0" err="1" smtClean="0"/>
              <a:t>splitting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tasks</a:t>
            </a:r>
            <a:endParaRPr lang="de-AT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AT" sz="2400" dirty="0" smtClean="0"/>
              <a:t>Coming back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client</a:t>
            </a:r>
            <a:endParaRPr lang="de-AT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AT" sz="2400" dirty="0" err="1" smtClean="0"/>
              <a:t>Developing</a:t>
            </a:r>
            <a:r>
              <a:rPr lang="de-AT" sz="2400" dirty="0" smtClean="0"/>
              <a:t> a prototype</a:t>
            </a:r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4" b="1814"/>
          <a:stretch>
            <a:fillRect/>
          </a:stretch>
        </p:blipFill>
        <p:spPr>
          <a:xfrm>
            <a:off x="3574471" y="484910"/>
            <a:ext cx="8427777" cy="5629563"/>
          </a:xfrm>
        </p:spPr>
      </p:pic>
    </p:spTree>
    <p:extLst>
      <p:ext uri="{BB962C8B-B14F-4D97-AF65-F5344CB8AC3E}">
        <p14:creationId xmlns:p14="http://schemas.microsoft.com/office/powerpoint/2010/main" val="227902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3053" y="408709"/>
            <a:ext cx="9301739" cy="1143000"/>
          </a:xfrm>
        </p:spPr>
        <p:txBody>
          <a:bodyPr>
            <a:normAutofit/>
          </a:bodyPr>
          <a:lstStyle/>
          <a:p>
            <a:r>
              <a:rPr lang="de-AT" sz="4400" dirty="0" err="1" smtClean="0"/>
              <a:t>Getting</a:t>
            </a:r>
            <a:r>
              <a:rPr lang="de-AT" sz="4400" dirty="0" smtClean="0"/>
              <a:t> back </a:t>
            </a:r>
            <a:r>
              <a:rPr lang="de-AT" sz="4400" dirty="0" err="1" smtClean="0"/>
              <a:t>together</a:t>
            </a:r>
            <a:endParaRPr lang="de-AT" sz="44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33053" y="1690254"/>
            <a:ext cx="10183091" cy="4558146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AT" sz="2400" dirty="0" smtClean="0"/>
              <a:t>Constant </a:t>
            </a:r>
            <a:r>
              <a:rPr lang="de-AT" sz="2400" dirty="0" err="1" smtClean="0"/>
              <a:t>communication</a:t>
            </a:r>
            <a:r>
              <a:rPr lang="de-AT" sz="2400" dirty="0" smtClean="0"/>
              <a:t> (</a:t>
            </a:r>
            <a:r>
              <a:rPr lang="de-AT" sz="2400" dirty="0" err="1" smtClean="0"/>
              <a:t>meetings</a:t>
            </a:r>
            <a:r>
              <a:rPr lang="de-AT" sz="2400" dirty="0" smtClean="0"/>
              <a:t>) </a:t>
            </a:r>
            <a:r>
              <a:rPr lang="de-AT" sz="2400" dirty="0" err="1" smtClean="0"/>
              <a:t>and</a:t>
            </a:r>
            <a:r>
              <a:rPr lang="de-AT" sz="2400" dirty="0" smtClean="0"/>
              <a:t> </a:t>
            </a:r>
            <a:r>
              <a:rPr lang="de-AT" sz="2400" dirty="0" err="1" smtClean="0"/>
              <a:t>research</a:t>
            </a:r>
            <a:r>
              <a:rPr lang="de-AT" sz="2400" dirty="0" smtClean="0"/>
              <a:t> (</a:t>
            </a:r>
            <a:r>
              <a:rPr lang="de-AT" sz="2400" dirty="0" err="1" smtClean="0"/>
              <a:t>images</a:t>
            </a:r>
            <a:r>
              <a:rPr lang="de-AT" sz="2400" dirty="0" smtClean="0"/>
              <a:t> &amp; </a:t>
            </a:r>
            <a:r>
              <a:rPr lang="de-AT" sz="2400" dirty="0" err="1" smtClean="0"/>
              <a:t>other</a:t>
            </a:r>
            <a:r>
              <a:rPr lang="de-AT" sz="2400" dirty="0" smtClean="0"/>
              <a:t> </a:t>
            </a:r>
            <a:r>
              <a:rPr lang="de-AT" sz="2400" dirty="0" err="1" smtClean="0"/>
              <a:t>pages</a:t>
            </a:r>
            <a:r>
              <a:rPr lang="de-AT" sz="2400" dirty="0" smtClean="0"/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AT" sz="2400" dirty="0" err="1" smtClean="0"/>
              <a:t>Organizing</a:t>
            </a:r>
            <a:r>
              <a:rPr lang="de-AT" sz="2400" dirty="0" smtClean="0"/>
              <a:t> </a:t>
            </a:r>
            <a:r>
              <a:rPr lang="de-AT" sz="2400" dirty="0" err="1" smtClean="0"/>
              <a:t>how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dirty="0" err="1" smtClean="0"/>
              <a:t>merge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different </a:t>
            </a:r>
            <a:r>
              <a:rPr lang="de-AT" sz="2400" dirty="0" err="1" smtClean="0"/>
              <a:t>sections</a:t>
            </a:r>
            <a:r>
              <a:rPr lang="de-AT" sz="2400" dirty="0" smtClean="0"/>
              <a:t> </a:t>
            </a:r>
            <a:r>
              <a:rPr lang="de-AT" sz="2400" dirty="0" err="1" smtClean="0"/>
              <a:t>we</a:t>
            </a:r>
            <a:r>
              <a:rPr lang="de-AT" sz="2400" dirty="0" smtClean="0"/>
              <a:t> </a:t>
            </a:r>
            <a:r>
              <a:rPr lang="de-AT" sz="2400" dirty="0" err="1" smtClean="0"/>
              <a:t>were</a:t>
            </a:r>
            <a:r>
              <a:rPr lang="de-AT" sz="2400" dirty="0" smtClean="0"/>
              <a:t> </a:t>
            </a:r>
            <a:r>
              <a:rPr lang="de-AT" sz="2400" dirty="0" err="1" smtClean="0"/>
              <a:t>working</a:t>
            </a:r>
            <a:r>
              <a:rPr lang="de-AT" sz="2400" dirty="0" smtClean="0"/>
              <a:t> on </a:t>
            </a:r>
            <a:r>
              <a:rPr lang="de-AT" sz="2400" dirty="0" err="1" smtClean="0"/>
              <a:t>together</a:t>
            </a:r>
            <a:r>
              <a:rPr lang="de-AT" sz="2400" dirty="0" smtClean="0"/>
              <a:t> – </a:t>
            </a:r>
            <a:r>
              <a:rPr lang="de-AT" sz="2400" dirty="0" err="1" smtClean="0"/>
              <a:t>pulling</a:t>
            </a:r>
            <a:r>
              <a:rPr lang="de-AT" sz="2400" dirty="0" smtClean="0"/>
              <a:t> </a:t>
            </a:r>
            <a:r>
              <a:rPr lang="de-AT" sz="2400" dirty="0" err="1" smtClean="0"/>
              <a:t>and</a:t>
            </a:r>
            <a:r>
              <a:rPr lang="de-AT" sz="2400" dirty="0" smtClean="0"/>
              <a:t> </a:t>
            </a:r>
            <a:r>
              <a:rPr lang="de-AT" sz="2400" dirty="0" err="1" smtClean="0"/>
              <a:t>pushing</a:t>
            </a:r>
            <a:r>
              <a:rPr lang="de-AT" sz="2400" dirty="0" smtClean="0"/>
              <a:t> on </a:t>
            </a:r>
            <a:r>
              <a:rPr lang="de-AT" sz="2400" dirty="0" err="1" smtClean="0"/>
              <a:t>github</a:t>
            </a:r>
            <a:r>
              <a:rPr lang="de-AT" sz="2400" dirty="0" smtClean="0"/>
              <a:t>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AT" sz="2400" dirty="0" err="1" smtClean="0"/>
              <a:t>Reorganizing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team</a:t>
            </a:r>
            <a:r>
              <a:rPr lang="de-AT" sz="2400" dirty="0" smtClean="0"/>
              <a:t> – </a:t>
            </a:r>
            <a:r>
              <a:rPr lang="de-AT" sz="2400" dirty="0" err="1" smtClean="0"/>
              <a:t>new</a:t>
            </a:r>
            <a:r>
              <a:rPr lang="de-AT" sz="2400" dirty="0" smtClean="0"/>
              <a:t> </a:t>
            </a:r>
            <a:r>
              <a:rPr lang="de-AT" sz="2400" dirty="0" err="1" smtClean="0"/>
              <a:t>tasks</a:t>
            </a:r>
            <a:r>
              <a:rPr lang="de-AT" sz="2400" dirty="0" smtClean="0"/>
              <a:t> – </a:t>
            </a:r>
            <a:r>
              <a:rPr lang="de-AT" sz="2400" dirty="0" err="1" smtClean="0"/>
              <a:t>new</a:t>
            </a:r>
            <a:r>
              <a:rPr lang="de-AT" sz="2400" dirty="0" smtClean="0"/>
              <a:t> </a:t>
            </a:r>
            <a:r>
              <a:rPr lang="de-AT" sz="2400" dirty="0" err="1" smtClean="0"/>
              <a:t>teamroles</a:t>
            </a:r>
            <a:endParaRPr lang="de-AT" sz="24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AT" sz="2400" dirty="0" err="1" smtClean="0"/>
              <a:t>Getting</a:t>
            </a:r>
            <a:r>
              <a:rPr lang="de-AT" sz="2400" dirty="0" smtClean="0"/>
              <a:t> </a:t>
            </a:r>
            <a:r>
              <a:rPr lang="de-AT" sz="2400" dirty="0" err="1" smtClean="0"/>
              <a:t>together</a:t>
            </a:r>
            <a:r>
              <a:rPr lang="de-AT" sz="2400" dirty="0" smtClean="0"/>
              <a:t> </a:t>
            </a:r>
            <a:r>
              <a:rPr lang="de-AT" sz="2400" dirty="0" err="1" smtClean="0"/>
              <a:t>for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styling</a:t>
            </a:r>
            <a:r>
              <a:rPr lang="de-AT" sz="2400" dirty="0" smtClean="0"/>
              <a:t> </a:t>
            </a:r>
            <a:r>
              <a:rPr lang="de-AT" sz="2400" dirty="0" err="1" smtClean="0"/>
              <a:t>and</a:t>
            </a:r>
            <a:r>
              <a:rPr lang="de-AT" sz="2400" dirty="0" smtClean="0"/>
              <a:t> </a:t>
            </a:r>
            <a:r>
              <a:rPr lang="de-AT" sz="2400" dirty="0" err="1" smtClean="0"/>
              <a:t>more</a:t>
            </a:r>
            <a:r>
              <a:rPr lang="de-AT" sz="2400" dirty="0" smtClean="0"/>
              <a:t> </a:t>
            </a:r>
            <a:r>
              <a:rPr lang="de-AT" sz="2400" dirty="0" err="1" smtClean="0"/>
              <a:t>ideas</a:t>
            </a:r>
            <a:endParaRPr lang="de-AT" sz="24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AT" sz="2400" dirty="0" smtClean="0"/>
              <a:t>Splitting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tasks</a:t>
            </a:r>
            <a:r>
              <a:rPr lang="de-AT" sz="2400" dirty="0" smtClean="0"/>
              <a:t> </a:t>
            </a:r>
            <a:r>
              <a:rPr lang="de-AT" sz="2400" dirty="0" err="1" smtClean="0"/>
              <a:t>again</a:t>
            </a:r>
            <a:endParaRPr lang="de-AT" sz="24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AT" sz="2400" dirty="0" smtClean="0"/>
              <a:t>Debugging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AT" sz="2400" dirty="0" err="1" smtClean="0"/>
              <a:t>Documentation</a:t>
            </a:r>
            <a:r>
              <a:rPr lang="de-AT" sz="2400" dirty="0" smtClean="0"/>
              <a:t> </a:t>
            </a:r>
            <a:r>
              <a:rPr lang="de-AT" sz="2400" dirty="0" err="1" smtClean="0"/>
              <a:t>of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workflow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45623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7818" y="263235"/>
            <a:ext cx="6350721" cy="1745673"/>
          </a:xfrm>
        </p:spPr>
        <p:txBody>
          <a:bodyPr>
            <a:normAutofit/>
          </a:bodyPr>
          <a:lstStyle/>
          <a:p>
            <a:r>
              <a:rPr lang="de-AT" sz="4400" dirty="0" smtClean="0"/>
              <a:t>Problems </a:t>
            </a:r>
            <a:r>
              <a:rPr lang="de-AT" sz="4400" dirty="0" err="1" smtClean="0"/>
              <a:t>we</a:t>
            </a:r>
            <a:r>
              <a:rPr lang="de-AT" sz="4400" dirty="0" smtClean="0"/>
              <a:t> </a:t>
            </a:r>
            <a:r>
              <a:rPr lang="de-AT" sz="4400" dirty="0" err="1" smtClean="0"/>
              <a:t>faced</a:t>
            </a:r>
            <a:r>
              <a:rPr lang="de-AT" sz="4400" dirty="0" smtClean="0"/>
              <a:t> &amp; LEARNING </a:t>
            </a:r>
            <a:r>
              <a:rPr lang="de-AT" sz="4400" dirty="0" err="1" smtClean="0"/>
              <a:t>process</a:t>
            </a:r>
            <a:endParaRPr lang="de-AT" sz="44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6364" y="2008908"/>
            <a:ext cx="6212175" cy="4315403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AT" sz="2400" dirty="0" err="1" smtClean="0"/>
              <a:t>Getting</a:t>
            </a:r>
            <a:r>
              <a:rPr lang="de-AT" sz="2400" dirty="0" smtClean="0"/>
              <a:t> back </a:t>
            </a:r>
            <a:r>
              <a:rPr lang="de-AT" sz="2400" dirty="0" err="1" smtClean="0"/>
              <a:t>together</a:t>
            </a:r>
            <a:r>
              <a:rPr lang="de-AT" sz="2400" dirty="0" err="1"/>
              <a:t>-</a:t>
            </a:r>
            <a:r>
              <a:rPr lang="de-AT" sz="2400" dirty="0" err="1" smtClean="0"/>
              <a:t>suprises</a:t>
            </a:r>
            <a:r>
              <a:rPr lang="de-AT" sz="2400" dirty="0" smtClean="0"/>
              <a:t> – </a:t>
            </a:r>
            <a:r>
              <a:rPr lang="de-AT" sz="2400" dirty="0" err="1" smtClean="0"/>
              <a:t>using</a:t>
            </a:r>
            <a:r>
              <a:rPr lang="de-AT" sz="2400" dirty="0" smtClean="0"/>
              <a:t> different </a:t>
            </a:r>
            <a:r>
              <a:rPr lang="de-AT" sz="2400" dirty="0" err="1" smtClean="0"/>
              <a:t>bootstrap</a:t>
            </a:r>
            <a:r>
              <a:rPr lang="de-AT" sz="2400" dirty="0" smtClean="0"/>
              <a:t> links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AT" sz="2400" dirty="0" err="1" smtClean="0"/>
              <a:t>Difficulties</a:t>
            </a:r>
            <a:r>
              <a:rPr lang="de-AT" sz="2400" dirty="0" smtClean="0"/>
              <a:t> </a:t>
            </a:r>
            <a:r>
              <a:rPr lang="de-AT" sz="2400" dirty="0" err="1" smtClean="0"/>
              <a:t>with</a:t>
            </a:r>
            <a:r>
              <a:rPr lang="de-AT" sz="2400" dirty="0" smtClean="0"/>
              <a:t> different </a:t>
            </a:r>
            <a:r>
              <a:rPr lang="de-AT" sz="2400" dirty="0" err="1" smtClean="0"/>
              <a:t>designs</a:t>
            </a:r>
            <a:r>
              <a:rPr lang="de-AT" sz="2400" dirty="0" smtClean="0"/>
              <a:t> – </a:t>
            </a:r>
            <a:r>
              <a:rPr lang="de-AT" sz="2400" dirty="0" err="1" smtClean="0"/>
              <a:t>streched</a:t>
            </a:r>
            <a:r>
              <a:rPr lang="de-AT" sz="2400" dirty="0" smtClean="0"/>
              <a:t> </a:t>
            </a:r>
            <a:r>
              <a:rPr lang="de-AT" sz="2400" dirty="0" err="1" smtClean="0"/>
              <a:t>items</a:t>
            </a:r>
            <a:r>
              <a:rPr lang="de-AT" sz="2400" dirty="0" smtClean="0"/>
              <a:t> versus </a:t>
            </a:r>
            <a:r>
              <a:rPr lang="de-AT" sz="2400" dirty="0" err="1" smtClean="0"/>
              <a:t>cards</a:t>
            </a:r>
            <a:r>
              <a:rPr lang="de-AT" sz="2400" dirty="0" smtClean="0"/>
              <a:t> etc.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AT" sz="2400" dirty="0" smtClean="0">
                <a:sym typeface="Wingdings" panose="05000000000000000000" pitchFamily="2" charset="2"/>
              </a:rPr>
              <a:t>Next time: </a:t>
            </a:r>
            <a:r>
              <a:rPr lang="de-AT" sz="2400" dirty="0" err="1" smtClean="0">
                <a:sym typeface="Wingdings" panose="05000000000000000000" pitchFamily="2" charset="2"/>
              </a:rPr>
              <a:t>even</a:t>
            </a:r>
            <a:r>
              <a:rPr lang="de-AT" sz="2400" dirty="0" smtClean="0">
                <a:sym typeface="Wingdings" panose="05000000000000000000" pitchFamily="2" charset="2"/>
              </a:rPr>
              <a:t> </a:t>
            </a:r>
            <a:r>
              <a:rPr lang="de-AT" sz="2400" dirty="0" err="1" smtClean="0">
                <a:sym typeface="Wingdings" panose="05000000000000000000" pitchFamily="2" charset="2"/>
              </a:rPr>
              <a:t>more</a:t>
            </a:r>
            <a:r>
              <a:rPr lang="de-AT" sz="2400" dirty="0" smtClean="0">
                <a:sym typeface="Wingdings" panose="05000000000000000000" pitchFamily="2" charset="2"/>
              </a:rPr>
              <a:t> </a:t>
            </a:r>
            <a:r>
              <a:rPr lang="de-AT" sz="2400" dirty="0" err="1" smtClean="0">
                <a:sym typeface="Wingdings" panose="05000000000000000000" pitchFamily="2" charset="2"/>
              </a:rPr>
              <a:t>planing</a:t>
            </a:r>
            <a:r>
              <a:rPr lang="de-AT" sz="2400" dirty="0" smtClean="0">
                <a:sym typeface="Wingdings" panose="05000000000000000000" pitchFamily="2" charset="2"/>
              </a:rPr>
              <a:t> –  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AT" sz="2400" dirty="0" err="1" smtClean="0">
                <a:sym typeface="Wingdings" panose="05000000000000000000" pitchFamily="2" charset="2"/>
              </a:rPr>
              <a:t>Deciding</a:t>
            </a:r>
            <a:r>
              <a:rPr lang="de-AT" sz="2400" dirty="0" smtClean="0">
                <a:sym typeface="Wingdings" panose="05000000000000000000" pitchFamily="2" charset="2"/>
              </a:rPr>
              <a:t> on </a:t>
            </a:r>
            <a:r>
              <a:rPr lang="de-AT" sz="2400" dirty="0" err="1" smtClean="0">
                <a:sym typeface="Wingdings" panose="05000000000000000000" pitchFamily="2" charset="2"/>
              </a:rPr>
              <a:t>exactly</a:t>
            </a:r>
            <a:r>
              <a:rPr lang="de-AT" sz="2400" dirty="0" smtClean="0">
                <a:sym typeface="Wingdings" panose="05000000000000000000" pitchFamily="2" charset="2"/>
              </a:rPr>
              <a:t> </a:t>
            </a:r>
            <a:r>
              <a:rPr lang="de-AT" sz="2400" dirty="0" err="1" smtClean="0">
                <a:sym typeface="Wingdings" panose="05000000000000000000" pitchFamily="2" charset="2"/>
              </a:rPr>
              <a:t>which</a:t>
            </a:r>
            <a:r>
              <a:rPr lang="de-AT" sz="2400" dirty="0" smtClean="0">
                <a:sym typeface="Wingdings" panose="05000000000000000000" pitchFamily="2" charset="2"/>
              </a:rPr>
              <a:t> links will </a:t>
            </a:r>
            <a:r>
              <a:rPr lang="de-AT" sz="2400" dirty="0" err="1" smtClean="0">
                <a:sym typeface="Wingdings" panose="05000000000000000000" pitchFamily="2" charset="2"/>
              </a:rPr>
              <a:t>be</a:t>
            </a:r>
            <a:r>
              <a:rPr lang="de-AT" sz="2400" dirty="0" smtClean="0">
                <a:sym typeface="Wingdings" panose="05000000000000000000" pitchFamily="2" charset="2"/>
              </a:rPr>
              <a:t> </a:t>
            </a:r>
            <a:r>
              <a:rPr lang="de-AT" sz="2400" dirty="0" err="1" smtClean="0">
                <a:sym typeface="Wingdings" panose="05000000000000000000" pitchFamily="2" charset="2"/>
              </a:rPr>
              <a:t>used</a:t>
            </a:r>
            <a:endParaRPr lang="de-AT" sz="2400" dirty="0" smtClean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AT" sz="2400" dirty="0" smtClean="0">
                <a:sym typeface="Wingdings" panose="05000000000000000000" pitchFamily="2" charset="2"/>
              </a:rPr>
              <a:t>	</a:t>
            </a:r>
            <a:r>
              <a:rPr lang="de-AT" sz="2400" dirty="0" err="1" smtClean="0">
                <a:sym typeface="Wingdings" panose="05000000000000000000" pitchFamily="2" charset="2"/>
              </a:rPr>
              <a:t>drawing</a:t>
            </a:r>
            <a:r>
              <a:rPr lang="de-AT" sz="2400" dirty="0" smtClean="0">
                <a:sym typeface="Wingdings" panose="05000000000000000000" pitchFamily="2" charset="2"/>
              </a:rPr>
              <a:t>/</a:t>
            </a:r>
            <a:r>
              <a:rPr lang="de-AT" sz="2400" dirty="0" err="1" smtClean="0">
                <a:sym typeface="Wingdings" panose="05000000000000000000" pitchFamily="2" charset="2"/>
              </a:rPr>
              <a:t>designing</a:t>
            </a:r>
            <a:r>
              <a:rPr lang="de-AT" sz="2400" dirty="0" smtClean="0">
                <a:sym typeface="Wingdings" panose="05000000000000000000" pitchFamily="2" charset="2"/>
              </a:rPr>
              <a:t> </a:t>
            </a:r>
            <a:r>
              <a:rPr lang="de-AT" sz="2400" dirty="0" err="1" smtClean="0">
                <a:sym typeface="Wingdings" panose="05000000000000000000" pitchFamily="2" charset="2"/>
              </a:rPr>
              <a:t>our</a:t>
            </a:r>
            <a:r>
              <a:rPr lang="de-AT" sz="2400" dirty="0" smtClean="0">
                <a:sym typeface="Wingdings" panose="05000000000000000000" pitchFamily="2" charset="2"/>
              </a:rPr>
              <a:t> </a:t>
            </a:r>
            <a:r>
              <a:rPr lang="de-AT" sz="2400" dirty="0" err="1" smtClean="0">
                <a:sym typeface="Wingdings" panose="05000000000000000000" pitchFamily="2" charset="2"/>
              </a:rPr>
              <a:t>own</a:t>
            </a:r>
            <a:r>
              <a:rPr lang="de-AT" sz="2400" dirty="0" smtClean="0">
                <a:sym typeface="Wingdings" panose="05000000000000000000" pitchFamily="2" charset="2"/>
              </a:rPr>
              <a:t> </a:t>
            </a:r>
            <a:r>
              <a:rPr lang="de-AT" sz="2400" dirty="0" err="1" smtClean="0">
                <a:sym typeface="Wingdings" panose="05000000000000000000" pitchFamily="2" charset="2"/>
              </a:rPr>
              <a:t>template</a:t>
            </a:r>
            <a:r>
              <a:rPr lang="de-AT" sz="2400" dirty="0" smtClean="0">
                <a:sym typeface="Wingdings" panose="05000000000000000000" pitchFamily="2" charset="2"/>
              </a:rPr>
              <a:t> </a:t>
            </a:r>
            <a:r>
              <a:rPr lang="de-AT" sz="2400" dirty="0" err="1" smtClean="0">
                <a:sym typeface="Wingdings" panose="05000000000000000000" pitchFamily="2" charset="2"/>
              </a:rPr>
              <a:t>more</a:t>
            </a:r>
            <a:r>
              <a:rPr lang="de-AT" sz="2400" dirty="0" smtClean="0">
                <a:sym typeface="Wingdings" panose="05000000000000000000" pitchFamily="2" charset="2"/>
              </a:rPr>
              <a:t> </a:t>
            </a:r>
            <a:r>
              <a:rPr lang="de-AT" sz="2400" dirty="0" err="1" smtClean="0">
                <a:sym typeface="Wingdings" panose="05000000000000000000" pitchFamily="2" charset="2"/>
              </a:rPr>
              <a:t>precise</a:t>
            </a:r>
            <a:r>
              <a:rPr lang="de-AT" sz="2400" dirty="0" smtClean="0">
                <a:sym typeface="Wingdings" panose="05000000000000000000" pitchFamily="2" charset="2"/>
              </a:rPr>
              <a:t>	 </a:t>
            </a:r>
            <a:r>
              <a:rPr lang="de-AT" sz="2400" dirty="0" err="1" smtClean="0">
                <a:sym typeface="Wingdings" panose="05000000000000000000" pitchFamily="2" charset="2"/>
              </a:rPr>
              <a:t>before</a:t>
            </a:r>
            <a:r>
              <a:rPr lang="de-AT" sz="2400" dirty="0" smtClean="0">
                <a:sym typeface="Wingdings" panose="05000000000000000000" pitchFamily="2" charset="2"/>
              </a:rPr>
              <a:t> </a:t>
            </a:r>
            <a:r>
              <a:rPr lang="de-AT" sz="2400" dirty="0" err="1" smtClean="0">
                <a:sym typeface="Wingdings" panose="05000000000000000000" pitchFamily="2" charset="2"/>
              </a:rPr>
              <a:t>getting</a:t>
            </a:r>
            <a:r>
              <a:rPr lang="de-AT" sz="2400" dirty="0" smtClean="0">
                <a:sym typeface="Wingdings" panose="05000000000000000000" pitchFamily="2" charset="2"/>
              </a:rPr>
              <a:t> </a:t>
            </a:r>
            <a:r>
              <a:rPr lang="de-AT" sz="2400" dirty="0" err="1" smtClean="0">
                <a:sym typeface="Wingdings" panose="05000000000000000000" pitchFamily="2" charset="2"/>
              </a:rPr>
              <a:t>started</a:t>
            </a:r>
            <a:r>
              <a:rPr lang="de-AT" sz="2400" dirty="0" smtClean="0">
                <a:sym typeface="Wingdings" panose="05000000000000000000" pitchFamily="2" charset="2"/>
              </a:rPr>
              <a:t> </a:t>
            </a:r>
            <a:endParaRPr lang="de-AT" sz="2400" dirty="0"/>
          </a:p>
        </p:txBody>
      </p:sp>
      <p:pic>
        <p:nvPicPr>
          <p:cNvPr id="7" name="Bildplatzhalt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0" b="4300"/>
          <a:stretch>
            <a:fillRect/>
          </a:stretch>
        </p:blipFill>
        <p:spPr>
          <a:xfrm>
            <a:off x="6802438" y="574675"/>
            <a:ext cx="5002212" cy="4572000"/>
          </a:xfrm>
        </p:spPr>
      </p:pic>
    </p:spTree>
    <p:extLst>
      <p:ext uri="{BB962C8B-B14F-4D97-AF65-F5344CB8AC3E}">
        <p14:creationId xmlns:p14="http://schemas.microsoft.com/office/powerpoint/2010/main" val="116083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1696" y="304801"/>
            <a:ext cx="11809413" cy="987136"/>
          </a:xfrm>
        </p:spPr>
        <p:txBody>
          <a:bodyPr>
            <a:normAutofit/>
          </a:bodyPr>
          <a:lstStyle/>
          <a:p>
            <a:r>
              <a:rPr lang="de-AT" sz="4400" dirty="0" smtClean="0"/>
              <a:t>Final </a:t>
            </a:r>
            <a:r>
              <a:rPr lang="de-AT" sz="4400" dirty="0" err="1" smtClean="0"/>
              <a:t>sprint</a:t>
            </a:r>
            <a:r>
              <a:rPr lang="de-AT" sz="4400" dirty="0" smtClean="0"/>
              <a:t> – </a:t>
            </a:r>
            <a:r>
              <a:rPr lang="de-AT" sz="4400" dirty="0" err="1" smtClean="0"/>
              <a:t>fulfilling</a:t>
            </a:r>
            <a:r>
              <a:rPr lang="de-AT" sz="4400" dirty="0" smtClean="0"/>
              <a:t> </a:t>
            </a:r>
            <a:r>
              <a:rPr lang="de-AT" sz="4400" dirty="0" err="1" smtClean="0"/>
              <a:t>the</a:t>
            </a:r>
            <a:r>
              <a:rPr lang="de-AT" sz="4400" dirty="0" smtClean="0"/>
              <a:t> </a:t>
            </a:r>
            <a:r>
              <a:rPr lang="de-AT" sz="4400" dirty="0" err="1" smtClean="0"/>
              <a:t>goal</a:t>
            </a:r>
            <a:endParaRPr lang="de-AT" sz="44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104908" y="1779538"/>
            <a:ext cx="4087091" cy="4649625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de-AT" sz="2400" dirty="0" smtClean="0"/>
              <a:t>Final </a:t>
            </a:r>
            <a:r>
              <a:rPr lang="de-AT" sz="2400" dirty="0" err="1" smtClean="0"/>
              <a:t>meeting</a:t>
            </a:r>
            <a:endParaRPr lang="de-AT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de-AT" sz="2400" dirty="0" err="1" smtClean="0"/>
              <a:t>Deciding</a:t>
            </a:r>
            <a:r>
              <a:rPr lang="de-AT" sz="2400" dirty="0" smtClean="0"/>
              <a:t> on </a:t>
            </a:r>
            <a:r>
              <a:rPr lang="de-AT" sz="2400" dirty="0" err="1" smtClean="0"/>
              <a:t>and</a:t>
            </a:r>
            <a:r>
              <a:rPr lang="de-AT" sz="2400" dirty="0" smtClean="0"/>
              <a:t> </a:t>
            </a:r>
            <a:r>
              <a:rPr lang="de-AT" sz="2400" dirty="0" err="1" smtClean="0"/>
              <a:t>applying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final </a:t>
            </a:r>
            <a:r>
              <a:rPr lang="de-AT" sz="2400" dirty="0" err="1" smtClean="0"/>
              <a:t>styling</a:t>
            </a:r>
            <a:endParaRPr lang="de-AT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de-AT" sz="2400" dirty="0" smtClean="0"/>
              <a:t>Final </a:t>
            </a:r>
            <a:r>
              <a:rPr lang="de-AT" sz="2400" dirty="0" err="1" smtClean="0"/>
              <a:t>coding</a:t>
            </a:r>
            <a:endParaRPr lang="de-AT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de-AT" sz="2400" dirty="0" err="1" smtClean="0"/>
              <a:t>Getting</a:t>
            </a:r>
            <a:r>
              <a:rPr lang="de-AT" sz="2400" dirty="0" smtClean="0"/>
              <a:t> </a:t>
            </a:r>
            <a:r>
              <a:rPr lang="de-AT" sz="2400" dirty="0" err="1" smtClean="0"/>
              <a:t>ready</a:t>
            </a:r>
            <a:r>
              <a:rPr lang="de-AT" sz="2400" dirty="0" smtClean="0"/>
              <a:t> </a:t>
            </a:r>
            <a:r>
              <a:rPr lang="de-AT" sz="2400" dirty="0" err="1" smtClean="0"/>
              <a:t>for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presentation</a:t>
            </a:r>
            <a:r>
              <a:rPr lang="de-AT" sz="2400" dirty="0" smtClean="0"/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de-AT" sz="2400" dirty="0" err="1" smtClean="0"/>
              <a:t>Deciding</a:t>
            </a:r>
            <a:r>
              <a:rPr lang="de-AT" sz="2400" dirty="0" smtClean="0"/>
              <a:t> on </a:t>
            </a:r>
            <a:r>
              <a:rPr lang="de-AT" sz="2400" dirty="0" err="1" smtClean="0"/>
              <a:t>who</a:t>
            </a:r>
            <a:r>
              <a:rPr lang="de-AT" sz="2400" dirty="0" smtClean="0"/>
              <a:t> </a:t>
            </a:r>
            <a:r>
              <a:rPr lang="de-AT" sz="2400" dirty="0" err="1" smtClean="0"/>
              <a:t>and</a:t>
            </a:r>
            <a:r>
              <a:rPr lang="de-AT" sz="2400" dirty="0" smtClean="0"/>
              <a:t> </a:t>
            </a:r>
            <a:r>
              <a:rPr lang="de-AT" sz="2400" dirty="0" err="1" smtClean="0"/>
              <a:t>who</a:t>
            </a:r>
            <a:r>
              <a:rPr lang="de-AT" sz="2400" dirty="0" smtClean="0"/>
              <a:t> </a:t>
            </a:r>
            <a:r>
              <a:rPr lang="de-AT" sz="2400" dirty="0" err="1" smtClean="0"/>
              <a:t>is</a:t>
            </a:r>
            <a:r>
              <a:rPr lang="de-AT" sz="2400" dirty="0" smtClean="0"/>
              <a:t> </a:t>
            </a:r>
            <a:r>
              <a:rPr lang="de-AT" sz="2400" dirty="0" err="1" smtClean="0"/>
              <a:t>going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dirty="0" err="1" smtClean="0"/>
              <a:t>present</a:t>
            </a:r>
            <a:endParaRPr lang="de-AT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de-AT" sz="2400" dirty="0" err="1" smtClean="0"/>
              <a:t>Presentation</a:t>
            </a:r>
            <a:endParaRPr lang="de-AT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de-AT" sz="2400" dirty="0" smtClean="0"/>
          </a:p>
          <a:p>
            <a:endParaRPr lang="de-AT" sz="2400" dirty="0" smtClean="0"/>
          </a:p>
          <a:p>
            <a:endParaRPr lang="de-AT" sz="2400" dirty="0" smtClean="0"/>
          </a:p>
        </p:txBody>
      </p:sp>
      <p:pic>
        <p:nvPicPr>
          <p:cNvPr id="13" name="Bildplatzhalter 1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" r="1982"/>
          <a:stretch>
            <a:fillRect/>
          </a:stretch>
        </p:blipFill>
        <p:spPr>
          <a:xfrm>
            <a:off x="180108" y="1779539"/>
            <a:ext cx="7775070" cy="4649625"/>
          </a:xfrm>
        </p:spPr>
      </p:pic>
    </p:spTree>
    <p:extLst>
      <p:ext uri="{BB962C8B-B14F-4D97-AF65-F5344CB8AC3E}">
        <p14:creationId xmlns:p14="http://schemas.microsoft.com/office/powerpoint/2010/main" val="280904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346</Words>
  <Application>Microsoft Office PowerPoint</Application>
  <PresentationFormat>Breitbild</PresentationFormat>
  <Paragraphs>64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Courier New</vt:lpstr>
      <vt:lpstr>Wingdings</vt:lpstr>
      <vt:lpstr>Wingdings 3</vt:lpstr>
      <vt:lpstr>Segment</vt:lpstr>
      <vt:lpstr>  Project 1-1 group-h</vt:lpstr>
      <vt:lpstr>How to get started</vt:lpstr>
      <vt:lpstr>1. Choosing team roles</vt:lpstr>
      <vt:lpstr>2. Getting organized</vt:lpstr>
      <vt:lpstr>3. Getting started</vt:lpstr>
      <vt:lpstr>Work in progress</vt:lpstr>
      <vt:lpstr>Getting back together</vt:lpstr>
      <vt:lpstr>Problems we faced &amp; LEARNING process</vt:lpstr>
      <vt:lpstr>Final sprint – fulfilling the goal</vt:lpstr>
      <vt:lpstr>  Thank you for your attention  Happy Coding  THE END  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1-1 group-h</dc:title>
  <dc:creator>Nina</dc:creator>
  <cp:lastModifiedBy>Nina</cp:lastModifiedBy>
  <cp:revision>28</cp:revision>
  <dcterms:created xsi:type="dcterms:W3CDTF">2018-01-24T08:45:10Z</dcterms:created>
  <dcterms:modified xsi:type="dcterms:W3CDTF">2018-01-24T20:56:46Z</dcterms:modified>
</cp:coreProperties>
</file>