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E9-0477-45B9-B3DF-AE68F660AC79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A0B-B52C-4A3B-B227-BA54FC04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3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E9-0477-45B9-B3DF-AE68F660AC79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A0B-B52C-4A3B-B227-BA54FC04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0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E9-0477-45B9-B3DF-AE68F660AC79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A0B-B52C-4A3B-B227-BA54FC04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4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E9-0477-45B9-B3DF-AE68F660AC79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A0B-B52C-4A3B-B227-BA54FC04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8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E9-0477-45B9-B3DF-AE68F660AC79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A0B-B52C-4A3B-B227-BA54FC04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E9-0477-45B9-B3DF-AE68F660AC79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A0B-B52C-4A3B-B227-BA54FC04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6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E9-0477-45B9-B3DF-AE68F660AC79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A0B-B52C-4A3B-B227-BA54FC04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7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E9-0477-45B9-B3DF-AE68F660AC79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A0B-B52C-4A3B-B227-BA54FC04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5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E9-0477-45B9-B3DF-AE68F660AC79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A0B-B52C-4A3B-B227-BA54FC04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9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E9-0477-45B9-B3DF-AE68F660AC79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A0B-B52C-4A3B-B227-BA54FC04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8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4EE9-0477-45B9-B3DF-AE68F660AC79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A0B-B52C-4A3B-B227-BA54FC04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8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24EE9-0477-45B9-B3DF-AE68F660AC79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AA0B-B52C-4A3B-B227-BA54FC04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8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8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</dc:creator>
  <cp:lastModifiedBy>an</cp:lastModifiedBy>
  <cp:revision>1</cp:revision>
  <dcterms:created xsi:type="dcterms:W3CDTF">2014-08-22T12:21:12Z</dcterms:created>
  <dcterms:modified xsi:type="dcterms:W3CDTF">2014-08-22T12:21:25Z</dcterms:modified>
</cp:coreProperties>
</file>