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7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E0B53-27D2-4519-B7D8-9AB9A29F2DA3}" v="1" dt="2024-02-06T20:22:00.103"/>
    <p1510:client id="{C0C12424-43F1-40C8-9094-3B8EAD1B6ACF}" v="85" dt="2024-02-06T20:40:45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akrishnan Jayadev" userId="S::ananthakrishnan.jayadev@dcmail.ca::7fa9df94-de0d-47a8-8a28-38b3a5d7c11a" providerId="AD" clId="Web-{C0C12424-43F1-40C8-9094-3B8EAD1B6ACF}"/>
    <pc:docChg chg="modSld">
      <pc:chgData name="Ananthakrishnan Jayadev" userId="S::ananthakrishnan.jayadev@dcmail.ca::7fa9df94-de0d-47a8-8a28-38b3a5d7c11a" providerId="AD" clId="Web-{C0C12424-43F1-40C8-9094-3B8EAD1B6ACF}" dt="2024-02-06T20:40:45.338" v="48" actId="1076"/>
      <pc:docMkLst>
        <pc:docMk/>
      </pc:docMkLst>
      <pc:sldChg chg="modSp">
        <pc:chgData name="Ananthakrishnan Jayadev" userId="S::ananthakrishnan.jayadev@dcmail.ca::7fa9df94-de0d-47a8-8a28-38b3a5d7c11a" providerId="AD" clId="Web-{C0C12424-43F1-40C8-9094-3B8EAD1B6ACF}" dt="2024-02-06T20:33:43.503" v="8" actId="20577"/>
        <pc:sldMkLst>
          <pc:docMk/>
          <pc:sldMk cId="108473523" sldId="259"/>
        </pc:sldMkLst>
        <pc:spChg chg="mod">
          <ac:chgData name="Ananthakrishnan Jayadev" userId="S::ananthakrishnan.jayadev@dcmail.ca::7fa9df94-de0d-47a8-8a28-38b3a5d7c11a" providerId="AD" clId="Web-{C0C12424-43F1-40C8-9094-3B8EAD1B6ACF}" dt="2024-02-06T20:33:43.503" v="8" actId="20577"/>
          <ac:spMkLst>
            <pc:docMk/>
            <pc:sldMk cId="108473523" sldId="259"/>
            <ac:spMk id="7" creationId="{9329132B-E013-3343-F533-F6FB67082ABF}"/>
          </ac:spMkLst>
        </pc:spChg>
      </pc:sldChg>
      <pc:sldChg chg="addSp modSp">
        <pc:chgData name="Ananthakrishnan Jayadev" userId="S::ananthakrishnan.jayadev@dcmail.ca::7fa9df94-de0d-47a8-8a28-38b3a5d7c11a" providerId="AD" clId="Web-{C0C12424-43F1-40C8-9094-3B8EAD1B6ACF}" dt="2024-02-06T20:40:45.338" v="48" actId="1076"/>
        <pc:sldMkLst>
          <pc:docMk/>
          <pc:sldMk cId="3800764503" sldId="267"/>
        </pc:sldMkLst>
        <pc:spChg chg="add mod">
          <ac:chgData name="Ananthakrishnan Jayadev" userId="S::ananthakrishnan.jayadev@dcmail.ca::7fa9df94-de0d-47a8-8a28-38b3a5d7c11a" providerId="AD" clId="Web-{C0C12424-43F1-40C8-9094-3B8EAD1B6ACF}" dt="2024-02-06T20:39:49.587" v="16" actId="20577"/>
          <ac:spMkLst>
            <pc:docMk/>
            <pc:sldMk cId="3800764503" sldId="267"/>
            <ac:spMk id="12" creationId="{E31AB77A-CA35-D15E-5CFE-0F5DEA0DC4EC}"/>
          </ac:spMkLst>
        </pc:spChg>
        <pc:spChg chg="add mod">
          <ac:chgData name="Ananthakrishnan Jayadev" userId="S::ananthakrishnan.jayadev@dcmail.ca::7fa9df94-de0d-47a8-8a28-38b3a5d7c11a" providerId="AD" clId="Web-{C0C12424-43F1-40C8-9094-3B8EAD1B6ACF}" dt="2024-02-06T20:40:15.931" v="31" actId="20577"/>
          <ac:spMkLst>
            <pc:docMk/>
            <pc:sldMk cId="3800764503" sldId="267"/>
            <ac:spMk id="14" creationId="{ADADDABC-FDD0-7862-DC27-6711969CDB40}"/>
          </ac:spMkLst>
        </pc:spChg>
        <pc:spChg chg="add mod">
          <ac:chgData name="Ananthakrishnan Jayadev" userId="S::ananthakrishnan.jayadev@dcmail.ca::7fa9df94-de0d-47a8-8a28-38b3a5d7c11a" providerId="AD" clId="Web-{C0C12424-43F1-40C8-9094-3B8EAD1B6ACF}" dt="2024-02-06T20:40:45.338" v="48" actId="1076"/>
          <ac:spMkLst>
            <pc:docMk/>
            <pc:sldMk cId="3800764503" sldId="267"/>
            <ac:spMk id="15" creationId="{EB8B7C95-BC1F-E387-7BB0-80AA7FCBB88A}"/>
          </ac:spMkLst>
        </pc:spChg>
      </pc:sldChg>
    </pc:docChg>
  </pc:docChgLst>
  <pc:docChgLst>
    <pc:chgData name="Ananthakrishnan Jayadev" userId="S::ananthakrishnan.jayadev@dcmail.ca::7fa9df94-de0d-47a8-8a28-38b3a5d7c11a" providerId="AD" clId="Web-{BD4E0B53-27D2-4519-B7D8-9AB9A29F2DA3}"/>
    <pc:docChg chg="sldOrd">
      <pc:chgData name="Ananthakrishnan Jayadev" userId="S::ananthakrishnan.jayadev@dcmail.ca::7fa9df94-de0d-47a8-8a28-38b3a5d7c11a" providerId="AD" clId="Web-{BD4E0B53-27D2-4519-B7D8-9AB9A29F2DA3}" dt="2024-02-06T20:22:00.103" v="0"/>
      <pc:docMkLst>
        <pc:docMk/>
      </pc:docMkLst>
      <pc:sldChg chg="ord">
        <pc:chgData name="Ananthakrishnan Jayadev" userId="S::ananthakrishnan.jayadev@dcmail.ca::7fa9df94-de0d-47a8-8a28-38b3a5d7c11a" providerId="AD" clId="Web-{BD4E0B53-27D2-4519-B7D8-9AB9A29F2DA3}" dt="2024-02-06T20:22:00.103" v="0"/>
        <pc:sldMkLst>
          <pc:docMk/>
          <pc:sldMk cId="108473523" sldId="25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/>
            <a:t>AIM</a:t>
          </a:r>
          <a:r>
            <a:rPr lang="en-US" sz="1800"/>
            <a:t>: </a:t>
          </a:r>
          <a:r>
            <a:rPr lang="en-US" sz="1600">
              <a:latin typeface="+mj-lt"/>
            </a:rPr>
            <a:t>to develop a real-time Fraud Product Review Detection application for products on Amazon.</a:t>
          </a: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/>
            <a:t>WHY</a:t>
          </a:r>
          <a:r>
            <a:rPr lang="en-US" sz="1800" b="1">
              <a:latin typeface="+mj-lt"/>
            </a:rPr>
            <a:t>? </a:t>
          </a:r>
          <a:r>
            <a:rPr lang="en-US" sz="160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/>
            <a:t>WHY NOW</a:t>
          </a:r>
          <a:r>
            <a:rPr lang="en-US" sz="1800"/>
            <a:t>: </a:t>
          </a:r>
          <a:r>
            <a:rPr lang="en-US" sz="160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/>
            <a:t>APPROACH</a:t>
          </a:r>
          <a:r>
            <a:rPr lang="en-US" sz="1800"/>
            <a:t>: </a:t>
          </a:r>
          <a:r>
            <a:rPr lang="en-US" sz="160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3294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36027" y="179119"/>
          <a:ext cx="429560" cy="4291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901616" y="3561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AIM</a:t>
          </a:r>
          <a:r>
            <a:rPr lang="en-US" sz="1800" kern="1200"/>
            <a:t>: </a:t>
          </a:r>
          <a:r>
            <a:rPr lang="en-US" sz="1600" kern="1200">
              <a:latin typeface="+mj-lt"/>
            </a:rPr>
            <a:t>to develop a real-time Fraud Product Review Detection application for products on Amazon.</a:t>
          </a:r>
        </a:p>
      </dsp:txBody>
      <dsp:txXfrm>
        <a:off x="901616" y="3561"/>
        <a:ext cx="8915046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36027" y="1215398"/>
          <a:ext cx="429560" cy="42914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901616" y="1039840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WHY</a:t>
          </a:r>
          <a:r>
            <a:rPr lang="en-US" sz="1800" b="1" kern="1200">
              <a:latin typeface="+mj-lt"/>
            </a:rPr>
            <a:t>? </a:t>
          </a:r>
          <a:r>
            <a:rPr lang="en-US" sz="1600" kern="120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901616" y="1039840"/>
        <a:ext cx="8915046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36027" y="2251677"/>
          <a:ext cx="429560" cy="42914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901616" y="2076119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WHY NOW</a:t>
          </a:r>
          <a:r>
            <a:rPr lang="en-US" sz="1800" kern="1200"/>
            <a:t>: </a:t>
          </a:r>
          <a:r>
            <a:rPr lang="en-US" sz="1600" kern="120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901616" y="2076119"/>
        <a:ext cx="8915046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8025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36027" y="3287955"/>
          <a:ext cx="429560" cy="42914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901616" y="3112398"/>
          <a:ext cx="8915046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APPROACH</a:t>
          </a:r>
          <a:r>
            <a:rPr lang="en-US" sz="1800" kern="1200"/>
            <a:t>: </a:t>
          </a:r>
          <a:r>
            <a:rPr lang="en-US" sz="1600" kern="1200"/>
            <a:t>Implement a combination of NLP analysis, machine learning models, and real-time monitoring to identify and filter out suspicious reviews.</a:t>
          </a:r>
        </a:p>
      </dsp:txBody>
      <dsp:txXfrm>
        <a:off x="901616" y="3112398"/>
        <a:ext cx="8915046" cy="82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FRAUD REVIEW DETECTION WEB APP</a:t>
            </a:r>
            <a:endParaRPr lang="en-IN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4900" b="1"/>
              <a:t>ANANTHAKRISHNAN JAYADEV (100886199)</a:t>
            </a:r>
          </a:p>
          <a:p>
            <a:pPr algn="ctr"/>
            <a:r>
              <a:rPr lang="en-US" sz="4900" b="1"/>
              <a:t>ATHUL KUNNIL VINAYAN (100936894)</a:t>
            </a:r>
          </a:p>
          <a:p>
            <a:pPr algn="ctr"/>
            <a:r>
              <a:rPr lang="en-US" sz="4900" b="1"/>
              <a:t>BIBINDAS KIZHAKKE KAMMIL (100940754)</a:t>
            </a:r>
          </a:p>
          <a:p>
            <a:pPr algn="ctr"/>
            <a:r>
              <a:rPr lang="en-US" sz="4900" b="1"/>
              <a:t> </a:t>
            </a:r>
          </a:p>
          <a:p>
            <a:pPr algn="ctr"/>
            <a:r>
              <a:rPr lang="en-US" sz="4900" b="1"/>
              <a:t> </a:t>
            </a:r>
          </a:p>
          <a:p>
            <a:pPr algn="ctr"/>
            <a:endParaRPr lang="en-IN" sz="6200" b="1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Definition and overview.</a:t>
            </a:r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975331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Stage: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047B-6E0A-FC4C-2E85-648D2C65B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456" y="2603500"/>
            <a:ext cx="5087226" cy="3843953"/>
          </a:xfrm>
        </p:spPr>
        <p:txBody>
          <a:bodyPr>
            <a:normAutofit/>
          </a:bodyPr>
          <a:lstStyle/>
          <a:p>
            <a:r>
              <a:rPr lang="en-US" sz="2800" b="1"/>
              <a:t>FRONT END </a:t>
            </a:r>
          </a:p>
          <a:p>
            <a:pPr lvl="1"/>
            <a:r>
              <a:rPr lang="en-US" sz="2100"/>
              <a:t>User registration </a:t>
            </a:r>
          </a:p>
          <a:p>
            <a:pPr lvl="1"/>
            <a:r>
              <a:rPr lang="en-US" sz="2100"/>
              <a:t>User login</a:t>
            </a:r>
          </a:p>
          <a:p>
            <a:pPr lvl="1"/>
            <a:r>
              <a:rPr lang="en-US" sz="2100"/>
              <a:t>Page for pasting the review &amp; getting the result</a:t>
            </a:r>
          </a:p>
          <a:p>
            <a:pPr lvl="1"/>
            <a:r>
              <a:rPr lang="en-IN" sz="2100"/>
              <a:t>Feedback Page</a:t>
            </a:r>
          </a:p>
          <a:p>
            <a:pPr lvl="1"/>
            <a:r>
              <a:rPr lang="en-IN" sz="2100"/>
              <a:t>User action history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BAEF7-B076-9C9C-4F86-A18E5C1E2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0051" y="2510194"/>
            <a:ext cx="5659827" cy="4133202"/>
          </a:xfrm>
        </p:spPr>
        <p:txBody>
          <a:bodyPr>
            <a:normAutofit/>
          </a:bodyPr>
          <a:lstStyle/>
          <a:p>
            <a:r>
              <a:rPr lang="en-US" sz="2800" b="1"/>
              <a:t>BACK END</a:t>
            </a:r>
          </a:p>
          <a:p>
            <a:pPr lvl="1"/>
            <a:r>
              <a:rPr lang="en-US"/>
              <a:t>Registering user details to DB</a:t>
            </a:r>
          </a:p>
          <a:p>
            <a:pPr lvl="1"/>
            <a:r>
              <a:rPr lang="en-US"/>
              <a:t>Authenticate login operation</a:t>
            </a:r>
          </a:p>
          <a:p>
            <a:pPr lvl="1"/>
            <a:r>
              <a:rPr lang="en-US"/>
              <a:t>Natural Language Processing on review text data.</a:t>
            </a:r>
          </a:p>
          <a:p>
            <a:pPr lvl="1"/>
            <a:r>
              <a:rPr lang="en-US"/>
              <a:t>Develop and deploy the ML/DL model using the Amazon review dataset (supervised learning).</a:t>
            </a:r>
          </a:p>
          <a:p>
            <a:pPr lvl="1"/>
            <a:r>
              <a:rPr lang="en-US"/>
              <a:t>Use ML/DL models to predict whether the real-time review text is fake or not</a:t>
            </a:r>
          </a:p>
          <a:p>
            <a:pPr lvl="1"/>
            <a:r>
              <a:rPr lang="en-US"/>
              <a:t>APIs to take the review text from the front end and send the result value to the front end.</a:t>
            </a:r>
          </a:p>
          <a:p>
            <a:pPr lvl="1"/>
            <a:r>
              <a:rPr lang="en-IN"/>
              <a:t>Deployment of optimized ML model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PROJECT OBJECTIVES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2425959"/>
            <a:ext cx="10403633" cy="4292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Basic Functionalities</a:t>
            </a:r>
          </a:p>
          <a:p>
            <a:r>
              <a:rPr lang="en-US"/>
              <a:t> Web Scraping to collect reviews for model testing</a:t>
            </a:r>
          </a:p>
          <a:p>
            <a:r>
              <a:rPr lang="en-US"/>
              <a:t>Basic Sentiment Analysis</a:t>
            </a:r>
          </a:p>
          <a:p>
            <a:r>
              <a:rPr lang="en-US"/>
              <a:t>Storing and organizing collected reviews for analysis in GCP</a:t>
            </a:r>
          </a:p>
          <a:p>
            <a:pPr marL="0" indent="0">
              <a:buNone/>
            </a:pPr>
            <a:r>
              <a:rPr lang="en-US" b="1"/>
              <a:t>Advanced Functionalities</a:t>
            </a:r>
          </a:p>
          <a:p>
            <a:r>
              <a:rPr lang="en-US"/>
              <a:t>Deep Learning for Opinion Mining</a:t>
            </a:r>
          </a:p>
          <a:p>
            <a:r>
              <a:rPr lang="en-US"/>
              <a:t>Integration with E-commerce Platforms</a:t>
            </a:r>
          </a:p>
          <a:p>
            <a:r>
              <a:rPr lang="en-IN"/>
              <a:t>Reviewer Profile Analysis(optional)</a:t>
            </a:r>
            <a:endParaRPr lang="en-US"/>
          </a:p>
          <a:p>
            <a:r>
              <a:rPr lang="en-US"/>
              <a:t>Visualization and Reporting(optional)</a:t>
            </a:r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F134A0-FACF-3DF7-1749-0281CB89248A}"/>
              </a:ext>
            </a:extLst>
          </p:cNvPr>
          <p:cNvSpPr/>
          <p:nvPr/>
        </p:nvSpPr>
        <p:spPr>
          <a:xfrm>
            <a:off x="718457" y="1992020"/>
            <a:ext cx="1371599" cy="2262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D428C1-3BEA-1EFD-BE5C-3094A3AAFCF1}"/>
              </a:ext>
            </a:extLst>
          </p:cNvPr>
          <p:cNvSpPr/>
          <p:nvPr/>
        </p:nvSpPr>
        <p:spPr>
          <a:xfrm>
            <a:off x="3387013" y="1698172"/>
            <a:ext cx="3172407" cy="2705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CFCD2-BC42-41BD-0E1A-CF2F3795AAD4}"/>
              </a:ext>
            </a:extLst>
          </p:cNvPr>
          <p:cNvSpPr/>
          <p:nvPr/>
        </p:nvSpPr>
        <p:spPr>
          <a:xfrm>
            <a:off x="4142791" y="2062065"/>
            <a:ext cx="1673291" cy="1931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243823-4B47-D0F6-AF8B-C7CFCE3FCBA3}"/>
              </a:ext>
            </a:extLst>
          </p:cNvPr>
          <p:cNvSpPr/>
          <p:nvPr/>
        </p:nvSpPr>
        <p:spPr>
          <a:xfrm>
            <a:off x="8158066" y="1656955"/>
            <a:ext cx="2637452" cy="25978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4417A-C836-0088-5221-F2B81F80885B}"/>
              </a:ext>
            </a:extLst>
          </p:cNvPr>
          <p:cNvSpPr/>
          <p:nvPr/>
        </p:nvSpPr>
        <p:spPr>
          <a:xfrm>
            <a:off x="2565919" y="5281127"/>
            <a:ext cx="1772816" cy="1384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8B361-0E21-82C9-F8B4-7758334C7E0C}"/>
              </a:ext>
            </a:extLst>
          </p:cNvPr>
          <p:cNvSpPr/>
          <p:nvPr/>
        </p:nvSpPr>
        <p:spPr>
          <a:xfrm>
            <a:off x="7756849" y="4963886"/>
            <a:ext cx="2637451" cy="1583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514E0-D220-6DD7-145A-093B411B0EB5}"/>
              </a:ext>
            </a:extLst>
          </p:cNvPr>
          <p:cNvSpPr txBox="1"/>
          <p:nvPr/>
        </p:nvSpPr>
        <p:spPr>
          <a:xfrm>
            <a:off x="3638939" y="1287623"/>
            <a:ext cx="263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APP ENGINE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CFCBC-77E5-3855-7F96-2060688EB319}"/>
              </a:ext>
            </a:extLst>
          </p:cNvPr>
          <p:cNvSpPr txBox="1"/>
          <p:nvPr/>
        </p:nvSpPr>
        <p:spPr>
          <a:xfrm>
            <a:off x="4178559" y="1749557"/>
            <a:ext cx="155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/>
              <a:t>API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3C191-A587-B518-617F-B841B94600BB}"/>
              </a:ext>
            </a:extLst>
          </p:cNvPr>
          <p:cNvSpPr txBox="1"/>
          <p:nvPr/>
        </p:nvSpPr>
        <p:spPr>
          <a:xfrm>
            <a:off x="4534678" y="2662630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OUR</a:t>
            </a:r>
          </a:p>
          <a:p>
            <a:r>
              <a:rPr lang="en-IN"/>
              <a:t>CODE</a:t>
            </a:r>
          </a:p>
        </p:txBody>
      </p:sp>
      <p:pic>
        <p:nvPicPr>
          <p:cNvPr id="3074" name="Picture 2" descr="Django And Machine Learning Best Sale 1692480414, 59% OFF">
            <a:extLst>
              <a:ext uri="{FF2B5EF4-FFF2-40B4-BE49-F238E27FC236}">
                <a16:creationId xmlns:a16="http://schemas.microsoft.com/office/drawing/2014/main" id="{66C63BC3-59DC-356D-7C4F-2CAFE953B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12594" r="91637" b="34630"/>
          <a:stretch/>
        </p:blipFill>
        <p:spPr bwMode="auto">
          <a:xfrm>
            <a:off x="1101012" y="2057333"/>
            <a:ext cx="590939" cy="20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616C9-0DEA-2F66-1576-2CF20DA170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8772599" y="1800614"/>
            <a:ext cx="1276470" cy="51343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2A48A-EC1A-4D22-3683-01601871FC8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90056" y="3123390"/>
            <a:ext cx="124817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3B0DF4-9FD5-F6E6-B1AE-DD1B31C6688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410834" y="2314052"/>
            <a:ext cx="0" cy="34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F8FDAE-594B-056B-7ACB-6C477FE08D69}"/>
              </a:ext>
            </a:extLst>
          </p:cNvPr>
          <p:cNvSpPr txBox="1"/>
          <p:nvPr/>
        </p:nvSpPr>
        <p:spPr>
          <a:xfrm>
            <a:off x="8772605" y="2754057"/>
            <a:ext cx="13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Pickle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CB132F-47DB-F9DB-893C-E0E5E83BBF1A}"/>
              </a:ext>
            </a:extLst>
          </p:cNvPr>
          <p:cNvCxnSpPr>
            <a:cxnSpLocks/>
          </p:cNvCxnSpPr>
          <p:nvPr/>
        </p:nvCxnSpPr>
        <p:spPr>
          <a:xfrm>
            <a:off x="9410834" y="3136697"/>
            <a:ext cx="0" cy="34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D691119-3BDD-93B7-42CE-736C52AE28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02" y="3576071"/>
            <a:ext cx="1101264" cy="619461"/>
          </a:xfrm>
          <a:prstGeom prst="rect">
            <a:avLst/>
          </a:prstGeom>
        </p:spPr>
      </p:pic>
      <p:pic>
        <p:nvPicPr>
          <p:cNvPr id="21" name="Picture 6" descr="Google BigQuery Logo PNG vector in SVG, PDF, AI, CDR format">
            <a:extLst>
              <a:ext uri="{FF2B5EF4-FFF2-40B4-BE49-F238E27FC236}">
                <a16:creationId xmlns:a16="http://schemas.microsoft.com/office/drawing/2014/main" id="{30A1DA8D-A608-C96F-7D4B-2C4B9E33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6" y="5351860"/>
            <a:ext cx="925124" cy="69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0B1192-F6A7-785E-9968-405ADAC14B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819" y="5459635"/>
            <a:ext cx="925125" cy="478825"/>
          </a:xfrm>
          <a:prstGeom prst="rect">
            <a:avLst/>
          </a:prstGeom>
        </p:spPr>
      </p:pic>
      <p:pic>
        <p:nvPicPr>
          <p:cNvPr id="24" name="Picture 23" descr="A logo with blue circles and black text">
            <a:extLst>
              <a:ext uri="{FF2B5EF4-FFF2-40B4-BE49-F238E27FC236}">
                <a16:creationId xmlns:a16="http://schemas.microsoft.com/office/drawing/2014/main" id="{8B27C68A-1044-9313-981F-C8403BEC07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82" y="5570377"/>
            <a:ext cx="1351677" cy="7585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D0AA66-F61D-2882-D7AC-727287C5DD0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16082" y="3027783"/>
            <a:ext cx="2561756" cy="2332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5AC2DB-A56C-3C86-03F0-05C96F404866}"/>
              </a:ext>
            </a:extLst>
          </p:cNvPr>
          <p:cNvSpPr txBox="1"/>
          <p:nvPr/>
        </p:nvSpPr>
        <p:spPr>
          <a:xfrm>
            <a:off x="8095218" y="1243228"/>
            <a:ext cx="263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our file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96D318-8BE4-6D03-4DDA-3D4E1673FDA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868179" y="3509087"/>
            <a:ext cx="909732" cy="269965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7D4840-139D-D38D-4A9B-24322012B80C}"/>
              </a:ext>
            </a:extLst>
          </p:cNvPr>
          <p:cNvCxnSpPr>
            <a:cxnSpLocks/>
          </p:cNvCxnSpPr>
          <p:nvPr/>
        </p:nvCxnSpPr>
        <p:spPr>
          <a:xfrm>
            <a:off x="4380723" y="6029131"/>
            <a:ext cx="3292150" cy="171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95F950-8A22-3B52-642E-BA17D2743754}"/>
              </a:ext>
            </a:extLst>
          </p:cNvPr>
          <p:cNvSpPr txBox="1"/>
          <p:nvPr/>
        </p:nvSpPr>
        <p:spPr>
          <a:xfrm>
            <a:off x="780018" y="223809"/>
            <a:ext cx="8630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/>
              <a:t>DATA ARCHITECTURE: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1AB77A-CA35-D15E-5CFE-0F5DEA0DC4EC}"/>
              </a:ext>
            </a:extLst>
          </p:cNvPr>
          <p:cNvSpPr txBox="1"/>
          <p:nvPr/>
        </p:nvSpPr>
        <p:spPr>
          <a:xfrm>
            <a:off x="749299" y="1625599"/>
            <a:ext cx="1206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DDABC-FDD0-7862-DC27-6711969CDB40}"/>
              </a:ext>
            </a:extLst>
          </p:cNvPr>
          <p:cNvSpPr txBox="1"/>
          <p:nvPr/>
        </p:nvSpPr>
        <p:spPr>
          <a:xfrm>
            <a:off x="7753294" y="4486612"/>
            <a:ext cx="26312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/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B7C95-BC1F-E387-7BB0-80AA7FCBB88A}"/>
              </a:ext>
            </a:extLst>
          </p:cNvPr>
          <p:cNvSpPr txBox="1"/>
          <p:nvPr/>
        </p:nvSpPr>
        <p:spPr>
          <a:xfrm>
            <a:off x="2556062" y="4906688"/>
            <a:ext cx="18301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/>
              <a:t>Data reporting</a:t>
            </a:r>
          </a:p>
        </p:txBody>
      </p:sp>
    </p:spTree>
    <p:extLst>
      <p:ext uri="{BB962C8B-B14F-4D97-AF65-F5344CB8AC3E}">
        <p14:creationId xmlns:p14="http://schemas.microsoft.com/office/powerpoint/2010/main" val="38007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Application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86" y="4095527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24068" y="4355184"/>
            <a:ext cx="1408386" cy="56649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7719" y="3474718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7719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74210" y="3474717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endCxn id="20" idx="0"/>
          </p:cNvCxnSpPr>
          <p:nvPr/>
        </p:nvCxnSpPr>
        <p:spPr>
          <a:xfrm flipH="1">
            <a:off x="11328261" y="3474716"/>
            <a:ext cx="52852" cy="88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ow to Use Python Requests Library">
            <a:extLst>
              <a:ext uri="{FF2B5EF4-FFF2-40B4-BE49-F238E27FC236}">
                <a16:creationId xmlns:a16="http://schemas.microsoft.com/office/drawing/2014/main" id="{28DBFCFE-88BF-A8C2-8E6B-EB2943AD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21" y="4109438"/>
            <a:ext cx="1879833" cy="100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Easily Scrape Websites with Python and Beautiful Soup (Web Scraping  with Python) - YouTube">
            <a:extLst>
              <a:ext uri="{FF2B5EF4-FFF2-40B4-BE49-F238E27FC236}">
                <a16:creationId xmlns:a16="http://schemas.microsoft.com/office/drawing/2014/main" id="{6FB83733-DCAA-468E-A2FF-E54118F58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871" y="5112016"/>
            <a:ext cx="1830197" cy="10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BigQuery Logo PNG vector in SVG, PDF, AI, CDR format">
            <a:extLst>
              <a:ext uri="{FF2B5EF4-FFF2-40B4-BE49-F238E27FC236}">
                <a16:creationId xmlns:a16="http://schemas.microsoft.com/office/drawing/2014/main" id="{18057F11-DB9A-82E5-BC2F-0BED7F44F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263" y="5138950"/>
            <a:ext cx="1375224" cy="10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Feature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1436915" y="2690949"/>
            <a:ext cx="9353005" cy="273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Deep learning</a:t>
            </a:r>
            <a:r>
              <a:rPr lang="en-US"/>
              <a:t>: Applying NLP techniques for contextual understanding, sarcasm detection, and nuanced interpretation in reviews, alongside deploying deep neural networks to capture complex patterns in textual data for Opinion Mining. </a:t>
            </a:r>
          </a:p>
          <a:p>
            <a:r>
              <a:rPr lang="en-US" b="1"/>
              <a:t>Basic Sentiment Analysis: </a:t>
            </a:r>
            <a:r>
              <a:rPr lang="en-US"/>
              <a:t>Performing basic sentiment analysis involves categorizing reviews into positive, negative, or neutral sentiments, as well as conducting frequency analysis on specific keywords or phrases.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/>
          </a:p>
          <a:p>
            <a:pPr marL="3657600" lvl="8" indent="0">
              <a:buNone/>
            </a:pPr>
            <a:r>
              <a:rPr lang="en-US"/>
              <a:t>       </a:t>
            </a:r>
          </a:p>
          <a:p>
            <a:pPr marL="3657600" lvl="8" indent="0">
              <a:buNone/>
            </a:pPr>
            <a:r>
              <a:rPr lang="en-US" sz="1600" b="1"/>
              <a:t>                 </a:t>
            </a:r>
          </a:p>
          <a:p>
            <a:pPr marL="3657600" lvl="8" indent="0">
              <a:buNone/>
            </a:pPr>
            <a:endParaRPr lang="en-US" sz="1600" b="1"/>
          </a:p>
          <a:p>
            <a:pPr marL="3657600" lvl="8" indent="0">
              <a:buNone/>
            </a:pPr>
            <a:r>
              <a:rPr lang="en-US" sz="1600" b="1"/>
              <a:t>	</a:t>
            </a:r>
            <a:r>
              <a:rPr lang="en-US" sz="4000" b="1"/>
              <a:t>	Thank you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FRAUD REVIEW DETECTION WEB APP</vt:lpstr>
      <vt:lpstr>Project Definition and overview.</vt:lpstr>
      <vt:lpstr>Current Stage:</vt:lpstr>
      <vt:lpstr> PROJECT OBJECTIVES</vt:lpstr>
      <vt:lpstr>PowerPoint Presentation</vt:lpstr>
      <vt:lpstr>PowerPoint Presentation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revision>1</cp:revision>
  <dcterms:created xsi:type="dcterms:W3CDTF">2023-05-20T20:29:00Z</dcterms:created>
  <dcterms:modified xsi:type="dcterms:W3CDTF">2024-02-06T20:41:08Z</dcterms:modified>
</cp:coreProperties>
</file>