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7"/>
    <p:restoredTop sz="96405"/>
  </p:normalViewPr>
  <p:slideViewPr>
    <p:cSldViewPr snapToGrid="0" snapToObjects="1">
      <p:cViewPr varScale="1">
        <p:scale>
          <a:sx n="142" d="100"/>
          <a:sy n="142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4BD33-0EC8-AA4E-9B57-7817CB8A3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65460-C4FC-1D48-9609-8BA2A903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62565-BD7B-BB4A-B07F-39937BAB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AF350-2E22-1149-A058-CAB5BEF2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18622-CB47-A641-BE39-2D158185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40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B1746-D353-324E-88A6-6CC9D22D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E70CE8-58F9-A84A-8667-B9D2DB68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C6F-621D-2241-A986-56A0CD27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C9E48-7184-F645-BB8A-B36BF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F0BD5-15BA-3141-A641-59C89B18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79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55366-801E-6D4F-A71A-A2865EA78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076AD-3047-F744-B85D-BF6C0471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39CB2-329D-E146-8FB9-C5A09B0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810A-B194-7848-935D-5ACB1EA9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F7A94-3485-6945-9852-CEAF614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7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B109-52B7-8A4B-B0DF-2E0C7D67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122FD-95A9-C843-9035-6C1C6D18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B26B-F3F8-134A-9FF6-79681BB4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78E4-BF26-224A-98F7-3DE76B4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E80A0-8997-AC49-ADDA-DEC6CD4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22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7B837-B3C0-174B-A61A-C0D02061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BBBF-41A5-3A45-B4F5-AD84ACAB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1F9A3-F442-EE49-AED9-73771498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6419E-BB23-7D41-882F-90DA99F2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56239-DC34-1F46-BE67-2FF9E395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D4C2-DB99-E648-8B80-F82A137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77223-E8BB-6D46-8985-03AE6E4D7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60B8E-E23E-AA46-A032-0644ADD4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8895-ABF7-1F47-A493-3A9E0D5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7BCE4-0E3E-7E40-833D-12F9226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A303A-E4B7-A44D-97DA-6E4DD618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E9E5-4EAA-BA47-89E7-18B97C2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B2C93-1875-F34C-9547-A9437BFD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AA36F-FF08-E54F-8C25-C29CD854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FF6B3-DA4B-634C-ADA4-2A73229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91789-57BA-8647-AEC3-E95740A37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3C4368-DFA3-D243-927B-C6D64673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12DCC-939F-734B-BE97-28989FE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8EBEC-6A2C-DD40-B5FE-4566229F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534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220F-8267-9542-BEE8-0CF8ED2A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192865-736B-AB4A-85FE-492AEE2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4FA4F-F3F2-B34A-BD94-4E5A8F8D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31BC-3244-E94B-80A7-495EB0EB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26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5BDA5-1285-5D49-895D-DD28A70D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E8AE66-F1B8-8749-8649-F62A1DCB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78E07-1CD7-FA43-A233-BE488197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78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0D95-D296-B345-B649-1A8A5765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697FE-F112-734F-996E-26BBFCA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9F8AA-FB6A-2243-B0BF-DAE3FC04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393BB-E541-8E43-AA4E-55DC21B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56155-053C-FE4D-9C22-E54B7529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56A4C-C9AB-8947-BE26-52D6190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35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26BB-6E23-E343-8733-436A3834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84677-DBF8-3648-ABBF-63E2B448A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40CCC-AED0-F042-AC90-464EA068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1E94B-FA7E-134F-9DD7-6040229D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8C968-9145-5E42-9D7E-991D881D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92682-DDF3-5343-AC47-9743B7EC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5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7E90F-2177-9A40-BAB2-40F446EA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01073-CCCE-6A45-A113-381D6850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62EE-DA4D-B043-8BA5-978C2EB2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30CC-8BF5-E04B-B204-4EA17661A6B6}" type="datetimeFigureOut">
              <a:rPr kumimoji="1" lang="ko-KR" altLang="en-US" smtClean="0"/>
              <a:t>2020. 12. 16.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5FBC-F26E-CD42-A875-E08BDB07C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C0C0A-5CA2-A646-8FEB-B83A51D9F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F853-91E3-3B47-B310-614F24565A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18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7E9ED7E2-C7FB-0949-9A40-D1DA0BB551DA}"/>
              </a:ext>
            </a:extLst>
          </p:cNvPr>
          <p:cNvGrpSpPr/>
          <p:nvPr/>
        </p:nvGrpSpPr>
        <p:grpSpPr>
          <a:xfrm>
            <a:off x="2064860" y="636493"/>
            <a:ext cx="8056293" cy="5593977"/>
            <a:chOff x="2918299" y="136187"/>
            <a:chExt cx="8998084" cy="6429983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A3A46C2-7993-FA40-A0FF-9B3F99A85C3C}"/>
                </a:ext>
              </a:extLst>
            </p:cNvPr>
            <p:cNvSpPr/>
            <p:nvPr/>
          </p:nvSpPr>
          <p:spPr>
            <a:xfrm>
              <a:off x="2918299" y="136187"/>
              <a:ext cx="8998084" cy="642998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" name="Graphic 5">
              <a:extLst>
                <a:ext uri="{FF2B5EF4-FFF2-40B4-BE49-F238E27FC236}">
                  <a16:creationId xmlns:a16="http://schemas.microsoft.com/office/drawing/2014/main" id="{B49E9BC6-B949-0140-87FC-06FC05A8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299" y="136187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8B3BE32A-17C1-9945-A922-B91E7E6A5173}"/>
              </a:ext>
            </a:extLst>
          </p:cNvPr>
          <p:cNvGrpSpPr/>
          <p:nvPr/>
        </p:nvGrpSpPr>
        <p:grpSpPr>
          <a:xfrm>
            <a:off x="-130850" y="4003075"/>
            <a:ext cx="1073150" cy="720550"/>
            <a:chOff x="363936" y="3065530"/>
            <a:chExt cx="1073150" cy="720550"/>
          </a:xfrm>
        </p:grpSpPr>
        <p:pic>
          <p:nvPicPr>
            <p:cNvPr id="6" name="Graphic 23">
              <a:extLst>
                <a:ext uri="{FF2B5EF4-FFF2-40B4-BE49-F238E27FC236}">
                  <a16:creationId xmlns:a16="http://schemas.microsoft.com/office/drawing/2014/main" id="{3E0C3D33-B733-5646-898B-502A05774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1247" y="3065530"/>
              <a:ext cx="4826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40">
              <a:extLst>
                <a:ext uri="{FF2B5EF4-FFF2-40B4-BE49-F238E27FC236}">
                  <a16:creationId xmlns:a16="http://schemas.microsoft.com/office/drawing/2014/main" id="{B700EA65-20D9-A54C-85F1-C5D002AF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36" y="3524470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096CF25-2779-184E-BF0A-6A11C669FD5A}"/>
              </a:ext>
            </a:extLst>
          </p:cNvPr>
          <p:cNvGrpSpPr/>
          <p:nvPr/>
        </p:nvGrpSpPr>
        <p:grpSpPr>
          <a:xfrm>
            <a:off x="1065149" y="4013881"/>
            <a:ext cx="1073150" cy="890361"/>
            <a:chOff x="1564476" y="3098205"/>
            <a:chExt cx="1073150" cy="890361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EB235FC8-D6D7-4342-8B95-6A3BC4853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301" y="309820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CD4D36BD-8A80-214B-B2D9-8A0D8CD89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476" y="3557679"/>
              <a:ext cx="1073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  <a:b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B270964-BFE5-AD4D-BD3D-E6A40032685B}"/>
              </a:ext>
            </a:extLst>
          </p:cNvPr>
          <p:cNvGrpSpPr/>
          <p:nvPr/>
        </p:nvGrpSpPr>
        <p:grpSpPr>
          <a:xfrm>
            <a:off x="2514473" y="2864187"/>
            <a:ext cx="951929" cy="719946"/>
            <a:chOff x="2115893" y="3238535"/>
            <a:chExt cx="951929" cy="719946"/>
          </a:xfrm>
        </p:grpSpPr>
        <p:pic>
          <p:nvPicPr>
            <p:cNvPr id="10" name="Graphic 19">
              <a:extLst>
                <a:ext uri="{FF2B5EF4-FFF2-40B4-BE49-F238E27FC236}">
                  <a16:creationId xmlns:a16="http://schemas.microsoft.com/office/drawing/2014/main" id="{BAA2F13B-7DF7-7343-99BF-68FE3091B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524" y="3238535"/>
              <a:ext cx="469427" cy="4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0C56D67-EA5D-3E4C-B42B-248A3281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893" y="3696871"/>
              <a:ext cx="95192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82647A-7C4B-9145-BEEC-50C9CC986CFB}"/>
              </a:ext>
            </a:extLst>
          </p:cNvPr>
          <p:cNvGrpSpPr/>
          <p:nvPr/>
        </p:nvGrpSpPr>
        <p:grpSpPr>
          <a:xfrm>
            <a:off x="4782175" y="1893278"/>
            <a:ext cx="1382713" cy="734670"/>
            <a:chOff x="1922048" y="4425967"/>
            <a:chExt cx="1382713" cy="734670"/>
          </a:xfrm>
        </p:grpSpPr>
        <p:sp>
          <p:nvSpPr>
            <p:cNvPr id="12" name="TextBox 62">
              <a:extLst>
                <a:ext uri="{FF2B5EF4-FFF2-40B4-BE49-F238E27FC236}">
                  <a16:creationId xmlns:a16="http://schemas.microsoft.com/office/drawing/2014/main" id="{42532246-AB8A-B745-A84B-C87A72E1A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048" y="4898699"/>
              <a:ext cx="13827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pic>
          <p:nvPicPr>
            <p:cNvPr id="13" name="Graphic 63">
              <a:extLst>
                <a:ext uri="{FF2B5EF4-FFF2-40B4-BE49-F238E27FC236}">
                  <a16:creationId xmlns:a16="http://schemas.microsoft.com/office/drawing/2014/main" id="{1D28B0D7-C3D5-E041-B81E-84B94D6A1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648" y="442596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1" name="Straight Arrow Connector 23">
            <a:extLst>
              <a:ext uri="{FF2B5EF4-FFF2-40B4-BE49-F238E27FC236}">
                <a16:creationId xmlns:a16="http://schemas.microsoft.com/office/drawing/2014/main" id="{267C1BEF-7F69-6F4F-9CE2-15F864E34D67}"/>
              </a:ext>
            </a:extLst>
          </p:cNvPr>
          <p:cNvCxnSpPr>
            <a:cxnSpLocks/>
            <a:stCxn id="10" idx="3"/>
            <a:endCxn id="114" idx="1"/>
          </p:cNvCxnSpPr>
          <p:nvPr/>
        </p:nvCxnSpPr>
        <p:spPr>
          <a:xfrm flipV="1">
            <a:off x="3218531" y="3098224"/>
            <a:ext cx="1988080" cy="6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23">
            <a:extLst>
              <a:ext uri="{FF2B5EF4-FFF2-40B4-BE49-F238E27FC236}">
                <a16:creationId xmlns:a16="http://schemas.microsoft.com/office/drawing/2014/main" id="{15E80D68-B37B-E04E-8A23-259FFC1D4DEE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>
            <a:off x="639061" y="4238025"/>
            <a:ext cx="729913" cy="108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8BD3E-977F-AD43-9B4C-ADD7E804205A}"/>
              </a:ext>
            </a:extLst>
          </p:cNvPr>
          <p:cNvGrpSpPr/>
          <p:nvPr/>
        </p:nvGrpSpPr>
        <p:grpSpPr>
          <a:xfrm>
            <a:off x="7333566" y="2873254"/>
            <a:ext cx="793161" cy="850654"/>
            <a:chOff x="4257001" y="3185916"/>
            <a:chExt cx="793161" cy="850654"/>
          </a:xfrm>
        </p:grpSpPr>
        <p:sp>
          <p:nvSpPr>
            <p:cNvPr id="85" name="TextBox 17">
              <a:extLst>
                <a:ext uri="{FF2B5EF4-FFF2-40B4-BE49-F238E27FC236}">
                  <a16:creationId xmlns:a16="http://schemas.microsoft.com/office/drawing/2014/main" id="{ECDBBDA0-034C-4744-9A4E-DC42FF23E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7001" y="3605683"/>
              <a:ext cx="79316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EA84715F-C1CE-E64C-8B7F-360DFD306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982" y="31859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4CAA5D-8254-BD49-BADD-2E10EB792D9E}"/>
              </a:ext>
            </a:extLst>
          </p:cNvPr>
          <p:cNvGrpSpPr/>
          <p:nvPr/>
        </p:nvGrpSpPr>
        <p:grpSpPr>
          <a:xfrm>
            <a:off x="1850614" y="4006639"/>
            <a:ext cx="2279650" cy="700788"/>
            <a:chOff x="1726101" y="2176289"/>
            <a:chExt cx="2279650" cy="700788"/>
          </a:xfrm>
        </p:grpSpPr>
        <p:pic>
          <p:nvPicPr>
            <p:cNvPr id="87" name="Graphic 21">
              <a:extLst>
                <a:ext uri="{FF2B5EF4-FFF2-40B4-BE49-F238E27FC236}">
                  <a16:creationId xmlns:a16="http://schemas.microsoft.com/office/drawing/2014/main" id="{E3F30E23-65A8-5B4B-96BA-99CF60B60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805" y="2176289"/>
              <a:ext cx="478241" cy="478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2">
              <a:extLst>
                <a:ext uri="{FF2B5EF4-FFF2-40B4-BE49-F238E27FC236}">
                  <a16:creationId xmlns:a16="http://schemas.microsoft.com/office/drawing/2014/main" id="{33A4956D-4C2A-7E4A-BDD5-430898AA3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101" y="2615467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cxnSp>
        <p:nvCxnSpPr>
          <p:cNvPr id="105" name="Straight Arrow Connector 23">
            <a:extLst>
              <a:ext uri="{FF2B5EF4-FFF2-40B4-BE49-F238E27FC236}">
                <a16:creationId xmlns:a16="http://schemas.microsoft.com/office/drawing/2014/main" id="{A13CE242-BD37-A84A-B8B1-9B0F5133F2AD}"/>
              </a:ext>
            </a:extLst>
          </p:cNvPr>
          <p:cNvCxnSpPr>
            <a:cxnSpLocks/>
            <a:stCxn id="87" idx="0"/>
            <a:endCxn id="11" idx="2"/>
          </p:cNvCxnSpPr>
          <p:nvPr/>
        </p:nvCxnSpPr>
        <p:spPr>
          <a:xfrm flipH="1" flipV="1">
            <a:off x="2990438" y="3584133"/>
            <a:ext cx="1" cy="4225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32E02D-5C4C-FF41-8581-11C902620C74}"/>
              </a:ext>
            </a:extLst>
          </p:cNvPr>
          <p:cNvGrpSpPr/>
          <p:nvPr/>
        </p:nvGrpSpPr>
        <p:grpSpPr>
          <a:xfrm>
            <a:off x="3062745" y="4006968"/>
            <a:ext cx="2292350" cy="861656"/>
            <a:chOff x="3538240" y="2128352"/>
            <a:chExt cx="2292350" cy="861656"/>
          </a:xfrm>
        </p:grpSpPr>
        <p:pic>
          <p:nvPicPr>
            <p:cNvPr id="106" name="Graphic 17">
              <a:extLst>
                <a:ext uri="{FF2B5EF4-FFF2-40B4-BE49-F238E27FC236}">
                  <a16:creationId xmlns:a16="http://schemas.microsoft.com/office/drawing/2014/main" id="{7923A516-68A4-8C4F-8C71-D6CA13846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205" y="2128352"/>
              <a:ext cx="469427" cy="469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11">
              <a:extLst>
                <a:ext uri="{FF2B5EF4-FFF2-40B4-BE49-F238E27FC236}">
                  <a16:creationId xmlns:a16="http://schemas.microsoft.com/office/drawing/2014/main" id="{890E1C5C-8E2E-F64B-9A98-C14EAB7F7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240" y="2559121"/>
              <a:ext cx="22923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5EC2401-00AA-F948-926B-1B8B41DD2C1F}"/>
              </a:ext>
            </a:extLst>
          </p:cNvPr>
          <p:cNvGrpSpPr/>
          <p:nvPr/>
        </p:nvGrpSpPr>
        <p:grpSpPr>
          <a:xfrm>
            <a:off x="4336066" y="2854782"/>
            <a:ext cx="2243137" cy="858790"/>
            <a:chOff x="3962536" y="3435551"/>
            <a:chExt cx="2243137" cy="858790"/>
          </a:xfrm>
        </p:grpSpPr>
        <p:pic>
          <p:nvPicPr>
            <p:cNvPr id="114" name="Graphic 17">
              <a:extLst>
                <a:ext uri="{FF2B5EF4-FFF2-40B4-BE49-F238E27FC236}">
                  <a16:creationId xmlns:a16="http://schemas.microsoft.com/office/drawing/2014/main" id="{1071D479-2F9B-AF40-A80C-0EE518CBA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081" y="3435551"/>
              <a:ext cx="486884" cy="48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9">
              <a:extLst>
                <a:ext uri="{FF2B5EF4-FFF2-40B4-BE49-F238E27FC236}">
                  <a16:creationId xmlns:a16="http://schemas.microsoft.com/office/drawing/2014/main" id="{DF83658C-0FC7-C846-A1D7-AF618191E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536" y="3863454"/>
              <a:ext cx="224313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</p:grpSp>
      <p:cxnSp>
        <p:nvCxnSpPr>
          <p:cNvPr id="121" name="Straight Arrow Connector 23">
            <a:extLst>
              <a:ext uri="{FF2B5EF4-FFF2-40B4-BE49-F238E27FC236}">
                <a16:creationId xmlns:a16="http://schemas.microsoft.com/office/drawing/2014/main" id="{DAAC7A96-A9B0-514E-91A9-D33A8A5699F2}"/>
              </a:ext>
            </a:extLst>
          </p:cNvPr>
          <p:cNvCxnSpPr>
            <a:cxnSpLocks/>
            <a:stCxn id="114" idx="3"/>
            <a:endCxn id="86" idx="1"/>
          </p:cNvCxnSpPr>
          <p:nvPr/>
        </p:nvCxnSpPr>
        <p:spPr>
          <a:xfrm>
            <a:off x="5693495" y="3098224"/>
            <a:ext cx="1808052" cy="36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B9BD5E-F246-4244-9C91-DFCB04D0DC93}"/>
              </a:ext>
            </a:extLst>
          </p:cNvPr>
          <p:cNvGrpSpPr/>
          <p:nvPr/>
        </p:nvGrpSpPr>
        <p:grpSpPr>
          <a:xfrm>
            <a:off x="8214233" y="2851809"/>
            <a:ext cx="2279650" cy="913119"/>
            <a:chOff x="6616022" y="3491059"/>
            <a:chExt cx="2279650" cy="913119"/>
          </a:xfrm>
        </p:grpSpPr>
        <p:pic>
          <p:nvPicPr>
            <p:cNvPr id="122" name="Graphic 23">
              <a:extLst>
                <a:ext uri="{FF2B5EF4-FFF2-40B4-BE49-F238E27FC236}">
                  <a16:creationId xmlns:a16="http://schemas.microsoft.com/office/drawing/2014/main" id="{F89F381F-57EE-2B41-9E93-09299911D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6649" y="3491059"/>
              <a:ext cx="501777" cy="50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" name="TextBox 12">
              <a:extLst>
                <a:ext uri="{FF2B5EF4-FFF2-40B4-BE49-F238E27FC236}">
                  <a16:creationId xmlns:a16="http://schemas.microsoft.com/office/drawing/2014/main" id="{C5F5D3B6-9482-1742-A112-FDF30E24A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22" y="3973291"/>
              <a:ext cx="22796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cxnSp>
        <p:nvCxnSpPr>
          <p:cNvPr id="138" name="Straight Arrow Connector 23">
            <a:extLst>
              <a:ext uri="{FF2B5EF4-FFF2-40B4-BE49-F238E27FC236}">
                <a16:creationId xmlns:a16="http://schemas.microsoft.com/office/drawing/2014/main" id="{7975EFF9-6F8A-D545-8C0C-6825071B5122}"/>
              </a:ext>
            </a:extLst>
          </p:cNvPr>
          <p:cNvCxnSpPr>
            <a:cxnSpLocks/>
            <a:stCxn id="86" idx="3"/>
            <a:endCxn id="122" idx="1"/>
          </p:cNvCxnSpPr>
          <p:nvPr/>
        </p:nvCxnSpPr>
        <p:spPr>
          <a:xfrm>
            <a:off x="7958747" y="3101854"/>
            <a:ext cx="1136113" cy="8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3">
            <a:extLst>
              <a:ext uri="{FF2B5EF4-FFF2-40B4-BE49-F238E27FC236}">
                <a16:creationId xmlns:a16="http://schemas.microsoft.com/office/drawing/2014/main" id="{E8A6EA15-1C18-6949-9DD1-A3AAE371684E}"/>
              </a:ext>
            </a:extLst>
          </p:cNvPr>
          <p:cNvCxnSpPr>
            <a:cxnSpLocks/>
            <a:stCxn id="8" idx="3"/>
            <a:endCxn id="87" idx="1"/>
          </p:cNvCxnSpPr>
          <p:nvPr/>
        </p:nvCxnSpPr>
        <p:spPr>
          <a:xfrm flipV="1">
            <a:off x="1838874" y="4245760"/>
            <a:ext cx="912444" cy="30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0">
            <a:extLst>
              <a:ext uri="{FF2B5EF4-FFF2-40B4-BE49-F238E27FC236}">
                <a16:creationId xmlns:a16="http://schemas.microsoft.com/office/drawing/2014/main" id="{DF8B0798-F5D3-4349-991B-69E2FEAA2529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4679831" y="3463878"/>
            <a:ext cx="528110" cy="102749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">
            <a:extLst>
              <a:ext uri="{FF2B5EF4-FFF2-40B4-BE49-F238E27FC236}">
                <a16:creationId xmlns:a16="http://schemas.microsoft.com/office/drawing/2014/main" id="{9982489F-2EF4-364B-8F87-797013E78930}"/>
              </a:ext>
            </a:extLst>
          </p:cNvPr>
          <p:cNvCxnSpPr>
            <a:cxnSpLocks/>
            <a:stCxn id="9" idx="2"/>
            <a:endCxn id="110" idx="2"/>
          </p:cNvCxnSpPr>
          <p:nvPr/>
        </p:nvCxnSpPr>
        <p:spPr>
          <a:xfrm rot="5400000" flipH="1" flipV="1">
            <a:off x="2887513" y="3582835"/>
            <a:ext cx="35618" cy="2607196"/>
          </a:xfrm>
          <a:prstGeom prst="bentConnector3">
            <a:avLst>
              <a:gd name="adj1" fmla="val -64181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0">
            <a:extLst>
              <a:ext uri="{FF2B5EF4-FFF2-40B4-BE49-F238E27FC236}">
                <a16:creationId xmlns:a16="http://schemas.microsoft.com/office/drawing/2014/main" id="{B3913252-D2BB-1E46-917B-A1906C5D2889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rot="5400000" flipH="1" flipV="1">
            <a:off x="3733642" y="1372055"/>
            <a:ext cx="742309" cy="22419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17">
            <a:extLst>
              <a:ext uri="{FF2B5EF4-FFF2-40B4-BE49-F238E27FC236}">
                <a16:creationId xmlns:a16="http://schemas.microsoft.com/office/drawing/2014/main" id="{F923F1B1-408F-0B49-9581-4A9478FB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77" y="4143675"/>
            <a:ext cx="470970" cy="47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2">
            <a:extLst>
              <a:ext uri="{FF2B5EF4-FFF2-40B4-BE49-F238E27FC236}">
                <a16:creationId xmlns:a16="http://schemas.microsoft.com/office/drawing/2014/main" id="{433C3FA9-2763-A843-939A-A0C05030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05" y="4624495"/>
            <a:ext cx="13827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Watch Logs</a:t>
            </a:r>
          </a:p>
        </p:txBody>
      </p: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92DBB169-DFE7-2942-AE9E-00949E018AEA}"/>
              </a:ext>
            </a:extLst>
          </p:cNvPr>
          <p:cNvCxnSpPr>
            <a:cxnSpLocks/>
            <a:stCxn id="86" idx="0"/>
            <a:endCxn id="13" idx="3"/>
          </p:cNvCxnSpPr>
          <p:nvPr/>
        </p:nvCxnSpPr>
        <p:spPr>
          <a:xfrm rot="16200000" flipV="1">
            <a:off x="6330873" y="1473980"/>
            <a:ext cx="751376" cy="204717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0">
            <a:extLst>
              <a:ext uri="{FF2B5EF4-FFF2-40B4-BE49-F238E27FC236}">
                <a16:creationId xmlns:a16="http://schemas.microsoft.com/office/drawing/2014/main" id="{CE8BF1E3-2757-F946-921C-14D77238A70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689573" y="3190756"/>
            <a:ext cx="1798204" cy="118840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23">
            <a:extLst>
              <a:ext uri="{FF2B5EF4-FFF2-40B4-BE49-F238E27FC236}">
                <a16:creationId xmlns:a16="http://schemas.microsoft.com/office/drawing/2014/main" id="{CC856DA8-B14B-2A43-9376-A22252F84C0C}"/>
              </a:ext>
            </a:extLst>
          </p:cNvPr>
          <p:cNvCxnSpPr>
            <a:cxnSpLocks/>
            <a:stCxn id="85" idx="2"/>
            <a:endCxn id="69" idx="0"/>
          </p:cNvCxnSpPr>
          <p:nvPr/>
        </p:nvCxnSpPr>
        <p:spPr>
          <a:xfrm flipH="1">
            <a:off x="7723262" y="3723908"/>
            <a:ext cx="6885" cy="4197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5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23</Words>
  <Application>Microsoft Macintosh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Amazon Ember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1000141</dc:creator>
  <cp:lastModifiedBy>1000141</cp:lastModifiedBy>
  <cp:revision>30</cp:revision>
  <cp:lastPrinted>2020-12-07T07:33:19Z</cp:lastPrinted>
  <dcterms:created xsi:type="dcterms:W3CDTF">2020-12-04T04:34:33Z</dcterms:created>
  <dcterms:modified xsi:type="dcterms:W3CDTF">2020-12-16T07:28:30Z</dcterms:modified>
</cp:coreProperties>
</file>