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0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4BD33-0EC8-AA4E-9B57-7817CB8A3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E65460-C4FC-1D48-9609-8BA2A9032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62565-BD7B-BB4A-B07F-39937BAB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AF350-2E22-1149-A058-CAB5BEF24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18622-CB47-A641-BE39-2D158185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540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B1746-D353-324E-88A6-6CC9D22D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E70CE8-58F9-A84A-8667-B9D2DB680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5EC6F-621D-2241-A986-56A0CD27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C9E48-7184-F645-BB8A-B36BFD70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F0BD5-15BA-3141-A641-59C89B18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879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D55366-801E-6D4F-A71A-A2865EA78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A076AD-3047-F744-B85D-BF6C04713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39CB2-329D-E146-8FB9-C5A09B00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5810A-B194-7848-935D-5ACB1EA9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F7A94-3485-6945-9852-CEAF614A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27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8B109-52B7-8A4B-B0DF-2E0C7D67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122FD-95A9-C843-9035-6C1C6D18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8B26B-F3F8-134A-9FF6-79681BB4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878E4-BF26-224A-98F7-3DE76B4C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E80A0-8997-AC49-ADDA-DEC6CD4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422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7B837-B3C0-174B-A61A-C0D02061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25BBBF-41A5-3A45-B4F5-AD84ACAB5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1F9A3-F442-EE49-AED9-73771498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6419E-BB23-7D41-882F-90DA99F2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56239-DC34-1F46-BE67-2FF9E395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66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4D4C2-DB99-E648-8B80-F82A1379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77223-E8BB-6D46-8985-03AE6E4D7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760B8E-E23E-AA46-A032-0644ADD4E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938895-ABF7-1F47-A493-3A9E0D5C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27BCE4-0E3E-7E40-833D-12F92263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3A303A-E4B7-A44D-97DA-6E4DD618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096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6E9E5-4EAA-BA47-89E7-18B97C21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B2C93-1875-F34C-9547-A9437BFD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0AA36F-FF08-E54F-8C25-C29CD8548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7FF6B3-DA4B-634C-ADA4-2A73229FA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291789-57BA-8647-AEC3-E95740A37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3C4368-DFA3-D243-927B-C6D64673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812DCC-939F-734B-BE97-28989FED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18EBEC-6A2C-DD40-B5FE-4566229F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534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1220F-8267-9542-BEE8-0CF8ED2A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192865-736B-AB4A-85FE-492AEE2A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94FA4F-F3F2-B34A-BD94-4E5A8F8D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A31BC-3244-E94B-80A7-495EB0EB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263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25BDA5-1285-5D49-895D-DD28A70D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E8AE66-F1B8-8749-8649-F62A1DCB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C78E07-1CD7-FA43-A233-BE488197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778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30D95-D296-B345-B649-1A8A57653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F697FE-F112-734F-996E-26BBFCA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39F8AA-FB6A-2243-B0BF-DAE3FC04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2393BB-E541-8E43-AA4E-55DC21B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156155-053C-FE4D-9C22-E54B7529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256A4C-C9AB-8947-BE26-52D6190C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735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F26BB-6E23-E343-8733-436A3834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884677-DBF8-3648-ABBF-63E2B448A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340CCC-AED0-F042-AC90-464EA0686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F1E94B-FA7E-134F-9DD7-6040229D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A8C968-9145-5E42-9D7E-991D881D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092682-DDF3-5343-AC47-9743B7EC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154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77E90F-2177-9A40-BAB2-40F446EA8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C01073-CCCE-6A45-A113-381D6850A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62EE-DA4D-B043-8BA5-978C2EB22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30CC-8BF5-E04B-B204-4EA17661A6B6}" type="datetimeFigureOut">
              <a:rPr kumimoji="1" lang="ko-KR" altLang="en-US" smtClean="0"/>
              <a:t>2020. 12. 17.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C5FBC-F26E-CD42-A875-E08BDB07C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C0C0A-5CA2-A646-8FEB-B83A51D9F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618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>
            <a:extLst>
              <a:ext uri="{FF2B5EF4-FFF2-40B4-BE49-F238E27FC236}">
                <a16:creationId xmlns:a16="http://schemas.microsoft.com/office/drawing/2014/main" id="{7E9ED7E2-C7FB-0949-9A40-D1DA0BB551DA}"/>
              </a:ext>
            </a:extLst>
          </p:cNvPr>
          <p:cNvGrpSpPr/>
          <p:nvPr/>
        </p:nvGrpSpPr>
        <p:grpSpPr>
          <a:xfrm>
            <a:off x="2064860" y="49427"/>
            <a:ext cx="10007692" cy="6722076"/>
            <a:chOff x="2918299" y="136187"/>
            <a:chExt cx="8998084" cy="6429983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3A3A46C2-7993-FA40-A0FF-9B3F99A85C3C}"/>
                </a:ext>
              </a:extLst>
            </p:cNvPr>
            <p:cNvSpPr/>
            <p:nvPr/>
          </p:nvSpPr>
          <p:spPr>
            <a:xfrm>
              <a:off x="2918299" y="136187"/>
              <a:ext cx="8998084" cy="642998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5" name="Graphic 5">
              <a:extLst>
                <a:ext uri="{FF2B5EF4-FFF2-40B4-BE49-F238E27FC236}">
                  <a16:creationId xmlns:a16="http://schemas.microsoft.com/office/drawing/2014/main" id="{B49E9BC6-B949-0140-87FC-06FC05A8E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299" y="136187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B096CF25-2779-184E-BF0A-6A11C669FD5A}"/>
              </a:ext>
            </a:extLst>
          </p:cNvPr>
          <p:cNvGrpSpPr/>
          <p:nvPr/>
        </p:nvGrpSpPr>
        <p:grpSpPr>
          <a:xfrm>
            <a:off x="859049" y="1982423"/>
            <a:ext cx="1073150" cy="898312"/>
            <a:chOff x="1564476" y="3090254"/>
            <a:chExt cx="1073150" cy="898312"/>
          </a:xfrm>
        </p:grpSpPr>
        <p:pic>
          <p:nvPicPr>
            <p:cNvPr id="8" name="Graphic 24">
              <a:extLst>
                <a:ext uri="{FF2B5EF4-FFF2-40B4-BE49-F238E27FC236}">
                  <a16:creationId xmlns:a16="http://schemas.microsoft.com/office/drawing/2014/main" id="{EB235FC8-D6D7-4342-8B95-6A3BC4853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8301" y="309025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CD4D36BD-8A80-214B-B2D9-8A0D8CD89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4476" y="3557679"/>
              <a:ext cx="10731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Machines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7C00DF4-80EB-EF4F-B6EC-B3AC1733E064}"/>
              </a:ext>
            </a:extLst>
          </p:cNvPr>
          <p:cNvGrpSpPr/>
          <p:nvPr/>
        </p:nvGrpSpPr>
        <p:grpSpPr>
          <a:xfrm>
            <a:off x="2099469" y="2485818"/>
            <a:ext cx="975783" cy="1493951"/>
            <a:chOff x="2092039" y="1200445"/>
            <a:chExt cx="975783" cy="1493951"/>
          </a:xfrm>
        </p:grpSpPr>
        <p:pic>
          <p:nvPicPr>
            <p:cNvPr id="10" name="Graphic 19">
              <a:extLst>
                <a:ext uri="{FF2B5EF4-FFF2-40B4-BE49-F238E27FC236}">
                  <a16:creationId xmlns:a16="http://schemas.microsoft.com/office/drawing/2014/main" id="{BAA2F13B-7DF7-7343-99BF-68FE3091B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4622" y="1950424"/>
              <a:ext cx="469427" cy="469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00C56D67-EA5D-3E4C-B42B-248A3281C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893" y="2432786"/>
              <a:ext cx="95192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CloudFront</a:t>
              </a:r>
            </a:p>
          </p:txBody>
        </p:sp>
        <p:sp>
          <p:nvSpPr>
            <p:cNvPr id="112" name="TextBox 11">
              <a:extLst>
                <a:ext uri="{FF2B5EF4-FFF2-40B4-BE49-F238E27FC236}">
                  <a16:creationId xmlns:a16="http://schemas.microsoft.com/office/drawing/2014/main" id="{0FD8F34B-DB0B-2D4F-98EB-B184E0A27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039" y="1200445"/>
              <a:ext cx="95192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Route53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66F64DA-7162-A940-A3FD-BB7FB5FB70BC}"/>
              </a:ext>
            </a:extLst>
          </p:cNvPr>
          <p:cNvGrpSpPr/>
          <p:nvPr/>
        </p:nvGrpSpPr>
        <p:grpSpPr>
          <a:xfrm>
            <a:off x="2889351" y="4848068"/>
            <a:ext cx="1382713" cy="717915"/>
            <a:chOff x="2904018" y="4188217"/>
            <a:chExt cx="1382713" cy="717915"/>
          </a:xfrm>
        </p:grpSpPr>
        <p:sp>
          <p:nvSpPr>
            <p:cNvPr id="12" name="TextBox 62">
              <a:extLst>
                <a:ext uri="{FF2B5EF4-FFF2-40B4-BE49-F238E27FC236}">
                  <a16:creationId xmlns:a16="http://schemas.microsoft.com/office/drawing/2014/main" id="{42532246-AB8A-B745-A84B-C87A72E1A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4018" y="4644194"/>
              <a:ext cx="13827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</a:t>
              </a:r>
            </a:p>
          </p:txBody>
        </p:sp>
        <p:pic>
          <p:nvPicPr>
            <p:cNvPr id="13" name="Graphic 63">
              <a:extLst>
                <a:ext uri="{FF2B5EF4-FFF2-40B4-BE49-F238E27FC236}">
                  <a16:creationId xmlns:a16="http://schemas.microsoft.com/office/drawing/2014/main" id="{1D28B0D7-C3D5-E041-B81E-84B94D6A16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2648" y="418821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37B72DE-EF41-2A42-9F26-08CCEB2DC0EB}"/>
              </a:ext>
            </a:extLst>
          </p:cNvPr>
          <p:cNvGrpSpPr/>
          <p:nvPr/>
        </p:nvGrpSpPr>
        <p:grpSpPr>
          <a:xfrm>
            <a:off x="4153757" y="726651"/>
            <a:ext cx="7499980" cy="5557418"/>
            <a:chOff x="4153757" y="726651"/>
            <a:chExt cx="7499980" cy="5557418"/>
          </a:xfrm>
        </p:grpSpPr>
        <p:sp>
          <p:nvSpPr>
            <p:cNvPr id="65" name="Rectangle 3">
              <a:extLst>
                <a:ext uri="{FF2B5EF4-FFF2-40B4-BE49-F238E27FC236}">
                  <a16:creationId xmlns:a16="http://schemas.microsoft.com/office/drawing/2014/main" id="{5475605E-9373-8A44-B792-B34EA11AC703}"/>
                </a:ext>
              </a:extLst>
            </p:cNvPr>
            <p:cNvSpPr/>
            <p:nvPr/>
          </p:nvSpPr>
          <p:spPr bwMode="auto">
            <a:xfrm>
              <a:off x="4153757" y="726651"/>
              <a:ext cx="7499980" cy="5557418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</a:rPr>
                <a:t>VPC (10.0.0.0/16)</a:t>
              </a:r>
            </a:p>
          </p:txBody>
        </p:sp>
        <p:pic>
          <p:nvPicPr>
            <p:cNvPr id="66" name="Graphic 9">
              <a:extLst>
                <a:ext uri="{FF2B5EF4-FFF2-40B4-BE49-F238E27FC236}">
                  <a16:creationId xmlns:a16="http://schemas.microsoft.com/office/drawing/2014/main" id="{9C6810A0-14B8-DD4B-BC17-6D2BD4CCDD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2978" y="726651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A755CC50-7491-5244-85F3-AFF6F42DFAAA}"/>
              </a:ext>
            </a:extLst>
          </p:cNvPr>
          <p:cNvGrpSpPr/>
          <p:nvPr/>
        </p:nvGrpSpPr>
        <p:grpSpPr>
          <a:xfrm>
            <a:off x="4693268" y="3228330"/>
            <a:ext cx="791893" cy="739312"/>
            <a:chOff x="4963876" y="3247786"/>
            <a:chExt cx="791893" cy="739312"/>
          </a:xfrm>
        </p:grpSpPr>
        <p:sp>
          <p:nvSpPr>
            <p:cNvPr id="81" name="TextBox 19">
              <a:extLst>
                <a:ext uri="{FF2B5EF4-FFF2-40B4-BE49-F238E27FC236}">
                  <a16:creationId xmlns:a16="http://schemas.microsoft.com/office/drawing/2014/main" id="{67295358-6A92-5946-8C0C-A5C534575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3876" y="3725488"/>
              <a:ext cx="79189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ELB</a:t>
              </a:r>
            </a:p>
          </p:txBody>
        </p:sp>
        <p:pic>
          <p:nvPicPr>
            <p:cNvPr id="82" name="Graphic 8">
              <a:extLst>
                <a:ext uri="{FF2B5EF4-FFF2-40B4-BE49-F238E27FC236}">
                  <a16:creationId xmlns:a16="http://schemas.microsoft.com/office/drawing/2014/main" id="{5EEBCD4C-8DCC-0A47-94EF-0776D3870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6185" y="3247786"/>
              <a:ext cx="489838" cy="489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F37AE6C6-7E90-4948-8302-EFA2AAC8171E}"/>
              </a:ext>
            </a:extLst>
          </p:cNvPr>
          <p:cNvGrpSpPr/>
          <p:nvPr/>
        </p:nvGrpSpPr>
        <p:grpSpPr>
          <a:xfrm>
            <a:off x="4504974" y="1213694"/>
            <a:ext cx="6467826" cy="1851836"/>
            <a:chOff x="4504974" y="1213694"/>
            <a:chExt cx="6467826" cy="185183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0DB61A4-DA5B-7146-886C-596497A3E7DA}"/>
                </a:ext>
              </a:extLst>
            </p:cNvPr>
            <p:cNvGrpSpPr/>
            <p:nvPr/>
          </p:nvGrpSpPr>
          <p:grpSpPr>
            <a:xfrm>
              <a:off x="5213025" y="1213694"/>
              <a:ext cx="5759775" cy="1851836"/>
              <a:chOff x="4493178" y="1213694"/>
              <a:chExt cx="5759775" cy="1851836"/>
            </a:xfrm>
          </p:grpSpPr>
          <p:sp>
            <p:nvSpPr>
              <p:cNvPr id="68" name="Rectangle 5">
                <a:extLst>
                  <a:ext uri="{FF2B5EF4-FFF2-40B4-BE49-F238E27FC236}">
                    <a16:creationId xmlns:a16="http://schemas.microsoft.com/office/drawing/2014/main" id="{9A79003A-AB99-7548-8395-EF7223E30587}"/>
                  </a:ext>
                </a:extLst>
              </p:cNvPr>
              <p:cNvSpPr/>
              <p:nvPr/>
            </p:nvSpPr>
            <p:spPr bwMode="auto">
              <a:xfrm>
                <a:off x="4493178" y="1213694"/>
                <a:ext cx="5759775" cy="1851836"/>
              </a:xfrm>
              <a:prstGeom prst="rect">
                <a:avLst/>
              </a:prstGeom>
              <a:noFill/>
              <a:ln w="12700">
                <a:solidFill>
                  <a:srgbClr val="5B9CD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5B9CD5"/>
                    </a:solidFill>
                  </a:rPr>
                  <a:t>Availability Zone 1(us-east-1a)</a:t>
                </a:r>
              </a:p>
            </p:txBody>
          </p:sp>
          <p:sp>
            <p:nvSpPr>
              <p:cNvPr id="73" name="Rectangle 12">
                <a:extLst>
                  <a:ext uri="{FF2B5EF4-FFF2-40B4-BE49-F238E27FC236}">
                    <a16:creationId xmlns:a16="http://schemas.microsoft.com/office/drawing/2014/main" id="{0725B865-BAF8-DB46-A79D-6FA71F47DCF9}"/>
                  </a:ext>
                </a:extLst>
              </p:cNvPr>
              <p:cNvSpPr/>
              <p:nvPr/>
            </p:nvSpPr>
            <p:spPr>
              <a:xfrm>
                <a:off x="4601487" y="1538277"/>
                <a:ext cx="2723441" cy="1399476"/>
              </a:xfrm>
              <a:prstGeom prst="rect">
                <a:avLst/>
              </a:prstGeom>
              <a:solidFill>
                <a:srgbClr val="1D8900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3832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1E8900"/>
                    </a:solidFill>
                  </a:rPr>
                  <a:t>Public subnet (10.01.0/24)</a:t>
                </a:r>
              </a:p>
            </p:txBody>
          </p:sp>
          <p:pic>
            <p:nvPicPr>
              <p:cNvPr id="74" name="Graphic 13">
                <a:extLst>
                  <a:ext uri="{FF2B5EF4-FFF2-40B4-BE49-F238E27FC236}">
                    <a16:creationId xmlns:a16="http://schemas.microsoft.com/office/drawing/2014/main" id="{2E270F60-9A4B-664A-8B35-E7B9340834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01486" y="1538277"/>
                <a:ext cx="260867" cy="2623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" name="Rectangle 7">
                <a:extLst>
                  <a:ext uri="{FF2B5EF4-FFF2-40B4-BE49-F238E27FC236}">
                    <a16:creationId xmlns:a16="http://schemas.microsoft.com/office/drawing/2014/main" id="{9E5A6B35-4631-B945-8871-24E9228767A4}"/>
                  </a:ext>
                </a:extLst>
              </p:cNvPr>
              <p:cNvSpPr/>
              <p:nvPr/>
            </p:nvSpPr>
            <p:spPr>
              <a:xfrm>
                <a:off x="7433237" y="1547674"/>
                <a:ext cx="2722439" cy="1390079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3832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Private subnet (10.0.3/24)</a:t>
                </a:r>
              </a:p>
            </p:txBody>
          </p:sp>
          <p:pic>
            <p:nvPicPr>
              <p:cNvPr id="78" name="Graphic 35">
                <a:extLst>
                  <a:ext uri="{FF2B5EF4-FFF2-40B4-BE49-F238E27FC236}">
                    <a16:creationId xmlns:a16="http://schemas.microsoft.com/office/drawing/2014/main" id="{5AD35F4C-8A48-D040-B544-622838DD00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3237" y="1547674"/>
                <a:ext cx="252985" cy="2529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7" name="Graphic 21">
              <a:extLst>
                <a:ext uri="{FF2B5EF4-FFF2-40B4-BE49-F238E27FC236}">
                  <a16:creationId xmlns:a16="http://schemas.microsoft.com/office/drawing/2014/main" id="{FA076BC0-9AD7-7944-B2A6-B2B8B3CD76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0823" y="2129377"/>
              <a:ext cx="379412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TextBox 22">
              <a:extLst>
                <a:ext uri="{FF2B5EF4-FFF2-40B4-BE49-F238E27FC236}">
                  <a16:creationId xmlns:a16="http://schemas.microsoft.com/office/drawing/2014/main" id="{A8F26863-C488-0749-8625-85FA22B7F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6808" y="2489252"/>
              <a:ext cx="142782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100" dirty="0">
                  <a:solidFill>
                    <a:srgbClr val="232F3E"/>
                  </a:solidFill>
                </a:rPr>
                <a:t>Web Server</a:t>
              </a:r>
              <a:br>
                <a:rPr lang="en-US" altLang="en-US" sz="1100" dirty="0">
                  <a:solidFill>
                    <a:srgbClr val="232F3E"/>
                  </a:solidFill>
                </a:rPr>
              </a:br>
              <a:r>
                <a:rPr lang="en-US" altLang="en-US" sz="1100" dirty="0">
                  <a:solidFill>
                    <a:srgbClr val="232F3E"/>
                  </a:solidFill>
                </a:rPr>
                <a:t>(</a:t>
              </a:r>
              <a:r>
                <a:rPr lang="en" altLang="ko-KR" sz="1100" dirty="0">
                  <a:solidFill>
                    <a:srgbClr val="232F3E"/>
                  </a:solidFill>
                </a:rPr>
                <a:t>t3a</a:t>
              </a:r>
              <a:r>
                <a:rPr lang="en" altLang="ko-KR" sz="1100" dirty="0"/>
                <a:t>.2xlarge)</a:t>
              </a:r>
              <a:endParaRPr lang="en-US" altLang="en-US" sz="1100" dirty="0">
                <a:solidFill>
                  <a:srgbClr val="232F3E"/>
                </a:solidFill>
              </a:endParaRPr>
            </a:p>
          </p:txBody>
        </p:sp>
        <p:pic>
          <p:nvPicPr>
            <p:cNvPr id="99" name="Graphic 17">
              <a:extLst>
                <a:ext uri="{FF2B5EF4-FFF2-40B4-BE49-F238E27FC236}">
                  <a16:creationId xmlns:a16="http://schemas.microsoft.com/office/drawing/2014/main" id="{2D8A423A-E7E9-D945-B732-4794F6023A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8511" y="1889465"/>
              <a:ext cx="379412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" name="TextBox 18">
              <a:extLst>
                <a:ext uri="{FF2B5EF4-FFF2-40B4-BE49-F238E27FC236}">
                  <a16:creationId xmlns:a16="http://schemas.microsoft.com/office/drawing/2014/main" id="{B93AEA8E-5CF9-0F44-863E-5F86FFB39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4974" y="2255234"/>
              <a:ext cx="142782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232F3E"/>
                  </a:solidFill>
                </a:rPr>
                <a:t>NAT </a:t>
              </a:r>
            </a:p>
            <a:p>
              <a:pPr algn="ctr" eaLnBrk="1" hangingPunct="1"/>
              <a:r>
                <a:rPr lang="en-US" altLang="en-US" sz="1100" dirty="0">
                  <a:solidFill>
                    <a:srgbClr val="232F3E"/>
                  </a:solidFill>
                </a:rPr>
                <a:t>gateway</a:t>
              </a:r>
            </a:p>
          </p:txBody>
        </p:sp>
        <p:sp>
          <p:nvSpPr>
            <p:cNvPr id="101" name="TextBox 54">
              <a:extLst>
                <a:ext uri="{FF2B5EF4-FFF2-40B4-BE49-F238E27FC236}">
                  <a16:creationId xmlns:a16="http://schemas.microsoft.com/office/drawing/2014/main" id="{8FA2E323-3A0A-014D-A746-28A9AB47E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73487" y="2369166"/>
              <a:ext cx="1408563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ea typeface="Amazon Ember" panose="020B0603020204020204" pitchFamily="34" charset="0"/>
                  <a:cs typeface="Calibri" panose="020F0502020204030204" pitchFamily="34" charset="0"/>
                </a:rPr>
                <a:t>MySQL</a:t>
              </a:r>
              <a:br>
                <a:rPr lang="en-US" altLang="en-US" sz="1100" dirty="0">
                  <a:ea typeface="Amazon Ember" panose="020B0603020204020204" pitchFamily="34" charset="0"/>
                  <a:cs typeface="Calibri" panose="020F0502020204030204" pitchFamily="34" charset="0"/>
                </a:rPr>
              </a:br>
              <a:r>
                <a:rPr lang="en-US" altLang="en-US" sz="1100" dirty="0">
                  <a:ea typeface="Amazon Ember" panose="020B0603020204020204" pitchFamily="34" charset="0"/>
                  <a:cs typeface="Calibri" panose="020F0502020204030204" pitchFamily="34" charset="0"/>
                </a:rPr>
                <a:t>RDS Master</a:t>
              </a:r>
            </a:p>
            <a:p>
              <a:pPr algn="ctr"/>
              <a:r>
                <a:rPr lang="en-US" altLang="en-US" sz="1100" dirty="0">
                  <a:ea typeface="Amazon Ember" panose="020B0603020204020204" pitchFamily="34" charset="0"/>
                  <a:cs typeface="Calibri" panose="020F0502020204030204" pitchFamily="34" charset="0"/>
                </a:rPr>
                <a:t>(db.r5.4xlarge)</a:t>
              </a:r>
            </a:p>
          </p:txBody>
        </p:sp>
        <p:pic>
          <p:nvPicPr>
            <p:cNvPr id="103" name="Graphic 21">
              <a:extLst>
                <a:ext uri="{FF2B5EF4-FFF2-40B4-BE49-F238E27FC236}">
                  <a16:creationId xmlns:a16="http://schemas.microsoft.com/office/drawing/2014/main" id="{82913E39-E7B5-F747-8BC4-F6DBDC6635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0802" y="2020129"/>
              <a:ext cx="379412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TextBox 22">
              <a:extLst>
                <a:ext uri="{FF2B5EF4-FFF2-40B4-BE49-F238E27FC236}">
                  <a16:creationId xmlns:a16="http://schemas.microsoft.com/office/drawing/2014/main" id="{D9241AD4-8120-1A46-B6E3-8C1DD8DC9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5970" y="2389734"/>
              <a:ext cx="142782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232F3E"/>
                  </a:solidFill>
                </a:rPr>
                <a:t>Application Server</a:t>
              </a:r>
            </a:p>
            <a:p>
              <a:pPr algn="ctr" eaLnBrk="1" hangingPunct="1"/>
              <a:r>
                <a:rPr lang="en-US" altLang="en-US" sz="1100" dirty="0">
                  <a:solidFill>
                    <a:srgbClr val="232F3E"/>
                  </a:solidFill>
                </a:rPr>
                <a:t>(m4.2xlarge)</a:t>
              </a: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2BDBE119-2DE2-A447-9D84-48FF05B54923}"/>
              </a:ext>
            </a:extLst>
          </p:cNvPr>
          <p:cNvGrpSpPr/>
          <p:nvPr/>
        </p:nvGrpSpPr>
        <p:grpSpPr>
          <a:xfrm>
            <a:off x="8209897" y="1949601"/>
            <a:ext cx="1410758" cy="3575710"/>
            <a:chOff x="8209897" y="1949601"/>
            <a:chExt cx="1292449" cy="3499729"/>
          </a:xfrm>
        </p:grpSpPr>
        <p:sp>
          <p:nvSpPr>
            <p:cNvPr id="107" name="Rectangle 12">
              <a:extLst>
                <a:ext uri="{FF2B5EF4-FFF2-40B4-BE49-F238E27FC236}">
                  <a16:creationId xmlns:a16="http://schemas.microsoft.com/office/drawing/2014/main" id="{C0BD4B6F-DAC6-294A-B942-FFC18B3035F8}"/>
                </a:ext>
              </a:extLst>
            </p:cNvPr>
            <p:cNvSpPr/>
            <p:nvPr/>
          </p:nvSpPr>
          <p:spPr>
            <a:xfrm>
              <a:off x="8209897" y="1949601"/>
              <a:ext cx="1292449" cy="3499729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square" tIns="91440" anchor="b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8" name="Graphic 11">
              <a:extLst>
                <a:ext uri="{FF2B5EF4-FFF2-40B4-BE49-F238E27FC236}">
                  <a16:creationId xmlns:a16="http://schemas.microsoft.com/office/drawing/2014/main" id="{C7A84DE5-C9C2-6944-921C-71CBC9FB89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2534" y="3331148"/>
              <a:ext cx="26670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4223B15-A0F7-C343-A2B9-B1D11633A411}"/>
                </a:ext>
              </a:extLst>
            </p:cNvPr>
            <p:cNvSpPr txBox="1"/>
            <p:nvPr/>
          </p:nvSpPr>
          <p:spPr>
            <a:xfrm>
              <a:off x="8461905" y="3164817"/>
              <a:ext cx="622713" cy="600164"/>
            </a:xfrm>
            <a:prstGeom prst="rect">
              <a:avLst/>
            </a:prstGeom>
            <a:noFill/>
          </p:spPr>
          <p:txBody>
            <a:bodyPr vert="horz" wrap="square" rIns="36000" rtlCol="0" anchor="ctr" anchorCtr="0">
              <a:spAutoFit/>
            </a:bodyPr>
            <a:lstStyle/>
            <a:p>
              <a:r>
                <a:rPr kumimoji="1"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  <a:t>Auto</a:t>
              </a:r>
              <a:br>
                <a:rPr kumimoji="1"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  <a:t>Scaling</a:t>
              </a:r>
              <a:br>
                <a:rPr kumimoji="1"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  <a:t>Group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14C46D24-21B9-8044-BA3B-3D81AD89BCC7}"/>
              </a:ext>
            </a:extLst>
          </p:cNvPr>
          <p:cNvGrpSpPr/>
          <p:nvPr/>
        </p:nvGrpSpPr>
        <p:grpSpPr>
          <a:xfrm>
            <a:off x="5213024" y="3861085"/>
            <a:ext cx="5759775" cy="1851836"/>
            <a:chOff x="5213025" y="1213694"/>
            <a:chExt cx="5759775" cy="1851836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246A908F-CDD3-D54D-8E81-52891E0D0BDA}"/>
                </a:ext>
              </a:extLst>
            </p:cNvPr>
            <p:cNvGrpSpPr/>
            <p:nvPr/>
          </p:nvGrpSpPr>
          <p:grpSpPr>
            <a:xfrm>
              <a:off x="5213025" y="1213694"/>
              <a:ext cx="5759775" cy="1851836"/>
              <a:chOff x="4493178" y="1213694"/>
              <a:chExt cx="5759775" cy="1851836"/>
            </a:xfrm>
          </p:grpSpPr>
          <p:sp>
            <p:nvSpPr>
              <p:cNvPr id="127" name="Rectangle 5">
                <a:extLst>
                  <a:ext uri="{FF2B5EF4-FFF2-40B4-BE49-F238E27FC236}">
                    <a16:creationId xmlns:a16="http://schemas.microsoft.com/office/drawing/2014/main" id="{2800F0D1-3042-AC4F-825D-5D874D9F60D2}"/>
                  </a:ext>
                </a:extLst>
              </p:cNvPr>
              <p:cNvSpPr/>
              <p:nvPr/>
            </p:nvSpPr>
            <p:spPr bwMode="auto">
              <a:xfrm>
                <a:off x="4493178" y="1213694"/>
                <a:ext cx="5759775" cy="1851836"/>
              </a:xfrm>
              <a:prstGeom prst="rect">
                <a:avLst/>
              </a:prstGeom>
              <a:noFill/>
              <a:ln w="12700">
                <a:solidFill>
                  <a:srgbClr val="5B9CD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5B9CD5"/>
                    </a:solidFill>
                  </a:rPr>
                  <a:t>Availability Zone 2 (us-east1b)</a:t>
                </a:r>
              </a:p>
            </p:txBody>
          </p:sp>
          <p:sp>
            <p:nvSpPr>
              <p:cNvPr id="128" name="Rectangle 12">
                <a:extLst>
                  <a:ext uri="{FF2B5EF4-FFF2-40B4-BE49-F238E27FC236}">
                    <a16:creationId xmlns:a16="http://schemas.microsoft.com/office/drawing/2014/main" id="{2153D96D-4630-A94D-B4AB-8FAC5976C712}"/>
                  </a:ext>
                </a:extLst>
              </p:cNvPr>
              <p:cNvSpPr/>
              <p:nvPr/>
            </p:nvSpPr>
            <p:spPr>
              <a:xfrm>
                <a:off x="4601487" y="1538277"/>
                <a:ext cx="2723441" cy="1399476"/>
              </a:xfrm>
              <a:prstGeom prst="rect">
                <a:avLst/>
              </a:prstGeom>
              <a:solidFill>
                <a:srgbClr val="1D8900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3832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1E8900"/>
                    </a:solidFill>
                  </a:rPr>
                  <a:t>Public subnet(10.0.2.0/24)</a:t>
                </a:r>
              </a:p>
            </p:txBody>
          </p:sp>
          <p:pic>
            <p:nvPicPr>
              <p:cNvPr id="129" name="Graphic 13">
                <a:extLst>
                  <a:ext uri="{FF2B5EF4-FFF2-40B4-BE49-F238E27FC236}">
                    <a16:creationId xmlns:a16="http://schemas.microsoft.com/office/drawing/2014/main" id="{14993AEF-3F67-6E46-AA6D-1BC20F2060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01486" y="1538277"/>
                <a:ext cx="260867" cy="2623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" name="Rectangle 7">
                <a:extLst>
                  <a:ext uri="{FF2B5EF4-FFF2-40B4-BE49-F238E27FC236}">
                    <a16:creationId xmlns:a16="http://schemas.microsoft.com/office/drawing/2014/main" id="{EDFB37EC-0649-384C-8F89-4EA1AA02A8F8}"/>
                  </a:ext>
                </a:extLst>
              </p:cNvPr>
              <p:cNvSpPr/>
              <p:nvPr/>
            </p:nvSpPr>
            <p:spPr>
              <a:xfrm>
                <a:off x="7433237" y="1547674"/>
                <a:ext cx="2722439" cy="1390079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3832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Private subnet (10.0.4.0/24)</a:t>
                </a:r>
              </a:p>
            </p:txBody>
          </p:sp>
          <p:pic>
            <p:nvPicPr>
              <p:cNvPr id="131" name="Graphic 35">
                <a:extLst>
                  <a:ext uri="{FF2B5EF4-FFF2-40B4-BE49-F238E27FC236}">
                    <a16:creationId xmlns:a16="http://schemas.microsoft.com/office/drawing/2014/main" id="{61BE1A0D-3090-6144-B2DC-28FFB093B1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3237" y="1547674"/>
                <a:ext cx="252985" cy="2529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9" name="Graphic 21">
              <a:extLst>
                <a:ext uri="{FF2B5EF4-FFF2-40B4-BE49-F238E27FC236}">
                  <a16:creationId xmlns:a16="http://schemas.microsoft.com/office/drawing/2014/main" id="{78848E0F-D87B-1345-A1F6-7EB8B8BC8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0824" y="2080199"/>
              <a:ext cx="379412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TextBox 22">
              <a:extLst>
                <a:ext uri="{FF2B5EF4-FFF2-40B4-BE49-F238E27FC236}">
                  <a16:creationId xmlns:a16="http://schemas.microsoft.com/office/drawing/2014/main" id="{D2BE9FCC-7799-FE4E-B943-FA2AFF697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6809" y="2440074"/>
              <a:ext cx="1427827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100" dirty="0">
                  <a:solidFill>
                    <a:srgbClr val="232F3E"/>
                  </a:solidFill>
                </a:rPr>
                <a:t>Web Server</a:t>
              </a:r>
              <a:br>
                <a:rPr lang="en-US" altLang="en-US" sz="1100" dirty="0">
                  <a:solidFill>
                    <a:srgbClr val="232F3E"/>
                  </a:solidFill>
                </a:rPr>
              </a:br>
              <a:r>
                <a:rPr lang="en-US" altLang="en-US" sz="1100" dirty="0">
                  <a:solidFill>
                    <a:srgbClr val="232F3E"/>
                  </a:solidFill>
                </a:rPr>
                <a:t>(</a:t>
              </a:r>
              <a:r>
                <a:rPr lang="en" altLang="ko-KR" sz="1100" dirty="0">
                  <a:solidFill>
                    <a:srgbClr val="232F3E"/>
                  </a:solidFill>
                </a:rPr>
                <a:t>t3a</a:t>
              </a:r>
              <a:r>
                <a:rPr lang="en" altLang="ko-KR" sz="1100" dirty="0"/>
                <a:t>.2xlarge)</a:t>
              </a:r>
              <a:endParaRPr lang="en-US" altLang="en-US" sz="1100" dirty="0">
                <a:solidFill>
                  <a:srgbClr val="232F3E"/>
                </a:solidFill>
              </a:endParaRPr>
            </a:p>
            <a:p>
              <a:pPr algn="ctr" eaLnBrk="1" hangingPunct="1"/>
              <a:endParaRPr lang="en-US" altLang="en-US" sz="1100" dirty="0">
                <a:solidFill>
                  <a:srgbClr val="232F3E"/>
                </a:solidFill>
              </a:endParaRPr>
            </a:p>
          </p:txBody>
        </p:sp>
        <p:sp>
          <p:nvSpPr>
            <p:cNvPr id="123" name="TextBox 54">
              <a:extLst>
                <a:ext uri="{FF2B5EF4-FFF2-40B4-BE49-F238E27FC236}">
                  <a16:creationId xmlns:a16="http://schemas.microsoft.com/office/drawing/2014/main" id="{709B1903-C1AD-F040-AEE1-805488991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2943" y="2303865"/>
              <a:ext cx="1408563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ea typeface="Amazon Ember" panose="020B0603020204020204" pitchFamily="34" charset="0"/>
                  <a:cs typeface="Calibri" panose="020F0502020204030204" pitchFamily="34" charset="0"/>
                </a:rPr>
                <a:t>MySQL</a:t>
              </a:r>
              <a:br>
                <a:rPr lang="en-US" altLang="en-US" sz="1100" dirty="0">
                  <a:ea typeface="Amazon Ember" panose="020B0603020204020204" pitchFamily="34" charset="0"/>
                  <a:cs typeface="Calibri" panose="020F0502020204030204" pitchFamily="34" charset="0"/>
                </a:rPr>
              </a:br>
              <a:r>
                <a:rPr lang="en-US" altLang="en-US" sz="1100" dirty="0">
                  <a:ea typeface="Amazon Ember" panose="020B0603020204020204" pitchFamily="34" charset="0"/>
                  <a:cs typeface="Calibri" panose="020F0502020204030204" pitchFamily="34" charset="0"/>
                </a:rPr>
                <a:t>Read Replica</a:t>
              </a:r>
            </a:p>
            <a:p>
              <a:pPr algn="ctr"/>
              <a:r>
                <a:rPr lang="en-US" altLang="en-US" sz="1100" dirty="0">
                  <a:ea typeface="Amazon Ember" panose="020B0603020204020204" pitchFamily="34" charset="0"/>
                  <a:cs typeface="Calibri" panose="020F0502020204030204" pitchFamily="34" charset="0"/>
                </a:rPr>
                <a:t>(db.r5.4xlarge)</a:t>
              </a:r>
            </a:p>
          </p:txBody>
        </p:sp>
        <p:pic>
          <p:nvPicPr>
            <p:cNvPr id="125" name="Graphic 21">
              <a:extLst>
                <a:ext uri="{FF2B5EF4-FFF2-40B4-BE49-F238E27FC236}">
                  <a16:creationId xmlns:a16="http://schemas.microsoft.com/office/drawing/2014/main" id="{E4A2A5C5-79A4-914C-92ED-35B05B194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0802" y="1922853"/>
              <a:ext cx="379412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TextBox 22">
              <a:extLst>
                <a:ext uri="{FF2B5EF4-FFF2-40B4-BE49-F238E27FC236}">
                  <a16:creationId xmlns:a16="http://schemas.microsoft.com/office/drawing/2014/main" id="{A7AF7137-11CD-7242-B92F-B6CE8F6BA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5698" y="2292457"/>
              <a:ext cx="142782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232F3E"/>
                  </a:solidFill>
                </a:rPr>
                <a:t>Application Server</a:t>
              </a:r>
            </a:p>
            <a:p>
              <a:pPr algn="ctr" eaLnBrk="1" hangingPunct="1"/>
              <a:r>
                <a:rPr lang="en-US" altLang="en-US" sz="1100" dirty="0">
                  <a:solidFill>
                    <a:srgbClr val="232F3E"/>
                  </a:solidFill>
                </a:rPr>
                <a:t>(m4.2xlarge)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EF4C8FD-8E74-354A-A6CA-0F29018425DF}"/>
              </a:ext>
            </a:extLst>
          </p:cNvPr>
          <p:cNvGrpSpPr/>
          <p:nvPr/>
        </p:nvGrpSpPr>
        <p:grpSpPr>
          <a:xfrm>
            <a:off x="7208589" y="3254585"/>
            <a:ext cx="791893" cy="747756"/>
            <a:chOff x="5210365" y="3154572"/>
            <a:chExt cx="791893" cy="747756"/>
          </a:xfrm>
        </p:grpSpPr>
        <p:sp>
          <p:nvSpPr>
            <p:cNvPr id="134" name="TextBox 19">
              <a:extLst>
                <a:ext uri="{FF2B5EF4-FFF2-40B4-BE49-F238E27FC236}">
                  <a16:creationId xmlns:a16="http://schemas.microsoft.com/office/drawing/2014/main" id="{9705DD24-5102-204B-AE5F-028D58A85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0365" y="3640718"/>
              <a:ext cx="79189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ELB</a:t>
              </a:r>
            </a:p>
          </p:txBody>
        </p:sp>
        <p:pic>
          <p:nvPicPr>
            <p:cNvPr id="135" name="Graphic 8">
              <a:extLst>
                <a:ext uri="{FF2B5EF4-FFF2-40B4-BE49-F238E27FC236}">
                  <a16:creationId xmlns:a16="http://schemas.microsoft.com/office/drawing/2014/main" id="{CE418FE6-BED5-044B-B8F6-73D002DB1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2674" y="3154572"/>
              <a:ext cx="489838" cy="489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36" name="Straight Arrow Connector 23">
            <a:extLst>
              <a:ext uri="{FF2B5EF4-FFF2-40B4-BE49-F238E27FC236}">
                <a16:creationId xmlns:a16="http://schemas.microsoft.com/office/drawing/2014/main" id="{D265A070-9DA0-9B41-BC21-F4E8BBE16659}"/>
              </a:ext>
            </a:extLst>
          </p:cNvPr>
          <p:cNvCxnSpPr>
            <a:cxnSpLocks/>
            <a:stCxn id="82" idx="3"/>
            <a:endCxn id="92" idx="1"/>
          </p:cNvCxnSpPr>
          <p:nvPr/>
        </p:nvCxnSpPr>
        <p:spPr>
          <a:xfrm flipV="1">
            <a:off x="5335415" y="3469657"/>
            <a:ext cx="418269" cy="359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0">
            <a:extLst>
              <a:ext uri="{FF2B5EF4-FFF2-40B4-BE49-F238E27FC236}">
                <a16:creationId xmlns:a16="http://schemas.microsoft.com/office/drawing/2014/main" id="{830ADD40-CCAC-FE46-B922-7EFF7104A8FC}"/>
              </a:ext>
            </a:extLst>
          </p:cNvPr>
          <p:cNvCxnSpPr>
            <a:cxnSpLocks/>
            <a:stCxn id="91" idx="3"/>
            <a:endCxn id="135" idx="1"/>
          </p:cNvCxnSpPr>
          <p:nvPr/>
        </p:nvCxnSpPr>
        <p:spPr>
          <a:xfrm flipV="1">
            <a:off x="6984460" y="3499504"/>
            <a:ext cx="376438" cy="22462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9A83384-ECCA-0244-8A99-788F4565BC9E}"/>
              </a:ext>
            </a:extLst>
          </p:cNvPr>
          <p:cNvGrpSpPr/>
          <p:nvPr/>
        </p:nvGrpSpPr>
        <p:grpSpPr>
          <a:xfrm>
            <a:off x="5753684" y="1942405"/>
            <a:ext cx="1230776" cy="3563450"/>
            <a:chOff x="5435412" y="1945997"/>
            <a:chExt cx="1230776" cy="3563450"/>
          </a:xfrm>
        </p:grpSpPr>
        <p:pic>
          <p:nvPicPr>
            <p:cNvPr id="92" name="Graphic 11">
              <a:extLst>
                <a:ext uri="{FF2B5EF4-FFF2-40B4-BE49-F238E27FC236}">
                  <a16:creationId xmlns:a16="http://schemas.microsoft.com/office/drawing/2014/main" id="{3735A7C1-6DBC-D644-A0EC-90115C140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412" y="3339899"/>
              <a:ext cx="26670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E40AD83-ECF9-FE4E-B433-204509541A66}"/>
                </a:ext>
              </a:extLst>
            </p:cNvPr>
            <p:cNvSpPr txBox="1"/>
            <p:nvPr/>
          </p:nvSpPr>
          <p:spPr>
            <a:xfrm>
              <a:off x="5700638" y="3185916"/>
              <a:ext cx="622713" cy="600164"/>
            </a:xfrm>
            <a:prstGeom prst="rect">
              <a:avLst/>
            </a:prstGeom>
            <a:noFill/>
          </p:spPr>
          <p:txBody>
            <a:bodyPr vert="horz" wrap="square" rIns="36000" rtlCol="0" anchor="ctr" anchorCtr="0">
              <a:spAutoFit/>
            </a:bodyPr>
            <a:lstStyle/>
            <a:p>
              <a:r>
                <a:rPr kumimoji="1"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  <a:t>Auto</a:t>
              </a:r>
              <a:br>
                <a:rPr kumimoji="1"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  <a:t>Scaling</a:t>
              </a:r>
              <a:br>
                <a:rPr kumimoji="1"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  <a:t>Group</a:t>
              </a:r>
            </a:p>
          </p:txBody>
        </p:sp>
        <p:sp>
          <p:nvSpPr>
            <p:cNvPr id="91" name="Rectangle 12">
              <a:extLst>
                <a:ext uri="{FF2B5EF4-FFF2-40B4-BE49-F238E27FC236}">
                  <a16:creationId xmlns:a16="http://schemas.microsoft.com/office/drawing/2014/main" id="{D028E9CE-4AEF-264A-A203-5567E75D0EFE}"/>
                </a:ext>
              </a:extLst>
            </p:cNvPr>
            <p:cNvSpPr/>
            <p:nvPr/>
          </p:nvSpPr>
          <p:spPr>
            <a:xfrm>
              <a:off x="5447488" y="1945997"/>
              <a:ext cx="1218700" cy="3563450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square" tIns="91440" anchor="b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1" name="Elbow Connector 10">
            <a:extLst>
              <a:ext uri="{FF2B5EF4-FFF2-40B4-BE49-F238E27FC236}">
                <a16:creationId xmlns:a16="http://schemas.microsoft.com/office/drawing/2014/main" id="{3A47070D-BA45-2A4E-984C-12B5C90EE3AD}"/>
              </a:ext>
            </a:extLst>
          </p:cNvPr>
          <p:cNvCxnSpPr>
            <a:cxnSpLocks/>
            <a:stCxn id="169" idx="3"/>
            <a:endCxn id="170" idx="3"/>
          </p:cNvCxnSpPr>
          <p:nvPr/>
        </p:nvCxnSpPr>
        <p:spPr>
          <a:xfrm flipH="1">
            <a:off x="10370237" y="2208486"/>
            <a:ext cx="8222" cy="2553503"/>
          </a:xfrm>
          <a:prstGeom prst="bentConnector3">
            <a:avLst>
              <a:gd name="adj1" fmla="val -278034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23">
            <a:extLst>
              <a:ext uri="{FF2B5EF4-FFF2-40B4-BE49-F238E27FC236}">
                <a16:creationId xmlns:a16="http://schemas.microsoft.com/office/drawing/2014/main" id="{0E4724B7-4C85-CA41-A7C8-3092F7A14E6D}"/>
              </a:ext>
            </a:extLst>
          </p:cNvPr>
          <p:cNvCxnSpPr>
            <a:cxnSpLocks/>
            <a:stCxn id="135" idx="3"/>
            <a:endCxn id="108" idx="1"/>
          </p:cNvCxnSpPr>
          <p:nvPr/>
        </p:nvCxnSpPr>
        <p:spPr>
          <a:xfrm flipV="1">
            <a:off x="7850736" y="3497387"/>
            <a:ext cx="372955" cy="211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10">
            <a:extLst>
              <a:ext uri="{FF2B5EF4-FFF2-40B4-BE49-F238E27FC236}">
                <a16:creationId xmlns:a16="http://schemas.microsoft.com/office/drawing/2014/main" id="{43D564BE-3E89-E34E-B867-C3F5DE114D07}"/>
              </a:ext>
            </a:extLst>
          </p:cNvPr>
          <p:cNvCxnSpPr>
            <a:cxnSpLocks/>
            <a:stCxn id="107" idx="3"/>
            <a:endCxn id="101" idx="2"/>
          </p:cNvCxnSpPr>
          <p:nvPr/>
        </p:nvCxnSpPr>
        <p:spPr>
          <a:xfrm flipV="1">
            <a:off x="9620655" y="2969330"/>
            <a:ext cx="557114" cy="768126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EC4306E4-2933-8F48-8363-E9A2D10C7F81}"/>
              </a:ext>
            </a:extLst>
          </p:cNvPr>
          <p:cNvGrpSpPr/>
          <p:nvPr/>
        </p:nvGrpSpPr>
        <p:grpSpPr>
          <a:xfrm>
            <a:off x="3067842" y="394627"/>
            <a:ext cx="8794644" cy="6117384"/>
            <a:chOff x="3341205" y="466387"/>
            <a:chExt cx="8521281" cy="6045624"/>
          </a:xfrm>
        </p:grpSpPr>
        <p:sp>
          <p:nvSpPr>
            <p:cNvPr id="211" name="Rectangle 8">
              <a:extLst>
                <a:ext uri="{FF2B5EF4-FFF2-40B4-BE49-F238E27FC236}">
                  <a16:creationId xmlns:a16="http://schemas.microsoft.com/office/drawing/2014/main" id="{4D9A1F3D-6494-9741-8CBC-B218DD3D0447}"/>
                </a:ext>
              </a:extLst>
            </p:cNvPr>
            <p:cNvSpPr/>
            <p:nvPr/>
          </p:nvSpPr>
          <p:spPr>
            <a:xfrm>
              <a:off x="3341205" y="466387"/>
              <a:ext cx="8521281" cy="6045624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(us-east-1)</a:t>
              </a:r>
            </a:p>
          </p:txBody>
        </p:sp>
        <p:pic>
          <p:nvPicPr>
            <p:cNvPr id="212" name="Graphic 25">
              <a:extLst>
                <a:ext uri="{FF2B5EF4-FFF2-40B4-BE49-F238E27FC236}">
                  <a16:creationId xmlns:a16="http://schemas.microsoft.com/office/drawing/2014/main" id="{0CB9A645-A66B-B34B-A9E6-48DB416D88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876" y="466387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A9BB16BD-7B54-3542-8D5C-B092AABD33C6}"/>
              </a:ext>
            </a:extLst>
          </p:cNvPr>
          <p:cNvGrpSpPr/>
          <p:nvPr/>
        </p:nvGrpSpPr>
        <p:grpSpPr>
          <a:xfrm>
            <a:off x="-59512" y="1977737"/>
            <a:ext cx="1073150" cy="720550"/>
            <a:chOff x="363936" y="3065530"/>
            <a:chExt cx="1073150" cy="720550"/>
          </a:xfrm>
        </p:grpSpPr>
        <p:pic>
          <p:nvPicPr>
            <p:cNvPr id="219" name="Graphic 23">
              <a:extLst>
                <a:ext uri="{FF2B5EF4-FFF2-40B4-BE49-F238E27FC236}">
                  <a16:creationId xmlns:a16="http://schemas.microsoft.com/office/drawing/2014/main" id="{D2438C85-2C20-B94E-92F6-B6293DF855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51247" y="3065530"/>
              <a:ext cx="4826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0" name="TextBox 40">
              <a:extLst>
                <a:ext uri="{FF2B5EF4-FFF2-40B4-BE49-F238E27FC236}">
                  <a16:creationId xmlns:a16="http://schemas.microsoft.com/office/drawing/2014/main" id="{64D79A5C-899D-D44F-B206-21D35DF12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36" y="3524470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</a:p>
          </p:txBody>
        </p:sp>
      </p:grpSp>
      <p:cxnSp>
        <p:nvCxnSpPr>
          <p:cNvPr id="105" name="Elbow Connector 10">
            <a:extLst>
              <a:ext uri="{FF2B5EF4-FFF2-40B4-BE49-F238E27FC236}">
                <a16:creationId xmlns:a16="http://schemas.microsoft.com/office/drawing/2014/main" id="{92C4A453-D7E5-A243-B1A7-6655B707C63C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 rot="16200000" flipH="1">
            <a:off x="2435185" y="4143871"/>
            <a:ext cx="1096899" cy="768693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c 21">
            <a:extLst>
              <a:ext uri="{FF2B5EF4-FFF2-40B4-BE49-F238E27FC236}">
                <a16:creationId xmlns:a16="http://schemas.microsoft.com/office/drawing/2014/main" id="{6266FF8A-A424-9D43-BFFB-E616E678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27" y="1982837"/>
            <a:ext cx="478610" cy="47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3" name="Straight Arrow Connector 23">
            <a:extLst>
              <a:ext uri="{FF2B5EF4-FFF2-40B4-BE49-F238E27FC236}">
                <a16:creationId xmlns:a16="http://schemas.microsoft.com/office/drawing/2014/main" id="{3E4A9DDB-08F6-2640-A66C-25C56A86771F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>
            <a:off x="2575434" y="2747428"/>
            <a:ext cx="1332" cy="48836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C4950950-893C-E944-8E7C-38366109AC99}"/>
              </a:ext>
            </a:extLst>
          </p:cNvPr>
          <p:cNvGrpSpPr/>
          <p:nvPr/>
        </p:nvGrpSpPr>
        <p:grpSpPr>
          <a:xfrm>
            <a:off x="3065591" y="3242643"/>
            <a:ext cx="1403350" cy="848332"/>
            <a:chOff x="2891139" y="3242643"/>
            <a:chExt cx="1403350" cy="848332"/>
          </a:xfrm>
        </p:grpSpPr>
        <p:sp>
          <p:nvSpPr>
            <p:cNvPr id="139" name="TextBox 12">
              <a:extLst>
                <a:ext uri="{FF2B5EF4-FFF2-40B4-BE49-F238E27FC236}">
                  <a16:creationId xmlns:a16="http://schemas.microsoft.com/office/drawing/2014/main" id="{4C687416-91F4-4145-9A60-B7C6701F2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1139" y="3660088"/>
              <a:ext cx="14033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</a:t>
              </a:r>
            </a:p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gateway</a:t>
              </a:r>
            </a:p>
          </p:txBody>
        </p:sp>
        <p:pic>
          <p:nvPicPr>
            <p:cNvPr id="140" name="Graphic 10">
              <a:extLst>
                <a:ext uri="{FF2B5EF4-FFF2-40B4-BE49-F238E27FC236}">
                  <a16:creationId xmlns:a16="http://schemas.microsoft.com/office/drawing/2014/main" id="{A4D261CC-D9FB-8240-B85C-E862668FF7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214" y="324264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42" name="Straight Arrow Connector 23">
            <a:extLst>
              <a:ext uri="{FF2B5EF4-FFF2-40B4-BE49-F238E27FC236}">
                <a16:creationId xmlns:a16="http://schemas.microsoft.com/office/drawing/2014/main" id="{464637C4-CA71-2843-87FB-A2015DF4EE93}"/>
              </a:ext>
            </a:extLst>
          </p:cNvPr>
          <p:cNvCxnSpPr>
            <a:cxnSpLocks/>
            <a:stCxn id="10" idx="3"/>
            <a:endCxn id="140" idx="1"/>
          </p:cNvCxnSpPr>
          <p:nvPr/>
        </p:nvCxnSpPr>
        <p:spPr>
          <a:xfrm>
            <a:off x="2811479" y="3470511"/>
            <a:ext cx="727187" cy="73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23">
            <a:extLst>
              <a:ext uri="{FF2B5EF4-FFF2-40B4-BE49-F238E27FC236}">
                <a16:creationId xmlns:a16="http://schemas.microsoft.com/office/drawing/2014/main" id="{FE8D59B3-F777-514E-81BF-25613CD1EE17}"/>
              </a:ext>
            </a:extLst>
          </p:cNvPr>
          <p:cNvCxnSpPr>
            <a:cxnSpLocks/>
            <a:stCxn id="140" idx="3"/>
            <a:endCxn id="82" idx="1"/>
          </p:cNvCxnSpPr>
          <p:nvPr/>
        </p:nvCxnSpPr>
        <p:spPr>
          <a:xfrm>
            <a:off x="3995866" y="3471243"/>
            <a:ext cx="849711" cy="200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Graphic 17">
            <a:extLst>
              <a:ext uri="{FF2B5EF4-FFF2-40B4-BE49-F238E27FC236}">
                <a16:creationId xmlns:a16="http://schemas.microsoft.com/office/drawing/2014/main" id="{64BB6F56-68D8-8848-8519-56119F9F2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222" y="5751398"/>
            <a:ext cx="470970" cy="47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9" name="Straight Arrow Connector 23">
            <a:extLst>
              <a:ext uri="{FF2B5EF4-FFF2-40B4-BE49-F238E27FC236}">
                <a16:creationId xmlns:a16="http://schemas.microsoft.com/office/drawing/2014/main" id="{9A76AF03-981A-E844-BC59-1F647B2E57A6}"/>
              </a:ext>
            </a:extLst>
          </p:cNvPr>
          <p:cNvCxnSpPr>
            <a:cxnSpLocks/>
            <a:stCxn id="12" idx="2"/>
            <a:endCxn id="148" idx="0"/>
          </p:cNvCxnSpPr>
          <p:nvPr/>
        </p:nvCxnSpPr>
        <p:spPr>
          <a:xfrm flipH="1">
            <a:off x="3580707" y="5565983"/>
            <a:ext cx="1" cy="18541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23">
            <a:extLst>
              <a:ext uri="{FF2B5EF4-FFF2-40B4-BE49-F238E27FC236}">
                <a16:creationId xmlns:a16="http://schemas.microsoft.com/office/drawing/2014/main" id="{5313B2BE-3349-E843-9CCB-6534F05BD54B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5437923" y="2079172"/>
            <a:ext cx="2715160" cy="1438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Graphic 17">
            <a:extLst>
              <a:ext uri="{FF2B5EF4-FFF2-40B4-BE49-F238E27FC236}">
                <a16:creationId xmlns:a16="http://schemas.microsoft.com/office/drawing/2014/main" id="{CC73ECD5-D7A9-C349-869B-DEB341E88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98" y="4473875"/>
            <a:ext cx="3794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" name="TextBox 18">
            <a:extLst>
              <a:ext uri="{FF2B5EF4-FFF2-40B4-BE49-F238E27FC236}">
                <a16:creationId xmlns:a16="http://schemas.microsoft.com/office/drawing/2014/main" id="{A4CDDB0C-CA72-CE41-932F-09D4E7AD5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0161" y="4839644"/>
            <a:ext cx="14278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</a:rPr>
              <a:t>NAT </a:t>
            </a:r>
          </a:p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</a:rPr>
              <a:t>gateway</a:t>
            </a:r>
          </a:p>
        </p:txBody>
      </p:sp>
      <p:cxnSp>
        <p:nvCxnSpPr>
          <p:cNvPr id="163" name="Straight Arrow Connector 23">
            <a:extLst>
              <a:ext uri="{FF2B5EF4-FFF2-40B4-BE49-F238E27FC236}">
                <a16:creationId xmlns:a16="http://schemas.microsoft.com/office/drawing/2014/main" id="{8170D355-1120-B74F-9708-58326A4868F3}"/>
              </a:ext>
            </a:extLst>
          </p:cNvPr>
          <p:cNvCxnSpPr>
            <a:cxnSpLocks/>
          </p:cNvCxnSpPr>
          <p:nvPr/>
        </p:nvCxnSpPr>
        <p:spPr>
          <a:xfrm>
            <a:off x="5413110" y="4647680"/>
            <a:ext cx="2733605" cy="613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Graphic 6">
            <a:extLst>
              <a:ext uri="{FF2B5EF4-FFF2-40B4-BE49-F238E27FC236}">
                <a16:creationId xmlns:a16="http://schemas.microsoft.com/office/drawing/2014/main" id="{37B9EA5F-FD76-D349-ADFA-F30062D3C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458" y="2004985"/>
            <a:ext cx="407001" cy="40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Graphic 6">
            <a:extLst>
              <a:ext uri="{FF2B5EF4-FFF2-40B4-BE49-F238E27FC236}">
                <a16:creationId xmlns:a16="http://schemas.microsoft.com/office/drawing/2014/main" id="{72392F02-718E-234F-9DF0-DA3146F1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236" y="4558488"/>
            <a:ext cx="407001" cy="40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5" name="Straight Arrow Connector 23">
            <a:extLst>
              <a:ext uri="{FF2B5EF4-FFF2-40B4-BE49-F238E27FC236}">
                <a16:creationId xmlns:a16="http://schemas.microsoft.com/office/drawing/2014/main" id="{32639984-5A18-B74D-A61A-D4BB30A43C98}"/>
              </a:ext>
            </a:extLst>
          </p:cNvPr>
          <p:cNvCxnSpPr>
            <a:cxnSpLocks/>
            <a:stCxn id="125" idx="3"/>
            <a:endCxn id="170" idx="1"/>
          </p:cNvCxnSpPr>
          <p:nvPr/>
        </p:nvCxnSpPr>
        <p:spPr>
          <a:xfrm>
            <a:off x="9020213" y="4759951"/>
            <a:ext cx="943023" cy="203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23">
            <a:extLst>
              <a:ext uri="{FF2B5EF4-FFF2-40B4-BE49-F238E27FC236}">
                <a16:creationId xmlns:a16="http://schemas.microsoft.com/office/drawing/2014/main" id="{44BEB985-BD54-444C-AE0B-F17A6DAD7553}"/>
              </a:ext>
            </a:extLst>
          </p:cNvPr>
          <p:cNvCxnSpPr>
            <a:cxnSpLocks/>
            <a:stCxn id="103" idx="3"/>
            <a:endCxn id="169" idx="1"/>
          </p:cNvCxnSpPr>
          <p:nvPr/>
        </p:nvCxnSpPr>
        <p:spPr>
          <a:xfrm flipV="1">
            <a:off x="9020214" y="2208486"/>
            <a:ext cx="951244" cy="135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0">
            <a:extLst>
              <a:ext uri="{FF2B5EF4-FFF2-40B4-BE49-F238E27FC236}">
                <a16:creationId xmlns:a16="http://schemas.microsoft.com/office/drawing/2014/main" id="{572694C3-1837-F443-AFE3-0440895AA687}"/>
              </a:ext>
            </a:extLst>
          </p:cNvPr>
          <p:cNvCxnSpPr>
            <a:cxnSpLocks/>
            <a:stCxn id="126" idx="2"/>
            <a:endCxn id="148" idx="3"/>
          </p:cNvCxnSpPr>
          <p:nvPr/>
        </p:nvCxnSpPr>
        <p:spPr>
          <a:xfrm rot="5400000">
            <a:off x="6034828" y="3152100"/>
            <a:ext cx="616148" cy="5053419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0">
            <a:extLst>
              <a:ext uri="{FF2B5EF4-FFF2-40B4-BE49-F238E27FC236}">
                <a16:creationId xmlns:a16="http://schemas.microsoft.com/office/drawing/2014/main" id="{0E95F579-7947-474E-96A5-FE32B948380E}"/>
              </a:ext>
            </a:extLst>
          </p:cNvPr>
          <p:cNvCxnSpPr>
            <a:cxnSpLocks/>
            <a:stCxn id="91" idx="2"/>
            <a:endCxn id="148" idx="3"/>
          </p:cNvCxnSpPr>
          <p:nvPr/>
        </p:nvCxnSpPr>
        <p:spPr>
          <a:xfrm rot="5400000">
            <a:off x="4855137" y="4466910"/>
            <a:ext cx="481028" cy="2558918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0">
            <a:extLst>
              <a:ext uri="{FF2B5EF4-FFF2-40B4-BE49-F238E27FC236}">
                <a16:creationId xmlns:a16="http://schemas.microsoft.com/office/drawing/2014/main" id="{242E1AA9-9FDB-CF41-B17D-14CA5B5DBA1C}"/>
              </a:ext>
            </a:extLst>
          </p:cNvPr>
          <p:cNvCxnSpPr>
            <a:cxnSpLocks/>
            <a:stCxn id="140" idx="0"/>
            <a:endCxn id="99" idx="1"/>
          </p:cNvCxnSpPr>
          <p:nvPr/>
        </p:nvCxnSpPr>
        <p:spPr>
          <a:xfrm rot="5400000" flipH="1" flipV="1">
            <a:off x="3831153" y="2015286"/>
            <a:ext cx="1163471" cy="129124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0">
            <a:extLst>
              <a:ext uri="{FF2B5EF4-FFF2-40B4-BE49-F238E27FC236}">
                <a16:creationId xmlns:a16="http://schemas.microsoft.com/office/drawing/2014/main" id="{822273AB-3C9A-A14B-A62E-11B444340743}"/>
              </a:ext>
            </a:extLst>
          </p:cNvPr>
          <p:cNvCxnSpPr>
            <a:cxnSpLocks/>
            <a:stCxn id="139" idx="2"/>
            <a:endCxn id="160" idx="1"/>
          </p:cNvCxnSpPr>
          <p:nvPr/>
        </p:nvCxnSpPr>
        <p:spPr>
          <a:xfrm rot="16200000" flipH="1">
            <a:off x="4114179" y="3744062"/>
            <a:ext cx="572607" cy="126643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62">
            <a:extLst>
              <a:ext uri="{FF2B5EF4-FFF2-40B4-BE49-F238E27FC236}">
                <a16:creationId xmlns:a16="http://schemas.microsoft.com/office/drawing/2014/main" id="{AC1AEBD9-803A-094C-AEB2-DD4D9C5D7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224" y="6210969"/>
            <a:ext cx="13827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 Watch Logs</a:t>
            </a:r>
          </a:p>
        </p:txBody>
      </p:sp>
      <p:cxnSp>
        <p:nvCxnSpPr>
          <p:cNvPr id="199" name="Straight Arrow Connector 23">
            <a:extLst>
              <a:ext uri="{FF2B5EF4-FFF2-40B4-BE49-F238E27FC236}">
                <a16:creationId xmlns:a16="http://schemas.microsoft.com/office/drawing/2014/main" id="{8E3D3CE7-665A-B748-98C2-15A91F7209A6}"/>
              </a:ext>
            </a:extLst>
          </p:cNvPr>
          <p:cNvCxnSpPr>
            <a:cxnSpLocks/>
            <a:stCxn id="219" idx="1"/>
            <a:endCxn id="8" idx="1"/>
          </p:cNvCxnSpPr>
          <p:nvPr/>
        </p:nvCxnSpPr>
        <p:spPr>
          <a:xfrm>
            <a:off x="710399" y="2212687"/>
            <a:ext cx="452475" cy="468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3">
            <a:extLst>
              <a:ext uri="{FF2B5EF4-FFF2-40B4-BE49-F238E27FC236}">
                <a16:creationId xmlns:a16="http://schemas.microsoft.com/office/drawing/2014/main" id="{0240A831-7FC5-9340-BC4D-D3E706B02955}"/>
              </a:ext>
            </a:extLst>
          </p:cNvPr>
          <p:cNvCxnSpPr>
            <a:cxnSpLocks/>
            <a:stCxn id="8" idx="3"/>
            <a:endCxn id="110" idx="1"/>
          </p:cNvCxnSpPr>
          <p:nvPr/>
        </p:nvCxnSpPr>
        <p:spPr>
          <a:xfrm>
            <a:off x="1632774" y="2217373"/>
            <a:ext cx="717153" cy="476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38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113</Words>
  <Application>Microsoft Macintosh PowerPoint</Application>
  <PresentationFormat>와이드스크린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Amazon Ember</vt:lpstr>
      <vt:lpstr>Arial</vt:lpstr>
      <vt:lpstr>Calibri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1000141</dc:creator>
  <cp:lastModifiedBy>1000141</cp:lastModifiedBy>
  <cp:revision>33</cp:revision>
  <cp:lastPrinted>2020-12-17T07:52:33Z</cp:lastPrinted>
  <dcterms:created xsi:type="dcterms:W3CDTF">2020-12-04T04:34:33Z</dcterms:created>
  <dcterms:modified xsi:type="dcterms:W3CDTF">2020-12-17T07:53:04Z</dcterms:modified>
</cp:coreProperties>
</file>