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1" r:id="rId2"/>
    <p:sldId id="259" r:id="rId3"/>
    <p:sldId id="263" r:id="rId4"/>
    <p:sldId id="258" r:id="rId5"/>
    <p:sldId id="260" r:id="rId6"/>
    <p:sldId id="256" r:id="rId7"/>
  </p:sldIdLst>
  <p:sldSz cx="6858000" cy="9906000" type="A4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36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36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07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8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34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8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6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1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7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9238-1E6E-4EF2-8FF5-67A499A524AE}" type="datetimeFigureOut">
              <a:rPr lang="de-DE" smtClean="0"/>
              <a:t>12.03.2015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8C0F-2789-44CA-8C28-B071765F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01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pieren 88"/>
          <p:cNvGrpSpPr/>
          <p:nvPr/>
        </p:nvGrpSpPr>
        <p:grpSpPr>
          <a:xfrm>
            <a:off x="3055169" y="8327624"/>
            <a:ext cx="618230" cy="312340"/>
            <a:chOff x="3055169" y="8327624"/>
            <a:chExt cx="618230" cy="312340"/>
          </a:xfrm>
        </p:grpSpPr>
        <p:cxnSp>
          <p:nvCxnSpPr>
            <p:cNvPr id="70" name="Gerade Verbindung 69"/>
            <p:cNvCxnSpPr/>
            <p:nvPr/>
          </p:nvCxnSpPr>
          <p:spPr>
            <a:xfrm>
              <a:off x="3072969" y="8639964"/>
              <a:ext cx="60043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Gerade Verbindung mit Pfeil 36"/>
            <p:cNvCxnSpPr/>
            <p:nvPr/>
          </p:nvCxnSpPr>
          <p:spPr>
            <a:xfrm>
              <a:off x="3055169" y="8434610"/>
              <a:ext cx="318015" cy="205354"/>
            </a:xfrm>
            <a:prstGeom prst="bentConnector3">
              <a:avLst>
                <a:gd name="adj1" fmla="val 100319"/>
              </a:avLst>
            </a:prstGeom>
            <a:ln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Minus 74"/>
            <p:cNvSpPr/>
            <p:nvPr/>
          </p:nvSpPr>
          <p:spPr>
            <a:xfrm rot="2788504">
              <a:off x="3244366" y="8354365"/>
              <a:ext cx="213366" cy="159883"/>
            </a:xfrm>
            <a:prstGeom prst="mathMinus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cxnSp>
        <p:nvCxnSpPr>
          <p:cNvPr id="12" name="Gerade Verbindung mit Pfeil 36"/>
          <p:cNvCxnSpPr>
            <a:stCxn id="4" idx="1"/>
            <a:endCxn id="34" idx="4"/>
          </p:cNvCxnSpPr>
          <p:nvPr/>
        </p:nvCxnSpPr>
        <p:spPr>
          <a:xfrm rot="5400000">
            <a:off x="3907636" y="5127333"/>
            <a:ext cx="954978" cy="26415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Gerade Verbindung mit Pfeil 36"/>
          <p:cNvCxnSpPr>
            <a:stCxn id="32" idx="4"/>
          </p:cNvCxnSpPr>
          <p:nvPr/>
        </p:nvCxnSpPr>
        <p:spPr>
          <a:xfrm flipV="1">
            <a:off x="3064830" y="6925591"/>
            <a:ext cx="304019" cy="153996"/>
          </a:xfrm>
          <a:prstGeom prst="bentConnector3">
            <a:avLst>
              <a:gd name="adj1" fmla="val 100129"/>
            </a:avLst>
          </a:prstGeom>
          <a:ln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Wolke 3"/>
          <p:cNvSpPr/>
          <p:nvPr/>
        </p:nvSpPr>
        <p:spPr>
          <a:xfrm>
            <a:off x="4798809" y="5144875"/>
            <a:ext cx="1814169" cy="8266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Merging </a:t>
            </a:r>
            <a:r>
              <a:rPr lang="en-US" sz="1100" dirty="0" smtClean="0">
                <a:effectLst/>
                <a:ea typeface="Calibri"/>
                <a:cs typeface="Times New Roman"/>
              </a:rPr>
              <a:t>Master</a:t>
            </a:r>
            <a:endParaRPr lang="de-DE" sz="1100" dirty="0">
              <a:effectLst/>
              <a:ea typeface="Calibri"/>
              <a:cs typeface="Times New Roman"/>
            </a:endParaRPr>
          </a:p>
        </p:txBody>
      </p:sp>
      <p:sp>
        <p:nvSpPr>
          <p:cNvPr id="5" name="Textfeld 8"/>
          <p:cNvSpPr txBox="1"/>
          <p:nvPr/>
        </p:nvSpPr>
        <p:spPr>
          <a:xfrm>
            <a:off x="3991418" y="4311671"/>
            <a:ext cx="1397203" cy="2633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800" b="1">
                <a:effectLst/>
                <a:ea typeface="Calibri"/>
                <a:cs typeface="Times New Roman"/>
              </a:rPr>
              <a:t>Send changes since last sync</a:t>
            </a:r>
            <a:endParaRPr lang="de-DE" sz="1100">
              <a:effectLst/>
              <a:ea typeface="Calibri"/>
              <a:cs typeface="Times New Roman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304865" y="3765886"/>
            <a:ext cx="760781" cy="1177469"/>
            <a:chOff x="1456486" y="98964"/>
            <a:chExt cx="760781" cy="1177469"/>
          </a:xfrm>
        </p:grpSpPr>
        <p:sp>
          <p:nvSpPr>
            <p:cNvPr id="39" name="Zylinder 38"/>
            <p:cNvSpPr/>
            <p:nvPr/>
          </p:nvSpPr>
          <p:spPr>
            <a:xfrm>
              <a:off x="1456537" y="98964"/>
              <a:ext cx="760730" cy="632689"/>
            </a:xfrm>
            <a:prstGeom prst="can">
              <a:avLst>
                <a:gd name="adj" fmla="val 145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en-US" sz="1100" dirty="0" smtClean="0">
                <a:effectLst/>
                <a:ea typeface="Calibri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Local</a:t>
              </a:r>
              <a:r>
                <a:rPr lang="en-US" sz="1100" dirty="0">
                  <a:effectLst/>
                  <a:ea typeface="Calibri"/>
                  <a:cs typeface="Times New Roman"/>
                </a:rPr>
                <a:t/>
              </a:r>
              <a:br>
                <a:rPr lang="en-US" sz="1100" dirty="0">
                  <a:effectLst/>
                  <a:ea typeface="Calibri"/>
                  <a:cs typeface="Times New Roman"/>
                </a:rPr>
              </a:br>
              <a:r>
                <a:rPr lang="en-US" sz="1100" dirty="0">
                  <a:effectLst/>
                  <a:ea typeface="Calibri"/>
                  <a:cs typeface="Times New Roman"/>
                </a:rPr>
                <a:t>DB</a:t>
              </a:r>
              <a:endParaRPr lang="de-DE" sz="11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Zylinder 39"/>
            <p:cNvSpPr/>
            <p:nvPr/>
          </p:nvSpPr>
          <p:spPr>
            <a:xfrm>
              <a:off x="1456537" y="910777"/>
              <a:ext cx="760730" cy="365656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Zylinder 40"/>
            <p:cNvSpPr/>
            <p:nvPr/>
          </p:nvSpPr>
          <p:spPr>
            <a:xfrm>
              <a:off x="1456486" y="644751"/>
              <a:ext cx="760730" cy="36512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7" name="Rechteck 6"/>
          <p:cNvSpPr/>
          <p:nvPr/>
        </p:nvSpPr>
        <p:spPr>
          <a:xfrm>
            <a:off x="848379" y="4687339"/>
            <a:ext cx="1353110" cy="219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Previously synced</a:t>
            </a:r>
            <a:endParaRPr lang="de-DE" sz="1100">
              <a:effectLst/>
              <a:ea typeface="Calibri"/>
              <a:cs typeface="Times New Roman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48939" y="4397332"/>
            <a:ext cx="1352550" cy="214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New local changes</a:t>
            </a:r>
            <a:endParaRPr lang="de-DE" sz="1100">
              <a:effectLst/>
              <a:ea typeface="Calibri"/>
              <a:cs typeface="Times New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48381" y="5209501"/>
            <a:ext cx="1353107" cy="511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Intermediate changes while </a:t>
            </a:r>
            <a:r>
              <a:rPr lang="en-US" sz="1100" dirty="0">
                <a:effectLst/>
                <a:ea typeface="Calibri"/>
                <a:cs typeface="Times New Roman"/>
              </a:rPr>
              <a:t>sync in </a:t>
            </a:r>
            <a:r>
              <a:rPr lang="en-US" sz="1100" dirty="0" smtClean="0">
                <a:effectLst/>
                <a:ea typeface="Calibri"/>
                <a:cs typeface="Times New Roman"/>
              </a:rPr>
              <a:t>background</a:t>
            </a:r>
            <a:endParaRPr lang="de-DE" sz="1100" dirty="0">
              <a:effectLst/>
              <a:ea typeface="Calibri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70341" y="6577311"/>
            <a:ext cx="1309186" cy="485124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accent5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Updated server </a:t>
            </a:r>
            <a:r>
              <a:rPr lang="en-US" sz="1100" dirty="0" smtClean="0">
                <a:effectLst/>
                <a:ea typeface="Calibri"/>
                <a:cs typeface="Times New Roman"/>
              </a:rPr>
              <a:t>data</a:t>
            </a:r>
          </a:p>
          <a:p>
            <a:pPr algn="ctr">
              <a:spcAft>
                <a:spcPts val="0"/>
              </a:spcAft>
            </a:pPr>
            <a:r>
              <a:rPr lang="en-US" sz="1100" dirty="0" smtClean="0">
                <a:ea typeface="Calibri"/>
                <a:cs typeface="Times New Roman"/>
              </a:rPr>
              <a:t>without intermediate changes </a:t>
            </a:r>
            <a:endParaRPr lang="de-DE" sz="1100" dirty="0">
              <a:effectLst/>
              <a:ea typeface="Calibri"/>
              <a:cs typeface="Times New Roman"/>
            </a:endParaRPr>
          </a:p>
        </p:txBody>
      </p:sp>
      <p:sp>
        <p:nvSpPr>
          <p:cNvPr id="11" name="Textfeld 2"/>
          <p:cNvSpPr txBox="1"/>
          <p:nvPr/>
        </p:nvSpPr>
        <p:spPr>
          <a:xfrm>
            <a:off x="4199868" y="6947682"/>
            <a:ext cx="1396593" cy="2628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800" b="1" dirty="0">
                <a:effectLst/>
                <a:ea typeface="Calibri"/>
              </a:rPr>
              <a:t>Retrieve updated data</a:t>
            </a:r>
            <a:endParaRPr lang="de-DE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072969" y="4658079"/>
            <a:ext cx="5917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6" name="Gruppieren 95"/>
          <p:cNvGrpSpPr/>
          <p:nvPr/>
        </p:nvGrpSpPr>
        <p:grpSpPr>
          <a:xfrm>
            <a:off x="2305376" y="5117019"/>
            <a:ext cx="760225" cy="1177293"/>
            <a:chOff x="2305376" y="5117019"/>
            <a:chExt cx="760225" cy="1177293"/>
          </a:xfrm>
        </p:grpSpPr>
        <p:sp>
          <p:nvSpPr>
            <p:cNvPr id="35" name="Zylinder 34"/>
            <p:cNvSpPr/>
            <p:nvPr/>
          </p:nvSpPr>
          <p:spPr>
            <a:xfrm>
              <a:off x="2305376" y="5117019"/>
              <a:ext cx="760044" cy="485815"/>
            </a:xfrm>
            <a:prstGeom prst="can">
              <a:avLst>
                <a:gd name="adj" fmla="val 189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36" name="Zylinder 35"/>
            <p:cNvSpPr/>
            <p:nvPr/>
          </p:nvSpPr>
          <p:spPr>
            <a:xfrm>
              <a:off x="2305557" y="5928752"/>
              <a:ext cx="760044" cy="365560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Zylinder 36"/>
            <p:cNvSpPr/>
            <p:nvPr/>
          </p:nvSpPr>
          <p:spPr>
            <a:xfrm>
              <a:off x="2305506" y="5662796"/>
              <a:ext cx="760044" cy="365029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Zylinder 37"/>
            <p:cNvSpPr/>
            <p:nvPr/>
          </p:nvSpPr>
          <p:spPr>
            <a:xfrm>
              <a:off x="2305427" y="5482028"/>
              <a:ext cx="760044" cy="275071"/>
            </a:xfrm>
            <a:prstGeom prst="can">
              <a:avLst>
                <a:gd name="adj" fmla="val 4091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/>
                  <a:cs typeface="Times New Roman"/>
                </a:rPr>
                <a:t/>
              </a:r>
              <a:br>
                <a:rPr lang="en-US" sz="1100" dirty="0">
                  <a:ea typeface="Calibri"/>
                  <a:cs typeface="Times New Roman"/>
                </a:rPr>
              </a:br>
              <a:endParaRPr lang="de-DE" sz="1100" dirty="0">
                <a:ea typeface="Calibri"/>
                <a:cs typeface="Times New Roman"/>
              </a:endParaRPr>
            </a:p>
          </p:txBody>
        </p:sp>
      </p:grpSp>
      <p:sp>
        <p:nvSpPr>
          <p:cNvPr id="15" name="Textfeld 8"/>
          <p:cNvSpPr txBox="1"/>
          <p:nvPr/>
        </p:nvSpPr>
        <p:spPr>
          <a:xfrm>
            <a:off x="3215513" y="4670152"/>
            <a:ext cx="1028419" cy="273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b="1">
                <a:effectLst/>
                <a:ea typeface="Calibri"/>
                <a:cs typeface="Times New Roman"/>
              </a:rPr>
              <a:t>Current sync point</a:t>
            </a:r>
            <a:endParaRPr lang="de-DE" sz="1100">
              <a:effectLst/>
              <a:ea typeface="Calibri"/>
              <a:cs typeface="Times New Roman"/>
            </a:endParaRPr>
          </a:p>
        </p:txBody>
      </p:sp>
      <p:cxnSp>
        <p:nvCxnSpPr>
          <p:cNvPr id="16" name="Gewinkelte Verbindung 15"/>
          <p:cNvCxnSpPr>
            <a:endCxn id="4" idx="3"/>
          </p:cNvCxnSpPr>
          <p:nvPr/>
        </p:nvCxnSpPr>
        <p:spPr>
          <a:xfrm>
            <a:off x="3320916" y="4530857"/>
            <a:ext cx="2384978" cy="6612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7" name="Gruppieren 96"/>
          <p:cNvGrpSpPr/>
          <p:nvPr/>
        </p:nvGrpSpPr>
        <p:grpSpPr>
          <a:xfrm>
            <a:off x="2304756" y="6577311"/>
            <a:ext cx="761194" cy="1176665"/>
            <a:chOff x="2304756" y="6577311"/>
            <a:chExt cx="761194" cy="1176665"/>
          </a:xfrm>
        </p:grpSpPr>
        <p:sp>
          <p:nvSpPr>
            <p:cNvPr id="30" name="Zylinder 29"/>
            <p:cNvSpPr/>
            <p:nvPr/>
          </p:nvSpPr>
          <p:spPr>
            <a:xfrm>
              <a:off x="2305046" y="7388611"/>
              <a:ext cx="759914" cy="36536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Zylinder 30"/>
            <p:cNvSpPr/>
            <p:nvPr/>
          </p:nvSpPr>
          <p:spPr>
            <a:xfrm>
              <a:off x="2304995" y="7122797"/>
              <a:ext cx="759914" cy="36483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Zylinder 31"/>
            <p:cNvSpPr/>
            <p:nvPr/>
          </p:nvSpPr>
          <p:spPr>
            <a:xfrm>
              <a:off x="2304916" y="6942125"/>
              <a:ext cx="759914" cy="274924"/>
            </a:xfrm>
            <a:prstGeom prst="can">
              <a:avLst>
                <a:gd name="adj" fmla="val 4091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/>
                  <a:cs typeface="Times New Roman"/>
                </a:rPr>
                <a:t/>
              </a:r>
              <a:br>
                <a:rPr lang="en-US" sz="1100" dirty="0">
                  <a:ea typeface="Calibri"/>
                  <a:cs typeface="Times New Roman"/>
                </a:rPr>
              </a:br>
              <a:endParaRPr lang="de-DE" sz="1100" dirty="0">
                <a:ea typeface="Calibri"/>
                <a:cs typeface="Times New Roman"/>
              </a:endParaRPr>
            </a:p>
          </p:txBody>
        </p:sp>
        <p:sp>
          <p:nvSpPr>
            <p:cNvPr id="33" name="Zylinder 32"/>
            <p:cNvSpPr/>
            <p:nvPr/>
          </p:nvSpPr>
          <p:spPr>
            <a:xfrm>
              <a:off x="2306036" y="6577311"/>
              <a:ext cx="759914" cy="485556"/>
            </a:xfrm>
            <a:prstGeom prst="can">
              <a:avLst>
                <a:gd name="adj" fmla="val 189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/>
              </a:r>
              <a:br>
                <a:rPr lang="en-US" sz="1100">
                  <a:effectLst/>
                  <a:latin typeface="Times New Roman"/>
                  <a:ea typeface="Calibri"/>
                </a:rPr>
              </a:br>
              <a:endParaRPr lang="de-DE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Zylinder 33"/>
            <p:cNvSpPr/>
            <p:nvPr/>
          </p:nvSpPr>
          <p:spPr>
            <a:xfrm>
              <a:off x="2304756" y="6788431"/>
              <a:ext cx="759600" cy="274320"/>
            </a:xfrm>
            <a:prstGeom prst="can">
              <a:avLst>
                <a:gd name="adj" fmla="val 40912"/>
              </a:avLst>
            </a:prstGeom>
            <a:pattFill prst="ltUpDiag">
              <a:fgClr>
                <a:schemeClr val="bg2">
                  <a:lumMod val="50000"/>
                </a:schemeClr>
              </a:fgClr>
              <a:bgClr>
                <a:schemeClr val="accent5"/>
              </a:bgClr>
            </a:patt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52" name="Zylinder 51"/>
          <p:cNvSpPr/>
          <p:nvPr/>
        </p:nvSpPr>
        <p:spPr>
          <a:xfrm>
            <a:off x="4518751" y="6587556"/>
            <a:ext cx="758825" cy="273685"/>
          </a:xfrm>
          <a:prstGeom prst="can">
            <a:avLst>
              <a:gd name="adj" fmla="val 409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/>
                <a:ea typeface="Calibri"/>
              </a:rPr>
              <a:t/>
            </a:r>
            <a:br>
              <a:rPr lang="en-US" sz="1100" dirty="0">
                <a:effectLst/>
                <a:latin typeface="Times New Roman"/>
                <a:ea typeface="Calibri"/>
              </a:rPr>
            </a:br>
            <a:endParaRPr lang="de-DE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0" y="0"/>
            <a:ext cx="5013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Sync with a Master, who does the </a:t>
            </a:r>
            <a:r>
              <a:rPr lang="en-US" b="1" dirty="0" smtClean="0"/>
              <a:t>merging; Preserving P2P functionality.</a:t>
            </a:r>
            <a:endParaRPr lang="de-DE" b="1" dirty="0"/>
          </a:p>
        </p:txBody>
      </p:sp>
      <p:sp>
        <p:nvSpPr>
          <p:cNvPr id="56" name="Minus 55"/>
          <p:cNvSpPr/>
          <p:nvPr/>
        </p:nvSpPr>
        <p:spPr>
          <a:xfrm rot="2788504">
            <a:off x="3244367" y="7004701"/>
            <a:ext cx="213366" cy="159883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100">
              <a:ea typeface="Calibri"/>
              <a:cs typeface="Times New Roman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2304226" y="8069494"/>
            <a:ext cx="761194" cy="1176665"/>
            <a:chOff x="2304226" y="8069494"/>
            <a:chExt cx="761194" cy="1176665"/>
          </a:xfrm>
        </p:grpSpPr>
        <p:sp>
          <p:nvSpPr>
            <p:cNvPr id="65" name="Zylinder 64"/>
            <p:cNvSpPr/>
            <p:nvPr/>
          </p:nvSpPr>
          <p:spPr>
            <a:xfrm>
              <a:off x="2304516" y="8880794"/>
              <a:ext cx="759914" cy="36536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6" name="Zylinder 65"/>
            <p:cNvSpPr/>
            <p:nvPr/>
          </p:nvSpPr>
          <p:spPr>
            <a:xfrm>
              <a:off x="2304465" y="8614980"/>
              <a:ext cx="759914" cy="36483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7" name="Zylinder 66"/>
            <p:cNvSpPr/>
            <p:nvPr/>
          </p:nvSpPr>
          <p:spPr>
            <a:xfrm>
              <a:off x="2304386" y="8434308"/>
              <a:ext cx="759914" cy="274924"/>
            </a:xfrm>
            <a:prstGeom prst="can">
              <a:avLst>
                <a:gd name="adj" fmla="val 4091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/>
                  <a:cs typeface="Times New Roman"/>
                </a:rPr>
                <a:t/>
              </a:r>
              <a:br>
                <a:rPr lang="en-US" sz="1100" dirty="0">
                  <a:ea typeface="Calibri"/>
                  <a:cs typeface="Times New Roman"/>
                </a:rPr>
              </a:br>
              <a:endParaRPr lang="de-DE" sz="1100" dirty="0">
                <a:ea typeface="Calibri"/>
                <a:cs typeface="Times New Roman"/>
              </a:endParaRPr>
            </a:p>
          </p:txBody>
        </p:sp>
        <p:sp>
          <p:nvSpPr>
            <p:cNvPr id="68" name="Zylinder 67"/>
            <p:cNvSpPr/>
            <p:nvPr/>
          </p:nvSpPr>
          <p:spPr>
            <a:xfrm>
              <a:off x="2305506" y="8069494"/>
              <a:ext cx="759914" cy="485556"/>
            </a:xfrm>
            <a:prstGeom prst="can">
              <a:avLst>
                <a:gd name="adj" fmla="val 189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/>
              </a:r>
              <a:br>
                <a:rPr lang="en-US" sz="1100">
                  <a:effectLst/>
                  <a:latin typeface="Times New Roman"/>
                  <a:ea typeface="Calibri"/>
                </a:rPr>
              </a:br>
              <a:endParaRPr lang="de-DE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9" name="Zylinder 68"/>
            <p:cNvSpPr/>
            <p:nvPr/>
          </p:nvSpPr>
          <p:spPr>
            <a:xfrm>
              <a:off x="2304226" y="8280614"/>
              <a:ext cx="759460" cy="274320"/>
            </a:xfrm>
            <a:prstGeom prst="can">
              <a:avLst>
                <a:gd name="adj" fmla="val 40912"/>
              </a:avLst>
            </a:prstGeom>
            <a:pattFill prst="ltUpDiag">
              <a:fgClr>
                <a:schemeClr val="bg2">
                  <a:lumMod val="50000"/>
                </a:schemeClr>
              </a:fgClr>
              <a:bgClr>
                <a:schemeClr val="accent5"/>
              </a:bgClr>
            </a:patt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71" name="Textfeld 8"/>
          <p:cNvSpPr txBox="1"/>
          <p:nvPr/>
        </p:nvSpPr>
        <p:spPr>
          <a:xfrm>
            <a:off x="3097833" y="8639964"/>
            <a:ext cx="1287222" cy="48165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b="1" dirty="0" smtClean="0">
                <a:effectLst/>
                <a:ea typeface="Calibri"/>
                <a:cs typeface="Times New Roman"/>
              </a:rPr>
              <a:t>New virtual sync point, not including merged server data</a:t>
            </a:r>
          </a:p>
        </p:txBody>
      </p:sp>
      <p:grpSp>
        <p:nvGrpSpPr>
          <p:cNvPr id="76" name="Zeichenbereich 21"/>
          <p:cNvGrpSpPr/>
          <p:nvPr/>
        </p:nvGrpSpPr>
        <p:grpSpPr>
          <a:xfrm>
            <a:off x="836712" y="63071"/>
            <a:ext cx="5573667" cy="2546350"/>
            <a:chOff x="0" y="-1068705"/>
            <a:chExt cx="5573667" cy="2546350"/>
          </a:xfrm>
        </p:grpSpPr>
        <p:sp>
          <p:nvSpPr>
            <p:cNvPr id="77" name="Rechteck 76"/>
            <p:cNvSpPr/>
            <p:nvPr/>
          </p:nvSpPr>
          <p:spPr>
            <a:xfrm>
              <a:off x="0" y="0"/>
              <a:ext cx="5120640" cy="1477645"/>
            </a:xfrm>
            <a:prstGeom prst="rect">
              <a:avLst/>
            </a:prstGeom>
          </p:spPr>
        </p:sp>
        <p:sp>
          <p:nvSpPr>
            <p:cNvPr id="78" name="Zylinder 77"/>
            <p:cNvSpPr/>
            <p:nvPr/>
          </p:nvSpPr>
          <p:spPr>
            <a:xfrm>
              <a:off x="299923" y="109728"/>
              <a:ext cx="760781" cy="126552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ea typeface="Calibri"/>
                  <a:cs typeface="Times New Roman"/>
                </a:rPr>
                <a:t>Local</a:t>
              </a:r>
              <a:br>
                <a:rPr lang="de-DE" sz="1100">
                  <a:effectLst/>
                  <a:ea typeface="Calibri"/>
                  <a:cs typeface="Times New Roman"/>
                </a:rPr>
              </a:br>
              <a:r>
                <a:rPr lang="de-DE" sz="1100">
                  <a:effectLst/>
                  <a:ea typeface="Calibri"/>
                  <a:cs typeface="Times New Roman"/>
                </a:rPr>
                <a:t>DB</a:t>
              </a:r>
            </a:p>
          </p:txBody>
        </p:sp>
        <p:sp>
          <p:nvSpPr>
            <p:cNvPr id="79" name="Wolke 78"/>
            <p:cNvSpPr/>
            <p:nvPr/>
          </p:nvSpPr>
          <p:spPr>
            <a:xfrm>
              <a:off x="2933395" y="248717"/>
              <a:ext cx="1814169" cy="82661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100" dirty="0" err="1">
                  <a:effectLst/>
                  <a:ea typeface="Calibri"/>
                  <a:cs typeface="Times New Roman"/>
                </a:rPr>
                <a:t>Merging</a:t>
              </a:r>
              <a:r>
                <a:rPr lang="de-DE" sz="1100" dirty="0">
                  <a:effectLst/>
                  <a:ea typeface="Calibri"/>
                  <a:cs typeface="Times New Roman"/>
                </a:rPr>
                <a:t> </a:t>
              </a:r>
              <a:r>
                <a:rPr lang="de-DE" sz="1100" dirty="0" smtClean="0">
                  <a:effectLst/>
                  <a:ea typeface="Calibri"/>
                  <a:cs typeface="Times New Roman"/>
                </a:rPr>
                <a:t>Master</a:t>
              </a:r>
              <a:endParaRPr lang="de-DE" sz="1100" dirty="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80" name="Gruppieren 79"/>
            <p:cNvGrpSpPr/>
            <p:nvPr/>
          </p:nvGrpSpPr>
          <p:grpSpPr>
            <a:xfrm>
              <a:off x="1367942" y="-1068705"/>
              <a:ext cx="4205725" cy="1441781"/>
              <a:chOff x="1368145" y="-893141"/>
              <a:chExt cx="4205725" cy="1441781"/>
            </a:xfrm>
          </p:grpSpPr>
          <p:sp>
            <p:nvSpPr>
              <p:cNvPr id="83" name="Textfeld 16"/>
              <p:cNvSpPr txBox="1"/>
              <p:nvPr/>
            </p:nvSpPr>
            <p:spPr>
              <a:xfrm>
                <a:off x="1368145" y="285292"/>
                <a:ext cx="1397203" cy="26334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de-DE" sz="800" b="1" dirty="0">
                    <a:effectLst/>
                    <a:ea typeface="Calibri"/>
                    <a:cs typeface="Times New Roman"/>
                  </a:rPr>
                  <a:t>Send </a:t>
                </a:r>
                <a:r>
                  <a:rPr lang="de-DE" sz="800" b="1" dirty="0" err="1">
                    <a:effectLst/>
                    <a:ea typeface="Calibri"/>
                    <a:cs typeface="Times New Roman"/>
                  </a:rPr>
                  <a:t>changes</a:t>
                </a:r>
                <a:r>
                  <a:rPr lang="de-DE" sz="800" b="1" dirty="0">
                    <a:effectLst/>
                    <a:ea typeface="Calibri"/>
                    <a:cs typeface="Times New Roman"/>
                  </a:rPr>
                  <a:t> </a:t>
                </a:r>
                <a:r>
                  <a:rPr lang="de-DE" sz="800" b="1" dirty="0" err="1">
                    <a:effectLst/>
                    <a:ea typeface="Calibri"/>
                    <a:cs typeface="Times New Roman"/>
                  </a:rPr>
                  <a:t>since</a:t>
                </a:r>
                <a:r>
                  <a:rPr lang="de-DE" sz="800" b="1" dirty="0">
                    <a:effectLst/>
                    <a:ea typeface="Calibri"/>
                    <a:cs typeface="Times New Roman"/>
                  </a:rPr>
                  <a:t> last </a:t>
                </a:r>
                <a:r>
                  <a:rPr lang="de-DE" sz="800" b="1" dirty="0" err="1">
                    <a:effectLst/>
                    <a:ea typeface="Calibri"/>
                    <a:cs typeface="Times New Roman"/>
                  </a:rPr>
                  <a:t>sync</a:t>
                </a:r>
                <a:endParaRPr lang="de-DE" sz="11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84" name="Gerade Verbindung mit Pfeil 83"/>
              <p:cNvCxnSpPr/>
              <p:nvPr/>
            </p:nvCxnSpPr>
            <p:spPr>
              <a:xfrm>
                <a:off x="1411833" y="548640"/>
                <a:ext cx="139720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16"/>
              <p:cNvSpPr txBox="1"/>
              <p:nvPr/>
            </p:nvSpPr>
            <p:spPr>
              <a:xfrm>
                <a:off x="4176667" y="-893141"/>
                <a:ext cx="1397203" cy="26334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de-DE" sz="800" b="1" dirty="0" smtClean="0">
                    <a:effectLst/>
                    <a:ea typeface="Calibri"/>
                    <a:cs typeface="Times New Roman"/>
                  </a:rPr>
                  <a:t>TODO: </a:t>
                </a:r>
                <a:r>
                  <a:rPr lang="de-DE" sz="800" b="1" dirty="0" err="1" smtClean="0">
                    <a:effectLst/>
                    <a:ea typeface="Calibri"/>
                    <a:cs typeface="Times New Roman"/>
                  </a:rPr>
                  <a:t>include</a:t>
                </a:r>
                <a:r>
                  <a:rPr lang="de-DE" sz="800" b="1" dirty="0" smtClean="0">
                    <a:effectLst/>
                    <a:ea typeface="Calibri"/>
                    <a:cs typeface="Times New Roman"/>
                  </a:rPr>
                  <a:t> </a:t>
                </a:r>
                <a:r>
                  <a:rPr lang="de-DE" sz="800" b="1" dirty="0" err="1" smtClean="0">
                    <a:effectLst/>
                    <a:ea typeface="Calibri"/>
                    <a:cs typeface="Times New Roman"/>
                  </a:rPr>
                  <a:t>data</a:t>
                </a:r>
                <a:r>
                  <a:rPr lang="de-DE" sz="800" b="1" dirty="0" smtClean="0">
                    <a:effectLst/>
                    <a:ea typeface="Calibri"/>
                    <a:cs typeface="Times New Roman"/>
                  </a:rPr>
                  <a:t> </a:t>
                </a:r>
                <a:r>
                  <a:rPr lang="de-DE" sz="800" b="1" dirty="0" err="1" smtClean="0">
                    <a:effectLst/>
                    <a:ea typeface="Calibri"/>
                    <a:cs typeface="Times New Roman"/>
                  </a:rPr>
                  <a:t>model</a:t>
                </a:r>
                <a:r>
                  <a:rPr lang="de-DE" sz="800" b="1" dirty="0" smtClean="0">
                    <a:effectLst/>
                    <a:ea typeface="Calibri"/>
                    <a:cs typeface="Times New Roman"/>
                  </a:rPr>
                  <a:t> </a:t>
                </a:r>
                <a:r>
                  <a:rPr lang="de-DE" sz="800" b="1" dirty="0" err="1" smtClean="0">
                    <a:effectLst/>
                    <a:ea typeface="Calibri"/>
                    <a:cs typeface="Times New Roman"/>
                  </a:rPr>
                  <a:t>translations</a:t>
                </a:r>
                <a:r>
                  <a:rPr lang="de-DE" sz="800" b="1" dirty="0" smtClean="0">
                    <a:effectLst/>
                    <a:ea typeface="Calibri"/>
                    <a:cs typeface="Times New Roman"/>
                  </a:rPr>
                  <a:t> (</a:t>
                </a:r>
                <a:r>
                  <a:rPr lang="de-DE" sz="800" b="1" dirty="0" err="1" smtClean="0">
                    <a:effectLst/>
                    <a:ea typeface="Calibri"/>
                    <a:cs typeface="Times New Roman"/>
                  </a:rPr>
                  <a:t>or</a:t>
                </a:r>
                <a:r>
                  <a:rPr lang="de-DE" sz="800" b="1" dirty="0" smtClean="0">
                    <a:effectLst/>
                    <a:ea typeface="Calibri"/>
                    <a:cs typeface="Times New Roman"/>
                  </a:rPr>
                  <a:t> </a:t>
                </a:r>
                <a:r>
                  <a:rPr lang="de-DE" sz="800" b="1" dirty="0" err="1" smtClean="0">
                    <a:effectLst/>
                    <a:ea typeface="Calibri"/>
                    <a:cs typeface="Times New Roman"/>
                  </a:rPr>
                  <a:t>as</a:t>
                </a:r>
                <a:r>
                  <a:rPr lang="de-DE" sz="800" b="1" dirty="0" smtClean="0">
                    <a:effectLst/>
                    <a:ea typeface="Calibri"/>
                    <a:cs typeface="Times New Roman"/>
                  </a:rPr>
                  <a:t> an extra </a:t>
                </a:r>
                <a:r>
                  <a:rPr lang="de-DE" sz="800" b="1" dirty="0" err="1" smtClean="0">
                    <a:effectLst/>
                    <a:ea typeface="Calibri"/>
                    <a:cs typeface="Times New Roman"/>
                  </a:rPr>
                  <a:t>diagram</a:t>
                </a:r>
                <a:r>
                  <a:rPr lang="de-DE" sz="800" b="1" dirty="0" smtClean="0">
                    <a:effectLst/>
                    <a:ea typeface="Calibri"/>
                    <a:cs typeface="Times New Roman"/>
                  </a:rPr>
                  <a:t>?)</a:t>
                </a:r>
                <a:endParaRPr lang="de-DE" sz="1100" dirty="0"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81" name="Textfeld 2"/>
            <p:cNvSpPr txBox="1"/>
            <p:nvPr/>
          </p:nvSpPr>
          <p:spPr>
            <a:xfrm>
              <a:off x="1316736" y="878039"/>
              <a:ext cx="1616659" cy="2628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b="1">
                  <a:effectLst/>
                  <a:ea typeface="Calibri"/>
                  <a:cs typeface="Times New Roman"/>
                </a:rPr>
                <a:t>Retrieve updated data and apply.</a:t>
              </a:r>
              <a:endParaRPr lang="de-DE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2" name="Gerade Verbindung mit Pfeil 81"/>
            <p:cNvCxnSpPr/>
            <p:nvPr/>
          </p:nvCxnSpPr>
          <p:spPr>
            <a:xfrm flipH="1">
              <a:off x="1412036" y="1140944"/>
              <a:ext cx="139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Gerade Verbindung 84"/>
          <p:cNvCxnSpPr/>
          <p:nvPr/>
        </p:nvCxnSpPr>
        <p:spPr>
          <a:xfrm>
            <a:off x="476672" y="3296816"/>
            <a:ext cx="56166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>
          <a:xfrm>
            <a:off x="4725144" y="5425208"/>
            <a:ext cx="1814169" cy="8266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dirty="0">
                <a:effectLst/>
                <a:ea typeface="Calibri"/>
                <a:cs typeface="Times New Roman"/>
              </a:rPr>
              <a:t>Merging </a:t>
            </a:r>
            <a:r>
              <a:rPr lang="en-US" sz="1100" dirty="0" smtClean="0">
                <a:effectLst/>
                <a:ea typeface="Calibri"/>
                <a:cs typeface="Times New Roman"/>
              </a:rPr>
              <a:t>Master</a:t>
            </a:r>
            <a:endParaRPr lang="de-DE" sz="1100" dirty="0">
              <a:effectLst/>
              <a:ea typeface="Calibri"/>
              <a:cs typeface="Times New Roman"/>
            </a:endParaRPr>
          </a:p>
        </p:txBody>
      </p:sp>
      <p:sp>
        <p:nvSpPr>
          <p:cNvPr id="5" name="Textfeld 8"/>
          <p:cNvSpPr txBox="1"/>
          <p:nvPr/>
        </p:nvSpPr>
        <p:spPr>
          <a:xfrm>
            <a:off x="3917753" y="4592004"/>
            <a:ext cx="1397203" cy="2633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800" b="1">
                <a:effectLst/>
                <a:ea typeface="Calibri"/>
                <a:cs typeface="Times New Roman"/>
              </a:rPr>
              <a:t>Send changes since last sync</a:t>
            </a:r>
            <a:endParaRPr lang="de-DE" sz="1100">
              <a:effectLst/>
              <a:ea typeface="Calibri"/>
              <a:cs typeface="Times New Roman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231200" y="4046219"/>
            <a:ext cx="760781" cy="1177469"/>
            <a:chOff x="1456486" y="98964"/>
            <a:chExt cx="760781" cy="1177469"/>
          </a:xfrm>
        </p:grpSpPr>
        <p:sp>
          <p:nvSpPr>
            <p:cNvPr id="39" name="Zylinder 38"/>
            <p:cNvSpPr/>
            <p:nvPr/>
          </p:nvSpPr>
          <p:spPr>
            <a:xfrm>
              <a:off x="1456537" y="98964"/>
              <a:ext cx="760730" cy="632689"/>
            </a:xfrm>
            <a:prstGeom prst="can">
              <a:avLst>
                <a:gd name="adj" fmla="val 145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en-US" sz="1100" dirty="0" smtClean="0">
                <a:effectLst/>
                <a:ea typeface="Calibri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Local</a:t>
              </a:r>
              <a:r>
                <a:rPr lang="en-US" sz="1100" dirty="0">
                  <a:effectLst/>
                  <a:ea typeface="Calibri"/>
                  <a:cs typeface="Times New Roman"/>
                </a:rPr>
                <a:t/>
              </a:r>
              <a:br>
                <a:rPr lang="en-US" sz="1100" dirty="0">
                  <a:effectLst/>
                  <a:ea typeface="Calibri"/>
                  <a:cs typeface="Times New Roman"/>
                </a:rPr>
              </a:br>
              <a:r>
                <a:rPr lang="en-US" sz="1100" dirty="0">
                  <a:effectLst/>
                  <a:ea typeface="Calibri"/>
                  <a:cs typeface="Times New Roman"/>
                </a:rPr>
                <a:t>DB</a:t>
              </a:r>
              <a:endParaRPr lang="de-DE" sz="11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Zylinder 39"/>
            <p:cNvSpPr/>
            <p:nvPr/>
          </p:nvSpPr>
          <p:spPr>
            <a:xfrm>
              <a:off x="1456537" y="910777"/>
              <a:ext cx="760730" cy="365656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Zylinder 40"/>
            <p:cNvSpPr/>
            <p:nvPr/>
          </p:nvSpPr>
          <p:spPr>
            <a:xfrm>
              <a:off x="1456486" y="644751"/>
              <a:ext cx="760730" cy="36512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7" name="Rechteck 6"/>
          <p:cNvSpPr/>
          <p:nvPr/>
        </p:nvSpPr>
        <p:spPr>
          <a:xfrm>
            <a:off x="774714" y="4967672"/>
            <a:ext cx="1353110" cy="219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Previously synced</a:t>
            </a:r>
            <a:endParaRPr lang="de-DE" sz="1100">
              <a:effectLst/>
              <a:ea typeface="Calibri"/>
              <a:cs typeface="Times New Roman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5274" y="4677665"/>
            <a:ext cx="1352550" cy="214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New local changes</a:t>
            </a:r>
            <a:endParaRPr lang="de-DE" sz="1100">
              <a:effectLst/>
              <a:ea typeface="Calibri"/>
              <a:cs typeface="Times New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717" y="5740156"/>
            <a:ext cx="1309502" cy="401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/>
                <a:cs typeface="Times New Roman"/>
              </a:rPr>
              <a:t>User changes while sync in background</a:t>
            </a:r>
            <a:endParaRPr lang="de-DE" sz="1100" dirty="0">
              <a:ea typeface="Calibri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75054" y="7084785"/>
            <a:ext cx="1309186" cy="214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Updated server data</a:t>
            </a:r>
            <a:endParaRPr lang="de-DE" sz="1100">
              <a:effectLst/>
              <a:ea typeface="Calibri"/>
              <a:cs typeface="Times New Roman"/>
            </a:endParaRPr>
          </a:p>
        </p:txBody>
      </p:sp>
      <p:sp>
        <p:nvSpPr>
          <p:cNvPr id="11" name="Textfeld 2"/>
          <p:cNvSpPr txBox="1"/>
          <p:nvPr/>
        </p:nvSpPr>
        <p:spPr>
          <a:xfrm>
            <a:off x="4126097" y="7036523"/>
            <a:ext cx="1396593" cy="2628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800" b="1">
                <a:effectLst/>
                <a:ea typeface="Calibri"/>
              </a:rPr>
              <a:t>Retrieve updated data</a:t>
            </a:r>
            <a:endParaRPr lang="de-D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2" name="Gerade Verbindung mit Pfeil 36"/>
          <p:cNvCxnSpPr>
            <a:stCxn id="4" idx="1"/>
          </p:cNvCxnSpPr>
          <p:nvPr/>
        </p:nvCxnSpPr>
        <p:spPr>
          <a:xfrm rot="5400000">
            <a:off x="3873441" y="5463560"/>
            <a:ext cx="971403" cy="2546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999304" y="4938412"/>
            <a:ext cx="59176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2231711" y="5397352"/>
            <a:ext cx="760225" cy="1177293"/>
            <a:chOff x="2231711" y="5397352"/>
            <a:chExt cx="760225" cy="1177293"/>
          </a:xfrm>
        </p:grpSpPr>
        <p:sp>
          <p:nvSpPr>
            <p:cNvPr id="35" name="Zylinder 34"/>
            <p:cNvSpPr/>
            <p:nvPr/>
          </p:nvSpPr>
          <p:spPr>
            <a:xfrm>
              <a:off x="2231711" y="5397352"/>
              <a:ext cx="760044" cy="485815"/>
            </a:xfrm>
            <a:prstGeom prst="can">
              <a:avLst>
                <a:gd name="adj" fmla="val 189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36" name="Zylinder 35"/>
            <p:cNvSpPr/>
            <p:nvPr/>
          </p:nvSpPr>
          <p:spPr>
            <a:xfrm>
              <a:off x="2231892" y="6209085"/>
              <a:ext cx="760044" cy="365560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7" name="Zylinder 36"/>
            <p:cNvSpPr/>
            <p:nvPr/>
          </p:nvSpPr>
          <p:spPr>
            <a:xfrm>
              <a:off x="2231841" y="5943129"/>
              <a:ext cx="760044" cy="365029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8" name="Zylinder 37"/>
            <p:cNvSpPr/>
            <p:nvPr/>
          </p:nvSpPr>
          <p:spPr>
            <a:xfrm>
              <a:off x="2231762" y="5762361"/>
              <a:ext cx="760044" cy="275071"/>
            </a:xfrm>
            <a:prstGeom prst="can">
              <a:avLst>
                <a:gd name="adj" fmla="val 4091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/>
                  <a:cs typeface="Times New Roman"/>
                </a:rPr>
                <a:t/>
              </a:r>
              <a:br>
                <a:rPr lang="en-US" sz="1100" dirty="0">
                  <a:ea typeface="Calibri"/>
                  <a:cs typeface="Times New Roman"/>
                </a:rPr>
              </a:br>
              <a:endParaRPr lang="de-DE" sz="1100" dirty="0">
                <a:ea typeface="Calibri"/>
                <a:cs typeface="Times New Roman"/>
              </a:endParaRPr>
            </a:p>
          </p:txBody>
        </p:sp>
      </p:grpSp>
      <p:sp>
        <p:nvSpPr>
          <p:cNvPr id="15" name="Textfeld 8"/>
          <p:cNvSpPr txBox="1"/>
          <p:nvPr/>
        </p:nvSpPr>
        <p:spPr>
          <a:xfrm>
            <a:off x="3141848" y="4950485"/>
            <a:ext cx="1028419" cy="273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b="1">
                <a:effectLst/>
                <a:ea typeface="Calibri"/>
                <a:cs typeface="Times New Roman"/>
              </a:rPr>
              <a:t>Current sync point</a:t>
            </a:r>
            <a:endParaRPr lang="de-DE" sz="1100">
              <a:effectLst/>
              <a:ea typeface="Calibri"/>
              <a:cs typeface="Times New Roman"/>
            </a:endParaRPr>
          </a:p>
        </p:txBody>
      </p:sp>
      <p:cxnSp>
        <p:nvCxnSpPr>
          <p:cNvPr id="16" name="Gewinkelte Verbindung 15"/>
          <p:cNvCxnSpPr>
            <a:endCxn id="4" idx="3"/>
          </p:cNvCxnSpPr>
          <p:nvPr/>
        </p:nvCxnSpPr>
        <p:spPr>
          <a:xfrm>
            <a:off x="3247251" y="4811190"/>
            <a:ext cx="2384978" cy="6612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2231091" y="6857644"/>
            <a:ext cx="761194" cy="1176665"/>
            <a:chOff x="2231091" y="6857644"/>
            <a:chExt cx="761194" cy="1176665"/>
          </a:xfrm>
        </p:grpSpPr>
        <p:sp>
          <p:nvSpPr>
            <p:cNvPr id="30" name="Zylinder 29"/>
            <p:cNvSpPr/>
            <p:nvPr/>
          </p:nvSpPr>
          <p:spPr>
            <a:xfrm>
              <a:off x="2231381" y="7668944"/>
              <a:ext cx="759914" cy="36536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Zylinder 30"/>
            <p:cNvSpPr/>
            <p:nvPr/>
          </p:nvSpPr>
          <p:spPr>
            <a:xfrm>
              <a:off x="2231330" y="7403130"/>
              <a:ext cx="759914" cy="36483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Zylinder 31"/>
            <p:cNvSpPr/>
            <p:nvPr/>
          </p:nvSpPr>
          <p:spPr>
            <a:xfrm>
              <a:off x="2231251" y="7222458"/>
              <a:ext cx="759914" cy="274924"/>
            </a:xfrm>
            <a:prstGeom prst="can">
              <a:avLst>
                <a:gd name="adj" fmla="val 4091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/>
                  <a:cs typeface="Times New Roman"/>
                </a:rPr>
                <a:t/>
              </a:r>
              <a:br>
                <a:rPr lang="en-US" sz="1100" dirty="0">
                  <a:ea typeface="Calibri"/>
                  <a:cs typeface="Times New Roman"/>
                </a:rPr>
              </a:br>
              <a:endParaRPr lang="de-DE" sz="1100" dirty="0">
                <a:ea typeface="Calibri"/>
                <a:cs typeface="Times New Roman"/>
              </a:endParaRPr>
            </a:p>
          </p:txBody>
        </p:sp>
        <p:sp>
          <p:nvSpPr>
            <p:cNvPr id="33" name="Zylinder 32"/>
            <p:cNvSpPr/>
            <p:nvPr/>
          </p:nvSpPr>
          <p:spPr>
            <a:xfrm>
              <a:off x="2232371" y="6857644"/>
              <a:ext cx="759914" cy="485556"/>
            </a:xfrm>
            <a:prstGeom prst="can">
              <a:avLst>
                <a:gd name="adj" fmla="val 189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/>
              </a:r>
              <a:br>
                <a:rPr lang="en-US" sz="1100">
                  <a:effectLst/>
                  <a:latin typeface="Times New Roman"/>
                  <a:ea typeface="Calibri"/>
                </a:rPr>
              </a:br>
              <a:endParaRPr lang="de-DE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Zylinder 33"/>
            <p:cNvSpPr/>
            <p:nvPr/>
          </p:nvSpPr>
          <p:spPr>
            <a:xfrm>
              <a:off x="2231091" y="7068764"/>
              <a:ext cx="759460" cy="274320"/>
            </a:xfrm>
            <a:prstGeom prst="can">
              <a:avLst>
                <a:gd name="adj" fmla="val 4091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</p:grpSp>
      <p:cxnSp>
        <p:nvCxnSpPr>
          <p:cNvPr id="18" name="Gerade Verbindung 17"/>
          <p:cNvCxnSpPr/>
          <p:nvPr/>
        </p:nvCxnSpPr>
        <p:spPr>
          <a:xfrm>
            <a:off x="2999895" y="7129535"/>
            <a:ext cx="59118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feld 8"/>
          <p:cNvSpPr txBox="1"/>
          <p:nvPr/>
        </p:nvSpPr>
        <p:spPr>
          <a:xfrm>
            <a:off x="3093384" y="6946035"/>
            <a:ext cx="1028065" cy="2761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b="1">
                <a:effectLst/>
                <a:ea typeface="Calibri"/>
                <a:cs typeface="Times New Roman"/>
              </a:rPr>
              <a:t>New sync point</a:t>
            </a:r>
            <a:endParaRPr lang="de-DE" sz="1100">
              <a:effectLst/>
              <a:ea typeface="Calibri"/>
              <a:cs typeface="Times New Roman"/>
            </a:endParaRPr>
          </a:p>
        </p:txBody>
      </p:sp>
      <p:cxnSp>
        <p:nvCxnSpPr>
          <p:cNvPr id="20" name="Gerade Verbindung 19"/>
          <p:cNvCxnSpPr/>
          <p:nvPr/>
        </p:nvCxnSpPr>
        <p:spPr>
          <a:xfrm>
            <a:off x="2990748" y="8485013"/>
            <a:ext cx="59055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2229712" y="8245712"/>
            <a:ext cx="759460" cy="1132765"/>
            <a:chOff x="2229712" y="8245712"/>
            <a:chExt cx="759460" cy="1132765"/>
          </a:xfrm>
        </p:grpSpPr>
        <p:sp>
          <p:nvSpPr>
            <p:cNvPr id="25" name="Zylinder 24"/>
            <p:cNvSpPr/>
            <p:nvPr/>
          </p:nvSpPr>
          <p:spPr>
            <a:xfrm>
              <a:off x="2229712" y="9013352"/>
              <a:ext cx="759460" cy="36512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Zylinder 25"/>
            <p:cNvSpPr/>
            <p:nvPr/>
          </p:nvSpPr>
          <p:spPr>
            <a:xfrm>
              <a:off x="2229712" y="8747287"/>
              <a:ext cx="759460" cy="36449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Zylinder 26"/>
            <p:cNvSpPr/>
            <p:nvPr/>
          </p:nvSpPr>
          <p:spPr>
            <a:xfrm>
              <a:off x="2229712" y="8566947"/>
              <a:ext cx="759460" cy="274320"/>
            </a:xfrm>
            <a:prstGeom prst="can">
              <a:avLst>
                <a:gd name="adj" fmla="val 4091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/>
                  <a:cs typeface="Times New Roman"/>
                </a:rPr>
                <a:t/>
              </a:r>
              <a:br>
                <a:rPr lang="en-US" sz="1100" dirty="0">
                  <a:ea typeface="Calibri"/>
                  <a:cs typeface="Times New Roman"/>
                </a:rPr>
              </a:br>
              <a:endParaRPr lang="de-DE" sz="1100" dirty="0">
                <a:ea typeface="Calibri"/>
                <a:cs typeface="Times New Roman"/>
              </a:endParaRPr>
            </a:p>
          </p:txBody>
        </p:sp>
        <p:sp>
          <p:nvSpPr>
            <p:cNvPr id="28" name="Zylinder 27"/>
            <p:cNvSpPr/>
            <p:nvPr/>
          </p:nvSpPr>
          <p:spPr>
            <a:xfrm>
              <a:off x="2229712" y="8413277"/>
              <a:ext cx="758825" cy="273685"/>
            </a:xfrm>
            <a:prstGeom prst="can">
              <a:avLst>
                <a:gd name="adj" fmla="val 40912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effectLst/>
                  <a:latin typeface="Times New Roman"/>
                  <a:ea typeface="Calibri"/>
                </a:rPr>
                <a:t/>
              </a:r>
              <a:br>
                <a:rPr lang="en-US" sz="1100" dirty="0">
                  <a:effectLst/>
                  <a:latin typeface="Times New Roman"/>
                  <a:ea typeface="Calibri"/>
                </a:rPr>
              </a:br>
              <a:endParaRPr lang="de-D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Zylinder 28"/>
            <p:cNvSpPr/>
            <p:nvPr/>
          </p:nvSpPr>
          <p:spPr>
            <a:xfrm>
              <a:off x="2229809" y="8245712"/>
              <a:ext cx="758825" cy="273685"/>
            </a:xfrm>
            <a:prstGeom prst="can">
              <a:avLst>
                <a:gd name="adj" fmla="val 4091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/>
                  <a:cs typeface="Times New Roman"/>
                </a:rPr>
                <a:t/>
              </a:r>
              <a:br>
                <a:rPr lang="en-US" sz="1100" dirty="0">
                  <a:ea typeface="Calibri"/>
                  <a:cs typeface="Times New Roman"/>
                </a:rPr>
              </a:br>
              <a:endParaRPr lang="de-DE" sz="1100" dirty="0">
                <a:ea typeface="Calibri"/>
                <a:cs typeface="Times New Roman"/>
              </a:endParaRPr>
            </a:p>
          </p:txBody>
        </p:sp>
      </p:grpSp>
      <p:sp>
        <p:nvSpPr>
          <p:cNvPr id="22" name="Textfeld 8"/>
          <p:cNvSpPr txBox="1"/>
          <p:nvPr/>
        </p:nvSpPr>
        <p:spPr>
          <a:xfrm>
            <a:off x="3093315" y="8308813"/>
            <a:ext cx="1027430" cy="2032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800" b="1">
                <a:effectLst/>
                <a:ea typeface="Calibri"/>
              </a:rPr>
              <a:t>Current sync point</a:t>
            </a:r>
            <a:endParaRPr lang="de-DE" sz="1200">
              <a:effectLst/>
              <a:latin typeface="Times New Roman"/>
              <a:ea typeface="Times New Roman"/>
            </a:endParaRPr>
          </a:p>
        </p:txBody>
      </p:sp>
      <p:sp>
        <p:nvSpPr>
          <p:cNvPr id="23" name="Nach links gekrümmter Pfeil 22"/>
          <p:cNvSpPr/>
          <p:nvPr/>
        </p:nvSpPr>
        <p:spPr>
          <a:xfrm flipH="1" flipV="1">
            <a:off x="1849756" y="8240371"/>
            <a:ext cx="278039" cy="532761"/>
          </a:xfrm>
          <a:prstGeom prst="curvedLeftArrow">
            <a:avLst>
              <a:gd name="adj1" fmla="val 25000"/>
              <a:gd name="adj2" fmla="val 89852"/>
              <a:gd name="adj3" fmla="val 2233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100">
              <a:ea typeface="Calibri"/>
              <a:cs typeface="Times New Roman"/>
            </a:endParaRPr>
          </a:p>
        </p:txBody>
      </p:sp>
      <p:sp>
        <p:nvSpPr>
          <p:cNvPr id="24" name="Textfeld 8"/>
          <p:cNvSpPr txBox="1"/>
          <p:nvPr/>
        </p:nvSpPr>
        <p:spPr>
          <a:xfrm>
            <a:off x="947326" y="8424912"/>
            <a:ext cx="1026795" cy="2692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800" b="1">
                <a:effectLst/>
                <a:ea typeface="Calibri"/>
              </a:rPr>
              <a:t>Reapply changes</a:t>
            </a:r>
            <a:endParaRPr lang="de-DE" sz="1200">
              <a:effectLst/>
              <a:latin typeface="Times New Roman"/>
              <a:ea typeface="Times New Roman"/>
            </a:endParaRPr>
          </a:p>
        </p:txBody>
      </p:sp>
      <p:grpSp>
        <p:nvGrpSpPr>
          <p:cNvPr id="42" name="Zeichenbereich 21"/>
          <p:cNvGrpSpPr/>
          <p:nvPr/>
        </p:nvGrpSpPr>
        <p:grpSpPr>
          <a:xfrm>
            <a:off x="836712" y="1131776"/>
            <a:ext cx="5120640" cy="1477645"/>
            <a:chOff x="0" y="0"/>
            <a:chExt cx="5120640" cy="1477645"/>
          </a:xfrm>
        </p:grpSpPr>
        <p:sp>
          <p:nvSpPr>
            <p:cNvPr id="43" name="Rechteck 42"/>
            <p:cNvSpPr/>
            <p:nvPr/>
          </p:nvSpPr>
          <p:spPr>
            <a:xfrm>
              <a:off x="0" y="0"/>
              <a:ext cx="5120640" cy="1477645"/>
            </a:xfrm>
            <a:prstGeom prst="rect">
              <a:avLst/>
            </a:prstGeom>
          </p:spPr>
        </p:sp>
        <p:sp>
          <p:nvSpPr>
            <p:cNvPr id="44" name="Zylinder 43"/>
            <p:cNvSpPr/>
            <p:nvPr/>
          </p:nvSpPr>
          <p:spPr>
            <a:xfrm>
              <a:off x="299923" y="109728"/>
              <a:ext cx="760781" cy="126552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ea typeface="Calibri"/>
                  <a:cs typeface="Times New Roman"/>
                </a:rPr>
                <a:t>Local</a:t>
              </a:r>
              <a:br>
                <a:rPr lang="de-DE" sz="1100">
                  <a:effectLst/>
                  <a:ea typeface="Calibri"/>
                  <a:cs typeface="Times New Roman"/>
                </a:rPr>
              </a:br>
              <a:r>
                <a:rPr lang="de-DE" sz="1100">
                  <a:effectLst/>
                  <a:ea typeface="Calibri"/>
                  <a:cs typeface="Times New Roman"/>
                </a:rPr>
                <a:t>DB</a:t>
              </a:r>
            </a:p>
          </p:txBody>
        </p:sp>
        <p:sp>
          <p:nvSpPr>
            <p:cNvPr id="45" name="Wolke 44"/>
            <p:cNvSpPr/>
            <p:nvPr/>
          </p:nvSpPr>
          <p:spPr>
            <a:xfrm>
              <a:off x="2933395" y="248717"/>
              <a:ext cx="1814169" cy="82661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100">
                  <a:effectLst/>
                  <a:ea typeface="Calibri"/>
                  <a:cs typeface="Times New Roman"/>
                </a:rPr>
                <a:t>Merging Master, e.g Taskwarrior</a:t>
              </a:r>
            </a:p>
          </p:txBody>
        </p:sp>
        <p:grpSp>
          <p:nvGrpSpPr>
            <p:cNvPr id="46" name="Gruppieren 45"/>
            <p:cNvGrpSpPr/>
            <p:nvPr/>
          </p:nvGrpSpPr>
          <p:grpSpPr>
            <a:xfrm>
              <a:off x="1367942" y="109728"/>
              <a:ext cx="1440891" cy="263348"/>
              <a:chOff x="1368145" y="285292"/>
              <a:chExt cx="1440891" cy="263348"/>
            </a:xfrm>
          </p:grpSpPr>
          <p:sp>
            <p:nvSpPr>
              <p:cNvPr id="49" name="Textfeld 16"/>
              <p:cNvSpPr txBox="1"/>
              <p:nvPr/>
            </p:nvSpPr>
            <p:spPr>
              <a:xfrm>
                <a:off x="1368145" y="285292"/>
                <a:ext cx="1397203" cy="26334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de-DE" sz="800" b="1">
                    <a:effectLst/>
                    <a:ea typeface="Calibri"/>
                    <a:cs typeface="Times New Roman"/>
                  </a:rPr>
                  <a:t>Send changes since last sync</a:t>
                </a:r>
                <a:endParaRPr lang="de-DE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50" name="Gerade Verbindung mit Pfeil 49"/>
              <p:cNvCxnSpPr/>
              <p:nvPr/>
            </p:nvCxnSpPr>
            <p:spPr>
              <a:xfrm>
                <a:off x="1411833" y="548640"/>
                <a:ext cx="139720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feld 2"/>
            <p:cNvSpPr txBox="1"/>
            <p:nvPr/>
          </p:nvSpPr>
          <p:spPr>
            <a:xfrm>
              <a:off x="1316736" y="878039"/>
              <a:ext cx="1616659" cy="2628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b="1">
                  <a:effectLst/>
                  <a:ea typeface="Calibri"/>
                  <a:cs typeface="Times New Roman"/>
                </a:rPr>
                <a:t>Retrieve updated data and apply.</a:t>
              </a:r>
              <a:endParaRPr lang="de-DE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 flipH="1">
              <a:off x="1412036" y="1140944"/>
              <a:ext cx="139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0" y="0"/>
            <a:ext cx="5013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Sync with a Master, who does the </a:t>
            </a:r>
            <a:r>
              <a:rPr lang="en-US" b="1" dirty="0" smtClean="0"/>
              <a:t>merging; Recommitment approach [outdated</a:t>
            </a:r>
            <a:r>
              <a:rPr lang="en-US" b="1" dirty="0"/>
              <a:t>]</a:t>
            </a:r>
            <a:endParaRPr lang="de-DE" b="1" dirty="0"/>
          </a:p>
        </p:txBody>
      </p:sp>
      <p:cxnSp>
        <p:nvCxnSpPr>
          <p:cNvPr id="53" name="Gerade Verbindung 52"/>
          <p:cNvCxnSpPr/>
          <p:nvPr/>
        </p:nvCxnSpPr>
        <p:spPr>
          <a:xfrm>
            <a:off x="476672" y="3296816"/>
            <a:ext cx="56166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erade Verbindung mit Pfeil 36"/>
          <p:cNvCxnSpPr>
            <a:stCxn id="19" idx="3"/>
            <a:endCxn id="83" idx="4"/>
          </p:cNvCxnSpPr>
          <p:nvPr/>
        </p:nvCxnSpPr>
        <p:spPr>
          <a:xfrm rot="5400000">
            <a:off x="3092054" y="3754067"/>
            <a:ext cx="1134734" cy="13059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Gerade Verbindung mit Pfeil 36"/>
          <p:cNvCxnSpPr>
            <a:stCxn id="49" idx="4"/>
          </p:cNvCxnSpPr>
          <p:nvPr/>
        </p:nvCxnSpPr>
        <p:spPr>
          <a:xfrm>
            <a:off x="3006460" y="3771787"/>
            <a:ext cx="526886" cy="1202608"/>
          </a:xfrm>
          <a:prstGeom prst="bentConnector2">
            <a:avLst/>
          </a:prstGeom>
          <a:ln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 flipV="1">
            <a:off x="1699685" y="923325"/>
            <a:ext cx="0" cy="5985243"/>
          </a:xfrm>
          <a:prstGeom prst="line">
            <a:avLst/>
          </a:prstGeom>
          <a:ln>
            <a:solidFill>
              <a:schemeClr val="bg1">
                <a:lumMod val="75000"/>
                <a:alpha val="57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" name="Gruppieren 107"/>
          <p:cNvGrpSpPr/>
          <p:nvPr/>
        </p:nvGrpSpPr>
        <p:grpSpPr>
          <a:xfrm>
            <a:off x="2983077" y="6069357"/>
            <a:ext cx="600430" cy="357552"/>
            <a:chOff x="3072969" y="8282412"/>
            <a:chExt cx="600430" cy="357552"/>
          </a:xfrm>
        </p:grpSpPr>
        <p:cxnSp>
          <p:nvCxnSpPr>
            <p:cNvPr id="109" name="Gerade Verbindung 108"/>
            <p:cNvCxnSpPr/>
            <p:nvPr/>
          </p:nvCxnSpPr>
          <p:spPr>
            <a:xfrm>
              <a:off x="3072969" y="8639964"/>
              <a:ext cx="60043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Gerade Verbindung mit Pfeil 36"/>
            <p:cNvCxnSpPr/>
            <p:nvPr/>
          </p:nvCxnSpPr>
          <p:spPr>
            <a:xfrm>
              <a:off x="3097833" y="8387381"/>
              <a:ext cx="275351" cy="252583"/>
            </a:xfrm>
            <a:prstGeom prst="bentConnector3">
              <a:avLst>
                <a:gd name="adj1" fmla="val 98429"/>
              </a:avLst>
            </a:prstGeom>
            <a:ln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1" name="Minus 110"/>
            <p:cNvSpPr/>
            <p:nvPr/>
          </p:nvSpPr>
          <p:spPr>
            <a:xfrm rot="2788504">
              <a:off x="3253112" y="8309153"/>
              <a:ext cx="213366" cy="159883"/>
            </a:xfrm>
            <a:prstGeom prst="mathMinus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cxnSp>
        <p:nvCxnSpPr>
          <p:cNvPr id="5" name="Gerade Verbindung 4"/>
          <p:cNvCxnSpPr/>
          <p:nvPr/>
        </p:nvCxnSpPr>
        <p:spPr>
          <a:xfrm>
            <a:off x="1678326" y="2705604"/>
            <a:ext cx="5911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ylinder 7"/>
          <p:cNvSpPr/>
          <p:nvPr/>
        </p:nvSpPr>
        <p:spPr>
          <a:xfrm>
            <a:off x="2250460" y="1791762"/>
            <a:ext cx="756000" cy="1170258"/>
          </a:xfrm>
          <a:prstGeom prst="can">
            <a:avLst>
              <a:gd name="adj" fmla="val 1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ea typeface="Calibri"/>
                <a:cs typeface="Times New Roman"/>
              </a:rPr>
              <a:t>Interme­diate </a:t>
            </a:r>
            <a:r>
              <a:rPr lang="en-US" sz="1100" dirty="0" smtClean="0">
                <a:ea typeface="Calibri"/>
                <a:cs typeface="Times New Roman"/>
              </a:rPr>
              <a:t>DB</a:t>
            </a:r>
            <a:endParaRPr lang="de-DE" sz="1100" dirty="0">
              <a:ea typeface="Calibri"/>
              <a:cs typeface="Times New Roman"/>
            </a:endParaRPr>
          </a:p>
          <a:p>
            <a:pPr algn="ctr"/>
            <a:r>
              <a:rPr lang="en-US" sz="1100" dirty="0">
                <a:ea typeface="Times New Roman"/>
                <a:cs typeface="Times New Roman"/>
              </a:rPr>
              <a:t> </a:t>
            </a:r>
            <a:endParaRPr lang="de-DE" sz="1100" dirty="0">
              <a:ea typeface="Calibri"/>
              <a:cs typeface="Times New Roman"/>
            </a:endParaRPr>
          </a:p>
        </p:txBody>
      </p:sp>
      <p:sp>
        <p:nvSpPr>
          <p:cNvPr id="9" name="Zylinder 8"/>
          <p:cNvSpPr/>
          <p:nvPr/>
        </p:nvSpPr>
        <p:spPr>
          <a:xfrm>
            <a:off x="2250460" y="2603452"/>
            <a:ext cx="756000" cy="36560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10" name="Zylinder 9"/>
          <p:cNvSpPr/>
          <p:nvPr/>
        </p:nvSpPr>
        <p:spPr>
          <a:xfrm>
            <a:off x="2250460" y="2455786"/>
            <a:ext cx="756000" cy="246749"/>
          </a:xfrm>
          <a:prstGeom prst="can">
            <a:avLst>
              <a:gd name="adj" fmla="val 404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11" name="Textfeld 2"/>
          <p:cNvSpPr txBox="1"/>
          <p:nvPr/>
        </p:nvSpPr>
        <p:spPr>
          <a:xfrm>
            <a:off x="1261793" y="1116470"/>
            <a:ext cx="908216" cy="65387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45715" rIns="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just">
              <a:defRPr sz="800" b="1">
                <a:ea typeface="Calibri"/>
                <a:cs typeface="Times New Roman"/>
              </a:defRPr>
            </a:lvl1pPr>
          </a:lstStyle>
          <a:p>
            <a:pPr algn="l"/>
            <a:r>
              <a:rPr lang="en-US" dirty="0"/>
              <a:t>(1) Drop everything into intermediate</a:t>
            </a:r>
            <a:br>
              <a:rPr lang="en-US" dirty="0"/>
            </a:br>
            <a:r>
              <a:rPr lang="en-US" dirty="0"/>
              <a:t>DB, enabling  field-based change tracking 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6" idx="4"/>
            <a:endCxn id="8" idx="2"/>
          </p:cNvCxnSpPr>
          <p:nvPr/>
        </p:nvCxnSpPr>
        <p:spPr>
          <a:xfrm>
            <a:off x="1148911" y="1770346"/>
            <a:ext cx="1101549" cy="6065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feld 8"/>
          <p:cNvSpPr txBox="1"/>
          <p:nvPr/>
        </p:nvSpPr>
        <p:spPr>
          <a:xfrm>
            <a:off x="1148911" y="2713556"/>
            <a:ext cx="1028065" cy="27305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800" b="1">
                <a:ea typeface="Calibri"/>
                <a:cs typeface="Times New Roman"/>
              </a:rPr>
              <a:t>Previous sync point</a:t>
            </a:r>
            <a:endParaRPr lang="de-DE" sz="800" b="1">
              <a:ea typeface="Calibri"/>
              <a:cs typeface="Times New Roman"/>
            </a:endParaRPr>
          </a:p>
        </p:txBody>
      </p:sp>
      <p:sp>
        <p:nvSpPr>
          <p:cNvPr id="14" name="Wolke 13"/>
          <p:cNvSpPr/>
          <p:nvPr/>
        </p:nvSpPr>
        <p:spPr>
          <a:xfrm>
            <a:off x="4789165" y="2755580"/>
            <a:ext cx="1813560" cy="8261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/>
                <a:cs typeface="Times New Roman"/>
              </a:rPr>
              <a:t>Merging </a:t>
            </a:r>
            <a:r>
              <a:rPr lang="en-US" sz="1100" dirty="0" smtClean="0">
                <a:ea typeface="Calibri"/>
                <a:cs typeface="Times New Roman"/>
              </a:rPr>
              <a:t>Master</a:t>
            </a:r>
            <a:endParaRPr lang="de-DE" sz="1100" dirty="0">
              <a:ea typeface="Calibri"/>
              <a:cs typeface="Times New Roman"/>
            </a:endParaRPr>
          </a:p>
        </p:txBody>
      </p:sp>
      <p:cxnSp>
        <p:nvCxnSpPr>
          <p:cNvPr id="15" name="Gerade Verbindung mit Pfeil 36"/>
          <p:cNvCxnSpPr>
            <a:stCxn id="14" idx="1"/>
            <a:endCxn id="19" idx="4"/>
          </p:cNvCxnSpPr>
          <p:nvPr/>
        </p:nvCxnSpPr>
        <p:spPr>
          <a:xfrm rot="5400000">
            <a:off x="5132878" y="3139750"/>
            <a:ext cx="121983" cy="10041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endCxn id="14" idx="3"/>
          </p:cNvCxnSpPr>
          <p:nvPr/>
        </p:nvCxnSpPr>
        <p:spPr>
          <a:xfrm>
            <a:off x="3605087" y="2480374"/>
            <a:ext cx="2090862" cy="322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feld 8"/>
          <p:cNvSpPr txBox="1"/>
          <p:nvPr/>
        </p:nvSpPr>
        <p:spPr>
          <a:xfrm>
            <a:off x="4299586" y="2271361"/>
            <a:ext cx="1397000" cy="2628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800" b="1">
                <a:ea typeface="Calibri"/>
                <a:cs typeface="Times New Roman"/>
              </a:rPr>
              <a:t>(2) Send versioned changes</a:t>
            </a:r>
            <a:endParaRPr lang="de-DE" sz="800" b="1">
              <a:ea typeface="Calibri"/>
              <a:cs typeface="Times New Roman"/>
            </a:endParaRPr>
          </a:p>
        </p:txBody>
      </p:sp>
      <p:sp>
        <p:nvSpPr>
          <p:cNvPr id="18" name="Textfeld 2"/>
          <p:cNvSpPr txBox="1"/>
          <p:nvPr/>
        </p:nvSpPr>
        <p:spPr>
          <a:xfrm>
            <a:off x="4378824" y="3815805"/>
            <a:ext cx="1317119" cy="2622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800" b="1">
                <a:ea typeface="Calibri"/>
                <a:cs typeface="Times New Roman"/>
              </a:rPr>
              <a:t>(3) Retrieve updated data</a:t>
            </a:r>
            <a:endParaRPr lang="de-DE" sz="800" b="1">
              <a:ea typeface="Calibri"/>
              <a:cs typeface="Times New Roman"/>
            </a:endParaRPr>
          </a:p>
        </p:txBody>
      </p:sp>
      <p:sp>
        <p:nvSpPr>
          <p:cNvPr id="19" name="Zylinder 18"/>
          <p:cNvSpPr/>
          <p:nvPr/>
        </p:nvSpPr>
        <p:spPr>
          <a:xfrm>
            <a:off x="3932969" y="3565975"/>
            <a:ext cx="758824" cy="273685"/>
          </a:xfrm>
          <a:prstGeom prst="can">
            <a:avLst>
              <a:gd name="adj" fmla="val 409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36" name="Textfeld 2"/>
          <p:cNvSpPr txBox="1"/>
          <p:nvPr/>
        </p:nvSpPr>
        <p:spPr>
          <a:xfrm>
            <a:off x="3053505" y="5101289"/>
            <a:ext cx="1246081" cy="5324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ea typeface="Calibri"/>
                <a:cs typeface="Times New Roman"/>
              </a:rPr>
              <a:t>(5) </a:t>
            </a:r>
            <a:r>
              <a:rPr lang="en-US" sz="800" b="1" dirty="0" smtClean="0">
                <a:ea typeface="Calibri"/>
                <a:cs typeface="Times New Roman"/>
              </a:rPr>
              <a:t>Subtract all intermediate changes from server update</a:t>
            </a:r>
            <a:endParaRPr lang="de-DE" sz="800" b="1" dirty="0">
              <a:ea typeface="Calibri"/>
              <a:cs typeface="Times New Roman"/>
            </a:endParaRPr>
          </a:p>
        </p:txBody>
      </p:sp>
      <p:sp>
        <p:nvSpPr>
          <p:cNvPr id="37" name="Textfeld 2"/>
          <p:cNvSpPr txBox="1"/>
          <p:nvPr/>
        </p:nvSpPr>
        <p:spPr>
          <a:xfrm>
            <a:off x="1130816" y="5123292"/>
            <a:ext cx="586093" cy="3949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800" b="1" dirty="0">
                <a:ea typeface="Calibri"/>
                <a:cs typeface="Times New Roman"/>
              </a:rPr>
              <a:t>(6) Save changes</a:t>
            </a:r>
            <a:endParaRPr lang="de-DE" sz="800" b="1" dirty="0">
              <a:ea typeface="Calibri"/>
              <a:cs typeface="Times New Roman"/>
            </a:endParaRPr>
          </a:p>
        </p:txBody>
      </p:sp>
      <p:sp>
        <p:nvSpPr>
          <p:cNvPr id="42" name="Textfeld 2"/>
          <p:cNvSpPr txBox="1"/>
          <p:nvPr/>
        </p:nvSpPr>
        <p:spPr>
          <a:xfrm>
            <a:off x="4112854" y="5969465"/>
            <a:ext cx="2518854" cy="105958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800" b="1" dirty="0">
                <a:ea typeface="Calibri"/>
                <a:cs typeface="Times New Roman"/>
              </a:rPr>
              <a:t>Note that between steps (4) and </a:t>
            </a:r>
            <a:r>
              <a:rPr lang="en-US" sz="800" b="1" dirty="0" smtClean="0">
                <a:ea typeface="Calibri"/>
                <a:cs typeface="Times New Roman"/>
              </a:rPr>
              <a:t>(6) </a:t>
            </a:r>
            <a:r>
              <a:rPr lang="en-US" sz="800" b="1" dirty="0">
                <a:ea typeface="Calibri"/>
                <a:cs typeface="Times New Roman"/>
              </a:rPr>
              <a:t>there is a </a:t>
            </a:r>
            <a:r>
              <a:rPr lang="en-US" sz="800" b="1" dirty="0" smtClean="0">
                <a:ea typeface="Calibri"/>
                <a:cs typeface="Times New Roman"/>
              </a:rPr>
              <a:t>window </a:t>
            </a:r>
            <a:r>
              <a:rPr lang="en-US" sz="800" b="1" dirty="0">
                <a:ea typeface="Calibri"/>
                <a:cs typeface="Times New Roman"/>
              </a:rPr>
              <a:t>where conflicting modifications </a:t>
            </a:r>
            <a:r>
              <a:rPr lang="en-US" sz="800" b="1" dirty="0" smtClean="0">
                <a:ea typeface="Calibri"/>
                <a:cs typeface="Times New Roman"/>
              </a:rPr>
              <a:t>at the </a:t>
            </a:r>
            <a:r>
              <a:rPr lang="en-US" sz="800" b="1" dirty="0">
                <a:ea typeface="Calibri"/>
                <a:cs typeface="Times New Roman"/>
              </a:rPr>
              <a:t>remote will not properly be merged but unconditionally overwritten</a:t>
            </a:r>
            <a:r>
              <a:rPr lang="en-US" sz="800" b="1" dirty="0" smtClean="0">
                <a:ea typeface="Calibri"/>
                <a:cs typeface="Times New Roman"/>
              </a:rPr>
              <a:t>.</a:t>
            </a:r>
          </a:p>
          <a:p>
            <a:pPr algn="just"/>
            <a:r>
              <a:rPr lang="en-US" sz="800" b="1" dirty="0" smtClean="0">
                <a:ea typeface="Calibri"/>
                <a:cs typeface="Times New Roman"/>
              </a:rPr>
              <a:t>To </a:t>
            </a:r>
            <a:r>
              <a:rPr lang="en-US" sz="800" b="1" dirty="0">
                <a:ea typeface="Calibri"/>
                <a:cs typeface="Times New Roman"/>
              </a:rPr>
              <a:t>prevent this, changes to the remote would have to be locked out between (4) and (6</a:t>
            </a:r>
            <a:r>
              <a:rPr lang="en-US" sz="800" b="1" dirty="0" smtClean="0">
                <a:ea typeface="Calibri"/>
                <a:cs typeface="Times New Roman"/>
              </a:rPr>
              <a:t>).</a:t>
            </a:r>
          </a:p>
          <a:p>
            <a:pPr algn="just"/>
            <a:r>
              <a:rPr lang="en-US" sz="800" b="1" dirty="0" smtClean="0">
                <a:ea typeface="Calibri"/>
                <a:cs typeface="Times New Roman"/>
              </a:rPr>
              <a:t>Or, alternatively, </a:t>
            </a:r>
            <a:r>
              <a:rPr lang="en-US" sz="800" b="1" dirty="0">
                <a:ea typeface="Calibri"/>
                <a:cs typeface="Times New Roman"/>
              </a:rPr>
              <a:t>i</a:t>
            </a:r>
            <a:r>
              <a:rPr lang="en-US" sz="800" b="1" dirty="0" smtClean="0">
                <a:ea typeface="Calibri"/>
                <a:cs typeface="Times New Roman"/>
              </a:rPr>
              <a:t>f the remote supports a notion of “something has changed”, retry the whole update process.</a:t>
            </a:r>
            <a:endParaRPr lang="de-DE" sz="800" b="1" dirty="0">
              <a:ea typeface="Calibri"/>
              <a:cs typeface="Times New Roman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0" y="4"/>
            <a:ext cx="5517232" cy="923320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b="1" dirty="0" smtClean="0"/>
              <a:t>Sync a </a:t>
            </a:r>
            <a:r>
              <a:rPr lang="en-US" b="1" dirty="0"/>
              <a:t>non-versioning remote slave </a:t>
            </a:r>
            <a:r>
              <a:rPr lang="en-US" b="1" dirty="0" smtClean="0"/>
              <a:t>– possibly having a similar but different data model – with a conflict </a:t>
            </a:r>
            <a:r>
              <a:rPr lang="en-US" b="1" dirty="0"/>
              <a:t>merging </a:t>
            </a:r>
            <a:r>
              <a:rPr lang="en-US" b="1" dirty="0" smtClean="0"/>
              <a:t>master.</a:t>
            </a:r>
            <a:endParaRPr lang="de-DE" b="1" dirty="0"/>
          </a:p>
        </p:txBody>
      </p:sp>
      <p:sp>
        <p:nvSpPr>
          <p:cNvPr id="68" name="Zylinder 67"/>
          <p:cNvSpPr/>
          <p:nvPr/>
        </p:nvSpPr>
        <p:spPr>
          <a:xfrm>
            <a:off x="2250460" y="3267427"/>
            <a:ext cx="756000" cy="1170258"/>
          </a:xfrm>
          <a:prstGeom prst="can">
            <a:avLst>
              <a:gd name="adj" fmla="val 1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smtClean="0">
              <a:ea typeface="Calibri"/>
              <a:cs typeface="Times New Roman"/>
            </a:endParaRPr>
          </a:p>
          <a:p>
            <a:pPr algn="ctr"/>
            <a:r>
              <a:rPr lang="en-US" sz="1100" dirty="0" smtClean="0">
                <a:ea typeface="Calibri"/>
                <a:cs typeface="Times New Roman"/>
              </a:rPr>
              <a:t>Interme­diate DB</a:t>
            </a:r>
            <a:endParaRPr lang="de-DE" sz="1100" dirty="0">
              <a:ea typeface="Calibri"/>
              <a:cs typeface="Times New Roman"/>
            </a:endParaRPr>
          </a:p>
          <a:p>
            <a:pPr algn="ctr"/>
            <a:r>
              <a:rPr lang="en-US" sz="1100" dirty="0">
                <a:ea typeface="Times New Roman"/>
                <a:cs typeface="Times New Roman"/>
              </a:rPr>
              <a:t> </a:t>
            </a:r>
            <a:endParaRPr lang="de-DE" sz="1100" dirty="0">
              <a:ea typeface="Calibri"/>
              <a:cs typeface="Times New Roman"/>
            </a:endParaRPr>
          </a:p>
        </p:txBody>
      </p:sp>
      <p:sp>
        <p:nvSpPr>
          <p:cNvPr id="47" name="Zylinder 46"/>
          <p:cNvSpPr/>
          <p:nvPr/>
        </p:nvSpPr>
        <p:spPr>
          <a:xfrm>
            <a:off x="2250460" y="4080975"/>
            <a:ext cx="756000" cy="36556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/>
                <a:ea typeface="Calibri"/>
              </a:rPr>
              <a:t/>
            </a:r>
            <a:br>
              <a:rPr lang="en-US" sz="1100" dirty="0">
                <a:effectLst/>
                <a:latin typeface="Times New Roman"/>
                <a:ea typeface="Calibri"/>
              </a:rPr>
            </a:br>
            <a:endParaRPr lang="de-DE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8" name="Zylinder 47"/>
          <p:cNvSpPr/>
          <p:nvPr/>
        </p:nvSpPr>
        <p:spPr>
          <a:xfrm>
            <a:off x="2250460" y="3815019"/>
            <a:ext cx="756000" cy="365029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/>
                <a:ea typeface="Calibri"/>
              </a:rPr>
              <a:t/>
            </a:r>
            <a:br>
              <a:rPr lang="en-US" sz="1100" dirty="0">
                <a:effectLst/>
                <a:latin typeface="Times New Roman"/>
                <a:ea typeface="Calibri"/>
              </a:rPr>
            </a:br>
            <a:endParaRPr lang="de-DE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2250460" y="3634251"/>
            <a:ext cx="756000" cy="275071"/>
          </a:xfrm>
          <a:prstGeom prst="can">
            <a:avLst>
              <a:gd name="adj" fmla="val 4091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/>
                <a:cs typeface="Times New Roman"/>
              </a:rPr>
              <a:t/>
            </a:r>
            <a:br>
              <a:rPr lang="en-US" sz="1100" dirty="0">
                <a:ea typeface="Calibri"/>
                <a:cs typeface="Times New Roman"/>
              </a:rPr>
            </a:br>
            <a:endParaRPr lang="de-DE" sz="1100" dirty="0">
              <a:ea typeface="Calibri"/>
              <a:cs typeface="Times New Roman"/>
            </a:endParaRPr>
          </a:p>
        </p:txBody>
      </p:sp>
      <p:sp>
        <p:nvSpPr>
          <p:cNvPr id="57" name="Minus 56"/>
          <p:cNvSpPr/>
          <p:nvPr/>
        </p:nvSpPr>
        <p:spPr>
          <a:xfrm rot="2788504">
            <a:off x="3498403" y="4812660"/>
            <a:ext cx="213366" cy="159883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100">
              <a:ea typeface="Calibri"/>
              <a:cs typeface="Times New Roman"/>
            </a:endParaRPr>
          </a:p>
        </p:txBody>
      </p:sp>
      <p:cxnSp>
        <p:nvCxnSpPr>
          <p:cNvPr id="4" name="Gerade Verbindung mit Pfeil 126"/>
          <p:cNvCxnSpPr>
            <a:stCxn id="83" idx="2"/>
            <a:endCxn id="79" idx="4"/>
          </p:cNvCxnSpPr>
          <p:nvPr/>
        </p:nvCxnSpPr>
        <p:spPr>
          <a:xfrm rot="10800000" flipV="1">
            <a:off x="1130816" y="4974394"/>
            <a:ext cx="1119644" cy="951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>
            <a:off x="392911" y="1137886"/>
            <a:ext cx="756000" cy="1264920"/>
            <a:chOff x="698263" y="1006441"/>
            <a:chExt cx="760729" cy="1264920"/>
          </a:xfrm>
        </p:grpSpPr>
        <p:sp>
          <p:nvSpPr>
            <p:cNvPr id="6" name="Zylinder 5"/>
            <p:cNvSpPr/>
            <p:nvPr/>
          </p:nvSpPr>
          <p:spPr>
            <a:xfrm>
              <a:off x="698263" y="1006441"/>
              <a:ext cx="760729" cy="1264920"/>
            </a:xfrm>
            <a:prstGeom prst="can">
              <a:avLst>
                <a:gd name="adj" fmla="val 14983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30" tIns="45715" rIns="91430" bIns="45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100" dirty="0">
                  <a:ea typeface="Calibri"/>
                  <a:cs typeface="Times New Roman"/>
                </a:rPr>
                <a:t>Non-</a:t>
              </a:r>
              <a:r>
                <a:rPr lang="en-US" sz="1100" dirty="0">
                  <a:ea typeface="Calibri"/>
                  <a:cs typeface="Times New Roman"/>
                </a:rPr>
                <a:t>Ver­sioning</a:t>
              </a:r>
              <a:r>
                <a:rPr lang="de-DE" sz="1100" dirty="0">
                  <a:ea typeface="Calibri"/>
                  <a:cs typeface="Times New Roman"/>
                </a:rPr>
                <a:t> </a:t>
              </a:r>
              <a:r>
                <a:rPr lang="de-DE" sz="1100" dirty="0" smtClean="0">
                  <a:ea typeface="Calibri"/>
                  <a:cs typeface="Times New Roman"/>
                </a:rPr>
                <a:t>Remote</a:t>
              </a:r>
            </a:p>
            <a:p>
              <a:pPr algn="ctr"/>
              <a:endParaRPr lang="de-DE" sz="1100" dirty="0">
                <a:ea typeface="Calibri"/>
                <a:cs typeface="Times New Roman"/>
              </a:endParaRPr>
            </a:p>
            <a:p>
              <a:pPr algn="ctr"/>
              <a:endParaRPr lang="de-DE" sz="1100" dirty="0">
                <a:ea typeface="Calibri"/>
                <a:cs typeface="Times New Roman"/>
              </a:endParaRPr>
            </a:p>
          </p:txBody>
        </p:sp>
        <p:sp>
          <p:nvSpPr>
            <p:cNvPr id="66" name="Zylinder 65"/>
            <p:cNvSpPr/>
            <p:nvPr/>
          </p:nvSpPr>
          <p:spPr>
            <a:xfrm>
              <a:off x="698605" y="1906291"/>
              <a:ext cx="760044" cy="36507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79662" y="3049122"/>
            <a:ext cx="756000" cy="1170258"/>
            <a:chOff x="695086" y="3168647"/>
            <a:chExt cx="763563" cy="1264920"/>
          </a:xfrm>
        </p:grpSpPr>
        <p:sp>
          <p:nvSpPr>
            <p:cNvPr id="65" name="Zylinder 64"/>
            <p:cNvSpPr/>
            <p:nvPr/>
          </p:nvSpPr>
          <p:spPr>
            <a:xfrm>
              <a:off x="695086" y="3168647"/>
              <a:ext cx="760729" cy="1264920"/>
            </a:xfrm>
            <a:prstGeom prst="can">
              <a:avLst>
                <a:gd name="adj" fmla="val 14983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30" tIns="45715" rIns="91430" bIns="45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100" dirty="0">
                <a:ea typeface="Calibri"/>
                <a:cs typeface="Times New Roman"/>
              </a:endParaRPr>
            </a:p>
            <a:p>
              <a:pPr algn="ctr"/>
              <a:endParaRPr lang="de-DE" sz="1100" dirty="0">
                <a:ea typeface="Calibri"/>
                <a:cs typeface="Times New Roman"/>
              </a:endParaRPr>
            </a:p>
          </p:txBody>
        </p:sp>
        <p:sp>
          <p:nvSpPr>
            <p:cNvPr id="67" name="Zylinder 66"/>
            <p:cNvSpPr/>
            <p:nvPr/>
          </p:nvSpPr>
          <p:spPr>
            <a:xfrm>
              <a:off x="698605" y="3899375"/>
              <a:ext cx="760044" cy="533648"/>
            </a:xfrm>
            <a:prstGeom prst="can">
              <a:avLst>
                <a:gd name="adj" fmla="val 2143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71" name="Textfeld 2"/>
          <p:cNvSpPr txBox="1"/>
          <p:nvPr/>
        </p:nvSpPr>
        <p:spPr>
          <a:xfrm>
            <a:off x="1261793" y="3972021"/>
            <a:ext cx="908216" cy="3413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45715" rIns="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ea typeface="Calibri"/>
                <a:cs typeface="Times New Roman"/>
              </a:rPr>
              <a:t>(4) Drop again to detect intermediate changes</a:t>
            </a:r>
            <a:endParaRPr lang="de-DE" sz="800" b="1" dirty="0">
              <a:ea typeface="Calibri"/>
              <a:cs typeface="Times New Roman"/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377622" y="5340407"/>
            <a:ext cx="756000" cy="1170258"/>
            <a:chOff x="695086" y="3168647"/>
            <a:chExt cx="763563" cy="1264920"/>
          </a:xfrm>
        </p:grpSpPr>
        <p:sp>
          <p:nvSpPr>
            <p:cNvPr id="79" name="Zylinder 78"/>
            <p:cNvSpPr/>
            <p:nvPr/>
          </p:nvSpPr>
          <p:spPr>
            <a:xfrm>
              <a:off x="695086" y="3168647"/>
              <a:ext cx="760729" cy="1264920"/>
            </a:xfrm>
            <a:prstGeom prst="can">
              <a:avLst>
                <a:gd name="adj" fmla="val 14983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30" tIns="45715" rIns="91430" bIns="4571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100" dirty="0">
                <a:ea typeface="Calibri"/>
                <a:cs typeface="Times New Roman"/>
              </a:endParaRPr>
            </a:p>
            <a:p>
              <a:pPr algn="ctr"/>
              <a:endParaRPr lang="de-DE" sz="1100" dirty="0">
                <a:ea typeface="Calibri"/>
                <a:cs typeface="Times New Roman"/>
              </a:endParaRPr>
            </a:p>
          </p:txBody>
        </p:sp>
        <p:sp>
          <p:nvSpPr>
            <p:cNvPr id="80" name="Zylinder 79"/>
            <p:cNvSpPr/>
            <p:nvPr/>
          </p:nvSpPr>
          <p:spPr>
            <a:xfrm>
              <a:off x="698605" y="3707022"/>
              <a:ext cx="760044" cy="726001"/>
            </a:xfrm>
            <a:prstGeom prst="can">
              <a:avLst>
                <a:gd name="adj" fmla="val 1434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83" name="Zylinder 82"/>
          <p:cNvSpPr/>
          <p:nvPr/>
        </p:nvSpPr>
        <p:spPr>
          <a:xfrm>
            <a:off x="2250460" y="4837551"/>
            <a:ext cx="756000" cy="273685"/>
          </a:xfrm>
          <a:prstGeom prst="can">
            <a:avLst>
              <a:gd name="adj" fmla="val 40912"/>
            </a:avLst>
          </a:prstGeom>
          <a:pattFill prst="ltUpDiag">
            <a:fgClr>
              <a:schemeClr val="accent6"/>
            </a:fgClr>
            <a:bgClr>
              <a:schemeClr val="accent5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cxnSp>
        <p:nvCxnSpPr>
          <p:cNvPr id="93" name="Gerade Verbindung mit Pfeil 11"/>
          <p:cNvCxnSpPr>
            <a:stCxn id="65" idx="4"/>
            <a:endCxn id="68" idx="2"/>
          </p:cNvCxnSpPr>
          <p:nvPr/>
        </p:nvCxnSpPr>
        <p:spPr>
          <a:xfrm>
            <a:off x="1132856" y="3634251"/>
            <a:ext cx="1117604" cy="218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Zylinder 100"/>
          <p:cNvSpPr/>
          <p:nvPr/>
        </p:nvSpPr>
        <p:spPr>
          <a:xfrm>
            <a:off x="2238281" y="5841780"/>
            <a:ext cx="756000" cy="1170258"/>
          </a:xfrm>
          <a:prstGeom prst="can">
            <a:avLst>
              <a:gd name="adj" fmla="val 1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 smtClean="0">
              <a:ea typeface="Calibri"/>
              <a:cs typeface="Times New Roman"/>
            </a:endParaRPr>
          </a:p>
          <a:p>
            <a:pPr algn="ctr"/>
            <a:r>
              <a:rPr lang="en-US" sz="1100" dirty="0" smtClean="0">
                <a:ea typeface="Calibri"/>
                <a:cs typeface="Times New Roman"/>
              </a:rPr>
              <a:t>Interme­diate DB</a:t>
            </a:r>
            <a:endParaRPr lang="de-DE" sz="1100" dirty="0">
              <a:ea typeface="Calibri"/>
              <a:cs typeface="Times New Roman"/>
            </a:endParaRPr>
          </a:p>
          <a:p>
            <a:pPr algn="ctr"/>
            <a:r>
              <a:rPr lang="en-US" sz="1100" dirty="0">
                <a:ea typeface="Times New Roman"/>
                <a:cs typeface="Times New Roman"/>
              </a:rPr>
              <a:t> </a:t>
            </a:r>
            <a:endParaRPr lang="de-DE" sz="1100" dirty="0">
              <a:ea typeface="Calibri"/>
              <a:cs typeface="Times New Roman"/>
            </a:endParaRPr>
          </a:p>
        </p:txBody>
      </p:sp>
      <p:sp>
        <p:nvSpPr>
          <p:cNvPr id="102" name="Zylinder 101"/>
          <p:cNvSpPr/>
          <p:nvPr/>
        </p:nvSpPr>
        <p:spPr>
          <a:xfrm>
            <a:off x="2238281" y="6655328"/>
            <a:ext cx="756000" cy="36556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/>
                <a:ea typeface="Calibri"/>
              </a:rPr>
              <a:t/>
            </a:r>
            <a:br>
              <a:rPr lang="en-US" sz="1100" dirty="0">
                <a:effectLst/>
                <a:latin typeface="Times New Roman"/>
                <a:ea typeface="Calibri"/>
              </a:rPr>
            </a:br>
            <a:endParaRPr lang="de-DE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3" name="Zylinder 102"/>
          <p:cNvSpPr/>
          <p:nvPr/>
        </p:nvSpPr>
        <p:spPr>
          <a:xfrm>
            <a:off x="2238281" y="6389372"/>
            <a:ext cx="756000" cy="365029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/>
                <a:ea typeface="Calibri"/>
              </a:rPr>
              <a:t/>
            </a:r>
            <a:br>
              <a:rPr lang="en-US" sz="1100" dirty="0">
                <a:effectLst/>
                <a:latin typeface="Times New Roman"/>
                <a:ea typeface="Calibri"/>
              </a:rPr>
            </a:br>
            <a:endParaRPr lang="de-DE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4" name="Zylinder 103"/>
          <p:cNvSpPr/>
          <p:nvPr/>
        </p:nvSpPr>
        <p:spPr>
          <a:xfrm>
            <a:off x="2238281" y="6208604"/>
            <a:ext cx="756000" cy="275071"/>
          </a:xfrm>
          <a:prstGeom prst="can">
            <a:avLst>
              <a:gd name="adj" fmla="val 4091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/>
                <a:cs typeface="Times New Roman"/>
              </a:rPr>
              <a:t/>
            </a:r>
            <a:br>
              <a:rPr lang="en-US" sz="1100" dirty="0">
                <a:ea typeface="Calibri"/>
                <a:cs typeface="Times New Roman"/>
              </a:rPr>
            </a:br>
            <a:endParaRPr lang="de-DE" sz="1100" dirty="0">
              <a:ea typeface="Calibri"/>
              <a:cs typeface="Times New Roman"/>
            </a:endParaRPr>
          </a:p>
        </p:txBody>
      </p:sp>
      <p:sp>
        <p:nvSpPr>
          <p:cNvPr id="107" name="Zylinder 106"/>
          <p:cNvSpPr/>
          <p:nvPr/>
        </p:nvSpPr>
        <p:spPr>
          <a:xfrm>
            <a:off x="2238281" y="6037484"/>
            <a:ext cx="756000" cy="273685"/>
          </a:xfrm>
          <a:prstGeom prst="can">
            <a:avLst>
              <a:gd name="adj" fmla="val 40912"/>
            </a:avLst>
          </a:prstGeom>
          <a:pattFill prst="ltUpDiag">
            <a:fgClr>
              <a:schemeClr val="accent6"/>
            </a:fgClr>
            <a:bgClr>
              <a:schemeClr val="accent5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112" name="Textfeld 8"/>
          <p:cNvSpPr txBox="1"/>
          <p:nvPr/>
        </p:nvSpPr>
        <p:spPr>
          <a:xfrm>
            <a:off x="3007941" y="6426909"/>
            <a:ext cx="1287222" cy="48165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b="1" dirty="0" smtClean="0">
                <a:effectLst/>
                <a:ea typeface="Calibri"/>
                <a:cs typeface="Times New Roman"/>
              </a:rPr>
              <a:t>New virtual sync point, not including merged server data</a:t>
            </a:r>
          </a:p>
        </p:txBody>
      </p:sp>
      <p:sp>
        <p:nvSpPr>
          <p:cNvPr id="121" name="Textfeld 2"/>
          <p:cNvSpPr txBox="1"/>
          <p:nvPr/>
        </p:nvSpPr>
        <p:spPr>
          <a:xfrm>
            <a:off x="2669518" y="721497"/>
            <a:ext cx="767974" cy="39497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ea typeface="Calibri"/>
                <a:cs typeface="Times New Roman"/>
              </a:rPr>
              <a:t>Translation between data models</a:t>
            </a:r>
            <a:endParaRPr lang="de-DE" sz="800" b="1" dirty="0">
              <a:ea typeface="Calibri"/>
              <a:cs typeface="Times New Roman"/>
            </a:endParaRPr>
          </a:p>
        </p:txBody>
      </p:sp>
      <p:cxnSp>
        <p:nvCxnSpPr>
          <p:cNvPr id="125" name="Gerade Verbindung 124"/>
          <p:cNvCxnSpPr>
            <a:endCxn id="121" idx="1"/>
          </p:cNvCxnSpPr>
          <p:nvPr/>
        </p:nvCxnSpPr>
        <p:spPr>
          <a:xfrm flipV="1">
            <a:off x="1716909" y="918983"/>
            <a:ext cx="952609" cy="73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erade Verbindung mit Pfeil 126"/>
          <p:cNvCxnSpPr>
            <a:endCxn id="107" idx="2"/>
          </p:cNvCxnSpPr>
          <p:nvPr/>
        </p:nvCxnSpPr>
        <p:spPr>
          <a:xfrm>
            <a:off x="1691660" y="5925536"/>
            <a:ext cx="546621" cy="248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2" name="Textfeld 2"/>
          <p:cNvSpPr txBox="1"/>
          <p:nvPr/>
        </p:nvSpPr>
        <p:spPr>
          <a:xfrm>
            <a:off x="1162884" y="6217429"/>
            <a:ext cx="1057551" cy="5324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00" b="1" dirty="0" smtClean="0">
                <a:ea typeface="Calibri"/>
                <a:cs typeface="Times New Roman"/>
              </a:rPr>
              <a:t>(7) Save back-translated changes as server changes in intermediate DB</a:t>
            </a:r>
            <a:endParaRPr lang="de-DE" sz="800" b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22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Zeichenbereich 305"/>
          <p:cNvGrpSpPr/>
          <p:nvPr/>
        </p:nvGrpSpPr>
        <p:grpSpPr>
          <a:xfrm>
            <a:off x="710064" y="1093009"/>
            <a:ext cx="5757930" cy="4321810"/>
            <a:chOff x="0" y="0"/>
            <a:chExt cx="5757930" cy="4321810"/>
          </a:xfrm>
        </p:grpSpPr>
        <p:sp>
          <p:nvSpPr>
            <p:cNvPr id="3" name="Rechteck 2"/>
            <p:cNvSpPr/>
            <p:nvPr/>
          </p:nvSpPr>
          <p:spPr>
            <a:xfrm>
              <a:off x="0" y="0"/>
              <a:ext cx="5753735" cy="4321810"/>
            </a:xfrm>
            <a:prstGeom prst="rect">
              <a:avLst/>
            </a:prstGeom>
          </p:spPr>
        </p:sp>
        <p:cxnSp>
          <p:nvCxnSpPr>
            <p:cNvPr id="4" name="Gerade Verbindung 3"/>
            <p:cNvCxnSpPr/>
            <p:nvPr/>
          </p:nvCxnSpPr>
          <p:spPr>
            <a:xfrm>
              <a:off x="2228992" y="3290304"/>
              <a:ext cx="591185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Gerade Verbindung mit Pfeil 36"/>
            <p:cNvCxnSpPr>
              <a:endCxn id="9" idx="1"/>
            </p:cNvCxnSpPr>
            <p:nvPr/>
          </p:nvCxnSpPr>
          <p:spPr>
            <a:xfrm rot="5400000" flipH="1" flipV="1">
              <a:off x="3122298" y="1746133"/>
              <a:ext cx="2549958" cy="907138"/>
            </a:xfrm>
            <a:prstGeom prst="bentConnector3">
              <a:avLst>
                <a:gd name="adj1" fmla="val 317"/>
              </a:avLst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Gewinkelte Verbindung 6"/>
            <p:cNvCxnSpPr/>
            <p:nvPr/>
          </p:nvCxnSpPr>
          <p:spPr>
            <a:xfrm>
              <a:off x="2216498" y="3357188"/>
              <a:ext cx="504756" cy="117513"/>
            </a:xfrm>
            <a:prstGeom prst="bentConnector3">
              <a:avLst>
                <a:gd name="adj1" fmla="val 96147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2216530" y="1875404"/>
              <a:ext cx="59176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Wolke 8"/>
            <p:cNvSpPr/>
            <p:nvPr/>
          </p:nvSpPr>
          <p:spPr>
            <a:xfrm>
              <a:off x="3943761" y="98985"/>
              <a:ext cx="1814169" cy="826618"/>
            </a:xfrm>
            <a:prstGeom prst="clou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Remote client</a:t>
              </a:r>
              <a:endParaRPr lang="de-DE" sz="110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456486" y="98964"/>
              <a:ext cx="760781" cy="1177469"/>
              <a:chOff x="1456486" y="98964"/>
              <a:chExt cx="760781" cy="1177469"/>
            </a:xfrm>
          </p:grpSpPr>
          <p:sp>
            <p:nvSpPr>
              <p:cNvPr id="38" name="Zylinder 37"/>
              <p:cNvSpPr/>
              <p:nvPr/>
            </p:nvSpPr>
            <p:spPr>
              <a:xfrm>
                <a:off x="1456537" y="98964"/>
                <a:ext cx="760730" cy="632689"/>
              </a:xfrm>
              <a:prstGeom prst="can">
                <a:avLst>
                  <a:gd name="adj" fmla="val 145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en-US" sz="1100" dirty="0" smtClean="0">
                  <a:effectLst/>
                  <a:ea typeface="Calibri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100" dirty="0" smtClean="0">
                    <a:effectLst/>
                    <a:ea typeface="Calibri"/>
                    <a:cs typeface="Times New Roman"/>
                  </a:rPr>
                  <a:t>Local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/>
                </a:r>
                <a:br>
                  <a:rPr lang="en-US" sz="1100" dirty="0">
                    <a:effectLst/>
                    <a:ea typeface="Calibri"/>
                    <a:cs typeface="Times New Roman"/>
                  </a:rPr>
                </a:br>
                <a:r>
                  <a:rPr lang="en-US" sz="1100" dirty="0">
                    <a:effectLst/>
                    <a:ea typeface="Calibri"/>
                    <a:cs typeface="Times New Roman"/>
                  </a:rPr>
                  <a:t>DB</a:t>
                </a:r>
                <a:endParaRPr lang="de-DE" sz="1100" dirty="0">
                  <a:effectLst/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effectLst/>
                    <a:latin typeface="Times New Roman"/>
                    <a:ea typeface="Times New Roman"/>
                  </a:rPr>
                  <a:t> </a:t>
                </a:r>
                <a:endParaRPr lang="de-DE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9" name="Zylinder 38"/>
              <p:cNvSpPr/>
              <p:nvPr/>
            </p:nvSpPr>
            <p:spPr>
              <a:xfrm>
                <a:off x="1456537" y="910777"/>
                <a:ext cx="760730" cy="365656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Times New Roman"/>
                    <a:ea typeface="Calibri"/>
                  </a:rPr>
                  <a:t/>
                </a:r>
                <a:br>
                  <a:rPr lang="en-US" sz="1100" dirty="0">
                    <a:effectLst/>
                    <a:latin typeface="Times New Roman"/>
                    <a:ea typeface="Calibri"/>
                  </a:rPr>
                </a:br>
                <a:endParaRPr lang="de-DE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40" name="Zylinder 39"/>
              <p:cNvSpPr/>
              <p:nvPr/>
            </p:nvSpPr>
            <p:spPr>
              <a:xfrm>
                <a:off x="1456486" y="644751"/>
                <a:ext cx="760730" cy="365125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800" dirty="0" smtClean="0">
                    <a:ea typeface="Calibri"/>
                    <a:cs typeface="Times New Roman"/>
                  </a:rPr>
                  <a:t>other</a:t>
                </a:r>
                <a:endParaRPr lang="de-DE" sz="1100" dirty="0"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11" name="Rechteck 10"/>
            <p:cNvSpPr/>
            <p:nvPr/>
          </p:nvSpPr>
          <p:spPr>
            <a:xfrm>
              <a:off x="0" y="1024622"/>
              <a:ext cx="1353110" cy="216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Previously synced</a:t>
              </a:r>
              <a:endParaRPr lang="de-DE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560" y="617364"/>
              <a:ext cx="1352550" cy="356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New changes from other sources</a:t>
              </a:r>
              <a:endParaRPr lang="de-DE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563" y="1822831"/>
              <a:ext cx="1353081" cy="216000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accent4"/>
              </a:bgClr>
            </a:patt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Remote changes</a:t>
              </a:r>
              <a:endParaRPr lang="de-DE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2224590" y="983206"/>
              <a:ext cx="59176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1456997" y="1450097"/>
              <a:ext cx="760225" cy="1177293"/>
              <a:chOff x="1456997" y="1450097"/>
              <a:chExt cx="760225" cy="1177293"/>
            </a:xfrm>
          </p:grpSpPr>
          <p:sp>
            <p:nvSpPr>
              <p:cNvPr id="34" name="Zylinder 33"/>
              <p:cNvSpPr/>
              <p:nvPr/>
            </p:nvSpPr>
            <p:spPr>
              <a:xfrm>
                <a:off x="1456997" y="1450097"/>
                <a:ext cx="760044" cy="485815"/>
              </a:xfrm>
              <a:prstGeom prst="can">
                <a:avLst>
                  <a:gd name="adj" fmla="val 189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sp>
            <p:nvSpPr>
              <p:cNvPr id="35" name="Zylinder 34"/>
              <p:cNvSpPr/>
              <p:nvPr/>
            </p:nvSpPr>
            <p:spPr>
              <a:xfrm>
                <a:off x="1457178" y="2261830"/>
                <a:ext cx="760044" cy="365560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sp>
            <p:nvSpPr>
              <p:cNvPr id="36" name="Zylinder 35"/>
              <p:cNvSpPr/>
              <p:nvPr/>
            </p:nvSpPr>
            <p:spPr>
              <a:xfrm>
                <a:off x="1457127" y="1995874"/>
                <a:ext cx="760044" cy="365029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sp>
            <p:nvSpPr>
              <p:cNvPr id="37" name="Zylinder 36"/>
              <p:cNvSpPr/>
              <p:nvPr/>
            </p:nvSpPr>
            <p:spPr>
              <a:xfrm>
                <a:off x="1457048" y="1815106"/>
                <a:ext cx="760044" cy="275071"/>
              </a:xfrm>
              <a:prstGeom prst="can">
                <a:avLst>
                  <a:gd name="adj" fmla="val 40912"/>
                </a:avLst>
              </a:prstGeom>
              <a:pattFill prst="ltUpDiag">
                <a:fgClr>
                  <a:schemeClr val="accent6"/>
                </a:fgClr>
                <a:bgClr>
                  <a:schemeClr val="accent4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</p:grpSp>
        <p:sp>
          <p:nvSpPr>
            <p:cNvPr id="16" name="Textfeld 8"/>
            <p:cNvSpPr txBox="1"/>
            <p:nvPr/>
          </p:nvSpPr>
          <p:spPr>
            <a:xfrm>
              <a:off x="2500543" y="655618"/>
              <a:ext cx="1359348" cy="3854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b="1" dirty="0">
                  <a:effectLst/>
                  <a:ea typeface="Calibri"/>
                  <a:cs typeface="Times New Roman"/>
                </a:rPr>
                <a:t>(1) Client sends his changes </a:t>
              </a:r>
              <a:r>
                <a:rPr lang="en-US" sz="800" b="1" dirty="0" smtClean="0">
                  <a:effectLst/>
                  <a:ea typeface="Calibri"/>
                  <a:cs typeface="Times New Roman"/>
                </a:rPr>
                <a:t>since a previous </a:t>
              </a:r>
              <a:r>
                <a:rPr lang="en-US" sz="800" b="1" dirty="0">
                  <a:effectLst/>
                  <a:ea typeface="Calibri"/>
                  <a:cs typeface="Times New Roman"/>
                </a:rPr>
                <a:t>sync point.</a:t>
              </a:r>
              <a:endParaRPr lang="de-DE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7" name="Gewinkelte Verbindung 16"/>
            <p:cNvCxnSpPr/>
            <p:nvPr/>
          </p:nvCxnSpPr>
          <p:spPr>
            <a:xfrm rot="10800000" flipV="1">
              <a:off x="2225183" y="512268"/>
              <a:ext cx="1718581" cy="1324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feld 8"/>
            <p:cNvSpPr txBox="1"/>
            <p:nvPr/>
          </p:nvSpPr>
          <p:spPr>
            <a:xfrm>
              <a:off x="2280776" y="1662662"/>
              <a:ext cx="1579115" cy="2127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b="1" dirty="0" smtClean="0">
                  <a:effectLst/>
                  <a:ea typeface="Calibri"/>
                  <a:cs typeface="Times New Roman"/>
                </a:rPr>
                <a:t>New sync point</a:t>
              </a:r>
              <a:endParaRPr lang="de-DE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Zylinder 18"/>
            <p:cNvSpPr/>
            <p:nvPr/>
          </p:nvSpPr>
          <p:spPr>
            <a:xfrm>
              <a:off x="3056704" y="227063"/>
              <a:ext cx="760044" cy="275071"/>
            </a:xfrm>
            <a:prstGeom prst="can">
              <a:avLst>
                <a:gd name="adj" fmla="val 40912"/>
              </a:avLst>
            </a:prstGeom>
            <a:solidFill>
              <a:schemeClr val="accent4"/>
            </a:solidFill>
            <a:effectLst>
              <a:glow rad="127000">
                <a:schemeClr val="accent1">
                  <a:alpha val="0"/>
                </a:schemeClr>
              </a:glo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20" name="Textfeld 8"/>
            <p:cNvSpPr txBox="1"/>
            <p:nvPr/>
          </p:nvSpPr>
          <p:spPr>
            <a:xfrm>
              <a:off x="2756886" y="3651679"/>
              <a:ext cx="1910649" cy="50812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800" b="1" dirty="0">
                  <a:effectLst/>
                  <a:ea typeface="Calibri"/>
                  <a:cs typeface="Times New Roman"/>
                </a:rPr>
                <a:t>(3) Subtract the accepted “remote changes” from “new changes from other sources”. </a:t>
              </a:r>
              <a:endParaRPr lang="de-DE" sz="800" b="1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1" name="Textfeld 8"/>
            <p:cNvSpPr txBox="1"/>
            <p:nvPr/>
          </p:nvSpPr>
          <p:spPr>
            <a:xfrm>
              <a:off x="43672" y="2088608"/>
              <a:ext cx="1309347" cy="78283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800" b="1" dirty="0">
                  <a:effectLst/>
                  <a:ea typeface="Calibri"/>
                  <a:cs typeface="Times New Roman"/>
                </a:rPr>
                <a:t>(2) Apply the changes, possibly rejecting con­flict­ing changes in “other” on a per-field basis, by modifi­cation date</a:t>
              </a:r>
              <a:r>
                <a:rPr lang="en-US" sz="800" b="1" dirty="0" smtClean="0">
                  <a:effectLst/>
                  <a:ea typeface="Calibri"/>
                  <a:cs typeface="Times New Roman"/>
                </a:rPr>
                <a:t>. Save accepted changes in a new commit.</a:t>
              </a:r>
              <a:endParaRPr lang="de-DE" sz="800" b="1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2" name="Textfeld 8"/>
            <p:cNvSpPr txBox="1"/>
            <p:nvPr/>
          </p:nvSpPr>
          <p:spPr>
            <a:xfrm>
              <a:off x="4048125" y="2667343"/>
              <a:ext cx="842569" cy="4168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800" b="1">
                  <a:effectLst/>
                  <a:ea typeface="Calibri"/>
                  <a:cs typeface="Times New Roman"/>
                </a:rPr>
                <a:t>(4) Upload these changes</a:t>
              </a:r>
              <a:endParaRPr lang="de-DE" sz="800" b="1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3" name="Gerade Verbindung mit Pfeil 5"/>
            <p:cNvCxnSpPr/>
            <p:nvPr/>
          </p:nvCxnSpPr>
          <p:spPr>
            <a:xfrm flipV="1">
              <a:off x="2224430" y="3474681"/>
              <a:ext cx="960409" cy="12431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/>
          </p:nvGrpSpPr>
          <p:grpSpPr>
            <a:xfrm>
              <a:off x="2595969" y="3343627"/>
              <a:ext cx="212320" cy="233780"/>
              <a:chOff x="3562496" y="1948262"/>
              <a:chExt cx="212320" cy="233780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3562496" y="1948262"/>
                <a:ext cx="212320" cy="23378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  <p:sp>
            <p:nvSpPr>
              <p:cNvPr id="33" name="Minus 32"/>
              <p:cNvSpPr/>
              <p:nvPr/>
            </p:nvSpPr>
            <p:spPr>
              <a:xfrm rot="2788504">
                <a:off x="3565759" y="1988022"/>
                <a:ext cx="213366" cy="159883"/>
              </a:xfrm>
              <a:prstGeom prst="mathMinu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/>
              </a:p>
            </p:txBody>
          </p:sp>
        </p:grpSp>
        <p:sp>
          <p:nvSpPr>
            <p:cNvPr id="25" name="Zylinder 24"/>
            <p:cNvSpPr/>
            <p:nvPr/>
          </p:nvSpPr>
          <p:spPr>
            <a:xfrm>
              <a:off x="3184940" y="3332346"/>
              <a:ext cx="758825" cy="274320"/>
            </a:xfrm>
            <a:prstGeom prst="can">
              <a:avLst>
                <a:gd name="adj" fmla="val 40912"/>
              </a:avLst>
            </a:prstGeom>
            <a:pattFill prst="ltUpDiag">
              <a:fgClr>
                <a:schemeClr val="accent4"/>
              </a:fgClr>
              <a:bgClr>
                <a:schemeClr val="accent6"/>
              </a:bgClr>
            </a:patt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Times New Roman"/>
                  <a:ea typeface="Calibri"/>
                </a:rPr>
                <a:t> </a:t>
              </a:r>
              <a:endParaRPr lang="de-DE" sz="120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465705" y="2871442"/>
              <a:ext cx="759460" cy="1176655"/>
              <a:chOff x="1465705" y="2871442"/>
              <a:chExt cx="759460" cy="1176655"/>
            </a:xfrm>
          </p:grpSpPr>
          <p:sp>
            <p:nvSpPr>
              <p:cNvPr id="27" name="Zylinder 26"/>
              <p:cNvSpPr/>
              <p:nvPr/>
            </p:nvSpPr>
            <p:spPr>
              <a:xfrm>
                <a:off x="1465705" y="2871442"/>
                <a:ext cx="759460" cy="485775"/>
              </a:xfrm>
              <a:prstGeom prst="can">
                <a:avLst>
                  <a:gd name="adj" fmla="val 189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Times New Roman"/>
                    <a:ea typeface="Calibri"/>
                  </a:rPr>
                  <a:t> </a:t>
                </a:r>
                <a:endParaRPr lang="de-DE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8" name="Zylinder 27"/>
              <p:cNvSpPr/>
              <p:nvPr/>
            </p:nvSpPr>
            <p:spPr>
              <a:xfrm>
                <a:off x="1465705" y="3682972"/>
                <a:ext cx="759460" cy="365125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Times New Roman"/>
                    <a:ea typeface="Calibri"/>
                  </a:rPr>
                  <a:t> </a:t>
                </a:r>
                <a:endParaRPr lang="de-DE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9" name="Zylinder 28"/>
              <p:cNvSpPr/>
              <p:nvPr/>
            </p:nvSpPr>
            <p:spPr>
              <a:xfrm>
                <a:off x="1465705" y="3417542"/>
                <a:ext cx="759460" cy="364490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ffectLst/>
                    <a:latin typeface="Times New Roman"/>
                    <a:ea typeface="Calibri"/>
                  </a:rPr>
                  <a:t> </a:t>
                </a:r>
                <a:endParaRPr lang="de-DE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0" name="Zylinder 29"/>
              <p:cNvSpPr/>
              <p:nvPr/>
            </p:nvSpPr>
            <p:spPr>
              <a:xfrm>
                <a:off x="1465705" y="3236567"/>
                <a:ext cx="759460" cy="274955"/>
              </a:xfrm>
              <a:prstGeom prst="can">
                <a:avLst>
                  <a:gd name="adj" fmla="val 40912"/>
                </a:avLst>
              </a:prstGeom>
              <a:pattFill prst="ltUpDiag">
                <a:fgClr>
                  <a:schemeClr val="accent6"/>
                </a:fgClr>
                <a:bgClr>
                  <a:schemeClr val="accent4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>
                    <a:ea typeface="Calibri"/>
                    <a:cs typeface="Times New Roman"/>
                  </a:rPr>
                  <a:t> </a:t>
                </a:r>
              </a:p>
            </p:txBody>
          </p:sp>
        </p:grpSp>
        <p:sp>
          <p:nvSpPr>
            <p:cNvPr id="43" name="Textfeld 8"/>
            <p:cNvSpPr txBox="1"/>
            <p:nvPr/>
          </p:nvSpPr>
          <p:spPr>
            <a:xfrm>
              <a:off x="2267147" y="3069594"/>
              <a:ext cx="917794" cy="2127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 b="1" dirty="0" smtClean="0">
                  <a:effectLst/>
                  <a:ea typeface="Calibri"/>
                  <a:cs typeface="Times New Roman"/>
                </a:rPr>
                <a:t>New sync point</a:t>
              </a:r>
              <a:endParaRPr lang="de-DE" sz="1100" dirty="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41" name="Rechteck 40"/>
          <p:cNvSpPr/>
          <p:nvPr/>
        </p:nvSpPr>
        <p:spPr>
          <a:xfrm>
            <a:off x="0" y="0"/>
            <a:ext cx="2380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Be the Merging Master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2967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erade Verbindung 117"/>
          <p:cNvCxnSpPr>
            <a:endCxn id="147" idx="2"/>
          </p:cNvCxnSpPr>
          <p:nvPr/>
        </p:nvCxnSpPr>
        <p:spPr>
          <a:xfrm>
            <a:off x="3469788" y="7302994"/>
            <a:ext cx="1398312" cy="2363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Gerade Verbindung 120"/>
          <p:cNvCxnSpPr>
            <a:stCxn id="179" idx="0"/>
            <a:endCxn id="180" idx="2"/>
          </p:cNvCxnSpPr>
          <p:nvPr/>
        </p:nvCxnSpPr>
        <p:spPr>
          <a:xfrm>
            <a:off x="4575125" y="5704300"/>
            <a:ext cx="297437" cy="125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Gerade Verbindung 116"/>
          <p:cNvCxnSpPr>
            <a:stCxn id="160" idx="0"/>
            <a:endCxn id="162" idx="2"/>
          </p:cNvCxnSpPr>
          <p:nvPr/>
        </p:nvCxnSpPr>
        <p:spPr>
          <a:xfrm>
            <a:off x="3461441" y="4032948"/>
            <a:ext cx="3629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3380424" y="3172497"/>
            <a:ext cx="1637676" cy="95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432463" y="4555248"/>
            <a:ext cx="1637676" cy="95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V="1">
            <a:off x="2085396" y="1742820"/>
            <a:ext cx="3542304" cy="9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2708920" y="864626"/>
            <a:ext cx="759600" cy="1176020"/>
            <a:chOff x="706705" y="657424"/>
            <a:chExt cx="760730" cy="1176020"/>
          </a:xfrm>
        </p:grpSpPr>
        <p:sp>
          <p:nvSpPr>
            <p:cNvPr id="108" name="Zylinder 107"/>
            <p:cNvSpPr/>
            <p:nvPr/>
          </p:nvSpPr>
          <p:spPr>
            <a:xfrm>
              <a:off x="707975" y="657424"/>
              <a:ext cx="759460" cy="1176020"/>
            </a:xfrm>
            <a:prstGeom prst="can">
              <a:avLst>
                <a:gd name="adj" fmla="val 1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09" name="Zylinder 108"/>
            <p:cNvSpPr/>
            <p:nvPr/>
          </p:nvSpPr>
          <p:spPr>
            <a:xfrm>
              <a:off x="706705" y="1468319"/>
              <a:ext cx="759460" cy="365125"/>
            </a:xfrm>
            <a:prstGeom prst="can">
              <a:avLst>
                <a:gd name="adj" fmla="val 3299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876555" y="864626"/>
            <a:ext cx="759600" cy="1176020"/>
            <a:chOff x="0" y="0"/>
            <a:chExt cx="760730" cy="1176020"/>
          </a:xfrm>
        </p:grpSpPr>
        <p:sp>
          <p:nvSpPr>
            <p:cNvPr id="106" name="Zylinder 105"/>
            <p:cNvSpPr/>
            <p:nvPr/>
          </p:nvSpPr>
          <p:spPr>
            <a:xfrm>
              <a:off x="1270" y="0"/>
              <a:ext cx="759460" cy="1176020"/>
            </a:xfrm>
            <a:prstGeom prst="can">
              <a:avLst>
                <a:gd name="adj" fmla="val 1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07" name="Zylinder 106"/>
            <p:cNvSpPr/>
            <p:nvPr/>
          </p:nvSpPr>
          <p:spPr>
            <a:xfrm>
              <a:off x="0" y="810895"/>
              <a:ext cx="759460" cy="365125"/>
            </a:xfrm>
            <a:prstGeom prst="can">
              <a:avLst>
                <a:gd name="adj" fmla="val 3299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3823873" y="864626"/>
            <a:ext cx="760730" cy="1176020"/>
            <a:chOff x="0" y="0"/>
            <a:chExt cx="760730" cy="1176020"/>
          </a:xfrm>
        </p:grpSpPr>
        <p:sp>
          <p:nvSpPr>
            <p:cNvPr id="104" name="Zylinder 103"/>
            <p:cNvSpPr/>
            <p:nvPr/>
          </p:nvSpPr>
          <p:spPr>
            <a:xfrm>
              <a:off x="1270" y="0"/>
              <a:ext cx="759460" cy="1176020"/>
            </a:xfrm>
            <a:prstGeom prst="can">
              <a:avLst>
                <a:gd name="adj" fmla="val 1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05" name="Zylinder 104"/>
            <p:cNvSpPr/>
            <p:nvPr/>
          </p:nvSpPr>
          <p:spPr>
            <a:xfrm>
              <a:off x="0" y="810895"/>
              <a:ext cx="759460" cy="365125"/>
            </a:xfrm>
            <a:prstGeom prst="can">
              <a:avLst>
                <a:gd name="adj" fmla="val 3299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15" name="Textfeld 8"/>
          <p:cNvSpPr txBox="1"/>
          <p:nvPr/>
        </p:nvSpPr>
        <p:spPr>
          <a:xfrm>
            <a:off x="1521046" y="1530783"/>
            <a:ext cx="1178343" cy="21209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00" b="1">
                <a:ea typeface="Calibri"/>
                <a:cs typeface="Times New Roman"/>
              </a:rPr>
              <a:t>Common sync point</a:t>
            </a:r>
            <a:endParaRPr lang="de-DE" sz="800" b="1">
              <a:ea typeface="Calibri"/>
              <a:cs typeface="Times New Roman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83781" y="1823539"/>
            <a:ext cx="1352550" cy="21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>
                <a:ea typeface="Calibri"/>
                <a:cs typeface="Times New Roman"/>
              </a:rPr>
              <a:t>Previously synced</a:t>
            </a:r>
            <a:endParaRPr lang="de-DE" sz="1100">
              <a:ea typeface="Calibri"/>
              <a:cs typeface="Times New Roman"/>
            </a:endParaRPr>
          </a:p>
        </p:txBody>
      </p:sp>
      <p:sp>
        <p:nvSpPr>
          <p:cNvPr id="17" name="Textfeld 8"/>
          <p:cNvSpPr txBox="1"/>
          <p:nvPr/>
        </p:nvSpPr>
        <p:spPr>
          <a:xfrm>
            <a:off x="2576535" y="494204"/>
            <a:ext cx="958136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>
                <a:ea typeface="Calibri"/>
                <a:cs typeface="Times New Roman"/>
              </a:rPr>
              <a:t>Participant A</a:t>
            </a:r>
          </a:p>
        </p:txBody>
      </p:sp>
      <p:sp>
        <p:nvSpPr>
          <p:cNvPr id="18" name="Textfeld 8"/>
          <p:cNvSpPr txBox="1"/>
          <p:nvPr/>
        </p:nvSpPr>
        <p:spPr>
          <a:xfrm>
            <a:off x="3740612" y="487771"/>
            <a:ext cx="957580" cy="2108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>
                <a:ea typeface="Calibri"/>
                <a:cs typeface="Times New Roman"/>
              </a:rPr>
              <a:t>Participant B</a:t>
            </a:r>
            <a:endParaRPr lang="de-DE" sz="800" b="1">
              <a:ea typeface="Calibri"/>
              <a:cs typeface="Times New Roman"/>
            </a:endParaRPr>
          </a:p>
        </p:txBody>
      </p:sp>
      <p:sp>
        <p:nvSpPr>
          <p:cNvPr id="19" name="Textfeld 8"/>
          <p:cNvSpPr txBox="1"/>
          <p:nvPr/>
        </p:nvSpPr>
        <p:spPr>
          <a:xfrm>
            <a:off x="4876555" y="489317"/>
            <a:ext cx="759600" cy="2108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>
                <a:ea typeface="Calibri"/>
                <a:cs typeface="Times New Roman"/>
              </a:rPr>
              <a:t>Participant C</a:t>
            </a:r>
            <a:endParaRPr lang="de-DE" sz="800" b="1">
              <a:ea typeface="Calibri"/>
              <a:cs typeface="Times New Roman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2708920" y="2293823"/>
            <a:ext cx="759600" cy="1175385"/>
            <a:chOff x="0" y="0"/>
            <a:chExt cx="760730" cy="1176020"/>
          </a:xfrm>
        </p:grpSpPr>
        <p:sp>
          <p:nvSpPr>
            <p:cNvPr id="102" name="Zylinder 101"/>
            <p:cNvSpPr/>
            <p:nvPr/>
          </p:nvSpPr>
          <p:spPr>
            <a:xfrm>
              <a:off x="1270" y="0"/>
              <a:ext cx="759460" cy="1176020"/>
            </a:xfrm>
            <a:prstGeom prst="can">
              <a:avLst>
                <a:gd name="adj" fmla="val 1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03" name="Zylinder 102"/>
            <p:cNvSpPr/>
            <p:nvPr/>
          </p:nvSpPr>
          <p:spPr>
            <a:xfrm>
              <a:off x="0" y="810895"/>
              <a:ext cx="759460" cy="365125"/>
            </a:xfrm>
            <a:prstGeom prst="can">
              <a:avLst>
                <a:gd name="adj" fmla="val 3299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876555" y="2293823"/>
            <a:ext cx="759600" cy="1175385"/>
            <a:chOff x="2254885" y="0"/>
            <a:chExt cx="760730" cy="1176020"/>
          </a:xfrm>
        </p:grpSpPr>
        <p:sp>
          <p:nvSpPr>
            <p:cNvPr id="100" name="Zylinder 99"/>
            <p:cNvSpPr/>
            <p:nvPr/>
          </p:nvSpPr>
          <p:spPr>
            <a:xfrm>
              <a:off x="2256155" y="0"/>
              <a:ext cx="759460" cy="1176020"/>
            </a:xfrm>
            <a:prstGeom prst="can">
              <a:avLst>
                <a:gd name="adj" fmla="val 1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01" name="Zylinder 100"/>
            <p:cNvSpPr/>
            <p:nvPr/>
          </p:nvSpPr>
          <p:spPr>
            <a:xfrm>
              <a:off x="2254885" y="810895"/>
              <a:ext cx="759460" cy="365125"/>
            </a:xfrm>
            <a:prstGeom prst="can">
              <a:avLst>
                <a:gd name="adj" fmla="val 3299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3823873" y="2293823"/>
            <a:ext cx="760730" cy="1175385"/>
            <a:chOff x="1144905" y="0"/>
            <a:chExt cx="760730" cy="1176020"/>
          </a:xfrm>
        </p:grpSpPr>
        <p:sp>
          <p:nvSpPr>
            <p:cNvPr id="98" name="Zylinder 97"/>
            <p:cNvSpPr/>
            <p:nvPr/>
          </p:nvSpPr>
          <p:spPr>
            <a:xfrm>
              <a:off x="1146175" y="0"/>
              <a:ext cx="759460" cy="1176020"/>
            </a:xfrm>
            <a:prstGeom prst="can">
              <a:avLst>
                <a:gd name="adj" fmla="val 1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99" name="Zylinder 98"/>
            <p:cNvSpPr/>
            <p:nvPr/>
          </p:nvSpPr>
          <p:spPr>
            <a:xfrm>
              <a:off x="1144905" y="810895"/>
              <a:ext cx="759460" cy="365125"/>
            </a:xfrm>
            <a:prstGeom prst="can">
              <a:avLst>
                <a:gd name="adj" fmla="val 3299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23" name="Zylinder 22"/>
          <p:cNvSpPr/>
          <p:nvPr/>
        </p:nvSpPr>
        <p:spPr>
          <a:xfrm>
            <a:off x="2708920" y="2952130"/>
            <a:ext cx="759600" cy="274320"/>
          </a:xfrm>
          <a:prstGeom prst="can">
            <a:avLst>
              <a:gd name="adj" fmla="val 409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24" name="Zylinder 23"/>
          <p:cNvSpPr/>
          <p:nvPr/>
        </p:nvSpPr>
        <p:spPr>
          <a:xfrm>
            <a:off x="3824508" y="2860752"/>
            <a:ext cx="759460" cy="364490"/>
          </a:xfrm>
          <a:prstGeom prst="can">
            <a:avLst>
              <a:gd name="adj" fmla="val 33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25" name="Zylinder 24"/>
          <p:cNvSpPr/>
          <p:nvPr/>
        </p:nvSpPr>
        <p:spPr>
          <a:xfrm>
            <a:off x="4876555" y="2950346"/>
            <a:ext cx="759600" cy="273685"/>
          </a:xfrm>
          <a:prstGeom prst="can">
            <a:avLst>
              <a:gd name="adj" fmla="val 409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26" name="Textfeld 8"/>
          <p:cNvSpPr txBox="1"/>
          <p:nvPr/>
        </p:nvSpPr>
        <p:spPr>
          <a:xfrm>
            <a:off x="0" y="340681"/>
            <a:ext cx="1790260" cy="12415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800" b="1" dirty="0" smtClean="0">
                <a:ea typeface="Calibri"/>
                <a:cs typeface="Times New Roman"/>
              </a:rPr>
              <a:t>Participants share commits, but not the order of commits. Conflicting changes of two commits of which is not known which happened first in logical time are resolved in a merge commit.</a:t>
            </a:r>
          </a:p>
          <a:p>
            <a:pPr algn="just"/>
            <a:endParaRPr lang="en-US" sz="800" b="1" dirty="0" smtClean="0">
              <a:ea typeface="Calibri"/>
              <a:cs typeface="Times New Roman"/>
            </a:endParaRPr>
          </a:p>
          <a:p>
            <a:pPr algn="just"/>
            <a:r>
              <a:rPr lang="en-US" sz="800" b="1" dirty="0" smtClean="0">
                <a:solidFill>
                  <a:schemeClr val="tx1"/>
                </a:solidFill>
                <a:ea typeface="Calibri"/>
                <a:cs typeface="Times New Roman"/>
              </a:rPr>
              <a:t>Invariant: Applying a merge commit means that the final state of the database is independent of the order of the two based-on commits </a:t>
            </a:r>
            <a:r>
              <a:rPr lang="en-US" sz="800" b="1" dirty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  <a:endParaRPr lang="de-DE" sz="800" b="1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83781" y="2802391"/>
            <a:ext cx="1352550" cy="4240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0000"/>
                </a:schemeClr>
              </a:gs>
              <a:gs pos="60000">
                <a:schemeClr val="accent4">
                  <a:lumMod val="80000"/>
                </a:schemeClr>
              </a:gs>
              <a:gs pos="75000">
                <a:schemeClr val="accent1">
                  <a:lumMod val="80000"/>
                </a:schemeClr>
              </a:gs>
              <a:gs pos="40000">
                <a:schemeClr val="accent4">
                  <a:lumMod val="80000"/>
                </a:schemeClr>
              </a:gs>
              <a:gs pos="25000">
                <a:schemeClr val="accent2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>
                <a:ea typeface="Calibri"/>
                <a:cs typeface="Times New Roman"/>
              </a:rPr>
              <a:t>Independent changes,</a:t>
            </a:r>
            <a:endParaRPr lang="de-DE" sz="1100">
              <a:ea typeface="Calibri"/>
              <a:cs typeface="Times New Roman"/>
            </a:endParaRPr>
          </a:p>
          <a:p>
            <a:pPr algn="ctr"/>
            <a:r>
              <a:rPr lang="en-US" sz="1100">
                <a:ea typeface="Calibri"/>
                <a:cs typeface="Times New Roman"/>
              </a:rPr>
              <a:t>Possibly conflicting</a:t>
            </a:r>
            <a:endParaRPr lang="de-DE" sz="1100">
              <a:ea typeface="Calibri"/>
              <a:cs typeface="Times New Roman"/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4876555" y="3675151"/>
            <a:ext cx="759600" cy="1174750"/>
            <a:chOff x="2254885" y="0"/>
            <a:chExt cx="760730" cy="1176020"/>
          </a:xfrm>
        </p:grpSpPr>
        <p:sp>
          <p:nvSpPr>
            <p:cNvPr id="96" name="Zylinder 95"/>
            <p:cNvSpPr/>
            <p:nvPr/>
          </p:nvSpPr>
          <p:spPr>
            <a:xfrm>
              <a:off x="2256155" y="0"/>
              <a:ext cx="759460" cy="1176020"/>
            </a:xfrm>
            <a:prstGeom prst="can">
              <a:avLst>
                <a:gd name="adj" fmla="val 1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97" name="Zylinder 96"/>
            <p:cNvSpPr/>
            <p:nvPr/>
          </p:nvSpPr>
          <p:spPr>
            <a:xfrm>
              <a:off x="2254885" y="810895"/>
              <a:ext cx="759460" cy="365125"/>
            </a:xfrm>
            <a:prstGeom prst="can">
              <a:avLst>
                <a:gd name="adj" fmla="val 3299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29" name="Zylinder 28"/>
          <p:cNvSpPr/>
          <p:nvPr/>
        </p:nvSpPr>
        <p:spPr>
          <a:xfrm>
            <a:off x="4876555" y="4331741"/>
            <a:ext cx="759600" cy="273050"/>
          </a:xfrm>
          <a:prstGeom prst="can">
            <a:avLst>
              <a:gd name="adj" fmla="val 409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30" name="Textfeld 8"/>
          <p:cNvSpPr txBox="1"/>
          <p:nvPr/>
        </p:nvSpPr>
        <p:spPr>
          <a:xfrm>
            <a:off x="3438958" y="3152911"/>
            <a:ext cx="411940" cy="7516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00" b="1" dirty="0">
                <a:ea typeface="Calibri"/>
                <a:cs typeface="Times New Roman"/>
              </a:rPr>
              <a:t>Common sync point</a:t>
            </a:r>
            <a:endParaRPr lang="de-DE" sz="800" b="1" dirty="0">
              <a:ea typeface="Calibri"/>
              <a:cs typeface="Times New Roman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95130" y="3964310"/>
            <a:ext cx="1352550" cy="4305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accent2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ea typeface="Calibri"/>
                <a:cs typeface="Times New Roman"/>
              </a:rPr>
              <a:t>Sync between A and </a:t>
            </a:r>
            <a:r>
              <a:rPr lang="en-US" sz="1100" dirty="0" smtClean="0">
                <a:ea typeface="Calibri"/>
                <a:cs typeface="Times New Roman"/>
              </a:rPr>
              <a:t>B,</a:t>
            </a:r>
          </a:p>
          <a:p>
            <a:pPr algn="ctr"/>
            <a:r>
              <a:rPr lang="en-US" sz="1100" dirty="0" smtClean="0">
                <a:ea typeface="Calibri"/>
                <a:cs typeface="Times New Roman"/>
              </a:rPr>
              <a:t>with merge commit</a:t>
            </a:r>
            <a:endParaRPr lang="de-DE" sz="1100" dirty="0">
              <a:ea typeface="Calibri"/>
              <a:cs typeface="Times New Roman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3824438" y="3675151"/>
            <a:ext cx="759600" cy="1174750"/>
            <a:chOff x="1144905" y="0"/>
            <a:chExt cx="760730" cy="1176020"/>
          </a:xfrm>
        </p:grpSpPr>
        <p:sp>
          <p:nvSpPr>
            <p:cNvPr id="94" name="Zylinder 93"/>
            <p:cNvSpPr/>
            <p:nvPr/>
          </p:nvSpPr>
          <p:spPr>
            <a:xfrm>
              <a:off x="1146175" y="0"/>
              <a:ext cx="759460" cy="1176020"/>
            </a:xfrm>
            <a:prstGeom prst="can">
              <a:avLst>
                <a:gd name="adj" fmla="val 1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95" name="Zylinder 94"/>
            <p:cNvSpPr/>
            <p:nvPr/>
          </p:nvSpPr>
          <p:spPr>
            <a:xfrm>
              <a:off x="1144905" y="810895"/>
              <a:ext cx="759460" cy="365125"/>
            </a:xfrm>
            <a:prstGeom prst="can">
              <a:avLst>
                <a:gd name="adj" fmla="val 3299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33" name="Zylinder 32"/>
          <p:cNvSpPr/>
          <p:nvPr/>
        </p:nvSpPr>
        <p:spPr>
          <a:xfrm>
            <a:off x="3824438" y="4242206"/>
            <a:ext cx="759600" cy="363855"/>
          </a:xfrm>
          <a:prstGeom prst="can">
            <a:avLst>
              <a:gd name="adj" fmla="val 33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cxnSp>
        <p:nvCxnSpPr>
          <p:cNvPr id="35" name="Gerade Verbindung 34"/>
          <p:cNvCxnSpPr/>
          <p:nvPr/>
        </p:nvCxnSpPr>
        <p:spPr>
          <a:xfrm>
            <a:off x="3413416" y="6497408"/>
            <a:ext cx="1637665" cy="95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159" idx="0"/>
            <a:endCxn id="167" idx="2"/>
          </p:cNvCxnSpPr>
          <p:nvPr/>
        </p:nvCxnSpPr>
        <p:spPr>
          <a:xfrm flipV="1">
            <a:off x="3457464" y="5973543"/>
            <a:ext cx="365140" cy="13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883781" y="5750834"/>
            <a:ext cx="1402218" cy="428095"/>
          </a:xfrm>
          <a:prstGeom prst="rect">
            <a:avLst/>
          </a:prstGeom>
          <a:pattFill prst="ltUpDiag">
            <a:fgClr>
              <a:schemeClr val="accent5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smtClean="0">
                <a:ea typeface="Calibri"/>
                <a:cs typeface="Times New Roman"/>
              </a:rPr>
              <a:t>Sync between B and C,</a:t>
            </a:r>
            <a:r>
              <a:rPr lang="de-DE" sz="1100" dirty="0" smtClean="0">
                <a:ea typeface="Calibri"/>
                <a:cs typeface="Times New Roman"/>
              </a:rPr>
              <a:t> </a:t>
            </a:r>
            <a:r>
              <a:rPr lang="en-US" sz="1100" dirty="0" smtClean="0">
                <a:ea typeface="Calibri"/>
                <a:cs typeface="Times New Roman"/>
              </a:rPr>
              <a:t>with</a:t>
            </a:r>
            <a:r>
              <a:rPr lang="de-DE" sz="1100" dirty="0" smtClean="0">
                <a:ea typeface="Calibri"/>
                <a:cs typeface="Times New Roman"/>
              </a:rPr>
              <a:t> </a:t>
            </a:r>
            <a:r>
              <a:rPr lang="de-DE" sz="1100" dirty="0" err="1" smtClean="0">
                <a:ea typeface="Calibri"/>
                <a:cs typeface="Times New Roman"/>
              </a:rPr>
              <a:t>merge</a:t>
            </a:r>
            <a:r>
              <a:rPr lang="de-DE" sz="1100" dirty="0" smtClean="0">
                <a:ea typeface="Calibri"/>
                <a:cs typeface="Times New Roman"/>
              </a:rPr>
              <a:t> </a:t>
            </a:r>
            <a:r>
              <a:rPr lang="de-DE" sz="1100" dirty="0" err="1" smtClean="0">
                <a:ea typeface="Calibri"/>
                <a:cs typeface="Times New Roman"/>
              </a:rPr>
              <a:t>commit</a:t>
            </a:r>
            <a:endParaRPr lang="en-US" sz="1100" dirty="0" smtClean="0">
              <a:ea typeface="Calibri"/>
              <a:cs typeface="Times New Roman"/>
            </a:endParaRPr>
          </a:p>
        </p:txBody>
      </p:sp>
      <p:sp>
        <p:nvSpPr>
          <p:cNvPr id="84" name="Zylinder 83"/>
          <p:cNvSpPr/>
          <p:nvPr/>
        </p:nvSpPr>
        <p:spPr>
          <a:xfrm>
            <a:off x="2708920" y="3675151"/>
            <a:ext cx="759600" cy="1174750"/>
          </a:xfrm>
          <a:prstGeom prst="can">
            <a:avLst>
              <a:gd name="adj" fmla="val 17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85" name="Zylinder 84"/>
          <p:cNvSpPr/>
          <p:nvPr/>
        </p:nvSpPr>
        <p:spPr>
          <a:xfrm>
            <a:off x="2708920" y="4484970"/>
            <a:ext cx="759600" cy="36492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>
                <a:latin typeface="Times New Roman"/>
                <a:ea typeface="Calibri"/>
              </a:rPr>
              <a:t> </a:t>
            </a:r>
            <a:endParaRPr lang="de-DE" sz="1200">
              <a:latin typeface="Times New Roman"/>
              <a:ea typeface="Times New Roman"/>
            </a:endParaRPr>
          </a:p>
        </p:txBody>
      </p:sp>
      <p:sp>
        <p:nvSpPr>
          <p:cNvPr id="86" name="Zylinder 85"/>
          <p:cNvSpPr/>
          <p:nvPr/>
        </p:nvSpPr>
        <p:spPr>
          <a:xfrm>
            <a:off x="2708920" y="4313617"/>
            <a:ext cx="759600" cy="273685"/>
          </a:xfrm>
          <a:prstGeom prst="can">
            <a:avLst>
              <a:gd name="adj" fmla="val 409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87" name="Zylinder 86"/>
          <p:cNvSpPr/>
          <p:nvPr/>
        </p:nvSpPr>
        <p:spPr>
          <a:xfrm>
            <a:off x="2708920" y="4063321"/>
            <a:ext cx="759600" cy="364490"/>
          </a:xfrm>
          <a:prstGeom prst="can">
            <a:avLst>
              <a:gd name="adj" fmla="val 33007"/>
            </a:avLst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161" name="Zylinder 160"/>
          <p:cNvSpPr/>
          <p:nvPr/>
        </p:nvSpPr>
        <p:spPr>
          <a:xfrm>
            <a:off x="3824438" y="4073377"/>
            <a:ext cx="759600" cy="273685"/>
          </a:xfrm>
          <a:prstGeom prst="can">
            <a:avLst>
              <a:gd name="adj" fmla="val 409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73" name="Zylinder 72"/>
          <p:cNvSpPr/>
          <p:nvPr/>
        </p:nvSpPr>
        <p:spPr>
          <a:xfrm>
            <a:off x="4872562" y="5118395"/>
            <a:ext cx="759600" cy="1174115"/>
          </a:xfrm>
          <a:prstGeom prst="can">
            <a:avLst>
              <a:gd name="adj" fmla="val 17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74" name="Zylinder 73"/>
          <p:cNvSpPr/>
          <p:nvPr/>
        </p:nvSpPr>
        <p:spPr>
          <a:xfrm>
            <a:off x="4872562" y="6426879"/>
            <a:ext cx="759600" cy="364534"/>
          </a:xfrm>
          <a:prstGeom prst="can">
            <a:avLst>
              <a:gd name="adj" fmla="val 329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75" name="Zylinder 74"/>
          <p:cNvSpPr/>
          <p:nvPr/>
        </p:nvSpPr>
        <p:spPr>
          <a:xfrm>
            <a:off x="4872562" y="6273428"/>
            <a:ext cx="759600" cy="272902"/>
          </a:xfrm>
          <a:prstGeom prst="can">
            <a:avLst>
              <a:gd name="adj" fmla="val 409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76" name="Zylinder 75"/>
          <p:cNvSpPr/>
          <p:nvPr/>
        </p:nvSpPr>
        <p:spPr>
          <a:xfrm>
            <a:off x="4872562" y="6016560"/>
            <a:ext cx="759600" cy="363658"/>
          </a:xfrm>
          <a:prstGeom prst="can">
            <a:avLst>
              <a:gd name="adj" fmla="val 33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44" name="Gerade Verbindung 43"/>
          <p:cNvCxnSpPr/>
          <p:nvPr/>
        </p:nvCxnSpPr>
        <p:spPr>
          <a:xfrm>
            <a:off x="975283" y="4985295"/>
            <a:ext cx="504112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0" y="4"/>
            <a:ext cx="4572000" cy="369322"/>
          </a:xfrm>
          <a:prstGeom prst="rect">
            <a:avLst/>
          </a:prstGeom>
        </p:spPr>
        <p:txBody>
          <a:bodyPr lIns="91430" tIns="45715" rIns="91430" bIns="45715">
            <a:spAutoFit/>
          </a:bodyPr>
          <a:lstStyle/>
          <a:p>
            <a:r>
              <a:rPr lang="en-US" b="1" dirty="0" smtClean="0"/>
              <a:t>P2P-Sync with merge commits.</a:t>
            </a:r>
            <a:endParaRPr lang="de-DE" b="1" dirty="0"/>
          </a:p>
        </p:txBody>
      </p:sp>
      <p:sp>
        <p:nvSpPr>
          <p:cNvPr id="115" name="Zylinder 138"/>
          <p:cNvSpPr/>
          <p:nvPr/>
        </p:nvSpPr>
        <p:spPr>
          <a:xfrm>
            <a:off x="3822604" y="5848432"/>
            <a:ext cx="759600" cy="119726"/>
          </a:xfrm>
          <a:custGeom>
            <a:avLst/>
            <a:gdLst>
              <a:gd name="connsiteX0" fmla="*/ 0 w 758814"/>
              <a:gd name="connsiteY0" fmla="*/ 56114 h 274318"/>
              <a:gd name="connsiteX1" fmla="*/ 379407 w 758814"/>
              <a:gd name="connsiteY1" fmla="*/ 112228 h 274318"/>
              <a:gd name="connsiteX2" fmla="*/ 758814 w 758814"/>
              <a:gd name="connsiteY2" fmla="*/ 56114 h 274318"/>
              <a:gd name="connsiteX3" fmla="*/ 758814 w 758814"/>
              <a:gd name="connsiteY3" fmla="*/ 218204 h 274318"/>
              <a:gd name="connsiteX4" fmla="*/ 379407 w 758814"/>
              <a:gd name="connsiteY4" fmla="*/ 274318 h 274318"/>
              <a:gd name="connsiteX5" fmla="*/ 0 w 758814"/>
              <a:gd name="connsiteY5" fmla="*/ 218204 h 274318"/>
              <a:gd name="connsiteX6" fmla="*/ 0 w 758814"/>
              <a:gd name="connsiteY6" fmla="*/ 56114 h 274318"/>
              <a:gd name="connsiteX0" fmla="*/ 0 w 758814"/>
              <a:gd name="connsiteY0" fmla="*/ 56114 h 274318"/>
              <a:gd name="connsiteX1" fmla="*/ 379407 w 758814"/>
              <a:gd name="connsiteY1" fmla="*/ 0 h 274318"/>
              <a:gd name="connsiteX2" fmla="*/ 758814 w 758814"/>
              <a:gd name="connsiteY2" fmla="*/ 56114 h 274318"/>
              <a:gd name="connsiteX3" fmla="*/ 379407 w 758814"/>
              <a:gd name="connsiteY3" fmla="*/ 112228 h 274318"/>
              <a:gd name="connsiteX4" fmla="*/ 0 w 758814"/>
              <a:gd name="connsiteY4" fmla="*/ 56114 h 274318"/>
              <a:gd name="connsiteX0" fmla="*/ 758814 w 758814"/>
              <a:gd name="connsiteY0" fmla="*/ 56114 h 274318"/>
              <a:gd name="connsiteX1" fmla="*/ 379407 w 758814"/>
              <a:gd name="connsiteY1" fmla="*/ 112228 h 274318"/>
              <a:gd name="connsiteX2" fmla="*/ 0 w 758814"/>
              <a:gd name="connsiteY2" fmla="*/ 56114 h 274318"/>
              <a:gd name="connsiteX3" fmla="*/ 379407 w 758814"/>
              <a:gd name="connsiteY3" fmla="*/ 0 h 274318"/>
              <a:gd name="connsiteX4" fmla="*/ 758814 w 758814"/>
              <a:gd name="connsiteY4" fmla="*/ 56114 h 274318"/>
              <a:gd name="connsiteX5" fmla="*/ 758814 w 758814"/>
              <a:gd name="connsiteY5" fmla="*/ 218204 h 274318"/>
              <a:gd name="connsiteX6" fmla="*/ 379407 w 758814"/>
              <a:gd name="connsiteY6" fmla="*/ 274318 h 274318"/>
              <a:gd name="connsiteX7" fmla="*/ 0 w 758814"/>
              <a:gd name="connsiteY7" fmla="*/ 218204 h 274318"/>
              <a:gd name="connsiteX8" fmla="*/ 0 w 758814"/>
              <a:gd name="connsiteY8" fmla="*/ 56114 h 274318"/>
              <a:gd name="connsiteX0" fmla="*/ 0 w 758814"/>
              <a:gd name="connsiteY0" fmla="*/ 56114 h 274318"/>
              <a:gd name="connsiteX1" fmla="*/ 379407 w 758814"/>
              <a:gd name="connsiteY1" fmla="*/ 112228 h 274318"/>
              <a:gd name="connsiteX2" fmla="*/ 758814 w 758814"/>
              <a:gd name="connsiteY2" fmla="*/ 56114 h 274318"/>
              <a:gd name="connsiteX3" fmla="*/ 758814 w 758814"/>
              <a:gd name="connsiteY3" fmla="*/ 218204 h 274318"/>
              <a:gd name="connsiteX4" fmla="*/ 379407 w 758814"/>
              <a:gd name="connsiteY4" fmla="*/ 274318 h 274318"/>
              <a:gd name="connsiteX5" fmla="*/ 0 w 758814"/>
              <a:gd name="connsiteY5" fmla="*/ 218204 h 274318"/>
              <a:gd name="connsiteX6" fmla="*/ 0 w 758814"/>
              <a:gd name="connsiteY6" fmla="*/ 56114 h 274318"/>
              <a:gd name="connsiteX0" fmla="*/ 0 w 758814"/>
              <a:gd name="connsiteY0" fmla="*/ 56114 h 274318"/>
              <a:gd name="connsiteX1" fmla="*/ 379407 w 758814"/>
              <a:gd name="connsiteY1" fmla="*/ 0 h 274318"/>
              <a:gd name="connsiteX2" fmla="*/ 758814 w 758814"/>
              <a:gd name="connsiteY2" fmla="*/ 56114 h 274318"/>
              <a:gd name="connsiteX3" fmla="*/ 379407 w 758814"/>
              <a:gd name="connsiteY3" fmla="*/ 112228 h 274318"/>
              <a:gd name="connsiteX4" fmla="*/ 0 w 758814"/>
              <a:gd name="connsiteY4" fmla="*/ 56114 h 274318"/>
              <a:gd name="connsiteX0" fmla="*/ 758814 w 758814"/>
              <a:gd name="connsiteY0" fmla="*/ 56114 h 274318"/>
              <a:gd name="connsiteX1" fmla="*/ 379407 w 758814"/>
              <a:gd name="connsiteY1" fmla="*/ 112228 h 274318"/>
              <a:gd name="connsiteX2" fmla="*/ 0 w 758814"/>
              <a:gd name="connsiteY2" fmla="*/ 56114 h 274318"/>
              <a:gd name="connsiteX3" fmla="*/ 379407 w 758814"/>
              <a:gd name="connsiteY3" fmla="*/ 0 h 274318"/>
              <a:gd name="connsiteX4" fmla="*/ 758814 w 758814"/>
              <a:gd name="connsiteY4" fmla="*/ 56114 h 274318"/>
              <a:gd name="connsiteX5" fmla="*/ 758814 w 758814"/>
              <a:gd name="connsiteY5" fmla="*/ 218204 h 274318"/>
              <a:gd name="connsiteX6" fmla="*/ 376118 w 758814"/>
              <a:gd name="connsiteY6" fmla="*/ 116436 h 274318"/>
              <a:gd name="connsiteX7" fmla="*/ 0 w 758814"/>
              <a:gd name="connsiteY7" fmla="*/ 218204 h 274318"/>
              <a:gd name="connsiteX8" fmla="*/ 0 w 758814"/>
              <a:gd name="connsiteY8" fmla="*/ 56114 h 274318"/>
              <a:gd name="connsiteX0" fmla="*/ 0 w 758814"/>
              <a:gd name="connsiteY0" fmla="*/ 56114 h 274318"/>
              <a:gd name="connsiteX1" fmla="*/ 379407 w 758814"/>
              <a:gd name="connsiteY1" fmla="*/ 112228 h 274318"/>
              <a:gd name="connsiteX2" fmla="*/ 758814 w 758814"/>
              <a:gd name="connsiteY2" fmla="*/ 56114 h 274318"/>
              <a:gd name="connsiteX3" fmla="*/ 758814 w 758814"/>
              <a:gd name="connsiteY3" fmla="*/ 218204 h 274318"/>
              <a:gd name="connsiteX4" fmla="*/ 379407 w 758814"/>
              <a:gd name="connsiteY4" fmla="*/ 274318 h 274318"/>
              <a:gd name="connsiteX5" fmla="*/ 0 w 758814"/>
              <a:gd name="connsiteY5" fmla="*/ 218204 h 274318"/>
              <a:gd name="connsiteX6" fmla="*/ 0 w 758814"/>
              <a:gd name="connsiteY6" fmla="*/ 56114 h 274318"/>
              <a:gd name="connsiteX0" fmla="*/ 0 w 758814"/>
              <a:gd name="connsiteY0" fmla="*/ 56114 h 274318"/>
              <a:gd name="connsiteX1" fmla="*/ 379407 w 758814"/>
              <a:gd name="connsiteY1" fmla="*/ 0 h 274318"/>
              <a:gd name="connsiteX2" fmla="*/ 758814 w 758814"/>
              <a:gd name="connsiteY2" fmla="*/ 56114 h 274318"/>
              <a:gd name="connsiteX3" fmla="*/ 379407 w 758814"/>
              <a:gd name="connsiteY3" fmla="*/ 112228 h 274318"/>
              <a:gd name="connsiteX4" fmla="*/ 0 w 758814"/>
              <a:gd name="connsiteY4" fmla="*/ 56114 h 274318"/>
              <a:gd name="connsiteX0" fmla="*/ 758814 w 758814"/>
              <a:gd name="connsiteY0" fmla="*/ 56114 h 274318"/>
              <a:gd name="connsiteX1" fmla="*/ 379407 w 758814"/>
              <a:gd name="connsiteY1" fmla="*/ 112228 h 274318"/>
              <a:gd name="connsiteX2" fmla="*/ 0 w 758814"/>
              <a:gd name="connsiteY2" fmla="*/ 56114 h 274318"/>
              <a:gd name="connsiteX3" fmla="*/ 379407 w 758814"/>
              <a:gd name="connsiteY3" fmla="*/ 0 h 274318"/>
              <a:gd name="connsiteX4" fmla="*/ 758814 w 758814"/>
              <a:gd name="connsiteY4" fmla="*/ 56114 h 274318"/>
              <a:gd name="connsiteX5" fmla="*/ 758814 w 758814"/>
              <a:gd name="connsiteY5" fmla="*/ 50454 h 274318"/>
              <a:gd name="connsiteX6" fmla="*/ 376118 w 758814"/>
              <a:gd name="connsiteY6" fmla="*/ 116436 h 274318"/>
              <a:gd name="connsiteX7" fmla="*/ 0 w 758814"/>
              <a:gd name="connsiteY7" fmla="*/ 218204 h 274318"/>
              <a:gd name="connsiteX8" fmla="*/ 0 w 758814"/>
              <a:gd name="connsiteY8" fmla="*/ 56114 h 274318"/>
              <a:gd name="connsiteX0" fmla="*/ 192 w 759006"/>
              <a:gd name="connsiteY0" fmla="*/ 56114 h 274318"/>
              <a:gd name="connsiteX1" fmla="*/ 379599 w 759006"/>
              <a:gd name="connsiteY1" fmla="*/ 112228 h 274318"/>
              <a:gd name="connsiteX2" fmla="*/ 759006 w 759006"/>
              <a:gd name="connsiteY2" fmla="*/ 56114 h 274318"/>
              <a:gd name="connsiteX3" fmla="*/ 759006 w 759006"/>
              <a:gd name="connsiteY3" fmla="*/ 218204 h 274318"/>
              <a:gd name="connsiteX4" fmla="*/ 379599 w 759006"/>
              <a:gd name="connsiteY4" fmla="*/ 274318 h 274318"/>
              <a:gd name="connsiteX5" fmla="*/ 192 w 759006"/>
              <a:gd name="connsiteY5" fmla="*/ 218204 h 274318"/>
              <a:gd name="connsiteX6" fmla="*/ 192 w 759006"/>
              <a:gd name="connsiteY6" fmla="*/ 56114 h 274318"/>
              <a:gd name="connsiteX0" fmla="*/ 192 w 759006"/>
              <a:gd name="connsiteY0" fmla="*/ 56114 h 274318"/>
              <a:gd name="connsiteX1" fmla="*/ 379599 w 759006"/>
              <a:gd name="connsiteY1" fmla="*/ 0 h 274318"/>
              <a:gd name="connsiteX2" fmla="*/ 759006 w 759006"/>
              <a:gd name="connsiteY2" fmla="*/ 56114 h 274318"/>
              <a:gd name="connsiteX3" fmla="*/ 379599 w 759006"/>
              <a:gd name="connsiteY3" fmla="*/ 112228 h 274318"/>
              <a:gd name="connsiteX4" fmla="*/ 192 w 759006"/>
              <a:gd name="connsiteY4" fmla="*/ 56114 h 274318"/>
              <a:gd name="connsiteX0" fmla="*/ 759006 w 759006"/>
              <a:gd name="connsiteY0" fmla="*/ 56114 h 274318"/>
              <a:gd name="connsiteX1" fmla="*/ 379599 w 759006"/>
              <a:gd name="connsiteY1" fmla="*/ 112228 h 274318"/>
              <a:gd name="connsiteX2" fmla="*/ 192 w 759006"/>
              <a:gd name="connsiteY2" fmla="*/ 56114 h 274318"/>
              <a:gd name="connsiteX3" fmla="*/ 379599 w 759006"/>
              <a:gd name="connsiteY3" fmla="*/ 0 h 274318"/>
              <a:gd name="connsiteX4" fmla="*/ 759006 w 759006"/>
              <a:gd name="connsiteY4" fmla="*/ 56114 h 274318"/>
              <a:gd name="connsiteX5" fmla="*/ 759006 w 759006"/>
              <a:gd name="connsiteY5" fmla="*/ 50454 h 274318"/>
              <a:gd name="connsiteX6" fmla="*/ 376310 w 759006"/>
              <a:gd name="connsiteY6" fmla="*/ 116436 h 274318"/>
              <a:gd name="connsiteX7" fmla="*/ 0 w 759006"/>
              <a:gd name="connsiteY7" fmla="*/ 53743 h 274318"/>
              <a:gd name="connsiteX8" fmla="*/ 192 w 759006"/>
              <a:gd name="connsiteY8" fmla="*/ 56114 h 274318"/>
              <a:gd name="connsiteX0" fmla="*/ 192 w 759006"/>
              <a:gd name="connsiteY0" fmla="*/ 56114 h 222995"/>
              <a:gd name="connsiteX1" fmla="*/ 379599 w 759006"/>
              <a:gd name="connsiteY1" fmla="*/ 112228 h 222995"/>
              <a:gd name="connsiteX2" fmla="*/ 759006 w 759006"/>
              <a:gd name="connsiteY2" fmla="*/ 56114 h 222995"/>
              <a:gd name="connsiteX3" fmla="*/ 759006 w 759006"/>
              <a:gd name="connsiteY3" fmla="*/ 218204 h 222995"/>
              <a:gd name="connsiteX4" fmla="*/ 386178 w 759006"/>
              <a:gd name="connsiteY4" fmla="*/ 119725 h 222995"/>
              <a:gd name="connsiteX5" fmla="*/ 192 w 759006"/>
              <a:gd name="connsiteY5" fmla="*/ 218204 h 222995"/>
              <a:gd name="connsiteX6" fmla="*/ 192 w 759006"/>
              <a:gd name="connsiteY6" fmla="*/ 56114 h 222995"/>
              <a:gd name="connsiteX0" fmla="*/ 192 w 759006"/>
              <a:gd name="connsiteY0" fmla="*/ 56114 h 222995"/>
              <a:gd name="connsiteX1" fmla="*/ 379599 w 759006"/>
              <a:gd name="connsiteY1" fmla="*/ 0 h 222995"/>
              <a:gd name="connsiteX2" fmla="*/ 759006 w 759006"/>
              <a:gd name="connsiteY2" fmla="*/ 56114 h 222995"/>
              <a:gd name="connsiteX3" fmla="*/ 379599 w 759006"/>
              <a:gd name="connsiteY3" fmla="*/ 112228 h 222995"/>
              <a:gd name="connsiteX4" fmla="*/ 192 w 759006"/>
              <a:gd name="connsiteY4" fmla="*/ 56114 h 222995"/>
              <a:gd name="connsiteX0" fmla="*/ 759006 w 759006"/>
              <a:gd name="connsiteY0" fmla="*/ 56114 h 222995"/>
              <a:gd name="connsiteX1" fmla="*/ 379599 w 759006"/>
              <a:gd name="connsiteY1" fmla="*/ 112228 h 222995"/>
              <a:gd name="connsiteX2" fmla="*/ 192 w 759006"/>
              <a:gd name="connsiteY2" fmla="*/ 56114 h 222995"/>
              <a:gd name="connsiteX3" fmla="*/ 379599 w 759006"/>
              <a:gd name="connsiteY3" fmla="*/ 0 h 222995"/>
              <a:gd name="connsiteX4" fmla="*/ 759006 w 759006"/>
              <a:gd name="connsiteY4" fmla="*/ 56114 h 222995"/>
              <a:gd name="connsiteX5" fmla="*/ 759006 w 759006"/>
              <a:gd name="connsiteY5" fmla="*/ 50454 h 222995"/>
              <a:gd name="connsiteX6" fmla="*/ 376310 w 759006"/>
              <a:gd name="connsiteY6" fmla="*/ 116436 h 222995"/>
              <a:gd name="connsiteX7" fmla="*/ 0 w 759006"/>
              <a:gd name="connsiteY7" fmla="*/ 53743 h 222995"/>
              <a:gd name="connsiteX8" fmla="*/ 192 w 759006"/>
              <a:gd name="connsiteY8" fmla="*/ 56114 h 222995"/>
              <a:gd name="connsiteX0" fmla="*/ 192 w 759006"/>
              <a:gd name="connsiteY0" fmla="*/ 56114 h 222995"/>
              <a:gd name="connsiteX1" fmla="*/ 379599 w 759006"/>
              <a:gd name="connsiteY1" fmla="*/ 112228 h 222995"/>
              <a:gd name="connsiteX2" fmla="*/ 759006 w 759006"/>
              <a:gd name="connsiteY2" fmla="*/ 56114 h 222995"/>
              <a:gd name="connsiteX3" fmla="*/ 759006 w 759006"/>
              <a:gd name="connsiteY3" fmla="*/ 47165 h 222995"/>
              <a:gd name="connsiteX4" fmla="*/ 386178 w 759006"/>
              <a:gd name="connsiteY4" fmla="*/ 119725 h 222995"/>
              <a:gd name="connsiteX5" fmla="*/ 192 w 759006"/>
              <a:gd name="connsiteY5" fmla="*/ 218204 h 222995"/>
              <a:gd name="connsiteX6" fmla="*/ 192 w 759006"/>
              <a:gd name="connsiteY6" fmla="*/ 56114 h 222995"/>
              <a:gd name="connsiteX0" fmla="*/ 192 w 759006"/>
              <a:gd name="connsiteY0" fmla="*/ 56114 h 222995"/>
              <a:gd name="connsiteX1" fmla="*/ 379599 w 759006"/>
              <a:gd name="connsiteY1" fmla="*/ 0 h 222995"/>
              <a:gd name="connsiteX2" fmla="*/ 759006 w 759006"/>
              <a:gd name="connsiteY2" fmla="*/ 56114 h 222995"/>
              <a:gd name="connsiteX3" fmla="*/ 379599 w 759006"/>
              <a:gd name="connsiteY3" fmla="*/ 112228 h 222995"/>
              <a:gd name="connsiteX4" fmla="*/ 192 w 759006"/>
              <a:gd name="connsiteY4" fmla="*/ 56114 h 222995"/>
              <a:gd name="connsiteX0" fmla="*/ 759006 w 759006"/>
              <a:gd name="connsiteY0" fmla="*/ 56114 h 222995"/>
              <a:gd name="connsiteX1" fmla="*/ 379599 w 759006"/>
              <a:gd name="connsiteY1" fmla="*/ 112228 h 222995"/>
              <a:gd name="connsiteX2" fmla="*/ 192 w 759006"/>
              <a:gd name="connsiteY2" fmla="*/ 56114 h 222995"/>
              <a:gd name="connsiteX3" fmla="*/ 379599 w 759006"/>
              <a:gd name="connsiteY3" fmla="*/ 0 h 222995"/>
              <a:gd name="connsiteX4" fmla="*/ 759006 w 759006"/>
              <a:gd name="connsiteY4" fmla="*/ 56114 h 222995"/>
              <a:gd name="connsiteX5" fmla="*/ 759006 w 759006"/>
              <a:gd name="connsiteY5" fmla="*/ 50454 h 222995"/>
              <a:gd name="connsiteX6" fmla="*/ 376310 w 759006"/>
              <a:gd name="connsiteY6" fmla="*/ 116436 h 222995"/>
              <a:gd name="connsiteX7" fmla="*/ 0 w 759006"/>
              <a:gd name="connsiteY7" fmla="*/ 53743 h 222995"/>
              <a:gd name="connsiteX8" fmla="*/ 192 w 759006"/>
              <a:gd name="connsiteY8" fmla="*/ 56114 h 222995"/>
              <a:gd name="connsiteX0" fmla="*/ 192 w 759006"/>
              <a:gd name="connsiteY0" fmla="*/ 56114 h 119725"/>
              <a:gd name="connsiteX1" fmla="*/ 379599 w 759006"/>
              <a:gd name="connsiteY1" fmla="*/ 112228 h 119725"/>
              <a:gd name="connsiteX2" fmla="*/ 759006 w 759006"/>
              <a:gd name="connsiteY2" fmla="*/ 56114 h 119725"/>
              <a:gd name="connsiteX3" fmla="*/ 759006 w 759006"/>
              <a:gd name="connsiteY3" fmla="*/ 47165 h 119725"/>
              <a:gd name="connsiteX4" fmla="*/ 386178 w 759006"/>
              <a:gd name="connsiteY4" fmla="*/ 119725 h 119725"/>
              <a:gd name="connsiteX5" fmla="*/ 230 w 759006"/>
              <a:gd name="connsiteY5" fmla="*/ 43876 h 119725"/>
              <a:gd name="connsiteX6" fmla="*/ 192 w 759006"/>
              <a:gd name="connsiteY6" fmla="*/ 56114 h 119725"/>
              <a:gd name="connsiteX0" fmla="*/ 192 w 759006"/>
              <a:gd name="connsiteY0" fmla="*/ 56114 h 119725"/>
              <a:gd name="connsiteX1" fmla="*/ 379599 w 759006"/>
              <a:gd name="connsiteY1" fmla="*/ 0 h 119725"/>
              <a:gd name="connsiteX2" fmla="*/ 759006 w 759006"/>
              <a:gd name="connsiteY2" fmla="*/ 56114 h 119725"/>
              <a:gd name="connsiteX3" fmla="*/ 379599 w 759006"/>
              <a:gd name="connsiteY3" fmla="*/ 112228 h 119725"/>
              <a:gd name="connsiteX4" fmla="*/ 192 w 759006"/>
              <a:gd name="connsiteY4" fmla="*/ 56114 h 119725"/>
              <a:gd name="connsiteX0" fmla="*/ 759006 w 759006"/>
              <a:gd name="connsiteY0" fmla="*/ 56114 h 119725"/>
              <a:gd name="connsiteX1" fmla="*/ 379599 w 759006"/>
              <a:gd name="connsiteY1" fmla="*/ 112228 h 119725"/>
              <a:gd name="connsiteX2" fmla="*/ 192 w 759006"/>
              <a:gd name="connsiteY2" fmla="*/ 56114 h 119725"/>
              <a:gd name="connsiteX3" fmla="*/ 379599 w 759006"/>
              <a:gd name="connsiteY3" fmla="*/ 0 h 119725"/>
              <a:gd name="connsiteX4" fmla="*/ 759006 w 759006"/>
              <a:gd name="connsiteY4" fmla="*/ 56114 h 119725"/>
              <a:gd name="connsiteX5" fmla="*/ 759006 w 759006"/>
              <a:gd name="connsiteY5" fmla="*/ 50454 h 119725"/>
              <a:gd name="connsiteX6" fmla="*/ 376310 w 759006"/>
              <a:gd name="connsiteY6" fmla="*/ 116436 h 119725"/>
              <a:gd name="connsiteX7" fmla="*/ 0 w 759006"/>
              <a:gd name="connsiteY7" fmla="*/ 53743 h 119725"/>
              <a:gd name="connsiteX8" fmla="*/ 192 w 759006"/>
              <a:gd name="connsiteY8" fmla="*/ 56114 h 1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06" h="119725" stroke="0" extrusionOk="0">
                <a:moveTo>
                  <a:pt x="192" y="56114"/>
                </a:moveTo>
                <a:cubicBezTo>
                  <a:pt x="192" y="87105"/>
                  <a:pt x="170058" y="112228"/>
                  <a:pt x="379599" y="112228"/>
                </a:cubicBezTo>
                <a:cubicBezTo>
                  <a:pt x="589140" y="112228"/>
                  <a:pt x="759006" y="87105"/>
                  <a:pt x="759006" y="56114"/>
                </a:cubicBezTo>
                <a:lnTo>
                  <a:pt x="759006" y="47165"/>
                </a:lnTo>
                <a:cubicBezTo>
                  <a:pt x="759006" y="78156"/>
                  <a:pt x="595719" y="119725"/>
                  <a:pt x="386178" y="119725"/>
                </a:cubicBezTo>
                <a:cubicBezTo>
                  <a:pt x="176637" y="119725"/>
                  <a:pt x="230" y="74867"/>
                  <a:pt x="230" y="43876"/>
                </a:cubicBezTo>
                <a:cubicBezTo>
                  <a:pt x="217" y="47955"/>
                  <a:pt x="205" y="52035"/>
                  <a:pt x="192" y="56114"/>
                </a:cubicBezTo>
                <a:close/>
              </a:path>
              <a:path w="759006" h="119725" fill="lighten" stroke="0" extrusionOk="0">
                <a:moveTo>
                  <a:pt x="192" y="56114"/>
                </a:moveTo>
                <a:cubicBezTo>
                  <a:pt x="192" y="25123"/>
                  <a:pt x="170058" y="0"/>
                  <a:pt x="379599" y="0"/>
                </a:cubicBezTo>
                <a:cubicBezTo>
                  <a:pt x="589140" y="0"/>
                  <a:pt x="759006" y="25123"/>
                  <a:pt x="759006" y="56114"/>
                </a:cubicBezTo>
                <a:cubicBezTo>
                  <a:pt x="759006" y="87105"/>
                  <a:pt x="589140" y="112228"/>
                  <a:pt x="379599" y="112228"/>
                </a:cubicBezTo>
                <a:cubicBezTo>
                  <a:pt x="170058" y="112228"/>
                  <a:pt x="192" y="87105"/>
                  <a:pt x="192" y="56114"/>
                </a:cubicBezTo>
                <a:close/>
              </a:path>
              <a:path w="759006" h="119725" fill="none" extrusionOk="0">
                <a:moveTo>
                  <a:pt x="759006" y="56114"/>
                </a:moveTo>
                <a:cubicBezTo>
                  <a:pt x="759006" y="87105"/>
                  <a:pt x="589140" y="112228"/>
                  <a:pt x="379599" y="112228"/>
                </a:cubicBezTo>
                <a:cubicBezTo>
                  <a:pt x="170058" y="112228"/>
                  <a:pt x="192" y="87105"/>
                  <a:pt x="192" y="56114"/>
                </a:cubicBezTo>
                <a:cubicBezTo>
                  <a:pt x="192" y="25123"/>
                  <a:pt x="170058" y="0"/>
                  <a:pt x="379599" y="0"/>
                </a:cubicBezTo>
                <a:cubicBezTo>
                  <a:pt x="589140" y="0"/>
                  <a:pt x="759006" y="25123"/>
                  <a:pt x="759006" y="56114"/>
                </a:cubicBezTo>
                <a:lnTo>
                  <a:pt x="759006" y="50454"/>
                </a:lnTo>
                <a:cubicBezTo>
                  <a:pt x="759006" y="81445"/>
                  <a:pt x="502811" y="115888"/>
                  <a:pt x="376310" y="116436"/>
                </a:cubicBezTo>
                <a:cubicBezTo>
                  <a:pt x="249809" y="116984"/>
                  <a:pt x="0" y="84734"/>
                  <a:pt x="0" y="53743"/>
                </a:cubicBezTo>
                <a:lnTo>
                  <a:pt x="192" y="56114"/>
                </a:lnTo>
              </a:path>
            </a:pathLst>
          </a:custGeom>
          <a:pattFill prst="ltUpDiag">
            <a:fgClr>
              <a:schemeClr val="accent5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>
                <a:effectLst/>
                <a:latin typeface="Times New Roman"/>
                <a:ea typeface="Calibri"/>
              </a:rPr>
              <a:t> </a:t>
            </a:r>
            <a:endParaRPr lang="de-DE" sz="1200">
              <a:effectLst/>
              <a:latin typeface="Times New Roman"/>
              <a:ea typeface="Times New Roman"/>
            </a:endParaRPr>
          </a:p>
        </p:txBody>
      </p:sp>
      <p:sp>
        <p:nvSpPr>
          <p:cNvPr id="89" name="Zylinder 88"/>
          <p:cNvSpPr/>
          <p:nvPr/>
        </p:nvSpPr>
        <p:spPr>
          <a:xfrm>
            <a:off x="3822604" y="5127865"/>
            <a:ext cx="759600" cy="1174115"/>
          </a:xfrm>
          <a:prstGeom prst="can">
            <a:avLst>
              <a:gd name="adj" fmla="val 17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90" name="Zylinder 89"/>
          <p:cNvSpPr/>
          <p:nvPr/>
        </p:nvSpPr>
        <p:spPr>
          <a:xfrm>
            <a:off x="3822604" y="6426881"/>
            <a:ext cx="759600" cy="364534"/>
          </a:xfrm>
          <a:prstGeom prst="can">
            <a:avLst>
              <a:gd name="adj" fmla="val 329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91" name="Zylinder 90"/>
          <p:cNvSpPr/>
          <p:nvPr/>
        </p:nvSpPr>
        <p:spPr>
          <a:xfrm>
            <a:off x="3822604" y="6184048"/>
            <a:ext cx="759600" cy="363658"/>
          </a:xfrm>
          <a:prstGeom prst="can">
            <a:avLst>
              <a:gd name="adj" fmla="val 33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60" name="Zylinder 158"/>
          <p:cNvSpPr/>
          <p:nvPr/>
        </p:nvSpPr>
        <p:spPr>
          <a:xfrm>
            <a:off x="2708920" y="3976863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4"/>
            </a:fgClr>
            <a:bgClr>
              <a:schemeClr val="accent2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62" name="Zylinder 158"/>
          <p:cNvSpPr/>
          <p:nvPr/>
        </p:nvSpPr>
        <p:spPr>
          <a:xfrm>
            <a:off x="3824438" y="3976863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4"/>
            </a:fgClr>
            <a:bgClr>
              <a:schemeClr val="accent2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66" name="Zylinder 165"/>
          <p:cNvSpPr/>
          <p:nvPr/>
        </p:nvSpPr>
        <p:spPr>
          <a:xfrm>
            <a:off x="3822604" y="6018825"/>
            <a:ext cx="759600" cy="273685"/>
          </a:xfrm>
          <a:prstGeom prst="can">
            <a:avLst>
              <a:gd name="adj" fmla="val 409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167" name="Zylinder 158"/>
          <p:cNvSpPr/>
          <p:nvPr/>
        </p:nvSpPr>
        <p:spPr>
          <a:xfrm>
            <a:off x="3822604" y="5917458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4"/>
            </a:fgClr>
            <a:bgClr>
              <a:schemeClr val="accent2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76" name="Zylinder 175"/>
          <p:cNvSpPr/>
          <p:nvPr/>
        </p:nvSpPr>
        <p:spPr>
          <a:xfrm>
            <a:off x="4872562" y="5847843"/>
            <a:ext cx="759600" cy="273685"/>
          </a:xfrm>
          <a:prstGeom prst="can">
            <a:avLst>
              <a:gd name="adj" fmla="val 409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177" name="Zylinder 158"/>
          <p:cNvSpPr/>
          <p:nvPr/>
        </p:nvSpPr>
        <p:spPr>
          <a:xfrm>
            <a:off x="4872562" y="5746476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4"/>
            </a:fgClr>
            <a:bgClr>
              <a:schemeClr val="accent2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78" name="Zylinder 177"/>
          <p:cNvSpPr/>
          <p:nvPr/>
        </p:nvSpPr>
        <p:spPr>
          <a:xfrm>
            <a:off x="3822604" y="5743658"/>
            <a:ext cx="759600" cy="272902"/>
          </a:xfrm>
          <a:prstGeom prst="can">
            <a:avLst>
              <a:gd name="adj" fmla="val 409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79" name="Zylinder 158"/>
          <p:cNvSpPr/>
          <p:nvPr/>
        </p:nvSpPr>
        <p:spPr>
          <a:xfrm>
            <a:off x="3822604" y="5648215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5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80" name="Zylinder 158"/>
          <p:cNvSpPr/>
          <p:nvPr/>
        </p:nvSpPr>
        <p:spPr>
          <a:xfrm>
            <a:off x="4872562" y="5649468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5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51" name="Gerade Verbindung mit Pfeil 50"/>
          <p:cNvCxnSpPr>
            <a:stCxn id="87" idx="0"/>
          </p:cNvCxnSpPr>
          <p:nvPr/>
        </p:nvCxnSpPr>
        <p:spPr>
          <a:xfrm>
            <a:off x="3088720" y="4183628"/>
            <a:ext cx="0" cy="3383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>
            <a:off x="3221234" y="4183628"/>
            <a:ext cx="0" cy="1481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61" idx="0"/>
          </p:cNvCxnSpPr>
          <p:nvPr/>
        </p:nvCxnSpPr>
        <p:spPr>
          <a:xfrm>
            <a:off x="4204238" y="4185347"/>
            <a:ext cx="0" cy="29962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4320077" y="4185347"/>
            <a:ext cx="0" cy="11958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>
            <a:stCxn id="141" idx="0"/>
            <a:endCxn id="142" idx="2"/>
          </p:cNvCxnSpPr>
          <p:nvPr/>
        </p:nvCxnSpPr>
        <p:spPr>
          <a:xfrm>
            <a:off x="4575125" y="7517171"/>
            <a:ext cx="297437" cy="12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3400346" y="8310279"/>
            <a:ext cx="1637665" cy="95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stCxn id="135" idx="0"/>
            <a:endCxn id="137" idx="2"/>
          </p:cNvCxnSpPr>
          <p:nvPr/>
        </p:nvCxnSpPr>
        <p:spPr>
          <a:xfrm flipV="1">
            <a:off x="3458775" y="7786414"/>
            <a:ext cx="363829" cy="13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Zylinder 122"/>
          <p:cNvSpPr/>
          <p:nvPr/>
        </p:nvSpPr>
        <p:spPr>
          <a:xfrm>
            <a:off x="2706254" y="6940736"/>
            <a:ext cx="759600" cy="1174115"/>
          </a:xfrm>
          <a:prstGeom prst="can">
            <a:avLst>
              <a:gd name="adj" fmla="val 17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24" name="Zylinder 123"/>
          <p:cNvSpPr/>
          <p:nvPr/>
        </p:nvSpPr>
        <p:spPr>
          <a:xfrm>
            <a:off x="2706254" y="8239458"/>
            <a:ext cx="759600" cy="36473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25" name="Zylinder 124"/>
          <p:cNvSpPr/>
          <p:nvPr/>
        </p:nvSpPr>
        <p:spPr>
          <a:xfrm>
            <a:off x="2706254" y="8068198"/>
            <a:ext cx="759600" cy="273537"/>
          </a:xfrm>
          <a:prstGeom prst="can">
            <a:avLst>
              <a:gd name="adj" fmla="val 409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26" name="Zylinder 125"/>
          <p:cNvSpPr/>
          <p:nvPr/>
        </p:nvSpPr>
        <p:spPr>
          <a:xfrm>
            <a:off x="2706254" y="7818037"/>
            <a:ext cx="759600" cy="364293"/>
          </a:xfrm>
          <a:prstGeom prst="can">
            <a:avLst>
              <a:gd name="adj" fmla="val 33007"/>
            </a:avLst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27" name="Zylinder 126"/>
          <p:cNvSpPr/>
          <p:nvPr/>
        </p:nvSpPr>
        <p:spPr>
          <a:xfrm>
            <a:off x="4872562" y="6931266"/>
            <a:ext cx="759600" cy="1174115"/>
          </a:xfrm>
          <a:prstGeom prst="can">
            <a:avLst>
              <a:gd name="adj" fmla="val 17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28" name="Zylinder 127"/>
          <p:cNvSpPr/>
          <p:nvPr/>
        </p:nvSpPr>
        <p:spPr>
          <a:xfrm>
            <a:off x="4872562" y="8239750"/>
            <a:ext cx="759600" cy="364534"/>
          </a:xfrm>
          <a:prstGeom prst="can">
            <a:avLst>
              <a:gd name="adj" fmla="val 329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29" name="Zylinder 128"/>
          <p:cNvSpPr/>
          <p:nvPr/>
        </p:nvSpPr>
        <p:spPr>
          <a:xfrm>
            <a:off x="4872562" y="8086299"/>
            <a:ext cx="759600" cy="272902"/>
          </a:xfrm>
          <a:prstGeom prst="can">
            <a:avLst>
              <a:gd name="adj" fmla="val 409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30" name="Zylinder 129"/>
          <p:cNvSpPr/>
          <p:nvPr/>
        </p:nvSpPr>
        <p:spPr>
          <a:xfrm>
            <a:off x="4872562" y="7829431"/>
            <a:ext cx="759600" cy="363658"/>
          </a:xfrm>
          <a:prstGeom prst="can">
            <a:avLst>
              <a:gd name="adj" fmla="val 33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31" name="Zylinder 138"/>
          <p:cNvSpPr/>
          <p:nvPr/>
        </p:nvSpPr>
        <p:spPr>
          <a:xfrm>
            <a:off x="3822604" y="7661303"/>
            <a:ext cx="759600" cy="119726"/>
          </a:xfrm>
          <a:custGeom>
            <a:avLst/>
            <a:gdLst>
              <a:gd name="connsiteX0" fmla="*/ 0 w 758814"/>
              <a:gd name="connsiteY0" fmla="*/ 56114 h 274318"/>
              <a:gd name="connsiteX1" fmla="*/ 379407 w 758814"/>
              <a:gd name="connsiteY1" fmla="*/ 112228 h 274318"/>
              <a:gd name="connsiteX2" fmla="*/ 758814 w 758814"/>
              <a:gd name="connsiteY2" fmla="*/ 56114 h 274318"/>
              <a:gd name="connsiteX3" fmla="*/ 758814 w 758814"/>
              <a:gd name="connsiteY3" fmla="*/ 218204 h 274318"/>
              <a:gd name="connsiteX4" fmla="*/ 379407 w 758814"/>
              <a:gd name="connsiteY4" fmla="*/ 274318 h 274318"/>
              <a:gd name="connsiteX5" fmla="*/ 0 w 758814"/>
              <a:gd name="connsiteY5" fmla="*/ 218204 h 274318"/>
              <a:gd name="connsiteX6" fmla="*/ 0 w 758814"/>
              <a:gd name="connsiteY6" fmla="*/ 56114 h 274318"/>
              <a:gd name="connsiteX0" fmla="*/ 0 w 758814"/>
              <a:gd name="connsiteY0" fmla="*/ 56114 h 274318"/>
              <a:gd name="connsiteX1" fmla="*/ 379407 w 758814"/>
              <a:gd name="connsiteY1" fmla="*/ 0 h 274318"/>
              <a:gd name="connsiteX2" fmla="*/ 758814 w 758814"/>
              <a:gd name="connsiteY2" fmla="*/ 56114 h 274318"/>
              <a:gd name="connsiteX3" fmla="*/ 379407 w 758814"/>
              <a:gd name="connsiteY3" fmla="*/ 112228 h 274318"/>
              <a:gd name="connsiteX4" fmla="*/ 0 w 758814"/>
              <a:gd name="connsiteY4" fmla="*/ 56114 h 274318"/>
              <a:gd name="connsiteX0" fmla="*/ 758814 w 758814"/>
              <a:gd name="connsiteY0" fmla="*/ 56114 h 274318"/>
              <a:gd name="connsiteX1" fmla="*/ 379407 w 758814"/>
              <a:gd name="connsiteY1" fmla="*/ 112228 h 274318"/>
              <a:gd name="connsiteX2" fmla="*/ 0 w 758814"/>
              <a:gd name="connsiteY2" fmla="*/ 56114 h 274318"/>
              <a:gd name="connsiteX3" fmla="*/ 379407 w 758814"/>
              <a:gd name="connsiteY3" fmla="*/ 0 h 274318"/>
              <a:gd name="connsiteX4" fmla="*/ 758814 w 758814"/>
              <a:gd name="connsiteY4" fmla="*/ 56114 h 274318"/>
              <a:gd name="connsiteX5" fmla="*/ 758814 w 758814"/>
              <a:gd name="connsiteY5" fmla="*/ 218204 h 274318"/>
              <a:gd name="connsiteX6" fmla="*/ 379407 w 758814"/>
              <a:gd name="connsiteY6" fmla="*/ 274318 h 274318"/>
              <a:gd name="connsiteX7" fmla="*/ 0 w 758814"/>
              <a:gd name="connsiteY7" fmla="*/ 218204 h 274318"/>
              <a:gd name="connsiteX8" fmla="*/ 0 w 758814"/>
              <a:gd name="connsiteY8" fmla="*/ 56114 h 274318"/>
              <a:gd name="connsiteX0" fmla="*/ 0 w 758814"/>
              <a:gd name="connsiteY0" fmla="*/ 56114 h 274318"/>
              <a:gd name="connsiteX1" fmla="*/ 379407 w 758814"/>
              <a:gd name="connsiteY1" fmla="*/ 112228 h 274318"/>
              <a:gd name="connsiteX2" fmla="*/ 758814 w 758814"/>
              <a:gd name="connsiteY2" fmla="*/ 56114 h 274318"/>
              <a:gd name="connsiteX3" fmla="*/ 758814 w 758814"/>
              <a:gd name="connsiteY3" fmla="*/ 218204 h 274318"/>
              <a:gd name="connsiteX4" fmla="*/ 379407 w 758814"/>
              <a:gd name="connsiteY4" fmla="*/ 274318 h 274318"/>
              <a:gd name="connsiteX5" fmla="*/ 0 w 758814"/>
              <a:gd name="connsiteY5" fmla="*/ 218204 h 274318"/>
              <a:gd name="connsiteX6" fmla="*/ 0 w 758814"/>
              <a:gd name="connsiteY6" fmla="*/ 56114 h 274318"/>
              <a:gd name="connsiteX0" fmla="*/ 0 w 758814"/>
              <a:gd name="connsiteY0" fmla="*/ 56114 h 274318"/>
              <a:gd name="connsiteX1" fmla="*/ 379407 w 758814"/>
              <a:gd name="connsiteY1" fmla="*/ 0 h 274318"/>
              <a:gd name="connsiteX2" fmla="*/ 758814 w 758814"/>
              <a:gd name="connsiteY2" fmla="*/ 56114 h 274318"/>
              <a:gd name="connsiteX3" fmla="*/ 379407 w 758814"/>
              <a:gd name="connsiteY3" fmla="*/ 112228 h 274318"/>
              <a:gd name="connsiteX4" fmla="*/ 0 w 758814"/>
              <a:gd name="connsiteY4" fmla="*/ 56114 h 274318"/>
              <a:gd name="connsiteX0" fmla="*/ 758814 w 758814"/>
              <a:gd name="connsiteY0" fmla="*/ 56114 h 274318"/>
              <a:gd name="connsiteX1" fmla="*/ 379407 w 758814"/>
              <a:gd name="connsiteY1" fmla="*/ 112228 h 274318"/>
              <a:gd name="connsiteX2" fmla="*/ 0 w 758814"/>
              <a:gd name="connsiteY2" fmla="*/ 56114 h 274318"/>
              <a:gd name="connsiteX3" fmla="*/ 379407 w 758814"/>
              <a:gd name="connsiteY3" fmla="*/ 0 h 274318"/>
              <a:gd name="connsiteX4" fmla="*/ 758814 w 758814"/>
              <a:gd name="connsiteY4" fmla="*/ 56114 h 274318"/>
              <a:gd name="connsiteX5" fmla="*/ 758814 w 758814"/>
              <a:gd name="connsiteY5" fmla="*/ 218204 h 274318"/>
              <a:gd name="connsiteX6" fmla="*/ 376118 w 758814"/>
              <a:gd name="connsiteY6" fmla="*/ 116436 h 274318"/>
              <a:gd name="connsiteX7" fmla="*/ 0 w 758814"/>
              <a:gd name="connsiteY7" fmla="*/ 218204 h 274318"/>
              <a:gd name="connsiteX8" fmla="*/ 0 w 758814"/>
              <a:gd name="connsiteY8" fmla="*/ 56114 h 274318"/>
              <a:gd name="connsiteX0" fmla="*/ 0 w 758814"/>
              <a:gd name="connsiteY0" fmla="*/ 56114 h 274318"/>
              <a:gd name="connsiteX1" fmla="*/ 379407 w 758814"/>
              <a:gd name="connsiteY1" fmla="*/ 112228 h 274318"/>
              <a:gd name="connsiteX2" fmla="*/ 758814 w 758814"/>
              <a:gd name="connsiteY2" fmla="*/ 56114 h 274318"/>
              <a:gd name="connsiteX3" fmla="*/ 758814 w 758814"/>
              <a:gd name="connsiteY3" fmla="*/ 218204 h 274318"/>
              <a:gd name="connsiteX4" fmla="*/ 379407 w 758814"/>
              <a:gd name="connsiteY4" fmla="*/ 274318 h 274318"/>
              <a:gd name="connsiteX5" fmla="*/ 0 w 758814"/>
              <a:gd name="connsiteY5" fmla="*/ 218204 h 274318"/>
              <a:gd name="connsiteX6" fmla="*/ 0 w 758814"/>
              <a:gd name="connsiteY6" fmla="*/ 56114 h 274318"/>
              <a:gd name="connsiteX0" fmla="*/ 0 w 758814"/>
              <a:gd name="connsiteY0" fmla="*/ 56114 h 274318"/>
              <a:gd name="connsiteX1" fmla="*/ 379407 w 758814"/>
              <a:gd name="connsiteY1" fmla="*/ 0 h 274318"/>
              <a:gd name="connsiteX2" fmla="*/ 758814 w 758814"/>
              <a:gd name="connsiteY2" fmla="*/ 56114 h 274318"/>
              <a:gd name="connsiteX3" fmla="*/ 379407 w 758814"/>
              <a:gd name="connsiteY3" fmla="*/ 112228 h 274318"/>
              <a:gd name="connsiteX4" fmla="*/ 0 w 758814"/>
              <a:gd name="connsiteY4" fmla="*/ 56114 h 274318"/>
              <a:gd name="connsiteX0" fmla="*/ 758814 w 758814"/>
              <a:gd name="connsiteY0" fmla="*/ 56114 h 274318"/>
              <a:gd name="connsiteX1" fmla="*/ 379407 w 758814"/>
              <a:gd name="connsiteY1" fmla="*/ 112228 h 274318"/>
              <a:gd name="connsiteX2" fmla="*/ 0 w 758814"/>
              <a:gd name="connsiteY2" fmla="*/ 56114 h 274318"/>
              <a:gd name="connsiteX3" fmla="*/ 379407 w 758814"/>
              <a:gd name="connsiteY3" fmla="*/ 0 h 274318"/>
              <a:gd name="connsiteX4" fmla="*/ 758814 w 758814"/>
              <a:gd name="connsiteY4" fmla="*/ 56114 h 274318"/>
              <a:gd name="connsiteX5" fmla="*/ 758814 w 758814"/>
              <a:gd name="connsiteY5" fmla="*/ 50454 h 274318"/>
              <a:gd name="connsiteX6" fmla="*/ 376118 w 758814"/>
              <a:gd name="connsiteY6" fmla="*/ 116436 h 274318"/>
              <a:gd name="connsiteX7" fmla="*/ 0 w 758814"/>
              <a:gd name="connsiteY7" fmla="*/ 218204 h 274318"/>
              <a:gd name="connsiteX8" fmla="*/ 0 w 758814"/>
              <a:gd name="connsiteY8" fmla="*/ 56114 h 274318"/>
              <a:gd name="connsiteX0" fmla="*/ 192 w 759006"/>
              <a:gd name="connsiteY0" fmla="*/ 56114 h 274318"/>
              <a:gd name="connsiteX1" fmla="*/ 379599 w 759006"/>
              <a:gd name="connsiteY1" fmla="*/ 112228 h 274318"/>
              <a:gd name="connsiteX2" fmla="*/ 759006 w 759006"/>
              <a:gd name="connsiteY2" fmla="*/ 56114 h 274318"/>
              <a:gd name="connsiteX3" fmla="*/ 759006 w 759006"/>
              <a:gd name="connsiteY3" fmla="*/ 218204 h 274318"/>
              <a:gd name="connsiteX4" fmla="*/ 379599 w 759006"/>
              <a:gd name="connsiteY4" fmla="*/ 274318 h 274318"/>
              <a:gd name="connsiteX5" fmla="*/ 192 w 759006"/>
              <a:gd name="connsiteY5" fmla="*/ 218204 h 274318"/>
              <a:gd name="connsiteX6" fmla="*/ 192 w 759006"/>
              <a:gd name="connsiteY6" fmla="*/ 56114 h 274318"/>
              <a:gd name="connsiteX0" fmla="*/ 192 w 759006"/>
              <a:gd name="connsiteY0" fmla="*/ 56114 h 274318"/>
              <a:gd name="connsiteX1" fmla="*/ 379599 w 759006"/>
              <a:gd name="connsiteY1" fmla="*/ 0 h 274318"/>
              <a:gd name="connsiteX2" fmla="*/ 759006 w 759006"/>
              <a:gd name="connsiteY2" fmla="*/ 56114 h 274318"/>
              <a:gd name="connsiteX3" fmla="*/ 379599 w 759006"/>
              <a:gd name="connsiteY3" fmla="*/ 112228 h 274318"/>
              <a:gd name="connsiteX4" fmla="*/ 192 w 759006"/>
              <a:gd name="connsiteY4" fmla="*/ 56114 h 274318"/>
              <a:gd name="connsiteX0" fmla="*/ 759006 w 759006"/>
              <a:gd name="connsiteY0" fmla="*/ 56114 h 274318"/>
              <a:gd name="connsiteX1" fmla="*/ 379599 w 759006"/>
              <a:gd name="connsiteY1" fmla="*/ 112228 h 274318"/>
              <a:gd name="connsiteX2" fmla="*/ 192 w 759006"/>
              <a:gd name="connsiteY2" fmla="*/ 56114 h 274318"/>
              <a:gd name="connsiteX3" fmla="*/ 379599 w 759006"/>
              <a:gd name="connsiteY3" fmla="*/ 0 h 274318"/>
              <a:gd name="connsiteX4" fmla="*/ 759006 w 759006"/>
              <a:gd name="connsiteY4" fmla="*/ 56114 h 274318"/>
              <a:gd name="connsiteX5" fmla="*/ 759006 w 759006"/>
              <a:gd name="connsiteY5" fmla="*/ 50454 h 274318"/>
              <a:gd name="connsiteX6" fmla="*/ 376310 w 759006"/>
              <a:gd name="connsiteY6" fmla="*/ 116436 h 274318"/>
              <a:gd name="connsiteX7" fmla="*/ 0 w 759006"/>
              <a:gd name="connsiteY7" fmla="*/ 53743 h 274318"/>
              <a:gd name="connsiteX8" fmla="*/ 192 w 759006"/>
              <a:gd name="connsiteY8" fmla="*/ 56114 h 274318"/>
              <a:gd name="connsiteX0" fmla="*/ 192 w 759006"/>
              <a:gd name="connsiteY0" fmla="*/ 56114 h 222995"/>
              <a:gd name="connsiteX1" fmla="*/ 379599 w 759006"/>
              <a:gd name="connsiteY1" fmla="*/ 112228 h 222995"/>
              <a:gd name="connsiteX2" fmla="*/ 759006 w 759006"/>
              <a:gd name="connsiteY2" fmla="*/ 56114 h 222995"/>
              <a:gd name="connsiteX3" fmla="*/ 759006 w 759006"/>
              <a:gd name="connsiteY3" fmla="*/ 218204 h 222995"/>
              <a:gd name="connsiteX4" fmla="*/ 386178 w 759006"/>
              <a:gd name="connsiteY4" fmla="*/ 119725 h 222995"/>
              <a:gd name="connsiteX5" fmla="*/ 192 w 759006"/>
              <a:gd name="connsiteY5" fmla="*/ 218204 h 222995"/>
              <a:gd name="connsiteX6" fmla="*/ 192 w 759006"/>
              <a:gd name="connsiteY6" fmla="*/ 56114 h 222995"/>
              <a:gd name="connsiteX0" fmla="*/ 192 w 759006"/>
              <a:gd name="connsiteY0" fmla="*/ 56114 h 222995"/>
              <a:gd name="connsiteX1" fmla="*/ 379599 w 759006"/>
              <a:gd name="connsiteY1" fmla="*/ 0 h 222995"/>
              <a:gd name="connsiteX2" fmla="*/ 759006 w 759006"/>
              <a:gd name="connsiteY2" fmla="*/ 56114 h 222995"/>
              <a:gd name="connsiteX3" fmla="*/ 379599 w 759006"/>
              <a:gd name="connsiteY3" fmla="*/ 112228 h 222995"/>
              <a:gd name="connsiteX4" fmla="*/ 192 w 759006"/>
              <a:gd name="connsiteY4" fmla="*/ 56114 h 222995"/>
              <a:gd name="connsiteX0" fmla="*/ 759006 w 759006"/>
              <a:gd name="connsiteY0" fmla="*/ 56114 h 222995"/>
              <a:gd name="connsiteX1" fmla="*/ 379599 w 759006"/>
              <a:gd name="connsiteY1" fmla="*/ 112228 h 222995"/>
              <a:gd name="connsiteX2" fmla="*/ 192 w 759006"/>
              <a:gd name="connsiteY2" fmla="*/ 56114 h 222995"/>
              <a:gd name="connsiteX3" fmla="*/ 379599 w 759006"/>
              <a:gd name="connsiteY3" fmla="*/ 0 h 222995"/>
              <a:gd name="connsiteX4" fmla="*/ 759006 w 759006"/>
              <a:gd name="connsiteY4" fmla="*/ 56114 h 222995"/>
              <a:gd name="connsiteX5" fmla="*/ 759006 w 759006"/>
              <a:gd name="connsiteY5" fmla="*/ 50454 h 222995"/>
              <a:gd name="connsiteX6" fmla="*/ 376310 w 759006"/>
              <a:gd name="connsiteY6" fmla="*/ 116436 h 222995"/>
              <a:gd name="connsiteX7" fmla="*/ 0 w 759006"/>
              <a:gd name="connsiteY7" fmla="*/ 53743 h 222995"/>
              <a:gd name="connsiteX8" fmla="*/ 192 w 759006"/>
              <a:gd name="connsiteY8" fmla="*/ 56114 h 222995"/>
              <a:gd name="connsiteX0" fmla="*/ 192 w 759006"/>
              <a:gd name="connsiteY0" fmla="*/ 56114 h 222995"/>
              <a:gd name="connsiteX1" fmla="*/ 379599 w 759006"/>
              <a:gd name="connsiteY1" fmla="*/ 112228 h 222995"/>
              <a:gd name="connsiteX2" fmla="*/ 759006 w 759006"/>
              <a:gd name="connsiteY2" fmla="*/ 56114 h 222995"/>
              <a:gd name="connsiteX3" fmla="*/ 759006 w 759006"/>
              <a:gd name="connsiteY3" fmla="*/ 47165 h 222995"/>
              <a:gd name="connsiteX4" fmla="*/ 386178 w 759006"/>
              <a:gd name="connsiteY4" fmla="*/ 119725 h 222995"/>
              <a:gd name="connsiteX5" fmla="*/ 192 w 759006"/>
              <a:gd name="connsiteY5" fmla="*/ 218204 h 222995"/>
              <a:gd name="connsiteX6" fmla="*/ 192 w 759006"/>
              <a:gd name="connsiteY6" fmla="*/ 56114 h 222995"/>
              <a:gd name="connsiteX0" fmla="*/ 192 w 759006"/>
              <a:gd name="connsiteY0" fmla="*/ 56114 h 222995"/>
              <a:gd name="connsiteX1" fmla="*/ 379599 w 759006"/>
              <a:gd name="connsiteY1" fmla="*/ 0 h 222995"/>
              <a:gd name="connsiteX2" fmla="*/ 759006 w 759006"/>
              <a:gd name="connsiteY2" fmla="*/ 56114 h 222995"/>
              <a:gd name="connsiteX3" fmla="*/ 379599 w 759006"/>
              <a:gd name="connsiteY3" fmla="*/ 112228 h 222995"/>
              <a:gd name="connsiteX4" fmla="*/ 192 w 759006"/>
              <a:gd name="connsiteY4" fmla="*/ 56114 h 222995"/>
              <a:gd name="connsiteX0" fmla="*/ 759006 w 759006"/>
              <a:gd name="connsiteY0" fmla="*/ 56114 h 222995"/>
              <a:gd name="connsiteX1" fmla="*/ 379599 w 759006"/>
              <a:gd name="connsiteY1" fmla="*/ 112228 h 222995"/>
              <a:gd name="connsiteX2" fmla="*/ 192 w 759006"/>
              <a:gd name="connsiteY2" fmla="*/ 56114 h 222995"/>
              <a:gd name="connsiteX3" fmla="*/ 379599 w 759006"/>
              <a:gd name="connsiteY3" fmla="*/ 0 h 222995"/>
              <a:gd name="connsiteX4" fmla="*/ 759006 w 759006"/>
              <a:gd name="connsiteY4" fmla="*/ 56114 h 222995"/>
              <a:gd name="connsiteX5" fmla="*/ 759006 w 759006"/>
              <a:gd name="connsiteY5" fmla="*/ 50454 h 222995"/>
              <a:gd name="connsiteX6" fmla="*/ 376310 w 759006"/>
              <a:gd name="connsiteY6" fmla="*/ 116436 h 222995"/>
              <a:gd name="connsiteX7" fmla="*/ 0 w 759006"/>
              <a:gd name="connsiteY7" fmla="*/ 53743 h 222995"/>
              <a:gd name="connsiteX8" fmla="*/ 192 w 759006"/>
              <a:gd name="connsiteY8" fmla="*/ 56114 h 222995"/>
              <a:gd name="connsiteX0" fmla="*/ 192 w 759006"/>
              <a:gd name="connsiteY0" fmla="*/ 56114 h 119725"/>
              <a:gd name="connsiteX1" fmla="*/ 379599 w 759006"/>
              <a:gd name="connsiteY1" fmla="*/ 112228 h 119725"/>
              <a:gd name="connsiteX2" fmla="*/ 759006 w 759006"/>
              <a:gd name="connsiteY2" fmla="*/ 56114 h 119725"/>
              <a:gd name="connsiteX3" fmla="*/ 759006 w 759006"/>
              <a:gd name="connsiteY3" fmla="*/ 47165 h 119725"/>
              <a:gd name="connsiteX4" fmla="*/ 386178 w 759006"/>
              <a:gd name="connsiteY4" fmla="*/ 119725 h 119725"/>
              <a:gd name="connsiteX5" fmla="*/ 230 w 759006"/>
              <a:gd name="connsiteY5" fmla="*/ 43876 h 119725"/>
              <a:gd name="connsiteX6" fmla="*/ 192 w 759006"/>
              <a:gd name="connsiteY6" fmla="*/ 56114 h 119725"/>
              <a:gd name="connsiteX0" fmla="*/ 192 w 759006"/>
              <a:gd name="connsiteY0" fmla="*/ 56114 h 119725"/>
              <a:gd name="connsiteX1" fmla="*/ 379599 w 759006"/>
              <a:gd name="connsiteY1" fmla="*/ 0 h 119725"/>
              <a:gd name="connsiteX2" fmla="*/ 759006 w 759006"/>
              <a:gd name="connsiteY2" fmla="*/ 56114 h 119725"/>
              <a:gd name="connsiteX3" fmla="*/ 379599 w 759006"/>
              <a:gd name="connsiteY3" fmla="*/ 112228 h 119725"/>
              <a:gd name="connsiteX4" fmla="*/ 192 w 759006"/>
              <a:gd name="connsiteY4" fmla="*/ 56114 h 119725"/>
              <a:gd name="connsiteX0" fmla="*/ 759006 w 759006"/>
              <a:gd name="connsiteY0" fmla="*/ 56114 h 119725"/>
              <a:gd name="connsiteX1" fmla="*/ 379599 w 759006"/>
              <a:gd name="connsiteY1" fmla="*/ 112228 h 119725"/>
              <a:gd name="connsiteX2" fmla="*/ 192 w 759006"/>
              <a:gd name="connsiteY2" fmla="*/ 56114 h 119725"/>
              <a:gd name="connsiteX3" fmla="*/ 379599 w 759006"/>
              <a:gd name="connsiteY3" fmla="*/ 0 h 119725"/>
              <a:gd name="connsiteX4" fmla="*/ 759006 w 759006"/>
              <a:gd name="connsiteY4" fmla="*/ 56114 h 119725"/>
              <a:gd name="connsiteX5" fmla="*/ 759006 w 759006"/>
              <a:gd name="connsiteY5" fmla="*/ 50454 h 119725"/>
              <a:gd name="connsiteX6" fmla="*/ 376310 w 759006"/>
              <a:gd name="connsiteY6" fmla="*/ 116436 h 119725"/>
              <a:gd name="connsiteX7" fmla="*/ 0 w 759006"/>
              <a:gd name="connsiteY7" fmla="*/ 53743 h 119725"/>
              <a:gd name="connsiteX8" fmla="*/ 192 w 759006"/>
              <a:gd name="connsiteY8" fmla="*/ 56114 h 11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06" h="119725" stroke="0" extrusionOk="0">
                <a:moveTo>
                  <a:pt x="192" y="56114"/>
                </a:moveTo>
                <a:cubicBezTo>
                  <a:pt x="192" y="87105"/>
                  <a:pt x="170058" y="112228"/>
                  <a:pt x="379599" y="112228"/>
                </a:cubicBezTo>
                <a:cubicBezTo>
                  <a:pt x="589140" y="112228"/>
                  <a:pt x="759006" y="87105"/>
                  <a:pt x="759006" y="56114"/>
                </a:cubicBezTo>
                <a:lnTo>
                  <a:pt x="759006" y="47165"/>
                </a:lnTo>
                <a:cubicBezTo>
                  <a:pt x="759006" y="78156"/>
                  <a:pt x="595719" y="119725"/>
                  <a:pt x="386178" y="119725"/>
                </a:cubicBezTo>
                <a:cubicBezTo>
                  <a:pt x="176637" y="119725"/>
                  <a:pt x="230" y="74867"/>
                  <a:pt x="230" y="43876"/>
                </a:cubicBezTo>
                <a:cubicBezTo>
                  <a:pt x="217" y="47955"/>
                  <a:pt x="205" y="52035"/>
                  <a:pt x="192" y="56114"/>
                </a:cubicBezTo>
                <a:close/>
              </a:path>
              <a:path w="759006" h="119725" fill="lighten" stroke="0" extrusionOk="0">
                <a:moveTo>
                  <a:pt x="192" y="56114"/>
                </a:moveTo>
                <a:cubicBezTo>
                  <a:pt x="192" y="25123"/>
                  <a:pt x="170058" y="0"/>
                  <a:pt x="379599" y="0"/>
                </a:cubicBezTo>
                <a:cubicBezTo>
                  <a:pt x="589140" y="0"/>
                  <a:pt x="759006" y="25123"/>
                  <a:pt x="759006" y="56114"/>
                </a:cubicBezTo>
                <a:cubicBezTo>
                  <a:pt x="759006" y="87105"/>
                  <a:pt x="589140" y="112228"/>
                  <a:pt x="379599" y="112228"/>
                </a:cubicBezTo>
                <a:cubicBezTo>
                  <a:pt x="170058" y="112228"/>
                  <a:pt x="192" y="87105"/>
                  <a:pt x="192" y="56114"/>
                </a:cubicBezTo>
                <a:close/>
              </a:path>
              <a:path w="759006" h="119725" fill="none" extrusionOk="0">
                <a:moveTo>
                  <a:pt x="759006" y="56114"/>
                </a:moveTo>
                <a:cubicBezTo>
                  <a:pt x="759006" y="87105"/>
                  <a:pt x="589140" y="112228"/>
                  <a:pt x="379599" y="112228"/>
                </a:cubicBezTo>
                <a:cubicBezTo>
                  <a:pt x="170058" y="112228"/>
                  <a:pt x="192" y="87105"/>
                  <a:pt x="192" y="56114"/>
                </a:cubicBezTo>
                <a:cubicBezTo>
                  <a:pt x="192" y="25123"/>
                  <a:pt x="170058" y="0"/>
                  <a:pt x="379599" y="0"/>
                </a:cubicBezTo>
                <a:cubicBezTo>
                  <a:pt x="589140" y="0"/>
                  <a:pt x="759006" y="25123"/>
                  <a:pt x="759006" y="56114"/>
                </a:cubicBezTo>
                <a:lnTo>
                  <a:pt x="759006" y="50454"/>
                </a:lnTo>
                <a:cubicBezTo>
                  <a:pt x="759006" y="81445"/>
                  <a:pt x="502811" y="115888"/>
                  <a:pt x="376310" y="116436"/>
                </a:cubicBezTo>
                <a:cubicBezTo>
                  <a:pt x="249809" y="116984"/>
                  <a:pt x="0" y="84734"/>
                  <a:pt x="0" y="53743"/>
                </a:cubicBezTo>
                <a:lnTo>
                  <a:pt x="192" y="56114"/>
                </a:lnTo>
              </a:path>
            </a:pathLst>
          </a:custGeom>
          <a:pattFill prst="ltUpDiag">
            <a:fgClr>
              <a:schemeClr val="accent5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>
                <a:effectLst/>
                <a:latin typeface="Times New Roman"/>
                <a:ea typeface="Calibri"/>
              </a:rPr>
              <a:t> </a:t>
            </a:r>
            <a:endParaRPr lang="de-DE" sz="1200">
              <a:effectLst/>
              <a:latin typeface="Times New Roman"/>
              <a:ea typeface="Times New Roman"/>
            </a:endParaRPr>
          </a:p>
        </p:txBody>
      </p:sp>
      <p:sp>
        <p:nvSpPr>
          <p:cNvPr id="132" name="Zylinder 131"/>
          <p:cNvSpPr/>
          <p:nvPr/>
        </p:nvSpPr>
        <p:spPr>
          <a:xfrm>
            <a:off x="3822604" y="6940736"/>
            <a:ext cx="759600" cy="1174115"/>
          </a:xfrm>
          <a:prstGeom prst="can">
            <a:avLst>
              <a:gd name="adj" fmla="val 17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33" name="Zylinder 132"/>
          <p:cNvSpPr/>
          <p:nvPr/>
        </p:nvSpPr>
        <p:spPr>
          <a:xfrm>
            <a:off x="3822604" y="8239752"/>
            <a:ext cx="759600" cy="364534"/>
          </a:xfrm>
          <a:prstGeom prst="can">
            <a:avLst>
              <a:gd name="adj" fmla="val 3299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34" name="Zylinder 133"/>
          <p:cNvSpPr/>
          <p:nvPr/>
        </p:nvSpPr>
        <p:spPr>
          <a:xfrm>
            <a:off x="3822604" y="7996919"/>
            <a:ext cx="759600" cy="363658"/>
          </a:xfrm>
          <a:prstGeom prst="can">
            <a:avLst>
              <a:gd name="adj" fmla="val 330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35" name="Zylinder 158"/>
          <p:cNvSpPr/>
          <p:nvPr/>
        </p:nvSpPr>
        <p:spPr>
          <a:xfrm>
            <a:off x="2706254" y="7731665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4"/>
            </a:fgClr>
            <a:bgClr>
              <a:schemeClr val="accent2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36" name="Zylinder 135"/>
          <p:cNvSpPr/>
          <p:nvPr/>
        </p:nvSpPr>
        <p:spPr>
          <a:xfrm>
            <a:off x="3822604" y="7831696"/>
            <a:ext cx="759600" cy="273685"/>
          </a:xfrm>
          <a:prstGeom prst="can">
            <a:avLst>
              <a:gd name="adj" fmla="val 409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137" name="Zylinder 158"/>
          <p:cNvSpPr/>
          <p:nvPr/>
        </p:nvSpPr>
        <p:spPr>
          <a:xfrm>
            <a:off x="3822604" y="7730329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4"/>
            </a:fgClr>
            <a:bgClr>
              <a:schemeClr val="accent2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38" name="Zylinder 137"/>
          <p:cNvSpPr/>
          <p:nvPr/>
        </p:nvSpPr>
        <p:spPr>
          <a:xfrm>
            <a:off x="4872562" y="7660714"/>
            <a:ext cx="759600" cy="273685"/>
          </a:xfrm>
          <a:prstGeom prst="can">
            <a:avLst>
              <a:gd name="adj" fmla="val 409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Times New Roman"/>
                <a:ea typeface="Calibri"/>
              </a:rPr>
              <a:t/>
            </a:r>
            <a:br>
              <a:rPr lang="en-US" sz="1100" dirty="0">
                <a:latin typeface="Times New Roman"/>
                <a:ea typeface="Calibri"/>
              </a:rPr>
            </a:br>
            <a:endParaRPr lang="de-DE" sz="1200" dirty="0">
              <a:latin typeface="Times New Roman"/>
              <a:ea typeface="Times New Roman"/>
            </a:endParaRPr>
          </a:p>
        </p:txBody>
      </p:sp>
      <p:sp>
        <p:nvSpPr>
          <p:cNvPr id="139" name="Zylinder 158"/>
          <p:cNvSpPr/>
          <p:nvPr/>
        </p:nvSpPr>
        <p:spPr>
          <a:xfrm>
            <a:off x="4872562" y="7559347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4"/>
            </a:fgClr>
            <a:bgClr>
              <a:schemeClr val="accent2"/>
            </a:bgClr>
          </a:patt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40" name="Zylinder 139"/>
          <p:cNvSpPr/>
          <p:nvPr/>
        </p:nvSpPr>
        <p:spPr>
          <a:xfrm>
            <a:off x="3822604" y="7556529"/>
            <a:ext cx="759600" cy="272902"/>
          </a:xfrm>
          <a:prstGeom prst="can">
            <a:avLst>
              <a:gd name="adj" fmla="val 409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41" name="Zylinder 158"/>
          <p:cNvSpPr/>
          <p:nvPr/>
        </p:nvSpPr>
        <p:spPr>
          <a:xfrm>
            <a:off x="3822604" y="7461086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5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42" name="Zylinder 158"/>
          <p:cNvSpPr/>
          <p:nvPr/>
        </p:nvSpPr>
        <p:spPr>
          <a:xfrm>
            <a:off x="4872562" y="7462339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5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704943" y="5127865"/>
            <a:ext cx="764845" cy="1663453"/>
            <a:chOff x="2704943" y="5127865"/>
            <a:chExt cx="764845" cy="1663453"/>
          </a:xfrm>
        </p:grpSpPr>
        <p:sp>
          <p:nvSpPr>
            <p:cNvPr id="79" name="Zylinder 78"/>
            <p:cNvSpPr/>
            <p:nvPr/>
          </p:nvSpPr>
          <p:spPr>
            <a:xfrm>
              <a:off x="2704943" y="5127865"/>
              <a:ext cx="759600" cy="1174115"/>
            </a:xfrm>
            <a:prstGeom prst="can">
              <a:avLst>
                <a:gd name="adj" fmla="val 1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80" name="Zylinder 79"/>
            <p:cNvSpPr/>
            <p:nvPr/>
          </p:nvSpPr>
          <p:spPr>
            <a:xfrm>
              <a:off x="2704943" y="6426587"/>
              <a:ext cx="759600" cy="364731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81" name="Zylinder 80"/>
            <p:cNvSpPr/>
            <p:nvPr/>
          </p:nvSpPr>
          <p:spPr>
            <a:xfrm>
              <a:off x="2704943" y="6255327"/>
              <a:ext cx="759600" cy="273537"/>
            </a:xfrm>
            <a:prstGeom prst="can">
              <a:avLst>
                <a:gd name="adj" fmla="val 4091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82" name="Zylinder 81"/>
            <p:cNvSpPr/>
            <p:nvPr/>
          </p:nvSpPr>
          <p:spPr>
            <a:xfrm>
              <a:off x="2704943" y="6005166"/>
              <a:ext cx="759600" cy="364293"/>
            </a:xfrm>
            <a:prstGeom prst="can">
              <a:avLst>
                <a:gd name="adj" fmla="val 33007"/>
              </a:avLst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59" name="Zylinder 158"/>
            <p:cNvSpPr/>
            <p:nvPr/>
          </p:nvSpPr>
          <p:spPr>
            <a:xfrm>
              <a:off x="2704943" y="5918794"/>
              <a:ext cx="759600" cy="202734"/>
            </a:xfrm>
            <a:custGeom>
              <a:avLst/>
              <a:gdLst>
                <a:gd name="connsiteX0" fmla="*/ 0 w 759460"/>
                <a:gd name="connsiteY0" fmla="*/ 56085 h 274172"/>
                <a:gd name="connsiteX1" fmla="*/ 379730 w 759460"/>
                <a:gd name="connsiteY1" fmla="*/ 112170 h 274172"/>
                <a:gd name="connsiteX2" fmla="*/ 759460 w 759460"/>
                <a:gd name="connsiteY2" fmla="*/ 56085 h 274172"/>
                <a:gd name="connsiteX3" fmla="*/ 759460 w 759460"/>
                <a:gd name="connsiteY3" fmla="*/ 218087 h 274172"/>
                <a:gd name="connsiteX4" fmla="*/ 379730 w 759460"/>
                <a:gd name="connsiteY4" fmla="*/ 274172 h 274172"/>
                <a:gd name="connsiteX5" fmla="*/ 0 w 759460"/>
                <a:gd name="connsiteY5" fmla="*/ 218087 h 274172"/>
                <a:gd name="connsiteX6" fmla="*/ 0 w 759460"/>
                <a:gd name="connsiteY6" fmla="*/ 56085 h 274172"/>
                <a:gd name="connsiteX0" fmla="*/ 0 w 759460"/>
                <a:gd name="connsiteY0" fmla="*/ 56085 h 274172"/>
                <a:gd name="connsiteX1" fmla="*/ 379730 w 759460"/>
                <a:gd name="connsiteY1" fmla="*/ 0 h 274172"/>
                <a:gd name="connsiteX2" fmla="*/ 759460 w 759460"/>
                <a:gd name="connsiteY2" fmla="*/ 56085 h 274172"/>
                <a:gd name="connsiteX3" fmla="*/ 379730 w 759460"/>
                <a:gd name="connsiteY3" fmla="*/ 112170 h 274172"/>
                <a:gd name="connsiteX4" fmla="*/ 0 w 759460"/>
                <a:gd name="connsiteY4" fmla="*/ 56085 h 274172"/>
                <a:gd name="connsiteX0" fmla="*/ 759460 w 759460"/>
                <a:gd name="connsiteY0" fmla="*/ 56085 h 274172"/>
                <a:gd name="connsiteX1" fmla="*/ 379730 w 759460"/>
                <a:gd name="connsiteY1" fmla="*/ 112170 h 274172"/>
                <a:gd name="connsiteX2" fmla="*/ 0 w 759460"/>
                <a:gd name="connsiteY2" fmla="*/ 56085 h 274172"/>
                <a:gd name="connsiteX3" fmla="*/ 379730 w 759460"/>
                <a:gd name="connsiteY3" fmla="*/ 0 h 274172"/>
                <a:gd name="connsiteX4" fmla="*/ 759460 w 759460"/>
                <a:gd name="connsiteY4" fmla="*/ 56085 h 274172"/>
                <a:gd name="connsiteX5" fmla="*/ 759460 w 759460"/>
                <a:gd name="connsiteY5" fmla="*/ 218087 h 274172"/>
                <a:gd name="connsiteX6" fmla="*/ 379730 w 759460"/>
                <a:gd name="connsiteY6" fmla="*/ 274172 h 274172"/>
                <a:gd name="connsiteX7" fmla="*/ 0 w 759460"/>
                <a:gd name="connsiteY7" fmla="*/ 218087 h 274172"/>
                <a:gd name="connsiteX8" fmla="*/ 0 w 759460"/>
                <a:gd name="connsiteY8" fmla="*/ 56085 h 274172"/>
                <a:gd name="connsiteX0" fmla="*/ 0 w 759460"/>
                <a:gd name="connsiteY0" fmla="*/ 56085 h 276338"/>
                <a:gd name="connsiteX1" fmla="*/ 379730 w 759460"/>
                <a:gd name="connsiteY1" fmla="*/ 112170 h 276338"/>
                <a:gd name="connsiteX2" fmla="*/ 759460 w 759460"/>
                <a:gd name="connsiteY2" fmla="*/ 56085 h 276338"/>
                <a:gd name="connsiteX3" fmla="*/ 759460 w 759460"/>
                <a:gd name="connsiteY3" fmla="*/ 218087 h 276338"/>
                <a:gd name="connsiteX4" fmla="*/ 379730 w 759460"/>
                <a:gd name="connsiteY4" fmla="*/ 274172 h 276338"/>
                <a:gd name="connsiteX5" fmla="*/ 0 w 759460"/>
                <a:gd name="connsiteY5" fmla="*/ 218087 h 276338"/>
                <a:gd name="connsiteX6" fmla="*/ 0 w 759460"/>
                <a:gd name="connsiteY6" fmla="*/ 56085 h 276338"/>
                <a:gd name="connsiteX0" fmla="*/ 0 w 759460"/>
                <a:gd name="connsiteY0" fmla="*/ 56085 h 276338"/>
                <a:gd name="connsiteX1" fmla="*/ 379730 w 759460"/>
                <a:gd name="connsiteY1" fmla="*/ 0 h 276338"/>
                <a:gd name="connsiteX2" fmla="*/ 759460 w 759460"/>
                <a:gd name="connsiteY2" fmla="*/ 56085 h 276338"/>
                <a:gd name="connsiteX3" fmla="*/ 379730 w 759460"/>
                <a:gd name="connsiteY3" fmla="*/ 112170 h 276338"/>
                <a:gd name="connsiteX4" fmla="*/ 0 w 759460"/>
                <a:gd name="connsiteY4" fmla="*/ 56085 h 276338"/>
                <a:gd name="connsiteX0" fmla="*/ 759460 w 759460"/>
                <a:gd name="connsiteY0" fmla="*/ 56085 h 276338"/>
                <a:gd name="connsiteX1" fmla="*/ 379730 w 759460"/>
                <a:gd name="connsiteY1" fmla="*/ 112170 h 276338"/>
                <a:gd name="connsiteX2" fmla="*/ 0 w 759460"/>
                <a:gd name="connsiteY2" fmla="*/ 56085 h 276338"/>
                <a:gd name="connsiteX3" fmla="*/ 379730 w 759460"/>
                <a:gd name="connsiteY3" fmla="*/ 0 h 276338"/>
                <a:gd name="connsiteX4" fmla="*/ 759460 w 759460"/>
                <a:gd name="connsiteY4" fmla="*/ 56085 h 276338"/>
                <a:gd name="connsiteX5" fmla="*/ 759460 w 759460"/>
                <a:gd name="connsiteY5" fmla="*/ 218087 h 276338"/>
                <a:gd name="connsiteX6" fmla="*/ 379730 w 759460"/>
                <a:gd name="connsiteY6" fmla="*/ 274172 h 276338"/>
                <a:gd name="connsiteX7" fmla="*/ 2382 w 759460"/>
                <a:gd name="connsiteY7" fmla="*/ 149031 h 276338"/>
                <a:gd name="connsiteX8" fmla="*/ 0 w 759460"/>
                <a:gd name="connsiteY8" fmla="*/ 56085 h 276338"/>
                <a:gd name="connsiteX0" fmla="*/ 0 w 759460"/>
                <a:gd name="connsiteY0" fmla="*/ 56085 h 274172"/>
                <a:gd name="connsiteX1" fmla="*/ 379730 w 759460"/>
                <a:gd name="connsiteY1" fmla="*/ 112170 h 274172"/>
                <a:gd name="connsiteX2" fmla="*/ 759460 w 759460"/>
                <a:gd name="connsiteY2" fmla="*/ 56085 h 274172"/>
                <a:gd name="connsiteX3" fmla="*/ 759460 w 759460"/>
                <a:gd name="connsiteY3" fmla="*/ 218087 h 274172"/>
                <a:gd name="connsiteX4" fmla="*/ 379730 w 759460"/>
                <a:gd name="connsiteY4" fmla="*/ 274172 h 274172"/>
                <a:gd name="connsiteX5" fmla="*/ 0 w 759460"/>
                <a:gd name="connsiteY5" fmla="*/ 218087 h 274172"/>
                <a:gd name="connsiteX6" fmla="*/ 0 w 759460"/>
                <a:gd name="connsiteY6" fmla="*/ 56085 h 274172"/>
                <a:gd name="connsiteX0" fmla="*/ 0 w 759460"/>
                <a:gd name="connsiteY0" fmla="*/ 56085 h 274172"/>
                <a:gd name="connsiteX1" fmla="*/ 379730 w 759460"/>
                <a:gd name="connsiteY1" fmla="*/ 0 h 274172"/>
                <a:gd name="connsiteX2" fmla="*/ 759460 w 759460"/>
                <a:gd name="connsiteY2" fmla="*/ 56085 h 274172"/>
                <a:gd name="connsiteX3" fmla="*/ 379730 w 759460"/>
                <a:gd name="connsiteY3" fmla="*/ 112170 h 274172"/>
                <a:gd name="connsiteX4" fmla="*/ 0 w 759460"/>
                <a:gd name="connsiteY4" fmla="*/ 56085 h 274172"/>
                <a:gd name="connsiteX0" fmla="*/ 759460 w 759460"/>
                <a:gd name="connsiteY0" fmla="*/ 56085 h 274172"/>
                <a:gd name="connsiteX1" fmla="*/ 379730 w 759460"/>
                <a:gd name="connsiteY1" fmla="*/ 112170 h 274172"/>
                <a:gd name="connsiteX2" fmla="*/ 0 w 759460"/>
                <a:gd name="connsiteY2" fmla="*/ 56085 h 274172"/>
                <a:gd name="connsiteX3" fmla="*/ 379730 w 759460"/>
                <a:gd name="connsiteY3" fmla="*/ 0 h 274172"/>
                <a:gd name="connsiteX4" fmla="*/ 759460 w 759460"/>
                <a:gd name="connsiteY4" fmla="*/ 56085 h 274172"/>
                <a:gd name="connsiteX5" fmla="*/ 759460 w 759460"/>
                <a:gd name="connsiteY5" fmla="*/ 218087 h 274172"/>
                <a:gd name="connsiteX6" fmla="*/ 391637 w 759460"/>
                <a:gd name="connsiteY6" fmla="*/ 200353 h 274172"/>
                <a:gd name="connsiteX7" fmla="*/ 2382 w 759460"/>
                <a:gd name="connsiteY7" fmla="*/ 149031 h 274172"/>
                <a:gd name="connsiteX8" fmla="*/ 0 w 759460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91637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84493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74968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28755"/>
                <a:gd name="connsiteX1" fmla="*/ 379730 w 761841"/>
                <a:gd name="connsiteY1" fmla="*/ 112170 h 228755"/>
                <a:gd name="connsiteX2" fmla="*/ 759460 w 761841"/>
                <a:gd name="connsiteY2" fmla="*/ 56085 h 228755"/>
                <a:gd name="connsiteX3" fmla="*/ 759460 w 761841"/>
                <a:gd name="connsiteY3" fmla="*/ 218087 h 228755"/>
                <a:gd name="connsiteX4" fmla="*/ 374967 w 761841"/>
                <a:gd name="connsiteY4" fmla="*/ 202734 h 228755"/>
                <a:gd name="connsiteX5" fmla="*/ 0 w 761841"/>
                <a:gd name="connsiteY5" fmla="*/ 218087 h 228755"/>
                <a:gd name="connsiteX6" fmla="*/ 0 w 761841"/>
                <a:gd name="connsiteY6" fmla="*/ 56085 h 228755"/>
                <a:gd name="connsiteX0" fmla="*/ 0 w 761841"/>
                <a:gd name="connsiteY0" fmla="*/ 56085 h 228755"/>
                <a:gd name="connsiteX1" fmla="*/ 379730 w 761841"/>
                <a:gd name="connsiteY1" fmla="*/ 0 h 228755"/>
                <a:gd name="connsiteX2" fmla="*/ 759460 w 761841"/>
                <a:gd name="connsiteY2" fmla="*/ 56085 h 228755"/>
                <a:gd name="connsiteX3" fmla="*/ 379730 w 761841"/>
                <a:gd name="connsiteY3" fmla="*/ 112170 h 228755"/>
                <a:gd name="connsiteX4" fmla="*/ 0 w 761841"/>
                <a:gd name="connsiteY4" fmla="*/ 56085 h 228755"/>
                <a:gd name="connsiteX0" fmla="*/ 759460 w 761841"/>
                <a:gd name="connsiteY0" fmla="*/ 56085 h 228755"/>
                <a:gd name="connsiteX1" fmla="*/ 379730 w 761841"/>
                <a:gd name="connsiteY1" fmla="*/ 112170 h 228755"/>
                <a:gd name="connsiteX2" fmla="*/ 0 w 761841"/>
                <a:gd name="connsiteY2" fmla="*/ 56085 h 228755"/>
                <a:gd name="connsiteX3" fmla="*/ 379730 w 761841"/>
                <a:gd name="connsiteY3" fmla="*/ 0 h 228755"/>
                <a:gd name="connsiteX4" fmla="*/ 759460 w 761841"/>
                <a:gd name="connsiteY4" fmla="*/ 56085 h 228755"/>
                <a:gd name="connsiteX5" fmla="*/ 761841 w 761841"/>
                <a:gd name="connsiteY5" fmla="*/ 146649 h 228755"/>
                <a:gd name="connsiteX6" fmla="*/ 374968 w 761841"/>
                <a:gd name="connsiteY6" fmla="*/ 200353 h 228755"/>
                <a:gd name="connsiteX7" fmla="*/ 2382 w 761841"/>
                <a:gd name="connsiteY7" fmla="*/ 149031 h 228755"/>
                <a:gd name="connsiteX8" fmla="*/ 0 w 761841"/>
                <a:gd name="connsiteY8" fmla="*/ 56085 h 228755"/>
                <a:gd name="connsiteX0" fmla="*/ 0 w 766604"/>
                <a:gd name="connsiteY0" fmla="*/ 56085 h 228755"/>
                <a:gd name="connsiteX1" fmla="*/ 379730 w 766604"/>
                <a:gd name="connsiteY1" fmla="*/ 112170 h 228755"/>
                <a:gd name="connsiteX2" fmla="*/ 759460 w 766604"/>
                <a:gd name="connsiteY2" fmla="*/ 56085 h 228755"/>
                <a:gd name="connsiteX3" fmla="*/ 766604 w 766604"/>
                <a:gd name="connsiteY3" fmla="*/ 139505 h 228755"/>
                <a:gd name="connsiteX4" fmla="*/ 374967 w 766604"/>
                <a:gd name="connsiteY4" fmla="*/ 202734 h 228755"/>
                <a:gd name="connsiteX5" fmla="*/ 0 w 766604"/>
                <a:gd name="connsiteY5" fmla="*/ 218087 h 228755"/>
                <a:gd name="connsiteX6" fmla="*/ 0 w 766604"/>
                <a:gd name="connsiteY6" fmla="*/ 56085 h 228755"/>
                <a:gd name="connsiteX0" fmla="*/ 0 w 766604"/>
                <a:gd name="connsiteY0" fmla="*/ 56085 h 228755"/>
                <a:gd name="connsiteX1" fmla="*/ 379730 w 766604"/>
                <a:gd name="connsiteY1" fmla="*/ 0 h 228755"/>
                <a:gd name="connsiteX2" fmla="*/ 759460 w 766604"/>
                <a:gd name="connsiteY2" fmla="*/ 56085 h 228755"/>
                <a:gd name="connsiteX3" fmla="*/ 379730 w 766604"/>
                <a:gd name="connsiteY3" fmla="*/ 112170 h 228755"/>
                <a:gd name="connsiteX4" fmla="*/ 0 w 766604"/>
                <a:gd name="connsiteY4" fmla="*/ 56085 h 228755"/>
                <a:gd name="connsiteX0" fmla="*/ 759460 w 766604"/>
                <a:gd name="connsiteY0" fmla="*/ 56085 h 228755"/>
                <a:gd name="connsiteX1" fmla="*/ 379730 w 766604"/>
                <a:gd name="connsiteY1" fmla="*/ 112170 h 228755"/>
                <a:gd name="connsiteX2" fmla="*/ 0 w 766604"/>
                <a:gd name="connsiteY2" fmla="*/ 56085 h 228755"/>
                <a:gd name="connsiteX3" fmla="*/ 379730 w 766604"/>
                <a:gd name="connsiteY3" fmla="*/ 0 h 228755"/>
                <a:gd name="connsiteX4" fmla="*/ 759460 w 766604"/>
                <a:gd name="connsiteY4" fmla="*/ 56085 h 228755"/>
                <a:gd name="connsiteX5" fmla="*/ 761841 w 766604"/>
                <a:gd name="connsiteY5" fmla="*/ 146649 h 228755"/>
                <a:gd name="connsiteX6" fmla="*/ 374968 w 766604"/>
                <a:gd name="connsiteY6" fmla="*/ 200353 h 228755"/>
                <a:gd name="connsiteX7" fmla="*/ 2382 w 766604"/>
                <a:gd name="connsiteY7" fmla="*/ 149031 h 228755"/>
                <a:gd name="connsiteX8" fmla="*/ 0 w 766604"/>
                <a:gd name="connsiteY8" fmla="*/ 56085 h 228755"/>
                <a:gd name="connsiteX0" fmla="*/ 0 w 766604"/>
                <a:gd name="connsiteY0" fmla="*/ 56085 h 202734"/>
                <a:gd name="connsiteX1" fmla="*/ 379730 w 766604"/>
                <a:gd name="connsiteY1" fmla="*/ 112170 h 202734"/>
                <a:gd name="connsiteX2" fmla="*/ 759460 w 766604"/>
                <a:gd name="connsiteY2" fmla="*/ 56085 h 202734"/>
                <a:gd name="connsiteX3" fmla="*/ 766604 w 766604"/>
                <a:gd name="connsiteY3" fmla="*/ 139505 h 202734"/>
                <a:gd name="connsiteX4" fmla="*/ 374967 w 766604"/>
                <a:gd name="connsiteY4" fmla="*/ 202734 h 202734"/>
                <a:gd name="connsiteX5" fmla="*/ 0 w 766604"/>
                <a:gd name="connsiteY5" fmla="*/ 141887 h 202734"/>
                <a:gd name="connsiteX6" fmla="*/ 0 w 766604"/>
                <a:gd name="connsiteY6" fmla="*/ 56085 h 202734"/>
                <a:gd name="connsiteX0" fmla="*/ 0 w 766604"/>
                <a:gd name="connsiteY0" fmla="*/ 56085 h 202734"/>
                <a:gd name="connsiteX1" fmla="*/ 379730 w 766604"/>
                <a:gd name="connsiteY1" fmla="*/ 0 h 202734"/>
                <a:gd name="connsiteX2" fmla="*/ 759460 w 766604"/>
                <a:gd name="connsiteY2" fmla="*/ 56085 h 202734"/>
                <a:gd name="connsiteX3" fmla="*/ 379730 w 766604"/>
                <a:gd name="connsiteY3" fmla="*/ 112170 h 202734"/>
                <a:gd name="connsiteX4" fmla="*/ 0 w 766604"/>
                <a:gd name="connsiteY4" fmla="*/ 56085 h 202734"/>
                <a:gd name="connsiteX0" fmla="*/ 759460 w 766604"/>
                <a:gd name="connsiteY0" fmla="*/ 56085 h 202734"/>
                <a:gd name="connsiteX1" fmla="*/ 379730 w 766604"/>
                <a:gd name="connsiteY1" fmla="*/ 112170 h 202734"/>
                <a:gd name="connsiteX2" fmla="*/ 0 w 766604"/>
                <a:gd name="connsiteY2" fmla="*/ 56085 h 202734"/>
                <a:gd name="connsiteX3" fmla="*/ 379730 w 766604"/>
                <a:gd name="connsiteY3" fmla="*/ 0 h 202734"/>
                <a:gd name="connsiteX4" fmla="*/ 759460 w 766604"/>
                <a:gd name="connsiteY4" fmla="*/ 56085 h 202734"/>
                <a:gd name="connsiteX5" fmla="*/ 761841 w 766604"/>
                <a:gd name="connsiteY5" fmla="*/ 146649 h 202734"/>
                <a:gd name="connsiteX6" fmla="*/ 374968 w 766604"/>
                <a:gd name="connsiteY6" fmla="*/ 200353 h 202734"/>
                <a:gd name="connsiteX7" fmla="*/ 2382 w 766604"/>
                <a:gd name="connsiteY7" fmla="*/ 149031 h 202734"/>
                <a:gd name="connsiteX8" fmla="*/ 0 w 766604"/>
                <a:gd name="connsiteY8" fmla="*/ 56085 h 20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6604" h="202734" stroke="0" extrusionOk="0">
                  <a:moveTo>
                    <a:pt x="0" y="56085"/>
                  </a:moveTo>
                  <a:cubicBezTo>
                    <a:pt x="0" y="87060"/>
                    <a:pt x="170011" y="112170"/>
                    <a:pt x="379730" y="112170"/>
                  </a:cubicBezTo>
                  <a:cubicBezTo>
                    <a:pt x="589449" y="112170"/>
                    <a:pt x="759460" y="87060"/>
                    <a:pt x="759460" y="56085"/>
                  </a:cubicBezTo>
                  <a:lnTo>
                    <a:pt x="766604" y="139505"/>
                  </a:lnTo>
                  <a:cubicBezTo>
                    <a:pt x="766604" y="170480"/>
                    <a:pt x="584686" y="202734"/>
                    <a:pt x="374967" y="202734"/>
                  </a:cubicBezTo>
                  <a:cubicBezTo>
                    <a:pt x="165248" y="202734"/>
                    <a:pt x="0" y="172862"/>
                    <a:pt x="0" y="141887"/>
                  </a:cubicBezTo>
                  <a:lnTo>
                    <a:pt x="0" y="56085"/>
                  </a:lnTo>
                  <a:close/>
                </a:path>
                <a:path w="766604" h="202734" fill="lighten" stroke="0" extrusionOk="0">
                  <a:moveTo>
                    <a:pt x="0" y="56085"/>
                  </a:moveTo>
                  <a:cubicBezTo>
                    <a:pt x="0" y="25110"/>
                    <a:pt x="170011" y="0"/>
                    <a:pt x="379730" y="0"/>
                  </a:cubicBezTo>
                  <a:cubicBezTo>
                    <a:pt x="589449" y="0"/>
                    <a:pt x="759460" y="25110"/>
                    <a:pt x="759460" y="56085"/>
                  </a:cubicBezTo>
                  <a:cubicBezTo>
                    <a:pt x="759460" y="87060"/>
                    <a:pt x="589449" y="112170"/>
                    <a:pt x="379730" y="112170"/>
                  </a:cubicBezTo>
                  <a:cubicBezTo>
                    <a:pt x="170011" y="112170"/>
                    <a:pt x="0" y="87060"/>
                    <a:pt x="0" y="56085"/>
                  </a:cubicBezTo>
                  <a:close/>
                </a:path>
                <a:path w="766604" h="202734" fill="none" extrusionOk="0">
                  <a:moveTo>
                    <a:pt x="759460" y="56085"/>
                  </a:moveTo>
                  <a:cubicBezTo>
                    <a:pt x="759460" y="87060"/>
                    <a:pt x="589449" y="112170"/>
                    <a:pt x="379730" y="112170"/>
                  </a:cubicBezTo>
                  <a:cubicBezTo>
                    <a:pt x="170011" y="112170"/>
                    <a:pt x="0" y="87060"/>
                    <a:pt x="0" y="56085"/>
                  </a:cubicBezTo>
                  <a:cubicBezTo>
                    <a:pt x="0" y="25110"/>
                    <a:pt x="170011" y="0"/>
                    <a:pt x="379730" y="0"/>
                  </a:cubicBezTo>
                  <a:cubicBezTo>
                    <a:pt x="589449" y="0"/>
                    <a:pt x="759460" y="25110"/>
                    <a:pt x="759460" y="56085"/>
                  </a:cubicBezTo>
                  <a:cubicBezTo>
                    <a:pt x="760254" y="86273"/>
                    <a:pt x="761047" y="116461"/>
                    <a:pt x="761841" y="146649"/>
                  </a:cubicBezTo>
                  <a:cubicBezTo>
                    <a:pt x="761841" y="177624"/>
                    <a:pt x="501544" y="199956"/>
                    <a:pt x="374968" y="200353"/>
                  </a:cubicBezTo>
                  <a:cubicBezTo>
                    <a:pt x="248392" y="200750"/>
                    <a:pt x="2382" y="180006"/>
                    <a:pt x="2382" y="149031"/>
                  </a:cubicBezTo>
                  <a:cubicBezTo>
                    <a:pt x="2382" y="95030"/>
                    <a:pt x="0" y="110086"/>
                    <a:pt x="0" y="56085"/>
                  </a:cubicBezTo>
                </a:path>
              </a:pathLst>
            </a:custGeom>
            <a:pattFill prst="ltUpDiag">
              <a:fgClr>
                <a:schemeClr val="accent4"/>
              </a:fgClr>
              <a:bgClr>
                <a:schemeClr val="accent2"/>
              </a:bgClr>
            </a:patt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 dirty="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43" name="Zylinder 158"/>
            <p:cNvSpPr/>
            <p:nvPr/>
          </p:nvSpPr>
          <p:spPr>
            <a:xfrm>
              <a:off x="2710188" y="5813826"/>
              <a:ext cx="759600" cy="202734"/>
            </a:xfrm>
            <a:custGeom>
              <a:avLst/>
              <a:gdLst>
                <a:gd name="connsiteX0" fmla="*/ 0 w 759460"/>
                <a:gd name="connsiteY0" fmla="*/ 56085 h 274172"/>
                <a:gd name="connsiteX1" fmla="*/ 379730 w 759460"/>
                <a:gd name="connsiteY1" fmla="*/ 112170 h 274172"/>
                <a:gd name="connsiteX2" fmla="*/ 759460 w 759460"/>
                <a:gd name="connsiteY2" fmla="*/ 56085 h 274172"/>
                <a:gd name="connsiteX3" fmla="*/ 759460 w 759460"/>
                <a:gd name="connsiteY3" fmla="*/ 218087 h 274172"/>
                <a:gd name="connsiteX4" fmla="*/ 379730 w 759460"/>
                <a:gd name="connsiteY4" fmla="*/ 274172 h 274172"/>
                <a:gd name="connsiteX5" fmla="*/ 0 w 759460"/>
                <a:gd name="connsiteY5" fmla="*/ 218087 h 274172"/>
                <a:gd name="connsiteX6" fmla="*/ 0 w 759460"/>
                <a:gd name="connsiteY6" fmla="*/ 56085 h 274172"/>
                <a:gd name="connsiteX0" fmla="*/ 0 w 759460"/>
                <a:gd name="connsiteY0" fmla="*/ 56085 h 274172"/>
                <a:gd name="connsiteX1" fmla="*/ 379730 w 759460"/>
                <a:gd name="connsiteY1" fmla="*/ 0 h 274172"/>
                <a:gd name="connsiteX2" fmla="*/ 759460 w 759460"/>
                <a:gd name="connsiteY2" fmla="*/ 56085 h 274172"/>
                <a:gd name="connsiteX3" fmla="*/ 379730 w 759460"/>
                <a:gd name="connsiteY3" fmla="*/ 112170 h 274172"/>
                <a:gd name="connsiteX4" fmla="*/ 0 w 759460"/>
                <a:gd name="connsiteY4" fmla="*/ 56085 h 274172"/>
                <a:gd name="connsiteX0" fmla="*/ 759460 w 759460"/>
                <a:gd name="connsiteY0" fmla="*/ 56085 h 274172"/>
                <a:gd name="connsiteX1" fmla="*/ 379730 w 759460"/>
                <a:gd name="connsiteY1" fmla="*/ 112170 h 274172"/>
                <a:gd name="connsiteX2" fmla="*/ 0 w 759460"/>
                <a:gd name="connsiteY2" fmla="*/ 56085 h 274172"/>
                <a:gd name="connsiteX3" fmla="*/ 379730 w 759460"/>
                <a:gd name="connsiteY3" fmla="*/ 0 h 274172"/>
                <a:gd name="connsiteX4" fmla="*/ 759460 w 759460"/>
                <a:gd name="connsiteY4" fmla="*/ 56085 h 274172"/>
                <a:gd name="connsiteX5" fmla="*/ 759460 w 759460"/>
                <a:gd name="connsiteY5" fmla="*/ 218087 h 274172"/>
                <a:gd name="connsiteX6" fmla="*/ 379730 w 759460"/>
                <a:gd name="connsiteY6" fmla="*/ 274172 h 274172"/>
                <a:gd name="connsiteX7" fmla="*/ 0 w 759460"/>
                <a:gd name="connsiteY7" fmla="*/ 218087 h 274172"/>
                <a:gd name="connsiteX8" fmla="*/ 0 w 759460"/>
                <a:gd name="connsiteY8" fmla="*/ 56085 h 274172"/>
                <a:gd name="connsiteX0" fmla="*/ 0 w 759460"/>
                <a:gd name="connsiteY0" fmla="*/ 56085 h 276338"/>
                <a:gd name="connsiteX1" fmla="*/ 379730 w 759460"/>
                <a:gd name="connsiteY1" fmla="*/ 112170 h 276338"/>
                <a:gd name="connsiteX2" fmla="*/ 759460 w 759460"/>
                <a:gd name="connsiteY2" fmla="*/ 56085 h 276338"/>
                <a:gd name="connsiteX3" fmla="*/ 759460 w 759460"/>
                <a:gd name="connsiteY3" fmla="*/ 218087 h 276338"/>
                <a:gd name="connsiteX4" fmla="*/ 379730 w 759460"/>
                <a:gd name="connsiteY4" fmla="*/ 274172 h 276338"/>
                <a:gd name="connsiteX5" fmla="*/ 0 w 759460"/>
                <a:gd name="connsiteY5" fmla="*/ 218087 h 276338"/>
                <a:gd name="connsiteX6" fmla="*/ 0 w 759460"/>
                <a:gd name="connsiteY6" fmla="*/ 56085 h 276338"/>
                <a:gd name="connsiteX0" fmla="*/ 0 w 759460"/>
                <a:gd name="connsiteY0" fmla="*/ 56085 h 276338"/>
                <a:gd name="connsiteX1" fmla="*/ 379730 w 759460"/>
                <a:gd name="connsiteY1" fmla="*/ 0 h 276338"/>
                <a:gd name="connsiteX2" fmla="*/ 759460 w 759460"/>
                <a:gd name="connsiteY2" fmla="*/ 56085 h 276338"/>
                <a:gd name="connsiteX3" fmla="*/ 379730 w 759460"/>
                <a:gd name="connsiteY3" fmla="*/ 112170 h 276338"/>
                <a:gd name="connsiteX4" fmla="*/ 0 w 759460"/>
                <a:gd name="connsiteY4" fmla="*/ 56085 h 276338"/>
                <a:gd name="connsiteX0" fmla="*/ 759460 w 759460"/>
                <a:gd name="connsiteY0" fmla="*/ 56085 h 276338"/>
                <a:gd name="connsiteX1" fmla="*/ 379730 w 759460"/>
                <a:gd name="connsiteY1" fmla="*/ 112170 h 276338"/>
                <a:gd name="connsiteX2" fmla="*/ 0 w 759460"/>
                <a:gd name="connsiteY2" fmla="*/ 56085 h 276338"/>
                <a:gd name="connsiteX3" fmla="*/ 379730 w 759460"/>
                <a:gd name="connsiteY3" fmla="*/ 0 h 276338"/>
                <a:gd name="connsiteX4" fmla="*/ 759460 w 759460"/>
                <a:gd name="connsiteY4" fmla="*/ 56085 h 276338"/>
                <a:gd name="connsiteX5" fmla="*/ 759460 w 759460"/>
                <a:gd name="connsiteY5" fmla="*/ 218087 h 276338"/>
                <a:gd name="connsiteX6" fmla="*/ 379730 w 759460"/>
                <a:gd name="connsiteY6" fmla="*/ 274172 h 276338"/>
                <a:gd name="connsiteX7" fmla="*/ 2382 w 759460"/>
                <a:gd name="connsiteY7" fmla="*/ 149031 h 276338"/>
                <a:gd name="connsiteX8" fmla="*/ 0 w 759460"/>
                <a:gd name="connsiteY8" fmla="*/ 56085 h 276338"/>
                <a:gd name="connsiteX0" fmla="*/ 0 w 759460"/>
                <a:gd name="connsiteY0" fmla="*/ 56085 h 274172"/>
                <a:gd name="connsiteX1" fmla="*/ 379730 w 759460"/>
                <a:gd name="connsiteY1" fmla="*/ 112170 h 274172"/>
                <a:gd name="connsiteX2" fmla="*/ 759460 w 759460"/>
                <a:gd name="connsiteY2" fmla="*/ 56085 h 274172"/>
                <a:gd name="connsiteX3" fmla="*/ 759460 w 759460"/>
                <a:gd name="connsiteY3" fmla="*/ 218087 h 274172"/>
                <a:gd name="connsiteX4" fmla="*/ 379730 w 759460"/>
                <a:gd name="connsiteY4" fmla="*/ 274172 h 274172"/>
                <a:gd name="connsiteX5" fmla="*/ 0 w 759460"/>
                <a:gd name="connsiteY5" fmla="*/ 218087 h 274172"/>
                <a:gd name="connsiteX6" fmla="*/ 0 w 759460"/>
                <a:gd name="connsiteY6" fmla="*/ 56085 h 274172"/>
                <a:gd name="connsiteX0" fmla="*/ 0 w 759460"/>
                <a:gd name="connsiteY0" fmla="*/ 56085 h 274172"/>
                <a:gd name="connsiteX1" fmla="*/ 379730 w 759460"/>
                <a:gd name="connsiteY1" fmla="*/ 0 h 274172"/>
                <a:gd name="connsiteX2" fmla="*/ 759460 w 759460"/>
                <a:gd name="connsiteY2" fmla="*/ 56085 h 274172"/>
                <a:gd name="connsiteX3" fmla="*/ 379730 w 759460"/>
                <a:gd name="connsiteY3" fmla="*/ 112170 h 274172"/>
                <a:gd name="connsiteX4" fmla="*/ 0 w 759460"/>
                <a:gd name="connsiteY4" fmla="*/ 56085 h 274172"/>
                <a:gd name="connsiteX0" fmla="*/ 759460 w 759460"/>
                <a:gd name="connsiteY0" fmla="*/ 56085 h 274172"/>
                <a:gd name="connsiteX1" fmla="*/ 379730 w 759460"/>
                <a:gd name="connsiteY1" fmla="*/ 112170 h 274172"/>
                <a:gd name="connsiteX2" fmla="*/ 0 w 759460"/>
                <a:gd name="connsiteY2" fmla="*/ 56085 h 274172"/>
                <a:gd name="connsiteX3" fmla="*/ 379730 w 759460"/>
                <a:gd name="connsiteY3" fmla="*/ 0 h 274172"/>
                <a:gd name="connsiteX4" fmla="*/ 759460 w 759460"/>
                <a:gd name="connsiteY4" fmla="*/ 56085 h 274172"/>
                <a:gd name="connsiteX5" fmla="*/ 759460 w 759460"/>
                <a:gd name="connsiteY5" fmla="*/ 218087 h 274172"/>
                <a:gd name="connsiteX6" fmla="*/ 391637 w 759460"/>
                <a:gd name="connsiteY6" fmla="*/ 200353 h 274172"/>
                <a:gd name="connsiteX7" fmla="*/ 2382 w 759460"/>
                <a:gd name="connsiteY7" fmla="*/ 149031 h 274172"/>
                <a:gd name="connsiteX8" fmla="*/ 0 w 759460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91637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84493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74968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28755"/>
                <a:gd name="connsiteX1" fmla="*/ 379730 w 761841"/>
                <a:gd name="connsiteY1" fmla="*/ 112170 h 228755"/>
                <a:gd name="connsiteX2" fmla="*/ 759460 w 761841"/>
                <a:gd name="connsiteY2" fmla="*/ 56085 h 228755"/>
                <a:gd name="connsiteX3" fmla="*/ 759460 w 761841"/>
                <a:gd name="connsiteY3" fmla="*/ 218087 h 228755"/>
                <a:gd name="connsiteX4" fmla="*/ 374967 w 761841"/>
                <a:gd name="connsiteY4" fmla="*/ 202734 h 228755"/>
                <a:gd name="connsiteX5" fmla="*/ 0 w 761841"/>
                <a:gd name="connsiteY5" fmla="*/ 218087 h 228755"/>
                <a:gd name="connsiteX6" fmla="*/ 0 w 761841"/>
                <a:gd name="connsiteY6" fmla="*/ 56085 h 228755"/>
                <a:gd name="connsiteX0" fmla="*/ 0 w 761841"/>
                <a:gd name="connsiteY0" fmla="*/ 56085 h 228755"/>
                <a:gd name="connsiteX1" fmla="*/ 379730 w 761841"/>
                <a:gd name="connsiteY1" fmla="*/ 0 h 228755"/>
                <a:gd name="connsiteX2" fmla="*/ 759460 w 761841"/>
                <a:gd name="connsiteY2" fmla="*/ 56085 h 228755"/>
                <a:gd name="connsiteX3" fmla="*/ 379730 w 761841"/>
                <a:gd name="connsiteY3" fmla="*/ 112170 h 228755"/>
                <a:gd name="connsiteX4" fmla="*/ 0 w 761841"/>
                <a:gd name="connsiteY4" fmla="*/ 56085 h 228755"/>
                <a:gd name="connsiteX0" fmla="*/ 759460 w 761841"/>
                <a:gd name="connsiteY0" fmla="*/ 56085 h 228755"/>
                <a:gd name="connsiteX1" fmla="*/ 379730 w 761841"/>
                <a:gd name="connsiteY1" fmla="*/ 112170 h 228755"/>
                <a:gd name="connsiteX2" fmla="*/ 0 w 761841"/>
                <a:gd name="connsiteY2" fmla="*/ 56085 h 228755"/>
                <a:gd name="connsiteX3" fmla="*/ 379730 w 761841"/>
                <a:gd name="connsiteY3" fmla="*/ 0 h 228755"/>
                <a:gd name="connsiteX4" fmla="*/ 759460 w 761841"/>
                <a:gd name="connsiteY4" fmla="*/ 56085 h 228755"/>
                <a:gd name="connsiteX5" fmla="*/ 761841 w 761841"/>
                <a:gd name="connsiteY5" fmla="*/ 146649 h 228755"/>
                <a:gd name="connsiteX6" fmla="*/ 374968 w 761841"/>
                <a:gd name="connsiteY6" fmla="*/ 200353 h 228755"/>
                <a:gd name="connsiteX7" fmla="*/ 2382 w 761841"/>
                <a:gd name="connsiteY7" fmla="*/ 149031 h 228755"/>
                <a:gd name="connsiteX8" fmla="*/ 0 w 761841"/>
                <a:gd name="connsiteY8" fmla="*/ 56085 h 228755"/>
                <a:gd name="connsiteX0" fmla="*/ 0 w 766604"/>
                <a:gd name="connsiteY0" fmla="*/ 56085 h 228755"/>
                <a:gd name="connsiteX1" fmla="*/ 379730 w 766604"/>
                <a:gd name="connsiteY1" fmla="*/ 112170 h 228755"/>
                <a:gd name="connsiteX2" fmla="*/ 759460 w 766604"/>
                <a:gd name="connsiteY2" fmla="*/ 56085 h 228755"/>
                <a:gd name="connsiteX3" fmla="*/ 766604 w 766604"/>
                <a:gd name="connsiteY3" fmla="*/ 139505 h 228755"/>
                <a:gd name="connsiteX4" fmla="*/ 374967 w 766604"/>
                <a:gd name="connsiteY4" fmla="*/ 202734 h 228755"/>
                <a:gd name="connsiteX5" fmla="*/ 0 w 766604"/>
                <a:gd name="connsiteY5" fmla="*/ 218087 h 228755"/>
                <a:gd name="connsiteX6" fmla="*/ 0 w 766604"/>
                <a:gd name="connsiteY6" fmla="*/ 56085 h 228755"/>
                <a:gd name="connsiteX0" fmla="*/ 0 w 766604"/>
                <a:gd name="connsiteY0" fmla="*/ 56085 h 228755"/>
                <a:gd name="connsiteX1" fmla="*/ 379730 w 766604"/>
                <a:gd name="connsiteY1" fmla="*/ 0 h 228755"/>
                <a:gd name="connsiteX2" fmla="*/ 759460 w 766604"/>
                <a:gd name="connsiteY2" fmla="*/ 56085 h 228755"/>
                <a:gd name="connsiteX3" fmla="*/ 379730 w 766604"/>
                <a:gd name="connsiteY3" fmla="*/ 112170 h 228755"/>
                <a:gd name="connsiteX4" fmla="*/ 0 w 766604"/>
                <a:gd name="connsiteY4" fmla="*/ 56085 h 228755"/>
                <a:gd name="connsiteX0" fmla="*/ 759460 w 766604"/>
                <a:gd name="connsiteY0" fmla="*/ 56085 h 228755"/>
                <a:gd name="connsiteX1" fmla="*/ 379730 w 766604"/>
                <a:gd name="connsiteY1" fmla="*/ 112170 h 228755"/>
                <a:gd name="connsiteX2" fmla="*/ 0 w 766604"/>
                <a:gd name="connsiteY2" fmla="*/ 56085 h 228755"/>
                <a:gd name="connsiteX3" fmla="*/ 379730 w 766604"/>
                <a:gd name="connsiteY3" fmla="*/ 0 h 228755"/>
                <a:gd name="connsiteX4" fmla="*/ 759460 w 766604"/>
                <a:gd name="connsiteY4" fmla="*/ 56085 h 228755"/>
                <a:gd name="connsiteX5" fmla="*/ 761841 w 766604"/>
                <a:gd name="connsiteY5" fmla="*/ 146649 h 228755"/>
                <a:gd name="connsiteX6" fmla="*/ 374968 w 766604"/>
                <a:gd name="connsiteY6" fmla="*/ 200353 h 228755"/>
                <a:gd name="connsiteX7" fmla="*/ 2382 w 766604"/>
                <a:gd name="connsiteY7" fmla="*/ 149031 h 228755"/>
                <a:gd name="connsiteX8" fmla="*/ 0 w 766604"/>
                <a:gd name="connsiteY8" fmla="*/ 56085 h 228755"/>
                <a:gd name="connsiteX0" fmla="*/ 0 w 766604"/>
                <a:gd name="connsiteY0" fmla="*/ 56085 h 202734"/>
                <a:gd name="connsiteX1" fmla="*/ 379730 w 766604"/>
                <a:gd name="connsiteY1" fmla="*/ 112170 h 202734"/>
                <a:gd name="connsiteX2" fmla="*/ 759460 w 766604"/>
                <a:gd name="connsiteY2" fmla="*/ 56085 h 202734"/>
                <a:gd name="connsiteX3" fmla="*/ 766604 w 766604"/>
                <a:gd name="connsiteY3" fmla="*/ 139505 h 202734"/>
                <a:gd name="connsiteX4" fmla="*/ 374967 w 766604"/>
                <a:gd name="connsiteY4" fmla="*/ 202734 h 202734"/>
                <a:gd name="connsiteX5" fmla="*/ 0 w 766604"/>
                <a:gd name="connsiteY5" fmla="*/ 141887 h 202734"/>
                <a:gd name="connsiteX6" fmla="*/ 0 w 766604"/>
                <a:gd name="connsiteY6" fmla="*/ 56085 h 202734"/>
                <a:gd name="connsiteX0" fmla="*/ 0 w 766604"/>
                <a:gd name="connsiteY0" fmla="*/ 56085 h 202734"/>
                <a:gd name="connsiteX1" fmla="*/ 379730 w 766604"/>
                <a:gd name="connsiteY1" fmla="*/ 0 h 202734"/>
                <a:gd name="connsiteX2" fmla="*/ 759460 w 766604"/>
                <a:gd name="connsiteY2" fmla="*/ 56085 h 202734"/>
                <a:gd name="connsiteX3" fmla="*/ 379730 w 766604"/>
                <a:gd name="connsiteY3" fmla="*/ 112170 h 202734"/>
                <a:gd name="connsiteX4" fmla="*/ 0 w 766604"/>
                <a:gd name="connsiteY4" fmla="*/ 56085 h 202734"/>
                <a:gd name="connsiteX0" fmla="*/ 759460 w 766604"/>
                <a:gd name="connsiteY0" fmla="*/ 56085 h 202734"/>
                <a:gd name="connsiteX1" fmla="*/ 379730 w 766604"/>
                <a:gd name="connsiteY1" fmla="*/ 112170 h 202734"/>
                <a:gd name="connsiteX2" fmla="*/ 0 w 766604"/>
                <a:gd name="connsiteY2" fmla="*/ 56085 h 202734"/>
                <a:gd name="connsiteX3" fmla="*/ 379730 w 766604"/>
                <a:gd name="connsiteY3" fmla="*/ 0 h 202734"/>
                <a:gd name="connsiteX4" fmla="*/ 759460 w 766604"/>
                <a:gd name="connsiteY4" fmla="*/ 56085 h 202734"/>
                <a:gd name="connsiteX5" fmla="*/ 761841 w 766604"/>
                <a:gd name="connsiteY5" fmla="*/ 146649 h 202734"/>
                <a:gd name="connsiteX6" fmla="*/ 374968 w 766604"/>
                <a:gd name="connsiteY6" fmla="*/ 200353 h 202734"/>
                <a:gd name="connsiteX7" fmla="*/ 2382 w 766604"/>
                <a:gd name="connsiteY7" fmla="*/ 149031 h 202734"/>
                <a:gd name="connsiteX8" fmla="*/ 0 w 766604"/>
                <a:gd name="connsiteY8" fmla="*/ 56085 h 20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6604" h="202734" stroke="0" extrusionOk="0">
                  <a:moveTo>
                    <a:pt x="0" y="56085"/>
                  </a:moveTo>
                  <a:cubicBezTo>
                    <a:pt x="0" y="87060"/>
                    <a:pt x="170011" y="112170"/>
                    <a:pt x="379730" y="112170"/>
                  </a:cubicBezTo>
                  <a:cubicBezTo>
                    <a:pt x="589449" y="112170"/>
                    <a:pt x="759460" y="87060"/>
                    <a:pt x="759460" y="56085"/>
                  </a:cubicBezTo>
                  <a:lnTo>
                    <a:pt x="766604" y="139505"/>
                  </a:lnTo>
                  <a:cubicBezTo>
                    <a:pt x="766604" y="170480"/>
                    <a:pt x="584686" y="202734"/>
                    <a:pt x="374967" y="202734"/>
                  </a:cubicBezTo>
                  <a:cubicBezTo>
                    <a:pt x="165248" y="202734"/>
                    <a:pt x="0" y="172862"/>
                    <a:pt x="0" y="141887"/>
                  </a:cubicBezTo>
                  <a:lnTo>
                    <a:pt x="0" y="56085"/>
                  </a:lnTo>
                  <a:close/>
                </a:path>
                <a:path w="766604" h="202734" fill="lighten" stroke="0" extrusionOk="0">
                  <a:moveTo>
                    <a:pt x="0" y="56085"/>
                  </a:moveTo>
                  <a:cubicBezTo>
                    <a:pt x="0" y="25110"/>
                    <a:pt x="170011" y="0"/>
                    <a:pt x="379730" y="0"/>
                  </a:cubicBezTo>
                  <a:cubicBezTo>
                    <a:pt x="589449" y="0"/>
                    <a:pt x="759460" y="25110"/>
                    <a:pt x="759460" y="56085"/>
                  </a:cubicBezTo>
                  <a:cubicBezTo>
                    <a:pt x="759460" y="87060"/>
                    <a:pt x="589449" y="112170"/>
                    <a:pt x="379730" y="112170"/>
                  </a:cubicBezTo>
                  <a:cubicBezTo>
                    <a:pt x="170011" y="112170"/>
                    <a:pt x="0" y="87060"/>
                    <a:pt x="0" y="56085"/>
                  </a:cubicBezTo>
                  <a:close/>
                </a:path>
                <a:path w="766604" h="202734" fill="none" extrusionOk="0">
                  <a:moveTo>
                    <a:pt x="759460" y="56085"/>
                  </a:moveTo>
                  <a:cubicBezTo>
                    <a:pt x="759460" y="87060"/>
                    <a:pt x="589449" y="112170"/>
                    <a:pt x="379730" y="112170"/>
                  </a:cubicBezTo>
                  <a:cubicBezTo>
                    <a:pt x="170011" y="112170"/>
                    <a:pt x="0" y="87060"/>
                    <a:pt x="0" y="56085"/>
                  </a:cubicBezTo>
                  <a:cubicBezTo>
                    <a:pt x="0" y="25110"/>
                    <a:pt x="170011" y="0"/>
                    <a:pt x="379730" y="0"/>
                  </a:cubicBezTo>
                  <a:cubicBezTo>
                    <a:pt x="589449" y="0"/>
                    <a:pt x="759460" y="25110"/>
                    <a:pt x="759460" y="56085"/>
                  </a:cubicBezTo>
                  <a:cubicBezTo>
                    <a:pt x="760254" y="86273"/>
                    <a:pt x="761047" y="116461"/>
                    <a:pt x="761841" y="146649"/>
                  </a:cubicBezTo>
                  <a:cubicBezTo>
                    <a:pt x="761841" y="177624"/>
                    <a:pt x="501544" y="199956"/>
                    <a:pt x="374968" y="200353"/>
                  </a:cubicBezTo>
                  <a:cubicBezTo>
                    <a:pt x="248392" y="200750"/>
                    <a:pt x="2382" y="180006"/>
                    <a:pt x="2382" y="149031"/>
                  </a:cubicBezTo>
                  <a:cubicBezTo>
                    <a:pt x="2382" y="95030"/>
                    <a:pt x="0" y="110086"/>
                    <a:pt x="0" y="56085"/>
                  </a:cubicBezTo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 dirty="0">
                  <a:latin typeface="Times New Roman"/>
                  <a:ea typeface="Times New Roman"/>
                </a:rPr>
                <a:t> </a:t>
              </a:r>
            </a:p>
          </p:txBody>
        </p:sp>
      </p:grpSp>
      <p:sp>
        <p:nvSpPr>
          <p:cNvPr id="144" name="Zylinder 158"/>
          <p:cNvSpPr/>
          <p:nvPr/>
        </p:nvSpPr>
        <p:spPr>
          <a:xfrm>
            <a:off x="2710188" y="7635842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45" name="Zylinder 144"/>
          <p:cNvSpPr/>
          <p:nvPr/>
        </p:nvSpPr>
        <p:spPr>
          <a:xfrm>
            <a:off x="2707652" y="7448264"/>
            <a:ext cx="759600" cy="272902"/>
          </a:xfrm>
          <a:prstGeom prst="can">
            <a:avLst>
              <a:gd name="adj" fmla="val 409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48" name="Zylinder 158"/>
          <p:cNvSpPr/>
          <p:nvPr/>
        </p:nvSpPr>
        <p:spPr>
          <a:xfrm>
            <a:off x="4868100" y="7356613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47" name="Zylinder 158"/>
          <p:cNvSpPr/>
          <p:nvPr/>
        </p:nvSpPr>
        <p:spPr>
          <a:xfrm>
            <a:off x="4868100" y="7270546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6"/>
            </a:fgClr>
            <a:bgClr>
              <a:schemeClr val="accent5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50" name="Zylinder 158"/>
          <p:cNvSpPr/>
          <p:nvPr/>
        </p:nvSpPr>
        <p:spPr>
          <a:xfrm>
            <a:off x="2707652" y="7346897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5"/>
            </a:fgClr>
            <a:bgClr>
              <a:schemeClr val="accent4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46" name="Zylinder 158"/>
          <p:cNvSpPr/>
          <p:nvPr/>
        </p:nvSpPr>
        <p:spPr>
          <a:xfrm>
            <a:off x="2704943" y="7245326"/>
            <a:ext cx="759600" cy="202734"/>
          </a:xfrm>
          <a:custGeom>
            <a:avLst/>
            <a:gdLst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79730 w 759460"/>
              <a:gd name="connsiteY6" fmla="*/ 274172 h 274172"/>
              <a:gd name="connsiteX7" fmla="*/ 0 w 759460"/>
              <a:gd name="connsiteY7" fmla="*/ 218087 h 274172"/>
              <a:gd name="connsiteX8" fmla="*/ 0 w 759460"/>
              <a:gd name="connsiteY8" fmla="*/ 56085 h 274172"/>
              <a:gd name="connsiteX0" fmla="*/ 0 w 759460"/>
              <a:gd name="connsiteY0" fmla="*/ 56085 h 276338"/>
              <a:gd name="connsiteX1" fmla="*/ 379730 w 759460"/>
              <a:gd name="connsiteY1" fmla="*/ 112170 h 276338"/>
              <a:gd name="connsiteX2" fmla="*/ 759460 w 759460"/>
              <a:gd name="connsiteY2" fmla="*/ 56085 h 276338"/>
              <a:gd name="connsiteX3" fmla="*/ 759460 w 759460"/>
              <a:gd name="connsiteY3" fmla="*/ 218087 h 276338"/>
              <a:gd name="connsiteX4" fmla="*/ 379730 w 759460"/>
              <a:gd name="connsiteY4" fmla="*/ 274172 h 276338"/>
              <a:gd name="connsiteX5" fmla="*/ 0 w 759460"/>
              <a:gd name="connsiteY5" fmla="*/ 218087 h 276338"/>
              <a:gd name="connsiteX6" fmla="*/ 0 w 759460"/>
              <a:gd name="connsiteY6" fmla="*/ 56085 h 276338"/>
              <a:gd name="connsiteX0" fmla="*/ 0 w 759460"/>
              <a:gd name="connsiteY0" fmla="*/ 56085 h 276338"/>
              <a:gd name="connsiteX1" fmla="*/ 379730 w 759460"/>
              <a:gd name="connsiteY1" fmla="*/ 0 h 276338"/>
              <a:gd name="connsiteX2" fmla="*/ 759460 w 759460"/>
              <a:gd name="connsiteY2" fmla="*/ 56085 h 276338"/>
              <a:gd name="connsiteX3" fmla="*/ 379730 w 759460"/>
              <a:gd name="connsiteY3" fmla="*/ 112170 h 276338"/>
              <a:gd name="connsiteX4" fmla="*/ 0 w 759460"/>
              <a:gd name="connsiteY4" fmla="*/ 56085 h 276338"/>
              <a:gd name="connsiteX0" fmla="*/ 759460 w 759460"/>
              <a:gd name="connsiteY0" fmla="*/ 56085 h 276338"/>
              <a:gd name="connsiteX1" fmla="*/ 379730 w 759460"/>
              <a:gd name="connsiteY1" fmla="*/ 112170 h 276338"/>
              <a:gd name="connsiteX2" fmla="*/ 0 w 759460"/>
              <a:gd name="connsiteY2" fmla="*/ 56085 h 276338"/>
              <a:gd name="connsiteX3" fmla="*/ 379730 w 759460"/>
              <a:gd name="connsiteY3" fmla="*/ 0 h 276338"/>
              <a:gd name="connsiteX4" fmla="*/ 759460 w 759460"/>
              <a:gd name="connsiteY4" fmla="*/ 56085 h 276338"/>
              <a:gd name="connsiteX5" fmla="*/ 759460 w 759460"/>
              <a:gd name="connsiteY5" fmla="*/ 218087 h 276338"/>
              <a:gd name="connsiteX6" fmla="*/ 379730 w 759460"/>
              <a:gd name="connsiteY6" fmla="*/ 274172 h 276338"/>
              <a:gd name="connsiteX7" fmla="*/ 2382 w 759460"/>
              <a:gd name="connsiteY7" fmla="*/ 149031 h 276338"/>
              <a:gd name="connsiteX8" fmla="*/ 0 w 759460"/>
              <a:gd name="connsiteY8" fmla="*/ 56085 h 276338"/>
              <a:gd name="connsiteX0" fmla="*/ 0 w 759460"/>
              <a:gd name="connsiteY0" fmla="*/ 56085 h 274172"/>
              <a:gd name="connsiteX1" fmla="*/ 379730 w 759460"/>
              <a:gd name="connsiteY1" fmla="*/ 112170 h 274172"/>
              <a:gd name="connsiteX2" fmla="*/ 759460 w 759460"/>
              <a:gd name="connsiteY2" fmla="*/ 56085 h 274172"/>
              <a:gd name="connsiteX3" fmla="*/ 759460 w 759460"/>
              <a:gd name="connsiteY3" fmla="*/ 218087 h 274172"/>
              <a:gd name="connsiteX4" fmla="*/ 379730 w 759460"/>
              <a:gd name="connsiteY4" fmla="*/ 274172 h 274172"/>
              <a:gd name="connsiteX5" fmla="*/ 0 w 759460"/>
              <a:gd name="connsiteY5" fmla="*/ 218087 h 274172"/>
              <a:gd name="connsiteX6" fmla="*/ 0 w 759460"/>
              <a:gd name="connsiteY6" fmla="*/ 56085 h 274172"/>
              <a:gd name="connsiteX0" fmla="*/ 0 w 759460"/>
              <a:gd name="connsiteY0" fmla="*/ 56085 h 274172"/>
              <a:gd name="connsiteX1" fmla="*/ 379730 w 759460"/>
              <a:gd name="connsiteY1" fmla="*/ 0 h 274172"/>
              <a:gd name="connsiteX2" fmla="*/ 759460 w 759460"/>
              <a:gd name="connsiteY2" fmla="*/ 56085 h 274172"/>
              <a:gd name="connsiteX3" fmla="*/ 379730 w 759460"/>
              <a:gd name="connsiteY3" fmla="*/ 112170 h 274172"/>
              <a:gd name="connsiteX4" fmla="*/ 0 w 759460"/>
              <a:gd name="connsiteY4" fmla="*/ 56085 h 274172"/>
              <a:gd name="connsiteX0" fmla="*/ 759460 w 759460"/>
              <a:gd name="connsiteY0" fmla="*/ 56085 h 274172"/>
              <a:gd name="connsiteX1" fmla="*/ 379730 w 759460"/>
              <a:gd name="connsiteY1" fmla="*/ 112170 h 274172"/>
              <a:gd name="connsiteX2" fmla="*/ 0 w 759460"/>
              <a:gd name="connsiteY2" fmla="*/ 56085 h 274172"/>
              <a:gd name="connsiteX3" fmla="*/ 379730 w 759460"/>
              <a:gd name="connsiteY3" fmla="*/ 0 h 274172"/>
              <a:gd name="connsiteX4" fmla="*/ 759460 w 759460"/>
              <a:gd name="connsiteY4" fmla="*/ 56085 h 274172"/>
              <a:gd name="connsiteX5" fmla="*/ 759460 w 759460"/>
              <a:gd name="connsiteY5" fmla="*/ 218087 h 274172"/>
              <a:gd name="connsiteX6" fmla="*/ 391637 w 759460"/>
              <a:gd name="connsiteY6" fmla="*/ 200353 h 274172"/>
              <a:gd name="connsiteX7" fmla="*/ 2382 w 759460"/>
              <a:gd name="connsiteY7" fmla="*/ 149031 h 274172"/>
              <a:gd name="connsiteX8" fmla="*/ 0 w 759460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91637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84493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74172"/>
              <a:gd name="connsiteX1" fmla="*/ 379730 w 761841"/>
              <a:gd name="connsiteY1" fmla="*/ 112170 h 274172"/>
              <a:gd name="connsiteX2" fmla="*/ 759460 w 761841"/>
              <a:gd name="connsiteY2" fmla="*/ 56085 h 274172"/>
              <a:gd name="connsiteX3" fmla="*/ 759460 w 761841"/>
              <a:gd name="connsiteY3" fmla="*/ 218087 h 274172"/>
              <a:gd name="connsiteX4" fmla="*/ 379730 w 761841"/>
              <a:gd name="connsiteY4" fmla="*/ 274172 h 274172"/>
              <a:gd name="connsiteX5" fmla="*/ 0 w 761841"/>
              <a:gd name="connsiteY5" fmla="*/ 218087 h 274172"/>
              <a:gd name="connsiteX6" fmla="*/ 0 w 761841"/>
              <a:gd name="connsiteY6" fmla="*/ 56085 h 274172"/>
              <a:gd name="connsiteX0" fmla="*/ 0 w 761841"/>
              <a:gd name="connsiteY0" fmla="*/ 56085 h 274172"/>
              <a:gd name="connsiteX1" fmla="*/ 379730 w 761841"/>
              <a:gd name="connsiteY1" fmla="*/ 0 h 274172"/>
              <a:gd name="connsiteX2" fmla="*/ 759460 w 761841"/>
              <a:gd name="connsiteY2" fmla="*/ 56085 h 274172"/>
              <a:gd name="connsiteX3" fmla="*/ 379730 w 761841"/>
              <a:gd name="connsiteY3" fmla="*/ 112170 h 274172"/>
              <a:gd name="connsiteX4" fmla="*/ 0 w 761841"/>
              <a:gd name="connsiteY4" fmla="*/ 56085 h 274172"/>
              <a:gd name="connsiteX0" fmla="*/ 759460 w 761841"/>
              <a:gd name="connsiteY0" fmla="*/ 56085 h 274172"/>
              <a:gd name="connsiteX1" fmla="*/ 379730 w 761841"/>
              <a:gd name="connsiteY1" fmla="*/ 112170 h 274172"/>
              <a:gd name="connsiteX2" fmla="*/ 0 w 761841"/>
              <a:gd name="connsiteY2" fmla="*/ 56085 h 274172"/>
              <a:gd name="connsiteX3" fmla="*/ 379730 w 761841"/>
              <a:gd name="connsiteY3" fmla="*/ 0 h 274172"/>
              <a:gd name="connsiteX4" fmla="*/ 759460 w 761841"/>
              <a:gd name="connsiteY4" fmla="*/ 56085 h 274172"/>
              <a:gd name="connsiteX5" fmla="*/ 761841 w 761841"/>
              <a:gd name="connsiteY5" fmla="*/ 146649 h 274172"/>
              <a:gd name="connsiteX6" fmla="*/ 374968 w 761841"/>
              <a:gd name="connsiteY6" fmla="*/ 200353 h 274172"/>
              <a:gd name="connsiteX7" fmla="*/ 2382 w 761841"/>
              <a:gd name="connsiteY7" fmla="*/ 149031 h 274172"/>
              <a:gd name="connsiteX8" fmla="*/ 0 w 761841"/>
              <a:gd name="connsiteY8" fmla="*/ 56085 h 274172"/>
              <a:gd name="connsiteX0" fmla="*/ 0 w 761841"/>
              <a:gd name="connsiteY0" fmla="*/ 56085 h 228755"/>
              <a:gd name="connsiteX1" fmla="*/ 379730 w 761841"/>
              <a:gd name="connsiteY1" fmla="*/ 112170 h 228755"/>
              <a:gd name="connsiteX2" fmla="*/ 759460 w 761841"/>
              <a:gd name="connsiteY2" fmla="*/ 56085 h 228755"/>
              <a:gd name="connsiteX3" fmla="*/ 759460 w 761841"/>
              <a:gd name="connsiteY3" fmla="*/ 218087 h 228755"/>
              <a:gd name="connsiteX4" fmla="*/ 374967 w 761841"/>
              <a:gd name="connsiteY4" fmla="*/ 202734 h 228755"/>
              <a:gd name="connsiteX5" fmla="*/ 0 w 761841"/>
              <a:gd name="connsiteY5" fmla="*/ 218087 h 228755"/>
              <a:gd name="connsiteX6" fmla="*/ 0 w 761841"/>
              <a:gd name="connsiteY6" fmla="*/ 56085 h 228755"/>
              <a:gd name="connsiteX0" fmla="*/ 0 w 761841"/>
              <a:gd name="connsiteY0" fmla="*/ 56085 h 228755"/>
              <a:gd name="connsiteX1" fmla="*/ 379730 w 761841"/>
              <a:gd name="connsiteY1" fmla="*/ 0 h 228755"/>
              <a:gd name="connsiteX2" fmla="*/ 759460 w 761841"/>
              <a:gd name="connsiteY2" fmla="*/ 56085 h 228755"/>
              <a:gd name="connsiteX3" fmla="*/ 379730 w 761841"/>
              <a:gd name="connsiteY3" fmla="*/ 112170 h 228755"/>
              <a:gd name="connsiteX4" fmla="*/ 0 w 761841"/>
              <a:gd name="connsiteY4" fmla="*/ 56085 h 228755"/>
              <a:gd name="connsiteX0" fmla="*/ 759460 w 761841"/>
              <a:gd name="connsiteY0" fmla="*/ 56085 h 228755"/>
              <a:gd name="connsiteX1" fmla="*/ 379730 w 761841"/>
              <a:gd name="connsiteY1" fmla="*/ 112170 h 228755"/>
              <a:gd name="connsiteX2" fmla="*/ 0 w 761841"/>
              <a:gd name="connsiteY2" fmla="*/ 56085 h 228755"/>
              <a:gd name="connsiteX3" fmla="*/ 379730 w 761841"/>
              <a:gd name="connsiteY3" fmla="*/ 0 h 228755"/>
              <a:gd name="connsiteX4" fmla="*/ 759460 w 761841"/>
              <a:gd name="connsiteY4" fmla="*/ 56085 h 228755"/>
              <a:gd name="connsiteX5" fmla="*/ 761841 w 761841"/>
              <a:gd name="connsiteY5" fmla="*/ 146649 h 228755"/>
              <a:gd name="connsiteX6" fmla="*/ 374968 w 761841"/>
              <a:gd name="connsiteY6" fmla="*/ 200353 h 228755"/>
              <a:gd name="connsiteX7" fmla="*/ 2382 w 761841"/>
              <a:gd name="connsiteY7" fmla="*/ 149031 h 228755"/>
              <a:gd name="connsiteX8" fmla="*/ 0 w 761841"/>
              <a:gd name="connsiteY8" fmla="*/ 56085 h 228755"/>
              <a:gd name="connsiteX0" fmla="*/ 0 w 766604"/>
              <a:gd name="connsiteY0" fmla="*/ 56085 h 228755"/>
              <a:gd name="connsiteX1" fmla="*/ 379730 w 766604"/>
              <a:gd name="connsiteY1" fmla="*/ 112170 h 228755"/>
              <a:gd name="connsiteX2" fmla="*/ 759460 w 766604"/>
              <a:gd name="connsiteY2" fmla="*/ 56085 h 228755"/>
              <a:gd name="connsiteX3" fmla="*/ 766604 w 766604"/>
              <a:gd name="connsiteY3" fmla="*/ 139505 h 228755"/>
              <a:gd name="connsiteX4" fmla="*/ 374967 w 766604"/>
              <a:gd name="connsiteY4" fmla="*/ 202734 h 228755"/>
              <a:gd name="connsiteX5" fmla="*/ 0 w 766604"/>
              <a:gd name="connsiteY5" fmla="*/ 218087 h 228755"/>
              <a:gd name="connsiteX6" fmla="*/ 0 w 766604"/>
              <a:gd name="connsiteY6" fmla="*/ 56085 h 228755"/>
              <a:gd name="connsiteX0" fmla="*/ 0 w 766604"/>
              <a:gd name="connsiteY0" fmla="*/ 56085 h 228755"/>
              <a:gd name="connsiteX1" fmla="*/ 379730 w 766604"/>
              <a:gd name="connsiteY1" fmla="*/ 0 h 228755"/>
              <a:gd name="connsiteX2" fmla="*/ 759460 w 766604"/>
              <a:gd name="connsiteY2" fmla="*/ 56085 h 228755"/>
              <a:gd name="connsiteX3" fmla="*/ 379730 w 766604"/>
              <a:gd name="connsiteY3" fmla="*/ 112170 h 228755"/>
              <a:gd name="connsiteX4" fmla="*/ 0 w 766604"/>
              <a:gd name="connsiteY4" fmla="*/ 56085 h 228755"/>
              <a:gd name="connsiteX0" fmla="*/ 759460 w 766604"/>
              <a:gd name="connsiteY0" fmla="*/ 56085 h 228755"/>
              <a:gd name="connsiteX1" fmla="*/ 379730 w 766604"/>
              <a:gd name="connsiteY1" fmla="*/ 112170 h 228755"/>
              <a:gd name="connsiteX2" fmla="*/ 0 w 766604"/>
              <a:gd name="connsiteY2" fmla="*/ 56085 h 228755"/>
              <a:gd name="connsiteX3" fmla="*/ 379730 w 766604"/>
              <a:gd name="connsiteY3" fmla="*/ 0 h 228755"/>
              <a:gd name="connsiteX4" fmla="*/ 759460 w 766604"/>
              <a:gd name="connsiteY4" fmla="*/ 56085 h 228755"/>
              <a:gd name="connsiteX5" fmla="*/ 761841 w 766604"/>
              <a:gd name="connsiteY5" fmla="*/ 146649 h 228755"/>
              <a:gd name="connsiteX6" fmla="*/ 374968 w 766604"/>
              <a:gd name="connsiteY6" fmla="*/ 200353 h 228755"/>
              <a:gd name="connsiteX7" fmla="*/ 2382 w 766604"/>
              <a:gd name="connsiteY7" fmla="*/ 149031 h 228755"/>
              <a:gd name="connsiteX8" fmla="*/ 0 w 766604"/>
              <a:gd name="connsiteY8" fmla="*/ 56085 h 228755"/>
              <a:gd name="connsiteX0" fmla="*/ 0 w 766604"/>
              <a:gd name="connsiteY0" fmla="*/ 56085 h 202734"/>
              <a:gd name="connsiteX1" fmla="*/ 379730 w 766604"/>
              <a:gd name="connsiteY1" fmla="*/ 112170 h 202734"/>
              <a:gd name="connsiteX2" fmla="*/ 759460 w 766604"/>
              <a:gd name="connsiteY2" fmla="*/ 56085 h 202734"/>
              <a:gd name="connsiteX3" fmla="*/ 766604 w 766604"/>
              <a:gd name="connsiteY3" fmla="*/ 139505 h 202734"/>
              <a:gd name="connsiteX4" fmla="*/ 374967 w 766604"/>
              <a:gd name="connsiteY4" fmla="*/ 202734 h 202734"/>
              <a:gd name="connsiteX5" fmla="*/ 0 w 766604"/>
              <a:gd name="connsiteY5" fmla="*/ 141887 h 202734"/>
              <a:gd name="connsiteX6" fmla="*/ 0 w 766604"/>
              <a:gd name="connsiteY6" fmla="*/ 56085 h 202734"/>
              <a:gd name="connsiteX0" fmla="*/ 0 w 766604"/>
              <a:gd name="connsiteY0" fmla="*/ 56085 h 202734"/>
              <a:gd name="connsiteX1" fmla="*/ 379730 w 766604"/>
              <a:gd name="connsiteY1" fmla="*/ 0 h 202734"/>
              <a:gd name="connsiteX2" fmla="*/ 759460 w 766604"/>
              <a:gd name="connsiteY2" fmla="*/ 56085 h 202734"/>
              <a:gd name="connsiteX3" fmla="*/ 379730 w 766604"/>
              <a:gd name="connsiteY3" fmla="*/ 112170 h 202734"/>
              <a:gd name="connsiteX4" fmla="*/ 0 w 766604"/>
              <a:gd name="connsiteY4" fmla="*/ 56085 h 202734"/>
              <a:gd name="connsiteX0" fmla="*/ 759460 w 766604"/>
              <a:gd name="connsiteY0" fmla="*/ 56085 h 202734"/>
              <a:gd name="connsiteX1" fmla="*/ 379730 w 766604"/>
              <a:gd name="connsiteY1" fmla="*/ 112170 h 202734"/>
              <a:gd name="connsiteX2" fmla="*/ 0 w 766604"/>
              <a:gd name="connsiteY2" fmla="*/ 56085 h 202734"/>
              <a:gd name="connsiteX3" fmla="*/ 379730 w 766604"/>
              <a:gd name="connsiteY3" fmla="*/ 0 h 202734"/>
              <a:gd name="connsiteX4" fmla="*/ 759460 w 766604"/>
              <a:gd name="connsiteY4" fmla="*/ 56085 h 202734"/>
              <a:gd name="connsiteX5" fmla="*/ 761841 w 766604"/>
              <a:gd name="connsiteY5" fmla="*/ 146649 h 202734"/>
              <a:gd name="connsiteX6" fmla="*/ 374968 w 766604"/>
              <a:gd name="connsiteY6" fmla="*/ 200353 h 202734"/>
              <a:gd name="connsiteX7" fmla="*/ 2382 w 766604"/>
              <a:gd name="connsiteY7" fmla="*/ 149031 h 202734"/>
              <a:gd name="connsiteX8" fmla="*/ 0 w 766604"/>
              <a:gd name="connsiteY8" fmla="*/ 56085 h 2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6604" h="202734" stroke="0" extrusionOk="0">
                <a:moveTo>
                  <a:pt x="0" y="56085"/>
                </a:moveTo>
                <a:cubicBezTo>
                  <a:pt x="0" y="87060"/>
                  <a:pt x="170011" y="112170"/>
                  <a:pt x="379730" y="112170"/>
                </a:cubicBezTo>
                <a:cubicBezTo>
                  <a:pt x="589449" y="112170"/>
                  <a:pt x="759460" y="87060"/>
                  <a:pt x="759460" y="56085"/>
                </a:cubicBezTo>
                <a:lnTo>
                  <a:pt x="766604" y="139505"/>
                </a:lnTo>
                <a:cubicBezTo>
                  <a:pt x="766604" y="170480"/>
                  <a:pt x="584686" y="202734"/>
                  <a:pt x="374967" y="202734"/>
                </a:cubicBezTo>
                <a:cubicBezTo>
                  <a:pt x="165248" y="202734"/>
                  <a:pt x="0" y="172862"/>
                  <a:pt x="0" y="141887"/>
                </a:cubicBezTo>
                <a:lnTo>
                  <a:pt x="0" y="56085"/>
                </a:lnTo>
                <a:close/>
              </a:path>
              <a:path w="766604" h="202734" fill="lighten" stroke="0" extrusionOk="0">
                <a:moveTo>
                  <a:pt x="0" y="56085"/>
                </a:move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lose/>
              </a:path>
              <a:path w="766604" h="202734" fill="none" extrusionOk="0">
                <a:moveTo>
                  <a:pt x="759460" y="56085"/>
                </a:moveTo>
                <a:cubicBezTo>
                  <a:pt x="759460" y="87060"/>
                  <a:pt x="589449" y="112170"/>
                  <a:pt x="379730" y="112170"/>
                </a:cubicBezTo>
                <a:cubicBezTo>
                  <a:pt x="170011" y="112170"/>
                  <a:pt x="0" y="87060"/>
                  <a:pt x="0" y="56085"/>
                </a:cubicBezTo>
                <a:cubicBezTo>
                  <a:pt x="0" y="25110"/>
                  <a:pt x="170011" y="0"/>
                  <a:pt x="379730" y="0"/>
                </a:cubicBezTo>
                <a:cubicBezTo>
                  <a:pt x="589449" y="0"/>
                  <a:pt x="759460" y="25110"/>
                  <a:pt x="759460" y="56085"/>
                </a:cubicBezTo>
                <a:cubicBezTo>
                  <a:pt x="760254" y="86273"/>
                  <a:pt x="761047" y="116461"/>
                  <a:pt x="761841" y="146649"/>
                </a:cubicBezTo>
                <a:cubicBezTo>
                  <a:pt x="761841" y="177624"/>
                  <a:pt x="501544" y="199956"/>
                  <a:pt x="374968" y="200353"/>
                </a:cubicBezTo>
                <a:cubicBezTo>
                  <a:pt x="248392" y="200750"/>
                  <a:pt x="2382" y="180006"/>
                  <a:pt x="2382" y="149031"/>
                </a:cubicBezTo>
                <a:cubicBezTo>
                  <a:pt x="2382" y="95030"/>
                  <a:pt x="0" y="110086"/>
                  <a:pt x="0" y="56085"/>
                </a:cubicBezTo>
              </a:path>
            </a:pathLst>
          </a:custGeom>
          <a:pattFill prst="ltUpDiag">
            <a:fgClr>
              <a:schemeClr val="accent6"/>
            </a:fgClr>
            <a:bgClr>
              <a:schemeClr val="accent5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4219178" y="5868584"/>
            <a:ext cx="0" cy="11549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/>
          <p:nvPr/>
        </p:nvCxnSpPr>
        <p:spPr>
          <a:xfrm>
            <a:off x="4329900" y="5855308"/>
            <a:ext cx="0" cy="2335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mit Pfeil 164"/>
          <p:cNvCxnSpPr/>
          <p:nvPr/>
        </p:nvCxnSpPr>
        <p:spPr>
          <a:xfrm>
            <a:off x="5018100" y="5848540"/>
            <a:ext cx="0" cy="702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/>
        </p:nvCxnSpPr>
        <p:spPr>
          <a:xfrm>
            <a:off x="5157192" y="5855308"/>
            <a:ext cx="0" cy="6359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883780" y="7371912"/>
            <a:ext cx="1402219" cy="462941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accent5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smtClean="0">
                <a:ea typeface="Calibri"/>
                <a:cs typeface="Times New Roman"/>
              </a:rPr>
              <a:t>Sync </a:t>
            </a:r>
            <a:r>
              <a:rPr lang="en-US" sz="1100" dirty="0">
                <a:ea typeface="Calibri"/>
                <a:cs typeface="Times New Roman"/>
              </a:rPr>
              <a:t>between </a:t>
            </a:r>
            <a:r>
              <a:rPr lang="en-US" sz="1100" dirty="0" smtClean="0">
                <a:ea typeface="Calibri"/>
                <a:cs typeface="Times New Roman"/>
              </a:rPr>
              <a:t>A </a:t>
            </a:r>
            <a:r>
              <a:rPr lang="en-US" sz="1100" dirty="0">
                <a:ea typeface="Calibri"/>
                <a:cs typeface="Times New Roman"/>
              </a:rPr>
              <a:t>and </a:t>
            </a:r>
            <a:r>
              <a:rPr lang="en-US" sz="1100" dirty="0" smtClean="0">
                <a:ea typeface="Calibri"/>
                <a:cs typeface="Times New Roman"/>
              </a:rPr>
              <a:t>C,</a:t>
            </a:r>
            <a:r>
              <a:rPr lang="de-DE" sz="1100" dirty="0">
                <a:ea typeface="Calibri"/>
                <a:cs typeface="Times New Roman"/>
              </a:rPr>
              <a:t> </a:t>
            </a:r>
            <a:r>
              <a:rPr lang="de-DE" sz="1100" dirty="0" err="1" smtClean="0">
                <a:ea typeface="Calibri"/>
                <a:cs typeface="Times New Roman"/>
              </a:rPr>
              <a:t>with</a:t>
            </a:r>
            <a:r>
              <a:rPr lang="de-DE" sz="1100" dirty="0" smtClean="0">
                <a:ea typeface="Calibri"/>
                <a:cs typeface="Times New Roman"/>
              </a:rPr>
              <a:t> </a:t>
            </a:r>
            <a:r>
              <a:rPr lang="de-DE" sz="1100" dirty="0" err="1" smtClean="0">
                <a:ea typeface="Calibri"/>
                <a:cs typeface="Times New Roman"/>
              </a:rPr>
              <a:t>merge</a:t>
            </a:r>
            <a:r>
              <a:rPr lang="de-DE" sz="1100" dirty="0" smtClean="0">
                <a:ea typeface="Calibri"/>
                <a:cs typeface="Times New Roman"/>
              </a:rPr>
              <a:t> </a:t>
            </a:r>
            <a:r>
              <a:rPr lang="de-DE" sz="1100" dirty="0" err="1" smtClean="0">
                <a:ea typeface="Calibri"/>
                <a:cs typeface="Times New Roman"/>
              </a:rPr>
              <a:t>commit</a:t>
            </a:r>
            <a:endParaRPr lang="en-US" sz="1100" dirty="0" smtClean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03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ylinder 5"/>
          <p:cNvSpPr/>
          <p:nvPr/>
        </p:nvSpPr>
        <p:spPr>
          <a:xfrm>
            <a:off x="306785" y="686306"/>
            <a:ext cx="760729" cy="1264920"/>
          </a:xfrm>
          <a:prstGeom prst="can">
            <a:avLst>
              <a:gd name="adj" fmla="val 1247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30" tIns="45715" rIns="91430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>
                <a:ea typeface="Calibri"/>
                <a:cs typeface="Times New Roman"/>
              </a:rPr>
              <a:t>Non-</a:t>
            </a:r>
            <a:r>
              <a:rPr lang="en-US" sz="1100">
                <a:ea typeface="Calibri"/>
                <a:cs typeface="Times New Roman"/>
              </a:rPr>
              <a:t>Ver­sioning</a:t>
            </a:r>
            <a:r>
              <a:rPr lang="de-DE" sz="1100">
                <a:ea typeface="Calibri"/>
                <a:cs typeface="Times New Roman"/>
              </a:rPr>
              <a:t> Remote</a:t>
            </a:r>
          </a:p>
        </p:txBody>
      </p:sp>
      <p:grpSp>
        <p:nvGrpSpPr>
          <p:cNvPr id="79" name="Gruppieren 78"/>
          <p:cNvGrpSpPr/>
          <p:nvPr/>
        </p:nvGrpSpPr>
        <p:grpSpPr>
          <a:xfrm>
            <a:off x="1253887" y="1194780"/>
            <a:ext cx="760044" cy="1177291"/>
            <a:chOff x="1210535" y="2349194"/>
            <a:chExt cx="760044" cy="1177291"/>
          </a:xfrm>
        </p:grpSpPr>
        <p:sp>
          <p:nvSpPr>
            <p:cNvPr id="8" name="Zylinder 7"/>
            <p:cNvSpPr/>
            <p:nvPr/>
          </p:nvSpPr>
          <p:spPr>
            <a:xfrm>
              <a:off x="1210535" y="2349194"/>
              <a:ext cx="760044" cy="1177291"/>
            </a:xfrm>
            <a:prstGeom prst="can">
              <a:avLst>
                <a:gd name="adj" fmla="val 104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ea typeface="Calibri"/>
                  <a:cs typeface="Times New Roman"/>
                </a:rPr>
                <a:t>Interme­diate DB</a:t>
              </a:r>
              <a:endParaRPr lang="de-DE" sz="1100" dirty="0">
                <a:ea typeface="Calibri"/>
                <a:cs typeface="Times New Roman"/>
              </a:endParaRPr>
            </a:p>
            <a:p>
              <a:pPr algn="ctr"/>
              <a:r>
                <a:rPr lang="en-US" sz="1100" dirty="0">
                  <a:ea typeface="Times New Roman"/>
                  <a:cs typeface="Times New Roman"/>
                </a:rPr>
                <a:t> </a:t>
              </a:r>
              <a:endParaRPr lang="en-US" sz="1100" dirty="0" smtClean="0">
                <a:ea typeface="Times New Roman"/>
                <a:cs typeface="Times New Roman"/>
              </a:endParaRPr>
            </a:p>
            <a:p>
              <a:pPr algn="ctr"/>
              <a:endParaRPr lang="en-US" sz="1100" dirty="0">
                <a:ea typeface="Calibri"/>
                <a:cs typeface="Times New Roman"/>
              </a:endParaRPr>
            </a:p>
            <a:p>
              <a:pPr algn="ctr"/>
              <a:endParaRPr lang="en-US" sz="1100" dirty="0" smtClean="0">
                <a:ea typeface="Calibri"/>
                <a:cs typeface="Times New Roman"/>
              </a:endParaRPr>
            </a:p>
          </p:txBody>
        </p:sp>
        <p:sp>
          <p:nvSpPr>
            <p:cNvPr id="10" name="Zylinder 9"/>
            <p:cNvSpPr/>
            <p:nvPr/>
          </p:nvSpPr>
          <p:spPr>
            <a:xfrm>
              <a:off x="1210535" y="3161415"/>
              <a:ext cx="760044" cy="36507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</a:rPr>
                <a:t/>
              </a:r>
              <a:br>
                <a:rPr lang="en-US" sz="1100" dirty="0">
                  <a:latin typeface="Times New Roman"/>
                  <a:ea typeface="Calibri"/>
                </a:rPr>
              </a:br>
              <a:endParaRPr lang="de-DE" sz="1200" dirty="0">
                <a:latin typeface="Times New Roman"/>
                <a:ea typeface="Times New Roman"/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0" y="4"/>
            <a:ext cx="4998086" cy="369322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b="1" dirty="0" smtClean="0"/>
              <a:t>Sync a </a:t>
            </a:r>
            <a:r>
              <a:rPr lang="en-US" b="1" dirty="0"/>
              <a:t>non-versioning remote slave with </a:t>
            </a:r>
            <a:r>
              <a:rPr lang="en-US" b="1" dirty="0" smtClean="0"/>
              <a:t>P2P</a:t>
            </a:r>
          </a:p>
        </p:txBody>
      </p:sp>
      <p:sp>
        <p:nvSpPr>
          <p:cNvPr id="66" name="Wolke 65"/>
          <p:cNvSpPr/>
          <p:nvPr/>
        </p:nvSpPr>
        <p:spPr>
          <a:xfrm>
            <a:off x="4821602" y="686306"/>
            <a:ext cx="1814169" cy="826618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100" dirty="0" smtClean="0">
                <a:effectLst/>
                <a:ea typeface="Calibri"/>
                <a:cs typeface="Times New Roman"/>
              </a:rPr>
              <a:t>P2P </a:t>
            </a:r>
          </a:p>
          <a:p>
            <a:pPr algn="ctr">
              <a:spcAft>
                <a:spcPts val="0"/>
              </a:spcAft>
            </a:pPr>
            <a:r>
              <a:rPr lang="de-DE" sz="1100" dirty="0" smtClean="0">
                <a:effectLst/>
                <a:ea typeface="Calibri"/>
                <a:cs typeface="Times New Roman"/>
              </a:rPr>
              <a:t>Endpoints</a:t>
            </a:r>
            <a:endParaRPr lang="de-DE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21" name="Gerade Verbindung mit Pfeil 20"/>
          <p:cNvCxnSpPr>
            <a:stCxn id="89" idx="4"/>
            <a:endCxn id="66" idx="1"/>
          </p:cNvCxnSpPr>
          <p:nvPr/>
        </p:nvCxnSpPr>
        <p:spPr>
          <a:xfrm flipV="1">
            <a:off x="4386763" y="1512044"/>
            <a:ext cx="1341924" cy="11343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Gerade Verbindung mit Pfeil 20"/>
          <p:cNvCxnSpPr>
            <a:stCxn id="8" idx="4"/>
            <a:endCxn id="89" idx="2"/>
          </p:cNvCxnSpPr>
          <p:nvPr/>
        </p:nvCxnSpPr>
        <p:spPr>
          <a:xfrm>
            <a:off x="2013931" y="1783426"/>
            <a:ext cx="1613232" cy="862952"/>
          </a:xfrm>
          <a:prstGeom prst="bentConnector3">
            <a:avLst>
              <a:gd name="adj1" fmla="val 8079"/>
            </a:avLst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Gerade Verbindung mit Pfeil 20"/>
          <p:cNvCxnSpPr>
            <a:stCxn id="6" idx="4"/>
            <a:endCxn id="8" idx="2"/>
          </p:cNvCxnSpPr>
          <p:nvPr/>
        </p:nvCxnSpPr>
        <p:spPr>
          <a:xfrm>
            <a:off x="1067514" y="1318766"/>
            <a:ext cx="186373" cy="4646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Textfeld 2"/>
          <p:cNvSpPr txBox="1"/>
          <p:nvPr/>
        </p:nvSpPr>
        <p:spPr>
          <a:xfrm>
            <a:off x="2132855" y="1735060"/>
            <a:ext cx="1874107" cy="6485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 smtClean="0">
                <a:ea typeface="Calibri"/>
                <a:cs typeface="Times New Roman"/>
              </a:rPr>
              <a:t>Master-Slave sync as shown in diagram</a:t>
            </a:r>
          </a:p>
          <a:p>
            <a:r>
              <a:rPr lang="en-US" sz="800" b="1" dirty="0" smtClean="0">
                <a:ea typeface="Calibri"/>
                <a:cs typeface="Times New Roman"/>
              </a:rPr>
              <a:t>“</a:t>
            </a:r>
            <a:r>
              <a:rPr lang="en-US" sz="800" b="1" dirty="0" smtClean="0"/>
              <a:t>Sync a non-versioning </a:t>
            </a:r>
            <a:r>
              <a:rPr lang="en-US" sz="800" b="1" dirty="0"/>
              <a:t>remote slave with a conflict </a:t>
            </a:r>
            <a:r>
              <a:rPr lang="en-US" sz="800" b="1" dirty="0" smtClean="0"/>
              <a:t>merging master.</a:t>
            </a:r>
            <a:r>
              <a:rPr lang="de-DE" sz="800" b="1" dirty="0" smtClean="0"/>
              <a:t>“</a:t>
            </a:r>
            <a:r>
              <a:rPr lang="en-US" sz="800" b="1" dirty="0" smtClean="0">
                <a:ea typeface="Calibri"/>
                <a:cs typeface="Times New Roman"/>
              </a:rPr>
              <a:t> </a:t>
            </a:r>
            <a:endParaRPr lang="de-DE" sz="800" b="1" dirty="0"/>
          </a:p>
        </p:txBody>
      </p:sp>
      <p:sp>
        <p:nvSpPr>
          <p:cNvPr id="11" name="Textfeld 2"/>
          <p:cNvSpPr txBox="1"/>
          <p:nvPr/>
        </p:nvSpPr>
        <p:spPr>
          <a:xfrm>
            <a:off x="4213287" y="2163697"/>
            <a:ext cx="1534102" cy="5886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00" b="1" dirty="0" smtClean="0">
                <a:ea typeface="Calibri"/>
                <a:cs typeface="Times New Roman"/>
              </a:rPr>
              <a:t>P2P Sync as shown</a:t>
            </a:r>
          </a:p>
          <a:p>
            <a:pPr algn="r"/>
            <a:r>
              <a:rPr lang="en-US" sz="800" b="1" dirty="0" smtClean="0">
                <a:ea typeface="Calibri"/>
                <a:cs typeface="Times New Roman"/>
              </a:rPr>
              <a:t>in diagram  “</a:t>
            </a:r>
            <a:r>
              <a:rPr lang="en-US" sz="800" b="1" dirty="0" smtClean="0"/>
              <a:t>P2P-Sync</a:t>
            </a:r>
          </a:p>
          <a:p>
            <a:pPr algn="r"/>
            <a:r>
              <a:rPr lang="en-US" sz="800" b="1" dirty="0" smtClean="0"/>
              <a:t>with </a:t>
            </a:r>
            <a:r>
              <a:rPr lang="en-US" sz="800" b="1" dirty="0"/>
              <a:t>merge </a:t>
            </a:r>
            <a:r>
              <a:rPr lang="en-US" sz="800" b="1" dirty="0" smtClean="0"/>
              <a:t>commits”</a:t>
            </a:r>
            <a:endParaRPr lang="de-DE" sz="800" b="1" dirty="0"/>
          </a:p>
        </p:txBody>
      </p:sp>
      <p:grpSp>
        <p:nvGrpSpPr>
          <p:cNvPr id="103" name="Gruppieren 102"/>
          <p:cNvGrpSpPr/>
          <p:nvPr/>
        </p:nvGrpSpPr>
        <p:grpSpPr>
          <a:xfrm>
            <a:off x="3627163" y="2059320"/>
            <a:ext cx="759600" cy="1174115"/>
            <a:chOff x="3617297" y="2501790"/>
            <a:chExt cx="759600" cy="1174115"/>
          </a:xfrm>
        </p:grpSpPr>
        <p:sp>
          <p:nvSpPr>
            <p:cNvPr id="89" name="Zylinder 88"/>
            <p:cNvSpPr/>
            <p:nvPr/>
          </p:nvSpPr>
          <p:spPr>
            <a:xfrm>
              <a:off x="3617297" y="2501790"/>
              <a:ext cx="759600" cy="1174115"/>
            </a:xfrm>
            <a:prstGeom prst="can">
              <a:avLst>
                <a:gd name="adj" fmla="val 176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90" name="Zylinder 89"/>
            <p:cNvSpPr/>
            <p:nvPr/>
          </p:nvSpPr>
          <p:spPr>
            <a:xfrm>
              <a:off x="3617297" y="3306916"/>
              <a:ext cx="759600" cy="364731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91" name="Zylinder 90"/>
            <p:cNvSpPr/>
            <p:nvPr/>
          </p:nvSpPr>
          <p:spPr>
            <a:xfrm>
              <a:off x="3617297" y="3135656"/>
              <a:ext cx="759600" cy="273537"/>
            </a:xfrm>
            <a:prstGeom prst="can">
              <a:avLst>
                <a:gd name="adj" fmla="val 4091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92" name="Zylinder 91"/>
            <p:cNvSpPr/>
            <p:nvPr/>
          </p:nvSpPr>
          <p:spPr>
            <a:xfrm>
              <a:off x="3617297" y="2885495"/>
              <a:ext cx="759600" cy="364293"/>
            </a:xfrm>
            <a:prstGeom prst="can">
              <a:avLst>
                <a:gd name="adj" fmla="val 33007"/>
              </a:avLst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de-DE" sz="1200" dirty="0">
                <a:latin typeface="Times New Roman"/>
                <a:ea typeface="Times New Roman"/>
              </a:endParaRPr>
            </a:p>
          </p:txBody>
        </p:sp>
        <p:sp>
          <p:nvSpPr>
            <p:cNvPr id="93" name="Zylinder 158"/>
            <p:cNvSpPr/>
            <p:nvPr/>
          </p:nvSpPr>
          <p:spPr>
            <a:xfrm>
              <a:off x="3617297" y="2799123"/>
              <a:ext cx="759600" cy="202734"/>
            </a:xfrm>
            <a:custGeom>
              <a:avLst/>
              <a:gdLst>
                <a:gd name="connsiteX0" fmla="*/ 0 w 759460"/>
                <a:gd name="connsiteY0" fmla="*/ 56085 h 274172"/>
                <a:gd name="connsiteX1" fmla="*/ 379730 w 759460"/>
                <a:gd name="connsiteY1" fmla="*/ 112170 h 274172"/>
                <a:gd name="connsiteX2" fmla="*/ 759460 w 759460"/>
                <a:gd name="connsiteY2" fmla="*/ 56085 h 274172"/>
                <a:gd name="connsiteX3" fmla="*/ 759460 w 759460"/>
                <a:gd name="connsiteY3" fmla="*/ 218087 h 274172"/>
                <a:gd name="connsiteX4" fmla="*/ 379730 w 759460"/>
                <a:gd name="connsiteY4" fmla="*/ 274172 h 274172"/>
                <a:gd name="connsiteX5" fmla="*/ 0 w 759460"/>
                <a:gd name="connsiteY5" fmla="*/ 218087 h 274172"/>
                <a:gd name="connsiteX6" fmla="*/ 0 w 759460"/>
                <a:gd name="connsiteY6" fmla="*/ 56085 h 274172"/>
                <a:gd name="connsiteX0" fmla="*/ 0 w 759460"/>
                <a:gd name="connsiteY0" fmla="*/ 56085 h 274172"/>
                <a:gd name="connsiteX1" fmla="*/ 379730 w 759460"/>
                <a:gd name="connsiteY1" fmla="*/ 0 h 274172"/>
                <a:gd name="connsiteX2" fmla="*/ 759460 w 759460"/>
                <a:gd name="connsiteY2" fmla="*/ 56085 h 274172"/>
                <a:gd name="connsiteX3" fmla="*/ 379730 w 759460"/>
                <a:gd name="connsiteY3" fmla="*/ 112170 h 274172"/>
                <a:gd name="connsiteX4" fmla="*/ 0 w 759460"/>
                <a:gd name="connsiteY4" fmla="*/ 56085 h 274172"/>
                <a:gd name="connsiteX0" fmla="*/ 759460 w 759460"/>
                <a:gd name="connsiteY0" fmla="*/ 56085 h 274172"/>
                <a:gd name="connsiteX1" fmla="*/ 379730 w 759460"/>
                <a:gd name="connsiteY1" fmla="*/ 112170 h 274172"/>
                <a:gd name="connsiteX2" fmla="*/ 0 w 759460"/>
                <a:gd name="connsiteY2" fmla="*/ 56085 h 274172"/>
                <a:gd name="connsiteX3" fmla="*/ 379730 w 759460"/>
                <a:gd name="connsiteY3" fmla="*/ 0 h 274172"/>
                <a:gd name="connsiteX4" fmla="*/ 759460 w 759460"/>
                <a:gd name="connsiteY4" fmla="*/ 56085 h 274172"/>
                <a:gd name="connsiteX5" fmla="*/ 759460 w 759460"/>
                <a:gd name="connsiteY5" fmla="*/ 218087 h 274172"/>
                <a:gd name="connsiteX6" fmla="*/ 379730 w 759460"/>
                <a:gd name="connsiteY6" fmla="*/ 274172 h 274172"/>
                <a:gd name="connsiteX7" fmla="*/ 0 w 759460"/>
                <a:gd name="connsiteY7" fmla="*/ 218087 h 274172"/>
                <a:gd name="connsiteX8" fmla="*/ 0 w 759460"/>
                <a:gd name="connsiteY8" fmla="*/ 56085 h 274172"/>
                <a:gd name="connsiteX0" fmla="*/ 0 w 759460"/>
                <a:gd name="connsiteY0" fmla="*/ 56085 h 276338"/>
                <a:gd name="connsiteX1" fmla="*/ 379730 w 759460"/>
                <a:gd name="connsiteY1" fmla="*/ 112170 h 276338"/>
                <a:gd name="connsiteX2" fmla="*/ 759460 w 759460"/>
                <a:gd name="connsiteY2" fmla="*/ 56085 h 276338"/>
                <a:gd name="connsiteX3" fmla="*/ 759460 w 759460"/>
                <a:gd name="connsiteY3" fmla="*/ 218087 h 276338"/>
                <a:gd name="connsiteX4" fmla="*/ 379730 w 759460"/>
                <a:gd name="connsiteY4" fmla="*/ 274172 h 276338"/>
                <a:gd name="connsiteX5" fmla="*/ 0 w 759460"/>
                <a:gd name="connsiteY5" fmla="*/ 218087 h 276338"/>
                <a:gd name="connsiteX6" fmla="*/ 0 w 759460"/>
                <a:gd name="connsiteY6" fmla="*/ 56085 h 276338"/>
                <a:gd name="connsiteX0" fmla="*/ 0 w 759460"/>
                <a:gd name="connsiteY0" fmla="*/ 56085 h 276338"/>
                <a:gd name="connsiteX1" fmla="*/ 379730 w 759460"/>
                <a:gd name="connsiteY1" fmla="*/ 0 h 276338"/>
                <a:gd name="connsiteX2" fmla="*/ 759460 w 759460"/>
                <a:gd name="connsiteY2" fmla="*/ 56085 h 276338"/>
                <a:gd name="connsiteX3" fmla="*/ 379730 w 759460"/>
                <a:gd name="connsiteY3" fmla="*/ 112170 h 276338"/>
                <a:gd name="connsiteX4" fmla="*/ 0 w 759460"/>
                <a:gd name="connsiteY4" fmla="*/ 56085 h 276338"/>
                <a:gd name="connsiteX0" fmla="*/ 759460 w 759460"/>
                <a:gd name="connsiteY0" fmla="*/ 56085 h 276338"/>
                <a:gd name="connsiteX1" fmla="*/ 379730 w 759460"/>
                <a:gd name="connsiteY1" fmla="*/ 112170 h 276338"/>
                <a:gd name="connsiteX2" fmla="*/ 0 w 759460"/>
                <a:gd name="connsiteY2" fmla="*/ 56085 h 276338"/>
                <a:gd name="connsiteX3" fmla="*/ 379730 w 759460"/>
                <a:gd name="connsiteY3" fmla="*/ 0 h 276338"/>
                <a:gd name="connsiteX4" fmla="*/ 759460 w 759460"/>
                <a:gd name="connsiteY4" fmla="*/ 56085 h 276338"/>
                <a:gd name="connsiteX5" fmla="*/ 759460 w 759460"/>
                <a:gd name="connsiteY5" fmla="*/ 218087 h 276338"/>
                <a:gd name="connsiteX6" fmla="*/ 379730 w 759460"/>
                <a:gd name="connsiteY6" fmla="*/ 274172 h 276338"/>
                <a:gd name="connsiteX7" fmla="*/ 2382 w 759460"/>
                <a:gd name="connsiteY7" fmla="*/ 149031 h 276338"/>
                <a:gd name="connsiteX8" fmla="*/ 0 w 759460"/>
                <a:gd name="connsiteY8" fmla="*/ 56085 h 276338"/>
                <a:gd name="connsiteX0" fmla="*/ 0 w 759460"/>
                <a:gd name="connsiteY0" fmla="*/ 56085 h 274172"/>
                <a:gd name="connsiteX1" fmla="*/ 379730 w 759460"/>
                <a:gd name="connsiteY1" fmla="*/ 112170 h 274172"/>
                <a:gd name="connsiteX2" fmla="*/ 759460 w 759460"/>
                <a:gd name="connsiteY2" fmla="*/ 56085 h 274172"/>
                <a:gd name="connsiteX3" fmla="*/ 759460 w 759460"/>
                <a:gd name="connsiteY3" fmla="*/ 218087 h 274172"/>
                <a:gd name="connsiteX4" fmla="*/ 379730 w 759460"/>
                <a:gd name="connsiteY4" fmla="*/ 274172 h 274172"/>
                <a:gd name="connsiteX5" fmla="*/ 0 w 759460"/>
                <a:gd name="connsiteY5" fmla="*/ 218087 h 274172"/>
                <a:gd name="connsiteX6" fmla="*/ 0 w 759460"/>
                <a:gd name="connsiteY6" fmla="*/ 56085 h 274172"/>
                <a:gd name="connsiteX0" fmla="*/ 0 w 759460"/>
                <a:gd name="connsiteY0" fmla="*/ 56085 h 274172"/>
                <a:gd name="connsiteX1" fmla="*/ 379730 w 759460"/>
                <a:gd name="connsiteY1" fmla="*/ 0 h 274172"/>
                <a:gd name="connsiteX2" fmla="*/ 759460 w 759460"/>
                <a:gd name="connsiteY2" fmla="*/ 56085 h 274172"/>
                <a:gd name="connsiteX3" fmla="*/ 379730 w 759460"/>
                <a:gd name="connsiteY3" fmla="*/ 112170 h 274172"/>
                <a:gd name="connsiteX4" fmla="*/ 0 w 759460"/>
                <a:gd name="connsiteY4" fmla="*/ 56085 h 274172"/>
                <a:gd name="connsiteX0" fmla="*/ 759460 w 759460"/>
                <a:gd name="connsiteY0" fmla="*/ 56085 h 274172"/>
                <a:gd name="connsiteX1" fmla="*/ 379730 w 759460"/>
                <a:gd name="connsiteY1" fmla="*/ 112170 h 274172"/>
                <a:gd name="connsiteX2" fmla="*/ 0 w 759460"/>
                <a:gd name="connsiteY2" fmla="*/ 56085 h 274172"/>
                <a:gd name="connsiteX3" fmla="*/ 379730 w 759460"/>
                <a:gd name="connsiteY3" fmla="*/ 0 h 274172"/>
                <a:gd name="connsiteX4" fmla="*/ 759460 w 759460"/>
                <a:gd name="connsiteY4" fmla="*/ 56085 h 274172"/>
                <a:gd name="connsiteX5" fmla="*/ 759460 w 759460"/>
                <a:gd name="connsiteY5" fmla="*/ 218087 h 274172"/>
                <a:gd name="connsiteX6" fmla="*/ 391637 w 759460"/>
                <a:gd name="connsiteY6" fmla="*/ 200353 h 274172"/>
                <a:gd name="connsiteX7" fmla="*/ 2382 w 759460"/>
                <a:gd name="connsiteY7" fmla="*/ 149031 h 274172"/>
                <a:gd name="connsiteX8" fmla="*/ 0 w 759460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91637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84493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74968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28755"/>
                <a:gd name="connsiteX1" fmla="*/ 379730 w 761841"/>
                <a:gd name="connsiteY1" fmla="*/ 112170 h 228755"/>
                <a:gd name="connsiteX2" fmla="*/ 759460 w 761841"/>
                <a:gd name="connsiteY2" fmla="*/ 56085 h 228755"/>
                <a:gd name="connsiteX3" fmla="*/ 759460 w 761841"/>
                <a:gd name="connsiteY3" fmla="*/ 218087 h 228755"/>
                <a:gd name="connsiteX4" fmla="*/ 374967 w 761841"/>
                <a:gd name="connsiteY4" fmla="*/ 202734 h 228755"/>
                <a:gd name="connsiteX5" fmla="*/ 0 w 761841"/>
                <a:gd name="connsiteY5" fmla="*/ 218087 h 228755"/>
                <a:gd name="connsiteX6" fmla="*/ 0 w 761841"/>
                <a:gd name="connsiteY6" fmla="*/ 56085 h 228755"/>
                <a:gd name="connsiteX0" fmla="*/ 0 w 761841"/>
                <a:gd name="connsiteY0" fmla="*/ 56085 h 228755"/>
                <a:gd name="connsiteX1" fmla="*/ 379730 w 761841"/>
                <a:gd name="connsiteY1" fmla="*/ 0 h 228755"/>
                <a:gd name="connsiteX2" fmla="*/ 759460 w 761841"/>
                <a:gd name="connsiteY2" fmla="*/ 56085 h 228755"/>
                <a:gd name="connsiteX3" fmla="*/ 379730 w 761841"/>
                <a:gd name="connsiteY3" fmla="*/ 112170 h 228755"/>
                <a:gd name="connsiteX4" fmla="*/ 0 w 761841"/>
                <a:gd name="connsiteY4" fmla="*/ 56085 h 228755"/>
                <a:gd name="connsiteX0" fmla="*/ 759460 w 761841"/>
                <a:gd name="connsiteY0" fmla="*/ 56085 h 228755"/>
                <a:gd name="connsiteX1" fmla="*/ 379730 w 761841"/>
                <a:gd name="connsiteY1" fmla="*/ 112170 h 228755"/>
                <a:gd name="connsiteX2" fmla="*/ 0 w 761841"/>
                <a:gd name="connsiteY2" fmla="*/ 56085 h 228755"/>
                <a:gd name="connsiteX3" fmla="*/ 379730 w 761841"/>
                <a:gd name="connsiteY3" fmla="*/ 0 h 228755"/>
                <a:gd name="connsiteX4" fmla="*/ 759460 w 761841"/>
                <a:gd name="connsiteY4" fmla="*/ 56085 h 228755"/>
                <a:gd name="connsiteX5" fmla="*/ 761841 w 761841"/>
                <a:gd name="connsiteY5" fmla="*/ 146649 h 228755"/>
                <a:gd name="connsiteX6" fmla="*/ 374968 w 761841"/>
                <a:gd name="connsiteY6" fmla="*/ 200353 h 228755"/>
                <a:gd name="connsiteX7" fmla="*/ 2382 w 761841"/>
                <a:gd name="connsiteY7" fmla="*/ 149031 h 228755"/>
                <a:gd name="connsiteX8" fmla="*/ 0 w 761841"/>
                <a:gd name="connsiteY8" fmla="*/ 56085 h 228755"/>
                <a:gd name="connsiteX0" fmla="*/ 0 w 766604"/>
                <a:gd name="connsiteY0" fmla="*/ 56085 h 228755"/>
                <a:gd name="connsiteX1" fmla="*/ 379730 w 766604"/>
                <a:gd name="connsiteY1" fmla="*/ 112170 h 228755"/>
                <a:gd name="connsiteX2" fmla="*/ 759460 w 766604"/>
                <a:gd name="connsiteY2" fmla="*/ 56085 h 228755"/>
                <a:gd name="connsiteX3" fmla="*/ 766604 w 766604"/>
                <a:gd name="connsiteY3" fmla="*/ 139505 h 228755"/>
                <a:gd name="connsiteX4" fmla="*/ 374967 w 766604"/>
                <a:gd name="connsiteY4" fmla="*/ 202734 h 228755"/>
                <a:gd name="connsiteX5" fmla="*/ 0 w 766604"/>
                <a:gd name="connsiteY5" fmla="*/ 218087 h 228755"/>
                <a:gd name="connsiteX6" fmla="*/ 0 w 766604"/>
                <a:gd name="connsiteY6" fmla="*/ 56085 h 228755"/>
                <a:gd name="connsiteX0" fmla="*/ 0 w 766604"/>
                <a:gd name="connsiteY0" fmla="*/ 56085 h 228755"/>
                <a:gd name="connsiteX1" fmla="*/ 379730 w 766604"/>
                <a:gd name="connsiteY1" fmla="*/ 0 h 228755"/>
                <a:gd name="connsiteX2" fmla="*/ 759460 w 766604"/>
                <a:gd name="connsiteY2" fmla="*/ 56085 h 228755"/>
                <a:gd name="connsiteX3" fmla="*/ 379730 w 766604"/>
                <a:gd name="connsiteY3" fmla="*/ 112170 h 228755"/>
                <a:gd name="connsiteX4" fmla="*/ 0 w 766604"/>
                <a:gd name="connsiteY4" fmla="*/ 56085 h 228755"/>
                <a:gd name="connsiteX0" fmla="*/ 759460 w 766604"/>
                <a:gd name="connsiteY0" fmla="*/ 56085 h 228755"/>
                <a:gd name="connsiteX1" fmla="*/ 379730 w 766604"/>
                <a:gd name="connsiteY1" fmla="*/ 112170 h 228755"/>
                <a:gd name="connsiteX2" fmla="*/ 0 w 766604"/>
                <a:gd name="connsiteY2" fmla="*/ 56085 h 228755"/>
                <a:gd name="connsiteX3" fmla="*/ 379730 w 766604"/>
                <a:gd name="connsiteY3" fmla="*/ 0 h 228755"/>
                <a:gd name="connsiteX4" fmla="*/ 759460 w 766604"/>
                <a:gd name="connsiteY4" fmla="*/ 56085 h 228755"/>
                <a:gd name="connsiteX5" fmla="*/ 761841 w 766604"/>
                <a:gd name="connsiteY5" fmla="*/ 146649 h 228755"/>
                <a:gd name="connsiteX6" fmla="*/ 374968 w 766604"/>
                <a:gd name="connsiteY6" fmla="*/ 200353 h 228755"/>
                <a:gd name="connsiteX7" fmla="*/ 2382 w 766604"/>
                <a:gd name="connsiteY7" fmla="*/ 149031 h 228755"/>
                <a:gd name="connsiteX8" fmla="*/ 0 w 766604"/>
                <a:gd name="connsiteY8" fmla="*/ 56085 h 228755"/>
                <a:gd name="connsiteX0" fmla="*/ 0 w 766604"/>
                <a:gd name="connsiteY0" fmla="*/ 56085 h 202734"/>
                <a:gd name="connsiteX1" fmla="*/ 379730 w 766604"/>
                <a:gd name="connsiteY1" fmla="*/ 112170 h 202734"/>
                <a:gd name="connsiteX2" fmla="*/ 759460 w 766604"/>
                <a:gd name="connsiteY2" fmla="*/ 56085 h 202734"/>
                <a:gd name="connsiteX3" fmla="*/ 766604 w 766604"/>
                <a:gd name="connsiteY3" fmla="*/ 139505 h 202734"/>
                <a:gd name="connsiteX4" fmla="*/ 374967 w 766604"/>
                <a:gd name="connsiteY4" fmla="*/ 202734 h 202734"/>
                <a:gd name="connsiteX5" fmla="*/ 0 w 766604"/>
                <a:gd name="connsiteY5" fmla="*/ 141887 h 202734"/>
                <a:gd name="connsiteX6" fmla="*/ 0 w 766604"/>
                <a:gd name="connsiteY6" fmla="*/ 56085 h 202734"/>
                <a:gd name="connsiteX0" fmla="*/ 0 w 766604"/>
                <a:gd name="connsiteY0" fmla="*/ 56085 h 202734"/>
                <a:gd name="connsiteX1" fmla="*/ 379730 w 766604"/>
                <a:gd name="connsiteY1" fmla="*/ 0 h 202734"/>
                <a:gd name="connsiteX2" fmla="*/ 759460 w 766604"/>
                <a:gd name="connsiteY2" fmla="*/ 56085 h 202734"/>
                <a:gd name="connsiteX3" fmla="*/ 379730 w 766604"/>
                <a:gd name="connsiteY3" fmla="*/ 112170 h 202734"/>
                <a:gd name="connsiteX4" fmla="*/ 0 w 766604"/>
                <a:gd name="connsiteY4" fmla="*/ 56085 h 202734"/>
                <a:gd name="connsiteX0" fmla="*/ 759460 w 766604"/>
                <a:gd name="connsiteY0" fmla="*/ 56085 h 202734"/>
                <a:gd name="connsiteX1" fmla="*/ 379730 w 766604"/>
                <a:gd name="connsiteY1" fmla="*/ 112170 h 202734"/>
                <a:gd name="connsiteX2" fmla="*/ 0 w 766604"/>
                <a:gd name="connsiteY2" fmla="*/ 56085 h 202734"/>
                <a:gd name="connsiteX3" fmla="*/ 379730 w 766604"/>
                <a:gd name="connsiteY3" fmla="*/ 0 h 202734"/>
                <a:gd name="connsiteX4" fmla="*/ 759460 w 766604"/>
                <a:gd name="connsiteY4" fmla="*/ 56085 h 202734"/>
                <a:gd name="connsiteX5" fmla="*/ 761841 w 766604"/>
                <a:gd name="connsiteY5" fmla="*/ 146649 h 202734"/>
                <a:gd name="connsiteX6" fmla="*/ 374968 w 766604"/>
                <a:gd name="connsiteY6" fmla="*/ 200353 h 202734"/>
                <a:gd name="connsiteX7" fmla="*/ 2382 w 766604"/>
                <a:gd name="connsiteY7" fmla="*/ 149031 h 202734"/>
                <a:gd name="connsiteX8" fmla="*/ 0 w 766604"/>
                <a:gd name="connsiteY8" fmla="*/ 56085 h 20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6604" h="202734" stroke="0" extrusionOk="0">
                  <a:moveTo>
                    <a:pt x="0" y="56085"/>
                  </a:moveTo>
                  <a:cubicBezTo>
                    <a:pt x="0" y="87060"/>
                    <a:pt x="170011" y="112170"/>
                    <a:pt x="379730" y="112170"/>
                  </a:cubicBezTo>
                  <a:cubicBezTo>
                    <a:pt x="589449" y="112170"/>
                    <a:pt x="759460" y="87060"/>
                    <a:pt x="759460" y="56085"/>
                  </a:cubicBezTo>
                  <a:lnTo>
                    <a:pt x="766604" y="139505"/>
                  </a:lnTo>
                  <a:cubicBezTo>
                    <a:pt x="766604" y="170480"/>
                    <a:pt x="584686" y="202734"/>
                    <a:pt x="374967" y="202734"/>
                  </a:cubicBezTo>
                  <a:cubicBezTo>
                    <a:pt x="165248" y="202734"/>
                    <a:pt x="0" y="172862"/>
                    <a:pt x="0" y="141887"/>
                  </a:cubicBezTo>
                  <a:lnTo>
                    <a:pt x="0" y="56085"/>
                  </a:lnTo>
                  <a:close/>
                </a:path>
                <a:path w="766604" h="202734" fill="lighten" stroke="0" extrusionOk="0">
                  <a:moveTo>
                    <a:pt x="0" y="56085"/>
                  </a:moveTo>
                  <a:cubicBezTo>
                    <a:pt x="0" y="25110"/>
                    <a:pt x="170011" y="0"/>
                    <a:pt x="379730" y="0"/>
                  </a:cubicBezTo>
                  <a:cubicBezTo>
                    <a:pt x="589449" y="0"/>
                    <a:pt x="759460" y="25110"/>
                    <a:pt x="759460" y="56085"/>
                  </a:cubicBezTo>
                  <a:cubicBezTo>
                    <a:pt x="759460" y="87060"/>
                    <a:pt x="589449" y="112170"/>
                    <a:pt x="379730" y="112170"/>
                  </a:cubicBezTo>
                  <a:cubicBezTo>
                    <a:pt x="170011" y="112170"/>
                    <a:pt x="0" y="87060"/>
                    <a:pt x="0" y="56085"/>
                  </a:cubicBezTo>
                  <a:close/>
                </a:path>
                <a:path w="766604" h="202734" fill="none" extrusionOk="0">
                  <a:moveTo>
                    <a:pt x="759460" y="56085"/>
                  </a:moveTo>
                  <a:cubicBezTo>
                    <a:pt x="759460" y="87060"/>
                    <a:pt x="589449" y="112170"/>
                    <a:pt x="379730" y="112170"/>
                  </a:cubicBezTo>
                  <a:cubicBezTo>
                    <a:pt x="170011" y="112170"/>
                    <a:pt x="0" y="87060"/>
                    <a:pt x="0" y="56085"/>
                  </a:cubicBezTo>
                  <a:cubicBezTo>
                    <a:pt x="0" y="25110"/>
                    <a:pt x="170011" y="0"/>
                    <a:pt x="379730" y="0"/>
                  </a:cubicBezTo>
                  <a:cubicBezTo>
                    <a:pt x="589449" y="0"/>
                    <a:pt x="759460" y="25110"/>
                    <a:pt x="759460" y="56085"/>
                  </a:cubicBezTo>
                  <a:cubicBezTo>
                    <a:pt x="760254" y="86273"/>
                    <a:pt x="761047" y="116461"/>
                    <a:pt x="761841" y="146649"/>
                  </a:cubicBezTo>
                  <a:cubicBezTo>
                    <a:pt x="761841" y="177624"/>
                    <a:pt x="501544" y="199956"/>
                    <a:pt x="374968" y="200353"/>
                  </a:cubicBezTo>
                  <a:cubicBezTo>
                    <a:pt x="248392" y="200750"/>
                    <a:pt x="2382" y="180006"/>
                    <a:pt x="2382" y="149031"/>
                  </a:cubicBezTo>
                  <a:cubicBezTo>
                    <a:pt x="2382" y="95030"/>
                    <a:pt x="0" y="110086"/>
                    <a:pt x="0" y="56085"/>
                  </a:cubicBezTo>
                </a:path>
              </a:pathLst>
            </a:custGeom>
            <a:pattFill prst="ltUpDiag">
              <a:fgClr>
                <a:schemeClr val="accent4"/>
              </a:fgClr>
              <a:bgClr>
                <a:schemeClr val="accent2"/>
              </a:bgClr>
            </a:patt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200" dirty="0"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94" name="Zylinder 158"/>
            <p:cNvSpPr/>
            <p:nvPr/>
          </p:nvSpPr>
          <p:spPr>
            <a:xfrm>
              <a:off x="3617297" y="2694155"/>
              <a:ext cx="759600" cy="202734"/>
            </a:xfrm>
            <a:custGeom>
              <a:avLst/>
              <a:gdLst>
                <a:gd name="connsiteX0" fmla="*/ 0 w 759460"/>
                <a:gd name="connsiteY0" fmla="*/ 56085 h 274172"/>
                <a:gd name="connsiteX1" fmla="*/ 379730 w 759460"/>
                <a:gd name="connsiteY1" fmla="*/ 112170 h 274172"/>
                <a:gd name="connsiteX2" fmla="*/ 759460 w 759460"/>
                <a:gd name="connsiteY2" fmla="*/ 56085 h 274172"/>
                <a:gd name="connsiteX3" fmla="*/ 759460 w 759460"/>
                <a:gd name="connsiteY3" fmla="*/ 218087 h 274172"/>
                <a:gd name="connsiteX4" fmla="*/ 379730 w 759460"/>
                <a:gd name="connsiteY4" fmla="*/ 274172 h 274172"/>
                <a:gd name="connsiteX5" fmla="*/ 0 w 759460"/>
                <a:gd name="connsiteY5" fmla="*/ 218087 h 274172"/>
                <a:gd name="connsiteX6" fmla="*/ 0 w 759460"/>
                <a:gd name="connsiteY6" fmla="*/ 56085 h 274172"/>
                <a:gd name="connsiteX0" fmla="*/ 0 w 759460"/>
                <a:gd name="connsiteY0" fmla="*/ 56085 h 274172"/>
                <a:gd name="connsiteX1" fmla="*/ 379730 w 759460"/>
                <a:gd name="connsiteY1" fmla="*/ 0 h 274172"/>
                <a:gd name="connsiteX2" fmla="*/ 759460 w 759460"/>
                <a:gd name="connsiteY2" fmla="*/ 56085 h 274172"/>
                <a:gd name="connsiteX3" fmla="*/ 379730 w 759460"/>
                <a:gd name="connsiteY3" fmla="*/ 112170 h 274172"/>
                <a:gd name="connsiteX4" fmla="*/ 0 w 759460"/>
                <a:gd name="connsiteY4" fmla="*/ 56085 h 274172"/>
                <a:gd name="connsiteX0" fmla="*/ 759460 w 759460"/>
                <a:gd name="connsiteY0" fmla="*/ 56085 h 274172"/>
                <a:gd name="connsiteX1" fmla="*/ 379730 w 759460"/>
                <a:gd name="connsiteY1" fmla="*/ 112170 h 274172"/>
                <a:gd name="connsiteX2" fmla="*/ 0 w 759460"/>
                <a:gd name="connsiteY2" fmla="*/ 56085 h 274172"/>
                <a:gd name="connsiteX3" fmla="*/ 379730 w 759460"/>
                <a:gd name="connsiteY3" fmla="*/ 0 h 274172"/>
                <a:gd name="connsiteX4" fmla="*/ 759460 w 759460"/>
                <a:gd name="connsiteY4" fmla="*/ 56085 h 274172"/>
                <a:gd name="connsiteX5" fmla="*/ 759460 w 759460"/>
                <a:gd name="connsiteY5" fmla="*/ 218087 h 274172"/>
                <a:gd name="connsiteX6" fmla="*/ 379730 w 759460"/>
                <a:gd name="connsiteY6" fmla="*/ 274172 h 274172"/>
                <a:gd name="connsiteX7" fmla="*/ 0 w 759460"/>
                <a:gd name="connsiteY7" fmla="*/ 218087 h 274172"/>
                <a:gd name="connsiteX8" fmla="*/ 0 w 759460"/>
                <a:gd name="connsiteY8" fmla="*/ 56085 h 274172"/>
                <a:gd name="connsiteX0" fmla="*/ 0 w 759460"/>
                <a:gd name="connsiteY0" fmla="*/ 56085 h 276338"/>
                <a:gd name="connsiteX1" fmla="*/ 379730 w 759460"/>
                <a:gd name="connsiteY1" fmla="*/ 112170 h 276338"/>
                <a:gd name="connsiteX2" fmla="*/ 759460 w 759460"/>
                <a:gd name="connsiteY2" fmla="*/ 56085 h 276338"/>
                <a:gd name="connsiteX3" fmla="*/ 759460 w 759460"/>
                <a:gd name="connsiteY3" fmla="*/ 218087 h 276338"/>
                <a:gd name="connsiteX4" fmla="*/ 379730 w 759460"/>
                <a:gd name="connsiteY4" fmla="*/ 274172 h 276338"/>
                <a:gd name="connsiteX5" fmla="*/ 0 w 759460"/>
                <a:gd name="connsiteY5" fmla="*/ 218087 h 276338"/>
                <a:gd name="connsiteX6" fmla="*/ 0 w 759460"/>
                <a:gd name="connsiteY6" fmla="*/ 56085 h 276338"/>
                <a:gd name="connsiteX0" fmla="*/ 0 w 759460"/>
                <a:gd name="connsiteY0" fmla="*/ 56085 h 276338"/>
                <a:gd name="connsiteX1" fmla="*/ 379730 w 759460"/>
                <a:gd name="connsiteY1" fmla="*/ 0 h 276338"/>
                <a:gd name="connsiteX2" fmla="*/ 759460 w 759460"/>
                <a:gd name="connsiteY2" fmla="*/ 56085 h 276338"/>
                <a:gd name="connsiteX3" fmla="*/ 379730 w 759460"/>
                <a:gd name="connsiteY3" fmla="*/ 112170 h 276338"/>
                <a:gd name="connsiteX4" fmla="*/ 0 w 759460"/>
                <a:gd name="connsiteY4" fmla="*/ 56085 h 276338"/>
                <a:gd name="connsiteX0" fmla="*/ 759460 w 759460"/>
                <a:gd name="connsiteY0" fmla="*/ 56085 h 276338"/>
                <a:gd name="connsiteX1" fmla="*/ 379730 w 759460"/>
                <a:gd name="connsiteY1" fmla="*/ 112170 h 276338"/>
                <a:gd name="connsiteX2" fmla="*/ 0 w 759460"/>
                <a:gd name="connsiteY2" fmla="*/ 56085 h 276338"/>
                <a:gd name="connsiteX3" fmla="*/ 379730 w 759460"/>
                <a:gd name="connsiteY3" fmla="*/ 0 h 276338"/>
                <a:gd name="connsiteX4" fmla="*/ 759460 w 759460"/>
                <a:gd name="connsiteY4" fmla="*/ 56085 h 276338"/>
                <a:gd name="connsiteX5" fmla="*/ 759460 w 759460"/>
                <a:gd name="connsiteY5" fmla="*/ 218087 h 276338"/>
                <a:gd name="connsiteX6" fmla="*/ 379730 w 759460"/>
                <a:gd name="connsiteY6" fmla="*/ 274172 h 276338"/>
                <a:gd name="connsiteX7" fmla="*/ 2382 w 759460"/>
                <a:gd name="connsiteY7" fmla="*/ 149031 h 276338"/>
                <a:gd name="connsiteX8" fmla="*/ 0 w 759460"/>
                <a:gd name="connsiteY8" fmla="*/ 56085 h 276338"/>
                <a:gd name="connsiteX0" fmla="*/ 0 w 759460"/>
                <a:gd name="connsiteY0" fmla="*/ 56085 h 274172"/>
                <a:gd name="connsiteX1" fmla="*/ 379730 w 759460"/>
                <a:gd name="connsiteY1" fmla="*/ 112170 h 274172"/>
                <a:gd name="connsiteX2" fmla="*/ 759460 w 759460"/>
                <a:gd name="connsiteY2" fmla="*/ 56085 h 274172"/>
                <a:gd name="connsiteX3" fmla="*/ 759460 w 759460"/>
                <a:gd name="connsiteY3" fmla="*/ 218087 h 274172"/>
                <a:gd name="connsiteX4" fmla="*/ 379730 w 759460"/>
                <a:gd name="connsiteY4" fmla="*/ 274172 h 274172"/>
                <a:gd name="connsiteX5" fmla="*/ 0 w 759460"/>
                <a:gd name="connsiteY5" fmla="*/ 218087 h 274172"/>
                <a:gd name="connsiteX6" fmla="*/ 0 w 759460"/>
                <a:gd name="connsiteY6" fmla="*/ 56085 h 274172"/>
                <a:gd name="connsiteX0" fmla="*/ 0 w 759460"/>
                <a:gd name="connsiteY0" fmla="*/ 56085 h 274172"/>
                <a:gd name="connsiteX1" fmla="*/ 379730 w 759460"/>
                <a:gd name="connsiteY1" fmla="*/ 0 h 274172"/>
                <a:gd name="connsiteX2" fmla="*/ 759460 w 759460"/>
                <a:gd name="connsiteY2" fmla="*/ 56085 h 274172"/>
                <a:gd name="connsiteX3" fmla="*/ 379730 w 759460"/>
                <a:gd name="connsiteY3" fmla="*/ 112170 h 274172"/>
                <a:gd name="connsiteX4" fmla="*/ 0 w 759460"/>
                <a:gd name="connsiteY4" fmla="*/ 56085 h 274172"/>
                <a:gd name="connsiteX0" fmla="*/ 759460 w 759460"/>
                <a:gd name="connsiteY0" fmla="*/ 56085 h 274172"/>
                <a:gd name="connsiteX1" fmla="*/ 379730 w 759460"/>
                <a:gd name="connsiteY1" fmla="*/ 112170 h 274172"/>
                <a:gd name="connsiteX2" fmla="*/ 0 w 759460"/>
                <a:gd name="connsiteY2" fmla="*/ 56085 h 274172"/>
                <a:gd name="connsiteX3" fmla="*/ 379730 w 759460"/>
                <a:gd name="connsiteY3" fmla="*/ 0 h 274172"/>
                <a:gd name="connsiteX4" fmla="*/ 759460 w 759460"/>
                <a:gd name="connsiteY4" fmla="*/ 56085 h 274172"/>
                <a:gd name="connsiteX5" fmla="*/ 759460 w 759460"/>
                <a:gd name="connsiteY5" fmla="*/ 218087 h 274172"/>
                <a:gd name="connsiteX6" fmla="*/ 391637 w 759460"/>
                <a:gd name="connsiteY6" fmla="*/ 200353 h 274172"/>
                <a:gd name="connsiteX7" fmla="*/ 2382 w 759460"/>
                <a:gd name="connsiteY7" fmla="*/ 149031 h 274172"/>
                <a:gd name="connsiteX8" fmla="*/ 0 w 759460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91637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84493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74172"/>
                <a:gd name="connsiteX1" fmla="*/ 379730 w 761841"/>
                <a:gd name="connsiteY1" fmla="*/ 112170 h 274172"/>
                <a:gd name="connsiteX2" fmla="*/ 759460 w 761841"/>
                <a:gd name="connsiteY2" fmla="*/ 56085 h 274172"/>
                <a:gd name="connsiteX3" fmla="*/ 759460 w 761841"/>
                <a:gd name="connsiteY3" fmla="*/ 218087 h 274172"/>
                <a:gd name="connsiteX4" fmla="*/ 379730 w 761841"/>
                <a:gd name="connsiteY4" fmla="*/ 274172 h 274172"/>
                <a:gd name="connsiteX5" fmla="*/ 0 w 761841"/>
                <a:gd name="connsiteY5" fmla="*/ 218087 h 274172"/>
                <a:gd name="connsiteX6" fmla="*/ 0 w 761841"/>
                <a:gd name="connsiteY6" fmla="*/ 56085 h 274172"/>
                <a:gd name="connsiteX0" fmla="*/ 0 w 761841"/>
                <a:gd name="connsiteY0" fmla="*/ 56085 h 274172"/>
                <a:gd name="connsiteX1" fmla="*/ 379730 w 761841"/>
                <a:gd name="connsiteY1" fmla="*/ 0 h 274172"/>
                <a:gd name="connsiteX2" fmla="*/ 759460 w 761841"/>
                <a:gd name="connsiteY2" fmla="*/ 56085 h 274172"/>
                <a:gd name="connsiteX3" fmla="*/ 379730 w 761841"/>
                <a:gd name="connsiteY3" fmla="*/ 112170 h 274172"/>
                <a:gd name="connsiteX4" fmla="*/ 0 w 761841"/>
                <a:gd name="connsiteY4" fmla="*/ 56085 h 274172"/>
                <a:gd name="connsiteX0" fmla="*/ 759460 w 761841"/>
                <a:gd name="connsiteY0" fmla="*/ 56085 h 274172"/>
                <a:gd name="connsiteX1" fmla="*/ 379730 w 761841"/>
                <a:gd name="connsiteY1" fmla="*/ 112170 h 274172"/>
                <a:gd name="connsiteX2" fmla="*/ 0 w 761841"/>
                <a:gd name="connsiteY2" fmla="*/ 56085 h 274172"/>
                <a:gd name="connsiteX3" fmla="*/ 379730 w 761841"/>
                <a:gd name="connsiteY3" fmla="*/ 0 h 274172"/>
                <a:gd name="connsiteX4" fmla="*/ 759460 w 761841"/>
                <a:gd name="connsiteY4" fmla="*/ 56085 h 274172"/>
                <a:gd name="connsiteX5" fmla="*/ 761841 w 761841"/>
                <a:gd name="connsiteY5" fmla="*/ 146649 h 274172"/>
                <a:gd name="connsiteX6" fmla="*/ 374968 w 761841"/>
                <a:gd name="connsiteY6" fmla="*/ 200353 h 274172"/>
                <a:gd name="connsiteX7" fmla="*/ 2382 w 761841"/>
                <a:gd name="connsiteY7" fmla="*/ 149031 h 274172"/>
                <a:gd name="connsiteX8" fmla="*/ 0 w 761841"/>
                <a:gd name="connsiteY8" fmla="*/ 56085 h 274172"/>
                <a:gd name="connsiteX0" fmla="*/ 0 w 761841"/>
                <a:gd name="connsiteY0" fmla="*/ 56085 h 228755"/>
                <a:gd name="connsiteX1" fmla="*/ 379730 w 761841"/>
                <a:gd name="connsiteY1" fmla="*/ 112170 h 228755"/>
                <a:gd name="connsiteX2" fmla="*/ 759460 w 761841"/>
                <a:gd name="connsiteY2" fmla="*/ 56085 h 228755"/>
                <a:gd name="connsiteX3" fmla="*/ 759460 w 761841"/>
                <a:gd name="connsiteY3" fmla="*/ 218087 h 228755"/>
                <a:gd name="connsiteX4" fmla="*/ 374967 w 761841"/>
                <a:gd name="connsiteY4" fmla="*/ 202734 h 228755"/>
                <a:gd name="connsiteX5" fmla="*/ 0 w 761841"/>
                <a:gd name="connsiteY5" fmla="*/ 218087 h 228755"/>
                <a:gd name="connsiteX6" fmla="*/ 0 w 761841"/>
                <a:gd name="connsiteY6" fmla="*/ 56085 h 228755"/>
                <a:gd name="connsiteX0" fmla="*/ 0 w 761841"/>
                <a:gd name="connsiteY0" fmla="*/ 56085 h 228755"/>
                <a:gd name="connsiteX1" fmla="*/ 379730 w 761841"/>
                <a:gd name="connsiteY1" fmla="*/ 0 h 228755"/>
                <a:gd name="connsiteX2" fmla="*/ 759460 w 761841"/>
                <a:gd name="connsiteY2" fmla="*/ 56085 h 228755"/>
                <a:gd name="connsiteX3" fmla="*/ 379730 w 761841"/>
                <a:gd name="connsiteY3" fmla="*/ 112170 h 228755"/>
                <a:gd name="connsiteX4" fmla="*/ 0 w 761841"/>
                <a:gd name="connsiteY4" fmla="*/ 56085 h 228755"/>
                <a:gd name="connsiteX0" fmla="*/ 759460 w 761841"/>
                <a:gd name="connsiteY0" fmla="*/ 56085 h 228755"/>
                <a:gd name="connsiteX1" fmla="*/ 379730 w 761841"/>
                <a:gd name="connsiteY1" fmla="*/ 112170 h 228755"/>
                <a:gd name="connsiteX2" fmla="*/ 0 w 761841"/>
                <a:gd name="connsiteY2" fmla="*/ 56085 h 228755"/>
                <a:gd name="connsiteX3" fmla="*/ 379730 w 761841"/>
                <a:gd name="connsiteY3" fmla="*/ 0 h 228755"/>
                <a:gd name="connsiteX4" fmla="*/ 759460 w 761841"/>
                <a:gd name="connsiteY4" fmla="*/ 56085 h 228755"/>
                <a:gd name="connsiteX5" fmla="*/ 761841 w 761841"/>
                <a:gd name="connsiteY5" fmla="*/ 146649 h 228755"/>
                <a:gd name="connsiteX6" fmla="*/ 374968 w 761841"/>
                <a:gd name="connsiteY6" fmla="*/ 200353 h 228755"/>
                <a:gd name="connsiteX7" fmla="*/ 2382 w 761841"/>
                <a:gd name="connsiteY7" fmla="*/ 149031 h 228755"/>
                <a:gd name="connsiteX8" fmla="*/ 0 w 761841"/>
                <a:gd name="connsiteY8" fmla="*/ 56085 h 228755"/>
                <a:gd name="connsiteX0" fmla="*/ 0 w 766604"/>
                <a:gd name="connsiteY0" fmla="*/ 56085 h 228755"/>
                <a:gd name="connsiteX1" fmla="*/ 379730 w 766604"/>
                <a:gd name="connsiteY1" fmla="*/ 112170 h 228755"/>
                <a:gd name="connsiteX2" fmla="*/ 759460 w 766604"/>
                <a:gd name="connsiteY2" fmla="*/ 56085 h 228755"/>
                <a:gd name="connsiteX3" fmla="*/ 766604 w 766604"/>
                <a:gd name="connsiteY3" fmla="*/ 139505 h 228755"/>
                <a:gd name="connsiteX4" fmla="*/ 374967 w 766604"/>
                <a:gd name="connsiteY4" fmla="*/ 202734 h 228755"/>
                <a:gd name="connsiteX5" fmla="*/ 0 w 766604"/>
                <a:gd name="connsiteY5" fmla="*/ 218087 h 228755"/>
                <a:gd name="connsiteX6" fmla="*/ 0 w 766604"/>
                <a:gd name="connsiteY6" fmla="*/ 56085 h 228755"/>
                <a:gd name="connsiteX0" fmla="*/ 0 w 766604"/>
                <a:gd name="connsiteY0" fmla="*/ 56085 h 228755"/>
                <a:gd name="connsiteX1" fmla="*/ 379730 w 766604"/>
                <a:gd name="connsiteY1" fmla="*/ 0 h 228755"/>
                <a:gd name="connsiteX2" fmla="*/ 759460 w 766604"/>
                <a:gd name="connsiteY2" fmla="*/ 56085 h 228755"/>
                <a:gd name="connsiteX3" fmla="*/ 379730 w 766604"/>
                <a:gd name="connsiteY3" fmla="*/ 112170 h 228755"/>
                <a:gd name="connsiteX4" fmla="*/ 0 w 766604"/>
                <a:gd name="connsiteY4" fmla="*/ 56085 h 228755"/>
                <a:gd name="connsiteX0" fmla="*/ 759460 w 766604"/>
                <a:gd name="connsiteY0" fmla="*/ 56085 h 228755"/>
                <a:gd name="connsiteX1" fmla="*/ 379730 w 766604"/>
                <a:gd name="connsiteY1" fmla="*/ 112170 h 228755"/>
                <a:gd name="connsiteX2" fmla="*/ 0 w 766604"/>
                <a:gd name="connsiteY2" fmla="*/ 56085 h 228755"/>
                <a:gd name="connsiteX3" fmla="*/ 379730 w 766604"/>
                <a:gd name="connsiteY3" fmla="*/ 0 h 228755"/>
                <a:gd name="connsiteX4" fmla="*/ 759460 w 766604"/>
                <a:gd name="connsiteY4" fmla="*/ 56085 h 228755"/>
                <a:gd name="connsiteX5" fmla="*/ 761841 w 766604"/>
                <a:gd name="connsiteY5" fmla="*/ 146649 h 228755"/>
                <a:gd name="connsiteX6" fmla="*/ 374968 w 766604"/>
                <a:gd name="connsiteY6" fmla="*/ 200353 h 228755"/>
                <a:gd name="connsiteX7" fmla="*/ 2382 w 766604"/>
                <a:gd name="connsiteY7" fmla="*/ 149031 h 228755"/>
                <a:gd name="connsiteX8" fmla="*/ 0 w 766604"/>
                <a:gd name="connsiteY8" fmla="*/ 56085 h 228755"/>
                <a:gd name="connsiteX0" fmla="*/ 0 w 766604"/>
                <a:gd name="connsiteY0" fmla="*/ 56085 h 202734"/>
                <a:gd name="connsiteX1" fmla="*/ 379730 w 766604"/>
                <a:gd name="connsiteY1" fmla="*/ 112170 h 202734"/>
                <a:gd name="connsiteX2" fmla="*/ 759460 w 766604"/>
                <a:gd name="connsiteY2" fmla="*/ 56085 h 202734"/>
                <a:gd name="connsiteX3" fmla="*/ 766604 w 766604"/>
                <a:gd name="connsiteY3" fmla="*/ 139505 h 202734"/>
                <a:gd name="connsiteX4" fmla="*/ 374967 w 766604"/>
                <a:gd name="connsiteY4" fmla="*/ 202734 h 202734"/>
                <a:gd name="connsiteX5" fmla="*/ 0 w 766604"/>
                <a:gd name="connsiteY5" fmla="*/ 141887 h 202734"/>
                <a:gd name="connsiteX6" fmla="*/ 0 w 766604"/>
                <a:gd name="connsiteY6" fmla="*/ 56085 h 202734"/>
                <a:gd name="connsiteX0" fmla="*/ 0 w 766604"/>
                <a:gd name="connsiteY0" fmla="*/ 56085 h 202734"/>
                <a:gd name="connsiteX1" fmla="*/ 379730 w 766604"/>
                <a:gd name="connsiteY1" fmla="*/ 0 h 202734"/>
                <a:gd name="connsiteX2" fmla="*/ 759460 w 766604"/>
                <a:gd name="connsiteY2" fmla="*/ 56085 h 202734"/>
                <a:gd name="connsiteX3" fmla="*/ 379730 w 766604"/>
                <a:gd name="connsiteY3" fmla="*/ 112170 h 202734"/>
                <a:gd name="connsiteX4" fmla="*/ 0 w 766604"/>
                <a:gd name="connsiteY4" fmla="*/ 56085 h 202734"/>
                <a:gd name="connsiteX0" fmla="*/ 759460 w 766604"/>
                <a:gd name="connsiteY0" fmla="*/ 56085 h 202734"/>
                <a:gd name="connsiteX1" fmla="*/ 379730 w 766604"/>
                <a:gd name="connsiteY1" fmla="*/ 112170 h 202734"/>
                <a:gd name="connsiteX2" fmla="*/ 0 w 766604"/>
                <a:gd name="connsiteY2" fmla="*/ 56085 h 202734"/>
                <a:gd name="connsiteX3" fmla="*/ 379730 w 766604"/>
                <a:gd name="connsiteY3" fmla="*/ 0 h 202734"/>
                <a:gd name="connsiteX4" fmla="*/ 759460 w 766604"/>
                <a:gd name="connsiteY4" fmla="*/ 56085 h 202734"/>
                <a:gd name="connsiteX5" fmla="*/ 761841 w 766604"/>
                <a:gd name="connsiteY5" fmla="*/ 146649 h 202734"/>
                <a:gd name="connsiteX6" fmla="*/ 374968 w 766604"/>
                <a:gd name="connsiteY6" fmla="*/ 200353 h 202734"/>
                <a:gd name="connsiteX7" fmla="*/ 2382 w 766604"/>
                <a:gd name="connsiteY7" fmla="*/ 149031 h 202734"/>
                <a:gd name="connsiteX8" fmla="*/ 0 w 766604"/>
                <a:gd name="connsiteY8" fmla="*/ 56085 h 20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6604" h="202734" stroke="0" extrusionOk="0">
                  <a:moveTo>
                    <a:pt x="0" y="56085"/>
                  </a:moveTo>
                  <a:cubicBezTo>
                    <a:pt x="0" y="87060"/>
                    <a:pt x="170011" y="112170"/>
                    <a:pt x="379730" y="112170"/>
                  </a:cubicBezTo>
                  <a:cubicBezTo>
                    <a:pt x="589449" y="112170"/>
                    <a:pt x="759460" y="87060"/>
                    <a:pt x="759460" y="56085"/>
                  </a:cubicBezTo>
                  <a:lnTo>
                    <a:pt x="766604" y="139505"/>
                  </a:lnTo>
                  <a:cubicBezTo>
                    <a:pt x="766604" y="170480"/>
                    <a:pt x="584686" y="202734"/>
                    <a:pt x="374967" y="202734"/>
                  </a:cubicBezTo>
                  <a:cubicBezTo>
                    <a:pt x="165248" y="202734"/>
                    <a:pt x="0" y="172862"/>
                    <a:pt x="0" y="141887"/>
                  </a:cubicBezTo>
                  <a:lnTo>
                    <a:pt x="0" y="56085"/>
                  </a:lnTo>
                  <a:close/>
                </a:path>
                <a:path w="766604" h="202734" fill="lighten" stroke="0" extrusionOk="0">
                  <a:moveTo>
                    <a:pt x="0" y="56085"/>
                  </a:moveTo>
                  <a:cubicBezTo>
                    <a:pt x="0" y="25110"/>
                    <a:pt x="170011" y="0"/>
                    <a:pt x="379730" y="0"/>
                  </a:cubicBezTo>
                  <a:cubicBezTo>
                    <a:pt x="589449" y="0"/>
                    <a:pt x="759460" y="25110"/>
                    <a:pt x="759460" y="56085"/>
                  </a:cubicBezTo>
                  <a:cubicBezTo>
                    <a:pt x="759460" y="87060"/>
                    <a:pt x="589449" y="112170"/>
                    <a:pt x="379730" y="112170"/>
                  </a:cubicBezTo>
                  <a:cubicBezTo>
                    <a:pt x="170011" y="112170"/>
                    <a:pt x="0" y="87060"/>
                    <a:pt x="0" y="56085"/>
                  </a:cubicBezTo>
                  <a:close/>
                </a:path>
                <a:path w="766604" h="202734" fill="none" extrusionOk="0">
                  <a:moveTo>
                    <a:pt x="759460" y="56085"/>
                  </a:moveTo>
                  <a:cubicBezTo>
                    <a:pt x="759460" y="87060"/>
                    <a:pt x="589449" y="112170"/>
                    <a:pt x="379730" y="112170"/>
                  </a:cubicBezTo>
                  <a:cubicBezTo>
                    <a:pt x="170011" y="112170"/>
                    <a:pt x="0" y="87060"/>
                    <a:pt x="0" y="56085"/>
                  </a:cubicBezTo>
                  <a:cubicBezTo>
                    <a:pt x="0" y="25110"/>
                    <a:pt x="170011" y="0"/>
                    <a:pt x="379730" y="0"/>
                  </a:cubicBezTo>
                  <a:cubicBezTo>
                    <a:pt x="589449" y="0"/>
                    <a:pt x="759460" y="25110"/>
                    <a:pt x="759460" y="56085"/>
                  </a:cubicBezTo>
                  <a:cubicBezTo>
                    <a:pt x="760254" y="86273"/>
                    <a:pt x="761047" y="116461"/>
                    <a:pt x="761841" y="146649"/>
                  </a:cubicBezTo>
                  <a:cubicBezTo>
                    <a:pt x="761841" y="177624"/>
                    <a:pt x="501544" y="199956"/>
                    <a:pt x="374968" y="200353"/>
                  </a:cubicBezTo>
                  <a:cubicBezTo>
                    <a:pt x="248392" y="200750"/>
                    <a:pt x="2382" y="180006"/>
                    <a:pt x="2382" y="149031"/>
                  </a:cubicBezTo>
                  <a:cubicBezTo>
                    <a:pt x="2382" y="95030"/>
                    <a:pt x="0" y="110086"/>
                    <a:pt x="0" y="56085"/>
                  </a:cubicBezTo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Times New Roman"/>
                  <a:ea typeface="Times New Roman"/>
                </a:rPr>
                <a:t> </a:t>
              </a:r>
              <a:r>
                <a:rPr lang="de-DE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/>
                  <a:ea typeface="Times New Roman"/>
                </a:rPr>
                <a:t> </a:t>
              </a:r>
              <a:endParaRPr lang="de-DE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Times New Roman"/>
              </a:endParaRPr>
            </a:p>
            <a:p>
              <a:pPr algn="ctr"/>
              <a:endParaRPr lang="de-DE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Calibri"/>
                <a:cs typeface="Times New Roman"/>
              </a:endParaRPr>
            </a:p>
            <a:p>
              <a:pPr algn="ctr"/>
              <a:endParaRPr lang="de-DE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Calibri"/>
                <a:cs typeface="Times New Roman"/>
              </a:endParaRPr>
            </a:p>
            <a:p>
              <a:pPr algn="ctr"/>
              <a:endParaRPr lang="de-DE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Calibri"/>
                <a:cs typeface="Times New Roman"/>
              </a:endParaRPr>
            </a:p>
            <a:p>
              <a:pPr algn="ctr"/>
              <a:r>
                <a:rPr lang="en-US" sz="12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libri"/>
                  <a:cs typeface="Times New Roman"/>
                </a:rPr>
                <a:t>Local</a:t>
              </a:r>
              <a:r>
                <a:rPr lang="de-DE" sz="12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libri"/>
                  <a:cs typeface="Times New Roman"/>
                </a:rPr>
                <a:t> </a:t>
              </a:r>
              <a:r>
                <a:rPr lang="de-DE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libri"/>
                  <a:cs typeface="Times New Roman"/>
                </a:rPr>
                <a:t>Master</a:t>
              </a:r>
            </a:p>
            <a:p>
              <a:pPr algn="ctr"/>
              <a:r>
                <a:rPr lang="de-DE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libri"/>
                  <a:cs typeface="Times New Roman"/>
                </a:rPr>
                <a:t>DB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de-DE" sz="1200" dirty="0"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3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A4-Papier (210x297 mm)</PresentationFormat>
  <Paragraphs>248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2015-03-07T12:51:37Z</dcterms:created>
  <dcterms:modified xsi:type="dcterms:W3CDTF">2015-03-12T20:39:50Z</dcterms:modified>
</cp:coreProperties>
</file>