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4BC62-8713-541F-EACE-C9B49715A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607A58-9701-C87F-6B3F-EE4E8ECF2D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24567-EEFA-23FC-4A56-188B13C9A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4F33-6185-4FFE-A3FC-0FF7D090C4D5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DAAFF-FCD1-650A-E89B-A74685E9E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995C7-EB9B-6890-F5E7-654D20181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23853-3DF3-4EED-8528-B9B0EFAB7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9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8F249-E25B-4265-8823-BAE1F2A52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DA1EA0-481D-21F2-D8BA-8AF7AD7FC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0636A-B27A-D7D6-673B-D7C1D4BFE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4F33-6185-4FFE-A3FC-0FF7D090C4D5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36C88-C4DD-16EB-3A75-078A4B831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A024D-965D-AB27-7415-35C18F2EA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23853-3DF3-4EED-8528-B9B0EFAB7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39FE41-1256-510F-2FD5-18C06EC93E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265364-7F03-ACF7-2558-6559FBB6E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8ECE9-FDD1-F4F2-3007-4414A9394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4F33-6185-4FFE-A3FC-0FF7D090C4D5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7F4E7-05E9-884C-418D-6540BCB08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509A6-4887-7DAD-D314-34F3E51BD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23853-3DF3-4EED-8528-B9B0EFAB7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6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66572-B9FF-41B5-E5BA-0119C18AC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F5C23-DD8A-FECF-5591-2B6362E14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4BDDB-AC17-329D-EFB0-5A228083B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4F33-6185-4FFE-A3FC-0FF7D090C4D5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5703F-900C-6967-A38E-94FD160B2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653F2-FFBC-577E-2A23-DF7BBDD96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23853-3DF3-4EED-8528-B9B0EFAB7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7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CD985-84B1-C37B-8E9D-F2467EFA7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0A47C-2C38-02F2-BDF6-16E289898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98082-0F3E-A8CB-790C-35243F7C0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4F33-6185-4FFE-A3FC-0FF7D090C4D5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9C249-2DF6-2DF3-7BA7-7C6FD92F5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65ED6-3E8D-D5E8-DA1B-673DBEB2E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23853-3DF3-4EED-8528-B9B0EFAB7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46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F32F9-9DC5-D795-6AF6-A9196308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818B5-64B3-91B7-C65A-84CBC0698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FB485-65C1-D6C8-9BEB-C5EB8FBCD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A1D2D-F5F3-EE67-02EC-991A4B806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4F33-6185-4FFE-A3FC-0FF7D090C4D5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E3CD2-63C0-60CE-58E3-654BBC569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F5695-63C3-D448-4306-68D879495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23853-3DF3-4EED-8528-B9B0EFAB7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74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BEC4E-57C7-1F8C-866A-84EF038D9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E9F39-2F3E-A53E-D97D-AB68882EC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706F85-DBBA-A801-72A7-DEA14D84D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AB98B3-28BB-C6B1-857D-C2104492CB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96389-F0B7-8007-35A9-2B60CF544B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2055E6-D117-F879-4F24-2AFB3DBD7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4F33-6185-4FFE-A3FC-0FF7D090C4D5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CF3BD1-40E1-9005-1AFC-750B98E65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5AC9B6-1444-040B-9C63-86445A7C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23853-3DF3-4EED-8528-B9B0EFAB7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4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81BF8-C84A-109F-2AD5-608B9554D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341034-55C9-0439-6975-ED0561CFA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4F33-6185-4FFE-A3FC-0FF7D090C4D5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D6D2DA-19F5-8FBD-8F85-37C3FB432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5DF0B-A628-753E-513A-F0ECB0976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23853-3DF3-4EED-8528-B9B0EFAB7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10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6868EE-8743-A559-9B9E-9D362052D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4F33-6185-4FFE-A3FC-0FF7D090C4D5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98A260-574A-76C6-D9E0-2746EBA4E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FE2DE-D04D-4A04-04A3-D8C63A2B6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23853-3DF3-4EED-8528-B9B0EFAB7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89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6D5F6-21B2-DE45-E791-B3B1CDA6A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C1601-44CA-47EF-3920-1CE2AA711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EB1A7-E458-3F88-DC53-8A3FCB825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8906C-DA98-DF20-98E3-AC50B0915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4F33-6185-4FFE-A3FC-0FF7D090C4D5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84058-21DF-4A01-24DC-4261C71E7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6872E-38A2-E813-31D6-8358E4F15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23853-3DF3-4EED-8528-B9B0EFAB7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7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2849A-909E-913C-6385-E963EA628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250155-A6B0-A378-EA51-892154C91D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01FC10-1FB6-32FD-CD4F-A669DFFBF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21696E-E697-3A35-7C06-EEAAFD516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4F33-6185-4FFE-A3FC-0FF7D090C4D5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F2CE87-68DB-0C12-4685-53E5C9799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A2521-D201-3152-64FD-D213246C6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23853-3DF3-4EED-8528-B9B0EFAB7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78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95796C-3932-9B9C-BADE-E74B71164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652AA-54DC-B52D-A8D4-3BE080952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D6185-ED61-3F99-0DBB-086D24AE10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274F33-6185-4FFE-A3FC-0FF7D090C4D5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A9EDA-B0FC-3270-137E-D7C715EC2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C349D-604E-967D-ECA7-AF192F48F5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023853-3DF3-4EED-8528-B9B0EFAB7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77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DCEA3-ABB0-1841-9D36-F592DD9FBB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C4C0A-EA10-7277-E02B-FD0E1857AA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063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Vy Benedikte Vo</dc:creator>
  <cp:lastModifiedBy>Vy Benedikte Vo</cp:lastModifiedBy>
  <cp:revision>1</cp:revision>
  <dcterms:created xsi:type="dcterms:W3CDTF">2024-05-13T07:41:20Z</dcterms:created>
  <dcterms:modified xsi:type="dcterms:W3CDTF">2024-05-13T07:44:58Z</dcterms:modified>
</cp:coreProperties>
</file>