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4" r:id="rId6"/>
    <p:sldId id="258" r:id="rId7"/>
    <p:sldId id="259" r:id="rId8"/>
    <p:sldId id="265" r:id="rId9"/>
    <p:sldId id="260" r:id="rId10"/>
    <p:sldId id="266" r:id="rId11"/>
    <p:sldId id="267" r:id="rId12"/>
    <p:sldId id="268" r:id="rId13"/>
    <p:sldId id="261" r:id="rId14"/>
    <p:sldId id="269" r:id="rId15"/>
    <p:sldId id="262" r:id="rId16"/>
    <p:sldId id="270" r:id="rId17"/>
    <p:sldId id="27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94660"/>
  </p:normalViewPr>
  <p:slideViewPr>
    <p:cSldViewPr snapToGrid="0">
      <p:cViewPr varScale="1">
        <p:scale>
          <a:sx n="36" d="100"/>
          <a:sy n="36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 Benedikte Vo" userId="7f3cebe2-f849-437a-a4cd-4a0bbafc141d" providerId="ADAL" clId="{A28E48F8-3DB8-45DB-B09F-0D05894DD664}"/>
    <pc:docChg chg="undo custSel addSld delSld modSld sldOrd">
      <pc:chgData name="Vy Benedikte Vo" userId="7f3cebe2-f849-437a-a4cd-4a0bbafc141d" providerId="ADAL" clId="{A28E48F8-3DB8-45DB-B09F-0D05894DD664}" dt="2024-01-24T08:16:19.141" v="1606" actId="21"/>
      <pc:docMkLst>
        <pc:docMk/>
      </pc:docMkLst>
      <pc:sldChg chg="modSp mod">
        <pc:chgData name="Vy Benedikte Vo" userId="7f3cebe2-f849-437a-a4cd-4a0bbafc141d" providerId="ADAL" clId="{A28E48F8-3DB8-45DB-B09F-0D05894DD664}" dt="2024-01-22T08:32:25.656" v="74" actId="20577"/>
        <pc:sldMkLst>
          <pc:docMk/>
          <pc:sldMk cId="342450471" sldId="256"/>
        </pc:sldMkLst>
        <pc:spChg chg="mod">
          <ac:chgData name="Vy Benedikte Vo" userId="7f3cebe2-f849-437a-a4cd-4a0bbafc141d" providerId="ADAL" clId="{A28E48F8-3DB8-45DB-B09F-0D05894DD664}" dt="2024-01-22T08:32:16.152" v="48" actId="20577"/>
          <ac:spMkLst>
            <pc:docMk/>
            <pc:sldMk cId="342450471" sldId="256"/>
            <ac:spMk id="2" creationId="{E7AE1ABD-9759-BE82-B2AF-06EC6883F104}"/>
          </ac:spMkLst>
        </pc:spChg>
        <pc:spChg chg="mod">
          <ac:chgData name="Vy Benedikte Vo" userId="7f3cebe2-f849-437a-a4cd-4a0bbafc141d" providerId="ADAL" clId="{A28E48F8-3DB8-45DB-B09F-0D05894DD664}" dt="2024-01-22T08:32:25.656" v="74" actId="20577"/>
          <ac:spMkLst>
            <pc:docMk/>
            <pc:sldMk cId="342450471" sldId="256"/>
            <ac:spMk id="3" creationId="{112B2E2B-1692-8778-68BB-D90BBD047A91}"/>
          </ac:spMkLst>
        </pc:spChg>
      </pc:sldChg>
      <pc:sldChg chg="modSp del mod ord">
        <pc:chgData name="Vy Benedikte Vo" userId="7f3cebe2-f849-437a-a4cd-4a0bbafc141d" providerId="ADAL" clId="{A28E48F8-3DB8-45DB-B09F-0D05894DD664}" dt="2024-01-22T08:32:31.913" v="75" actId="2696"/>
        <pc:sldMkLst>
          <pc:docMk/>
          <pc:sldMk cId="457620676" sldId="257"/>
        </pc:sldMkLst>
        <pc:spChg chg="mod">
          <ac:chgData name="Vy Benedikte Vo" userId="7f3cebe2-f849-437a-a4cd-4a0bbafc141d" providerId="ADAL" clId="{A28E48F8-3DB8-45DB-B09F-0D05894DD664}" dt="2024-01-22T08:25:33.312" v="33" actId="20577"/>
          <ac:spMkLst>
            <pc:docMk/>
            <pc:sldMk cId="457620676" sldId="257"/>
            <ac:spMk id="3" creationId="{DAD942FF-DEFE-57A8-D449-579A5FDAED7D}"/>
          </ac:spMkLst>
        </pc:spChg>
      </pc:sldChg>
      <pc:sldChg chg="modSp mod ord">
        <pc:chgData name="Vy Benedikte Vo" userId="7f3cebe2-f849-437a-a4cd-4a0bbafc141d" providerId="ADAL" clId="{A28E48F8-3DB8-45DB-B09F-0D05894DD664}" dt="2024-01-22T09:09:10.219" v="1417"/>
        <pc:sldMkLst>
          <pc:docMk/>
          <pc:sldMk cId="1332079972" sldId="258"/>
        </pc:sldMkLst>
        <pc:spChg chg="mod">
          <ac:chgData name="Vy Benedikte Vo" userId="7f3cebe2-f849-437a-a4cd-4a0bbafc141d" providerId="ADAL" clId="{A28E48F8-3DB8-45DB-B09F-0D05894DD664}" dt="2024-01-22T08:43:45.988" v="1222" actId="20577"/>
          <ac:spMkLst>
            <pc:docMk/>
            <pc:sldMk cId="1332079972" sldId="258"/>
            <ac:spMk id="2" creationId="{6026B298-894C-D2E9-7B39-AFB0AE523460}"/>
          </ac:spMkLst>
        </pc:spChg>
        <pc:spChg chg="mod">
          <ac:chgData name="Vy Benedikte Vo" userId="7f3cebe2-f849-437a-a4cd-4a0bbafc141d" providerId="ADAL" clId="{A28E48F8-3DB8-45DB-B09F-0D05894DD664}" dt="2024-01-22T08:35:16.490" v="442" actId="20577"/>
          <ac:spMkLst>
            <pc:docMk/>
            <pc:sldMk cId="1332079972" sldId="258"/>
            <ac:spMk id="3" creationId="{7D1E2E34-6C54-37F5-AE2D-F96455E6CD98}"/>
          </ac:spMkLst>
        </pc:spChg>
      </pc:sldChg>
      <pc:sldChg chg="modSp mod">
        <pc:chgData name="Vy Benedikte Vo" userId="7f3cebe2-f849-437a-a4cd-4a0bbafc141d" providerId="ADAL" clId="{A28E48F8-3DB8-45DB-B09F-0D05894DD664}" dt="2024-01-22T08:45:05.241" v="1356" actId="20577"/>
        <pc:sldMkLst>
          <pc:docMk/>
          <pc:sldMk cId="364529141" sldId="259"/>
        </pc:sldMkLst>
        <pc:spChg chg="mod">
          <ac:chgData name="Vy Benedikte Vo" userId="7f3cebe2-f849-437a-a4cd-4a0bbafc141d" providerId="ADAL" clId="{A28E48F8-3DB8-45DB-B09F-0D05894DD664}" dt="2024-01-22T08:45:05.241" v="1356" actId="20577"/>
          <ac:spMkLst>
            <pc:docMk/>
            <pc:sldMk cId="364529141" sldId="259"/>
            <ac:spMk id="2" creationId="{2EBDD31E-8C53-9012-A0A5-3E7D57D4076A}"/>
          </ac:spMkLst>
        </pc:spChg>
        <pc:spChg chg="mod">
          <ac:chgData name="Vy Benedikte Vo" userId="7f3cebe2-f849-437a-a4cd-4a0bbafc141d" providerId="ADAL" clId="{A28E48F8-3DB8-45DB-B09F-0D05894DD664}" dt="2024-01-22T08:37:00.097" v="680" actId="20577"/>
          <ac:spMkLst>
            <pc:docMk/>
            <pc:sldMk cId="364529141" sldId="259"/>
            <ac:spMk id="3" creationId="{4DFCC137-A538-095B-AC82-C86F1B41C106}"/>
          </ac:spMkLst>
        </pc:spChg>
      </pc:sldChg>
      <pc:sldChg chg="modSp mod">
        <pc:chgData name="Vy Benedikte Vo" userId="7f3cebe2-f849-437a-a4cd-4a0bbafc141d" providerId="ADAL" clId="{A28E48F8-3DB8-45DB-B09F-0D05894DD664}" dt="2024-01-22T08:43:14.427" v="1179" actId="20577"/>
        <pc:sldMkLst>
          <pc:docMk/>
          <pc:sldMk cId="1218344554" sldId="262"/>
        </pc:sldMkLst>
        <pc:spChg chg="mod">
          <ac:chgData name="Vy Benedikte Vo" userId="7f3cebe2-f849-437a-a4cd-4a0bbafc141d" providerId="ADAL" clId="{A28E48F8-3DB8-45DB-B09F-0D05894DD664}" dt="2024-01-22T08:43:14.427" v="1179" actId="20577"/>
          <ac:spMkLst>
            <pc:docMk/>
            <pc:sldMk cId="1218344554" sldId="262"/>
            <ac:spMk id="2" creationId="{6EC2B487-BB95-BA1B-0667-7BA61B809860}"/>
          </ac:spMkLst>
        </pc:spChg>
      </pc:sldChg>
      <pc:sldChg chg="modSp mod">
        <pc:chgData name="Vy Benedikte Vo" userId="7f3cebe2-f849-437a-a4cd-4a0bbafc141d" providerId="ADAL" clId="{A28E48F8-3DB8-45DB-B09F-0D05894DD664}" dt="2024-01-22T08:55:13.710" v="1411" actId="20577"/>
        <pc:sldMkLst>
          <pc:docMk/>
          <pc:sldMk cId="2953958713" sldId="263"/>
        </pc:sldMkLst>
        <pc:spChg chg="mod">
          <ac:chgData name="Vy Benedikte Vo" userId="7f3cebe2-f849-437a-a4cd-4a0bbafc141d" providerId="ADAL" clId="{A28E48F8-3DB8-45DB-B09F-0D05894DD664}" dt="2024-01-22T08:55:13.710" v="1411" actId="20577"/>
          <ac:spMkLst>
            <pc:docMk/>
            <pc:sldMk cId="2953958713" sldId="263"/>
            <ac:spMk id="2" creationId="{4C9C8D91-8E4A-F2F0-C14F-8D9A39E9207C}"/>
          </ac:spMkLst>
        </pc:spChg>
      </pc:sldChg>
      <pc:sldChg chg="modSp new mod">
        <pc:chgData name="Vy Benedikte Vo" userId="7f3cebe2-f849-437a-a4cd-4a0bbafc141d" providerId="ADAL" clId="{A28E48F8-3DB8-45DB-B09F-0D05894DD664}" dt="2024-01-24T08:16:19.141" v="1606" actId="21"/>
        <pc:sldMkLst>
          <pc:docMk/>
          <pc:sldMk cId="3168638320" sldId="264"/>
        </pc:sldMkLst>
        <pc:spChg chg="mod">
          <ac:chgData name="Vy Benedikte Vo" userId="7f3cebe2-f849-437a-a4cd-4a0bbafc141d" providerId="ADAL" clId="{A28E48F8-3DB8-45DB-B09F-0D05894DD664}" dt="2024-01-22T08:32:02.512" v="41" actId="20577"/>
          <ac:spMkLst>
            <pc:docMk/>
            <pc:sldMk cId="3168638320" sldId="264"/>
            <ac:spMk id="2" creationId="{4B309848-32BD-CA4C-1FBE-7A0D6853816A}"/>
          </ac:spMkLst>
        </pc:spChg>
        <pc:spChg chg="mod">
          <ac:chgData name="Vy Benedikte Vo" userId="7f3cebe2-f849-437a-a4cd-4a0bbafc141d" providerId="ADAL" clId="{A28E48F8-3DB8-45DB-B09F-0D05894DD664}" dt="2024-01-24T08:16:19.141" v="1606" actId="21"/>
          <ac:spMkLst>
            <pc:docMk/>
            <pc:sldMk cId="3168638320" sldId="264"/>
            <ac:spMk id="3" creationId="{498A906A-D38D-8FD2-82D2-C7EFF54A02DD}"/>
          </ac:spMkLst>
        </pc:spChg>
      </pc:sldChg>
      <pc:sldChg chg="modSp new mod">
        <pc:chgData name="Vy Benedikte Vo" userId="7f3cebe2-f849-437a-a4cd-4a0bbafc141d" providerId="ADAL" clId="{A28E48F8-3DB8-45DB-B09F-0D05894DD664}" dt="2024-01-22T08:45:24.349" v="1377" actId="20577"/>
        <pc:sldMkLst>
          <pc:docMk/>
          <pc:sldMk cId="3108646261" sldId="265"/>
        </pc:sldMkLst>
        <pc:spChg chg="mod">
          <ac:chgData name="Vy Benedikte Vo" userId="7f3cebe2-f849-437a-a4cd-4a0bbafc141d" providerId="ADAL" clId="{A28E48F8-3DB8-45DB-B09F-0D05894DD664}" dt="2024-01-22T08:45:24.349" v="1377" actId="20577"/>
          <ac:spMkLst>
            <pc:docMk/>
            <pc:sldMk cId="3108646261" sldId="265"/>
            <ac:spMk id="2" creationId="{10D2B94E-DE84-0589-A4AB-EDBFE91B77FA}"/>
          </ac:spMkLst>
        </pc:spChg>
        <pc:spChg chg="mod">
          <ac:chgData name="Vy Benedikte Vo" userId="7f3cebe2-f849-437a-a4cd-4a0bbafc141d" providerId="ADAL" clId="{A28E48F8-3DB8-45DB-B09F-0D05894DD664}" dt="2024-01-22T08:38:28.834" v="807" actId="20577"/>
          <ac:spMkLst>
            <pc:docMk/>
            <pc:sldMk cId="3108646261" sldId="265"/>
            <ac:spMk id="3" creationId="{51A2ACFB-98C6-0EE5-1CCB-85C88AA219BF}"/>
          </ac:spMkLst>
        </pc:spChg>
      </pc:sldChg>
      <pc:sldChg chg="modSp new mod">
        <pc:chgData name="Vy Benedikte Vo" userId="7f3cebe2-f849-437a-a4cd-4a0bbafc141d" providerId="ADAL" clId="{A28E48F8-3DB8-45DB-B09F-0D05894DD664}" dt="2024-01-22T08:54:39.722" v="1388" actId="20577"/>
        <pc:sldMkLst>
          <pc:docMk/>
          <pc:sldMk cId="47298151" sldId="266"/>
        </pc:sldMkLst>
        <pc:spChg chg="mod">
          <ac:chgData name="Vy Benedikte Vo" userId="7f3cebe2-f849-437a-a4cd-4a0bbafc141d" providerId="ADAL" clId="{A28E48F8-3DB8-45DB-B09F-0D05894DD664}" dt="2024-01-22T08:54:39.722" v="1388" actId="20577"/>
          <ac:spMkLst>
            <pc:docMk/>
            <pc:sldMk cId="47298151" sldId="266"/>
            <ac:spMk id="2" creationId="{556CFF03-A076-0F59-5437-0F0823C67584}"/>
          </ac:spMkLst>
        </pc:spChg>
      </pc:sldChg>
      <pc:sldChg chg="modSp new mod">
        <pc:chgData name="Vy Benedikte Vo" userId="7f3cebe2-f849-437a-a4cd-4a0bbafc141d" providerId="ADAL" clId="{A28E48F8-3DB8-45DB-B09F-0D05894DD664}" dt="2024-01-22T08:54:29.140" v="1385" actId="20577"/>
        <pc:sldMkLst>
          <pc:docMk/>
          <pc:sldMk cId="218408374" sldId="267"/>
        </pc:sldMkLst>
        <pc:spChg chg="mod">
          <ac:chgData name="Vy Benedikte Vo" userId="7f3cebe2-f849-437a-a4cd-4a0bbafc141d" providerId="ADAL" clId="{A28E48F8-3DB8-45DB-B09F-0D05894DD664}" dt="2024-01-22T08:54:29.140" v="1385" actId="20577"/>
          <ac:spMkLst>
            <pc:docMk/>
            <pc:sldMk cId="218408374" sldId="267"/>
            <ac:spMk id="2" creationId="{D6B00DD1-9107-AB44-EC6B-230FFEE03F96}"/>
          </ac:spMkLst>
        </pc:spChg>
        <pc:spChg chg="mod">
          <ac:chgData name="Vy Benedikte Vo" userId="7f3cebe2-f849-437a-a4cd-4a0bbafc141d" providerId="ADAL" clId="{A28E48F8-3DB8-45DB-B09F-0D05894DD664}" dt="2024-01-22T08:40:27.841" v="914" actId="20577"/>
          <ac:spMkLst>
            <pc:docMk/>
            <pc:sldMk cId="218408374" sldId="267"/>
            <ac:spMk id="3" creationId="{810A1AD4-6A7E-40B4-2128-53BA50CF9717}"/>
          </ac:spMkLst>
        </pc:spChg>
      </pc:sldChg>
      <pc:sldChg chg="modSp new mod">
        <pc:chgData name="Vy Benedikte Vo" userId="7f3cebe2-f849-437a-a4cd-4a0bbafc141d" providerId="ADAL" clId="{A28E48F8-3DB8-45DB-B09F-0D05894DD664}" dt="2024-01-22T08:54:45.362" v="1393" actId="20577"/>
        <pc:sldMkLst>
          <pc:docMk/>
          <pc:sldMk cId="1956492262" sldId="268"/>
        </pc:sldMkLst>
        <pc:spChg chg="mod">
          <ac:chgData name="Vy Benedikte Vo" userId="7f3cebe2-f849-437a-a4cd-4a0bbafc141d" providerId="ADAL" clId="{A28E48F8-3DB8-45DB-B09F-0D05894DD664}" dt="2024-01-22T08:54:45.362" v="1393" actId="20577"/>
          <ac:spMkLst>
            <pc:docMk/>
            <pc:sldMk cId="1956492262" sldId="268"/>
            <ac:spMk id="2" creationId="{99801310-0861-F822-309B-742B3FEDBA31}"/>
          </ac:spMkLst>
        </pc:spChg>
        <pc:spChg chg="mod">
          <ac:chgData name="Vy Benedikte Vo" userId="7f3cebe2-f849-437a-a4cd-4a0bbafc141d" providerId="ADAL" clId="{A28E48F8-3DB8-45DB-B09F-0D05894DD664}" dt="2024-01-22T08:42:21.501" v="1132" actId="20577"/>
          <ac:spMkLst>
            <pc:docMk/>
            <pc:sldMk cId="1956492262" sldId="268"/>
            <ac:spMk id="3" creationId="{216C4B6B-08CA-BA83-9ADB-450518C56A37}"/>
          </ac:spMkLst>
        </pc:spChg>
      </pc:sldChg>
      <pc:sldChg chg="modSp new mod">
        <pc:chgData name="Vy Benedikte Vo" userId="7f3cebe2-f849-437a-a4cd-4a0bbafc141d" providerId="ADAL" clId="{A28E48F8-3DB8-45DB-B09F-0D05894DD664}" dt="2024-01-22T08:54:51.845" v="1396" actId="20577"/>
        <pc:sldMkLst>
          <pc:docMk/>
          <pc:sldMk cId="3149514241" sldId="269"/>
        </pc:sldMkLst>
        <pc:spChg chg="mod">
          <ac:chgData name="Vy Benedikte Vo" userId="7f3cebe2-f849-437a-a4cd-4a0bbafc141d" providerId="ADAL" clId="{A28E48F8-3DB8-45DB-B09F-0D05894DD664}" dt="2024-01-22T08:54:51.845" v="1396" actId="20577"/>
          <ac:spMkLst>
            <pc:docMk/>
            <pc:sldMk cId="3149514241" sldId="269"/>
            <ac:spMk id="2" creationId="{FB5F65BA-AE3C-8BC4-9F90-DA64725796E6}"/>
          </ac:spMkLst>
        </pc:spChg>
      </pc:sldChg>
      <pc:sldChg chg="modSp new mod">
        <pc:chgData name="Vy Benedikte Vo" userId="7f3cebe2-f849-437a-a4cd-4a0bbafc141d" providerId="ADAL" clId="{A28E48F8-3DB8-45DB-B09F-0D05894DD664}" dt="2024-01-22T08:55:00.281" v="1399" actId="20577"/>
        <pc:sldMkLst>
          <pc:docMk/>
          <pc:sldMk cId="730735333" sldId="270"/>
        </pc:sldMkLst>
        <pc:spChg chg="mod">
          <ac:chgData name="Vy Benedikte Vo" userId="7f3cebe2-f849-437a-a4cd-4a0bbafc141d" providerId="ADAL" clId="{A28E48F8-3DB8-45DB-B09F-0D05894DD664}" dt="2024-01-22T08:55:00.281" v="1399" actId="20577"/>
          <ac:spMkLst>
            <pc:docMk/>
            <pc:sldMk cId="730735333" sldId="270"/>
            <ac:spMk id="2" creationId="{0DA9F96B-A288-1D1B-47E0-1DF63487965E}"/>
          </ac:spMkLst>
        </pc:spChg>
      </pc:sldChg>
      <pc:sldChg chg="modSp new mod">
        <pc:chgData name="Vy Benedikte Vo" userId="7f3cebe2-f849-437a-a4cd-4a0bbafc141d" providerId="ADAL" clId="{A28E48F8-3DB8-45DB-B09F-0D05894DD664}" dt="2024-01-22T08:55:09.891" v="1408" actId="20577"/>
        <pc:sldMkLst>
          <pc:docMk/>
          <pc:sldMk cId="2121094505" sldId="271"/>
        </pc:sldMkLst>
        <pc:spChg chg="mod">
          <ac:chgData name="Vy Benedikte Vo" userId="7f3cebe2-f849-437a-a4cd-4a0bbafc141d" providerId="ADAL" clId="{A28E48F8-3DB8-45DB-B09F-0D05894DD664}" dt="2024-01-22T08:55:09.891" v="1408" actId="20577"/>
          <ac:spMkLst>
            <pc:docMk/>
            <pc:sldMk cId="2121094505" sldId="271"/>
            <ac:spMk id="2" creationId="{BD90C5F3-7258-1309-37F5-A0B42F0D03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0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76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8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7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AE1ABD-9759-BE82-B2AF-06EC6883F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>
                <a:cs typeface="Calibri Light"/>
              </a:rPr>
              <a:t>Prosjektrapport: **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12B2E2B-1692-8778-68BB-D90BBD047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Vy Benedikte Vo</a:t>
            </a:r>
            <a:br>
              <a:rPr lang="nb-NO" sz="3200" dirty="0"/>
            </a:br>
            <a:r>
              <a:rPr lang="nb-NO" sz="320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4245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D81AD0-33A8-4AEC-6A19-E17ED226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6. Kartlegging av lovverk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8814DD-274A-FFB4-58AF-7C406A929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Hvilke lover og regler må dere som systemeiere kjenne til?</a:t>
            </a:r>
          </a:p>
          <a:p>
            <a:r>
              <a:rPr lang="nb-NO"/>
              <a:t>Hvilke grep må gjøres for å oppfylle lovverket?</a:t>
            </a:r>
          </a:p>
        </p:txBody>
      </p:sp>
    </p:spTree>
    <p:extLst>
      <p:ext uri="{BB962C8B-B14F-4D97-AF65-F5344CB8AC3E}">
        <p14:creationId xmlns:p14="http://schemas.microsoft.com/office/powerpoint/2010/main" val="16651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65BA-AE3C-8BC4-9F90-DA647257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Lover å være </a:t>
            </a:r>
            <a:r>
              <a:rPr lang="en-US" dirty="0" err="1"/>
              <a:t>oppmerksom</a:t>
            </a:r>
            <a:r>
              <a:rPr lang="en-US" dirty="0"/>
              <a:t> </a:t>
            </a:r>
            <a:r>
              <a:rPr lang="en-US" dirty="0" err="1"/>
              <a:t>på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4E13-B41E-4216-165B-31DADE0C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1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C2B487-BB95-BA1B-0667-7BA61B80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7. Risikoanalyse og tiltaksplan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67D3DE-4BDD-656C-8122-E9FF58A9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Gjennomføre kort risikoanalyse av prosjektet</a:t>
            </a:r>
          </a:p>
          <a:p>
            <a:r>
              <a:rPr lang="nb-NO"/>
              <a:t>Tiltaksplan legges ved</a:t>
            </a:r>
          </a:p>
          <a:p>
            <a:endParaRPr lang="nb-NO"/>
          </a:p>
          <a:p>
            <a:r>
              <a:rPr lang="nb-NO"/>
              <a:t>Dette skal vi ha mer om </a:t>
            </a:r>
          </a:p>
        </p:txBody>
      </p:sp>
    </p:spTree>
    <p:extLst>
      <p:ext uri="{BB962C8B-B14F-4D97-AF65-F5344CB8AC3E}">
        <p14:creationId xmlns:p14="http://schemas.microsoft.com/office/powerpoint/2010/main" val="121834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F96B-A288-1D1B-47E0-1DF63487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Risikoanalyse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4969-AF63-5F68-BCE4-910E83FFC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C5F3-7258-1309-37F5-A0B42F0D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 </a:t>
            </a:r>
            <a:r>
              <a:rPr lang="en-US" dirty="0" err="1"/>
              <a:t>Tiltaksplan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1243-D60E-0A85-168D-E726271A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9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9C8D91-8E4A-F2F0-C14F-8D9A39E9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6. Egenevaluering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18C804-6EB2-6FFF-2642-993A0BAF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Skrives mot slutten av prosjektet</a:t>
            </a:r>
          </a:p>
        </p:txBody>
      </p:sp>
    </p:spTree>
    <p:extLst>
      <p:ext uri="{BB962C8B-B14F-4D97-AF65-F5344CB8AC3E}">
        <p14:creationId xmlns:p14="http://schemas.microsoft.com/office/powerpoint/2010/main" val="295395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9848-32BD-CA4C-1FBE-7A0D6853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Innhold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906A-D38D-8FD2-82D2-C7EFF54A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1173"/>
            <a:ext cx="7729728" cy="4219956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Introduksjon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Projektplan</a:t>
            </a:r>
            <a:endParaRPr lang="en-US" dirty="0"/>
          </a:p>
          <a:p>
            <a:pPr lvl="1"/>
            <a:r>
              <a:rPr lang="en-US" dirty="0"/>
              <a:t>2.1. Database</a:t>
            </a:r>
          </a:p>
          <a:p>
            <a:r>
              <a:rPr lang="en-US" dirty="0"/>
              <a:t>3. </a:t>
            </a:r>
            <a:r>
              <a:rPr lang="en-US" dirty="0" err="1"/>
              <a:t>Nettverkstegning</a:t>
            </a:r>
            <a:endParaRPr lang="en-US" dirty="0"/>
          </a:p>
          <a:p>
            <a:pPr lvl="1"/>
            <a:r>
              <a:rPr lang="en-US" dirty="0"/>
              <a:t>3.1. Backup</a:t>
            </a:r>
          </a:p>
          <a:p>
            <a:pPr lvl="1"/>
            <a:r>
              <a:rPr lang="en-US" dirty="0"/>
              <a:t>3.2. </a:t>
            </a:r>
            <a:r>
              <a:rPr lang="en-US" dirty="0" err="1"/>
              <a:t>Brukerveiledning</a:t>
            </a:r>
            <a:endParaRPr lang="en-US" dirty="0"/>
          </a:p>
          <a:p>
            <a:r>
              <a:rPr lang="en-US" dirty="0"/>
              <a:t>4. Lover å være </a:t>
            </a:r>
            <a:r>
              <a:rPr lang="en-US" dirty="0" err="1"/>
              <a:t>oppermerksom</a:t>
            </a:r>
            <a:r>
              <a:rPr lang="en-US" dirty="0"/>
              <a:t> </a:t>
            </a:r>
            <a:r>
              <a:rPr lang="en-US" dirty="0" err="1"/>
              <a:t>på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Risikoanalyse</a:t>
            </a:r>
            <a:endParaRPr lang="en-US" dirty="0"/>
          </a:p>
          <a:p>
            <a:pPr lvl="1"/>
            <a:r>
              <a:rPr lang="en-US" dirty="0"/>
              <a:t>5.1. </a:t>
            </a:r>
            <a:r>
              <a:rPr lang="en-US" dirty="0" err="1"/>
              <a:t>Tiltaksplan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Egenevaluering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3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26B298-894C-D2E9-7B39-AFB0AE52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 Introduksjon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1E2E34-6C54-37F5-AE2D-F96455E6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Prosjektet er laget for ungdommer. En slags </a:t>
            </a:r>
            <a:r>
              <a:rPr lang="nb-NO" dirty="0" err="1"/>
              <a:t>text-based</a:t>
            </a:r>
            <a:r>
              <a:rPr lang="nb-NO" dirty="0"/>
              <a:t> game hvor du tar valg og kommer deg til forskjellige konklusjoner påvirket av valgene dine.</a:t>
            </a:r>
          </a:p>
          <a:p>
            <a:r>
              <a:rPr lang="nb-NO" dirty="0"/>
              <a:t>Ville lage det fordi det var gøy i terminoppgaven og jeg har lyst til å utdype løsningen.</a:t>
            </a:r>
          </a:p>
          <a:p>
            <a:r>
              <a:rPr lang="nb-NO" dirty="0"/>
              <a:t>Bruk av JS, PHP, SQL osv.  Var ok å bruke under terminoppgave</a:t>
            </a:r>
          </a:p>
          <a:p>
            <a:endParaRPr lang="nb-NO" dirty="0"/>
          </a:p>
          <a:p>
            <a:r>
              <a:rPr lang="nb-NO" dirty="0" err="1"/>
              <a:t>Evt</a:t>
            </a:r>
            <a:r>
              <a:rPr lang="nb-NO" dirty="0"/>
              <a:t> samarbeid</a:t>
            </a:r>
          </a:p>
          <a:p>
            <a:r>
              <a:rPr lang="nb-NO" dirty="0"/>
              <a:t>Eksterne avhengigheter</a:t>
            </a:r>
          </a:p>
        </p:txBody>
      </p:sp>
    </p:spTree>
    <p:extLst>
      <p:ext uri="{BB962C8B-B14F-4D97-AF65-F5344CB8AC3E}">
        <p14:creationId xmlns:p14="http://schemas.microsoft.com/office/powerpoint/2010/main" val="133207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BDD31E-8C53-9012-A0A5-3E7D57D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2. Prosjektplan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FCC137-A538-095B-AC82-C86F1B4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Skal jobbe med høyere sikkerhet ovenfor websiden:</a:t>
            </a:r>
          </a:p>
          <a:p>
            <a:pPr lvl="1"/>
            <a:r>
              <a:rPr lang="nb-NO" dirty="0"/>
              <a:t>Bruk av PDO som er mer sikkert enn vanlig </a:t>
            </a:r>
            <a:r>
              <a:rPr lang="nb-NO" dirty="0" err="1"/>
              <a:t>mysqli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Ha en annen bruker enn </a:t>
            </a:r>
            <a:r>
              <a:rPr lang="nb-NO" dirty="0" err="1"/>
              <a:t>root</a:t>
            </a:r>
            <a:r>
              <a:rPr lang="nb-NO" dirty="0"/>
              <a:t> i databasen.</a:t>
            </a:r>
          </a:p>
          <a:p>
            <a:pPr lvl="1"/>
            <a:r>
              <a:rPr lang="nb-NO" dirty="0"/>
              <a:t>Ha en </a:t>
            </a:r>
            <a:r>
              <a:rPr lang="nb-NO" dirty="0" err="1"/>
              <a:t>backup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52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B94E-DE84-0589-A4AB-EDBFE91B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ACFB-98C6-0EE5-1CCB-85C88AA2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Jobbe</a:t>
            </a:r>
            <a:r>
              <a:rPr lang="en-US" dirty="0"/>
              <a:t> med </a:t>
            </a:r>
            <a:r>
              <a:rPr lang="en-US" dirty="0" err="1"/>
              <a:t>fremmednøkler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rolleutdeling</a:t>
            </a:r>
            <a:r>
              <a:rPr lang="en-US" dirty="0"/>
              <a:t> </a:t>
            </a:r>
            <a:r>
              <a:rPr lang="en-US" dirty="0" err="1"/>
              <a:t>slik</a:t>
            </a:r>
            <a:r>
              <a:rPr lang="en-US" dirty="0"/>
              <a:t> at ikke alle </a:t>
            </a:r>
            <a:r>
              <a:rPr lang="en-US" dirty="0" err="1"/>
              <a:t>brukere</a:t>
            </a:r>
            <a:r>
              <a:rPr lang="en-US" dirty="0"/>
              <a:t> har samme </a:t>
            </a:r>
            <a:r>
              <a:rPr lang="en-US" dirty="0" err="1"/>
              <a:t>autoritet</a:t>
            </a:r>
            <a:r>
              <a:rPr lang="en-US" dirty="0"/>
              <a:t> </a:t>
            </a:r>
          </a:p>
          <a:p>
            <a:r>
              <a:rPr lang="en-US" dirty="0" err="1"/>
              <a:t>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4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D82437-4D2B-DE43-5724-A56A10F8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5. Dokumentasjon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11EBB4-00E6-2964-BAC1-358E0C94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152996" cy="3101983"/>
          </a:xfrm>
        </p:spPr>
        <p:txBody>
          <a:bodyPr/>
          <a:lstStyle/>
          <a:p>
            <a:r>
              <a:rPr lang="nb-NO"/>
              <a:t>Nettverkstegning</a:t>
            </a:r>
          </a:p>
          <a:p>
            <a:r>
              <a:rPr lang="nb-NO" err="1"/>
              <a:t>Backup</a:t>
            </a:r>
            <a:r>
              <a:rPr lang="nb-NO"/>
              <a:t>-rutiner</a:t>
            </a:r>
          </a:p>
          <a:p>
            <a:r>
              <a:rPr lang="nb-NO"/>
              <a:t>Teknisk dokumentasjon</a:t>
            </a:r>
          </a:p>
          <a:p>
            <a:r>
              <a:rPr lang="nb-NO"/>
              <a:t>Brukerveiledninger</a:t>
            </a:r>
          </a:p>
          <a:p>
            <a:r>
              <a:rPr lang="nb-NO"/>
              <a:t>Relevante lenker</a:t>
            </a:r>
          </a:p>
          <a:p>
            <a:endParaRPr lang="nb-NO"/>
          </a:p>
          <a:p>
            <a:endParaRPr lang="nb-NO"/>
          </a:p>
        </p:txBody>
      </p:sp>
      <p:pic>
        <p:nvPicPr>
          <p:cNvPr id="5" name="Bilde 4" descr="Nettverksdiagram">
            <a:extLst>
              <a:ext uri="{FF2B5EF4-FFF2-40B4-BE49-F238E27FC236}">
                <a16:creationId xmlns:a16="http://schemas.microsoft.com/office/drawing/2014/main" id="{1E30B345-A02D-BD30-44E8-597883C6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32" y="2638044"/>
            <a:ext cx="4815506" cy="35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2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FF03-A076-0F59-5437-0F0823C6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Nettverkstegning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0DCE-DA3F-38D6-A3F3-8422DED0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0DD1-9107-AB44-EC6B-230FFEE0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1AD4-6A7E-40B4-2128-53BA50CF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backup</a:t>
            </a:r>
          </a:p>
          <a:p>
            <a:r>
              <a:rPr lang="en-US" dirty="0"/>
              <a:t>Folder backups</a:t>
            </a:r>
          </a:p>
          <a:p>
            <a:r>
              <a:rPr lang="en-US" dirty="0"/>
              <a:t>Ha </a:t>
            </a:r>
            <a:r>
              <a:rPr lang="en-US" dirty="0" err="1"/>
              <a:t>en</a:t>
            </a:r>
            <a:r>
              <a:rPr lang="en-US" dirty="0"/>
              <a:t> backup version av </a:t>
            </a:r>
            <a:r>
              <a:rPr lang="en-US" dirty="0" err="1"/>
              <a:t>projektet</a:t>
            </a:r>
            <a:r>
              <a:rPr lang="en-US" dirty="0"/>
              <a:t> (</a:t>
            </a:r>
            <a:r>
              <a:rPr lang="en-US" dirty="0" err="1"/>
              <a:t>ukentlig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40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1310-0861-F822-309B-742B3FED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Brukerveiledning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4B6B-08CA-BA83-9ADB-450518C5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  <a:p>
            <a:pPr lvl="1"/>
            <a:r>
              <a:rPr lang="en-US" dirty="0"/>
              <a:t>Hvordan spiller du </a:t>
            </a:r>
            <a:r>
              <a:rPr lang="en-US" dirty="0" err="1"/>
              <a:t>spillet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Kan jeg få tilbake </a:t>
            </a:r>
            <a:r>
              <a:rPr lang="en-US" dirty="0" err="1"/>
              <a:t>progressjonen</a:t>
            </a:r>
            <a:r>
              <a:rPr lang="en-US" dirty="0"/>
              <a:t> jeg hadde </a:t>
            </a:r>
            <a:r>
              <a:rPr lang="en-US" dirty="0" err="1"/>
              <a:t>uten</a:t>
            </a:r>
            <a:r>
              <a:rPr lang="en-US" dirty="0"/>
              <a:t> å ha </a:t>
            </a:r>
            <a:r>
              <a:rPr lang="en-US" dirty="0" err="1"/>
              <a:t>lagret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Osv</a:t>
            </a:r>
          </a:p>
          <a:p>
            <a:r>
              <a:rPr lang="en-US" dirty="0"/>
              <a:t>En for </a:t>
            </a:r>
            <a:r>
              <a:rPr lang="en-US" dirty="0" err="1"/>
              <a:t>sluttbruker</a:t>
            </a:r>
            <a:r>
              <a:rPr lang="en-US" dirty="0"/>
              <a:t>, </a:t>
            </a:r>
            <a:r>
              <a:rPr lang="en-US" dirty="0" err="1"/>
              <a:t>annen</a:t>
            </a:r>
            <a:r>
              <a:rPr lang="en-US" dirty="0"/>
              <a:t> for IT-</a:t>
            </a:r>
            <a:r>
              <a:rPr lang="en-US" dirty="0" err="1"/>
              <a:t>lærling</a:t>
            </a:r>
            <a:endParaRPr lang="en-US" dirty="0"/>
          </a:p>
          <a:p>
            <a:pPr lvl="1"/>
            <a:r>
              <a:rPr lang="en-US" dirty="0" err="1"/>
              <a:t>Introduksjonsvideo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92262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B0FA880-0D40-4070-990A-C70C3B9CE96D}">
  <we:reference id="22ff87a5-132f-4d52-9e97-94d888e4dd91" version="3.6.0.0" store="EXCatalog" storeType="EXCatalog"/>
  <we:alternateReferences>
    <we:reference id="WA104380050" version="3.6.0.0" store="nb-NO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fc6e56-da80-460b-aaf6-5e1de55009c8">
      <Terms xmlns="http://schemas.microsoft.com/office/infopath/2007/PartnerControls"/>
    </lcf76f155ced4ddcb4097134ff3c332f>
    <TaxCatchAll xmlns="a6c765d7-93d9-4c2c-aec4-d1ca8eafcdd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498B24BCE945942A20B093EA1A4FE2A" ma:contentTypeVersion="11" ma:contentTypeDescription="Opprett et nytt dokument." ma:contentTypeScope="" ma:versionID="47e529856293224be87da8264bb120a0">
  <xsd:schema xmlns:xsd="http://www.w3.org/2001/XMLSchema" xmlns:xs="http://www.w3.org/2001/XMLSchema" xmlns:p="http://schemas.microsoft.com/office/2006/metadata/properties" xmlns:ns2="57fc6e56-da80-460b-aaf6-5e1de55009c8" xmlns:ns3="a6c765d7-93d9-4c2c-aec4-d1ca8eafcddb" targetNamespace="http://schemas.microsoft.com/office/2006/metadata/properties" ma:root="true" ma:fieldsID="8574fd54ed27cd5b87268e65c0e3678d" ns2:_="" ns3:_="">
    <xsd:import namespace="57fc6e56-da80-460b-aaf6-5e1de55009c8"/>
    <xsd:import namespace="a6c765d7-93d9-4c2c-aec4-d1ca8eafcdd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c6e56-da80-460b-aaf6-5e1de55009c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emerkelapper" ma:readOnly="false" ma:fieldId="{5cf76f15-5ced-4ddc-b409-7134ff3c332f}" ma:taxonomyMulti="true" ma:sspId="d2bf785b-8fef-4b70-b2f9-38d45fd2cc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765d7-93d9-4c2c-aec4-d1ca8eafcdd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51c16e5-a21c-431e-bca6-73bfe2d5c25f}" ma:internalName="TaxCatchAll" ma:showField="CatchAllData" ma:web="a6c765d7-93d9-4c2c-aec4-d1ca8eafcd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260134-CC62-497B-A35E-3C0C28DFB0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A6444-304B-44D7-AA03-785524C505B0}">
  <ds:schemaRefs>
    <ds:schemaRef ds:uri="27cd06e8-8e2b-4eab-b578-6ee18ff152a4"/>
    <ds:schemaRef ds:uri="9a8bd0c8-94c0-4e76-bd03-7e285dab92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57fc6e56-da80-460b-aaf6-5e1de55009c8"/>
    <ds:schemaRef ds:uri="a6c765d7-93d9-4c2c-aec4-d1ca8eafcddb"/>
  </ds:schemaRefs>
</ds:datastoreItem>
</file>

<file path=customXml/itemProps3.xml><?xml version="1.0" encoding="utf-8"?>
<ds:datastoreItem xmlns:ds="http://schemas.openxmlformats.org/officeDocument/2006/customXml" ds:itemID="{392FA4EA-BBFA-4663-B54C-936FD1655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fc6e56-da80-460b-aaf6-5e1de55009c8"/>
    <ds:schemaRef ds:uri="a6c765d7-93d9-4c2c-aec4-d1ca8eafcd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2871</TotalTime>
  <Words>285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 Light</vt:lpstr>
      <vt:lpstr>Gill Sans MT</vt:lpstr>
      <vt:lpstr>Pakke</vt:lpstr>
      <vt:lpstr>Prosjektrapport: **</vt:lpstr>
      <vt:lpstr>Innhold</vt:lpstr>
      <vt:lpstr>1. Introduksjon</vt:lpstr>
      <vt:lpstr>2. Prosjektplan </vt:lpstr>
      <vt:lpstr>2.1 Database</vt:lpstr>
      <vt:lpstr>5. Dokumentasjon</vt:lpstr>
      <vt:lpstr>3. Nettverkstegning:</vt:lpstr>
      <vt:lpstr>3.1. Backup</vt:lpstr>
      <vt:lpstr>3.2. Brukerveiledning</vt:lpstr>
      <vt:lpstr>6. Kartlegging av lovverk</vt:lpstr>
      <vt:lpstr>4. Lover å være oppmerksom på</vt:lpstr>
      <vt:lpstr>7. Risikoanalyse og tiltaksplan</vt:lpstr>
      <vt:lpstr>5. Risikoanalyse</vt:lpstr>
      <vt:lpstr>5.1. Tiltaksplan</vt:lpstr>
      <vt:lpstr>6. Egenevaluering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 Benedikte</dc:creator>
  <cp:lastModifiedBy>Vy Benedikte Vo</cp:lastModifiedBy>
  <cp:revision>2</cp:revision>
  <dcterms:created xsi:type="dcterms:W3CDTF">2013-07-15T20:26:40Z</dcterms:created>
  <dcterms:modified xsi:type="dcterms:W3CDTF">2024-01-24T08:16:28Z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0x0101004498B24BCE945942A20B093EA1A4FE2A</vt:lpwstr>
  </property>
  <property fmtid="{D5CDD505-2E9C-101B-9397-08002B2CF9AE}" pid="3" name="MediaServiceImageTags">
    <vt:lpwstr/>
  </property>
</Properties>
</file>