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
      <p:font typeface="Cai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Cairo-bold.fntdata"/><Relationship Id="rId12" Type="http://schemas.openxmlformats.org/officeDocument/2006/relationships/slide" Target="slides/slide7.xml"/><Relationship Id="rId34" Type="http://schemas.openxmlformats.org/officeDocument/2006/relationships/font" Target="fonts/Cai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e02dcf51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e02dcf51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e02dcf51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e02dcf51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e02dcf512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e02dcf512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e02dcf51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e02dcf51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be02dcf512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be02dcf512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e02dcf512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e02dcf512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e02dcf51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e02dcf51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e02dcf51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e02dcf51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e02dcf512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e02dcf512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e02dcf512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e02dcf512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e02dcf51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e02dcf51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e02dcf51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e02dcf51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e02dcf51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e02dcf51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e02dcf51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e02dcf51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e02dcf51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e02dcf51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e02dcf51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e02dcf51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e02dcf51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e02dcf51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5.jpg"/><Relationship Id="rId4" Type="http://schemas.openxmlformats.org/officeDocument/2006/relationships/image" Target="../media/image29.jpg"/><Relationship Id="rId5"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21.jpg"/><Relationship Id="rId5" Type="http://schemas.openxmlformats.org/officeDocument/2006/relationships/image" Target="../media/image2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0.jp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3.jpg"/><Relationship Id="rId4" Type="http://schemas.openxmlformats.org/officeDocument/2006/relationships/image" Target="../media/image11.jpg"/><Relationship Id="rId5"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2.jpg"/><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image" Target="../media/image16.jp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1.jpg"/><Relationship Id="rId4" Type="http://schemas.openxmlformats.org/officeDocument/2006/relationships/image" Target="../media/image9.jpg"/><Relationship Id="rId5" Type="http://schemas.openxmlformats.org/officeDocument/2006/relationships/image" Target="../media/image2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7.jpg"/><Relationship Id="rId4" Type="http://schemas.openxmlformats.org/officeDocument/2006/relationships/image" Target="../media/image17.jpg"/><Relationship Id="rId5"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3.jpg"/><Relationship Id="rId5"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0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Project</a:t>
            </a:r>
            <a:endParaRPr/>
          </a:p>
          <a:p>
            <a:pPr indent="0" lvl="0" marL="0" rtl="0" algn="l">
              <a:spcBef>
                <a:spcPts val="0"/>
              </a:spcBef>
              <a:spcAft>
                <a:spcPts val="0"/>
              </a:spcAft>
              <a:buNone/>
            </a:pPr>
            <a:r>
              <a:rPr lang="en" sz="3900"/>
              <a:t>Mohammad amin Roshani</a:t>
            </a:r>
            <a:endParaRPr sz="3900"/>
          </a:p>
          <a:p>
            <a:pPr indent="0" lvl="0" marL="0" rtl="0" algn="l">
              <a:spcBef>
                <a:spcPts val="0"/>
              </a:spcBef>
              <a:spcAft>
                <a:spcPts val="0"/>
              </a:spcAft>
              <a:buNone/>
            </a:pPr>
            <a:r>
              <a:rPr lang="en" sz="3900">
                <a:latin typeface="Lato"/>
                <a:ea typeface="Lato"/>
                <a:cs typeface="Lato"/>
                <a:sym typeface="Lato"/>
              </a:rPr>
              <a:t>610396104</a:t>
            </a:r>
            <a:endParaRPr sz="39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cxnSp>
        <p:nvCxnSpPr>
          <p:cNvPr id="357" name="Google Shape;357;p22"/>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58" name="Google Shape;358;p22"/>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59" name="Google Shape;359;p22"/>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60" name="Google Shape;360;p22"/>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61" name="Google Shape;361;p22"/>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62" name="Google Shape;362;p22"/>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63" name="Google Shape;363;p22"/>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64" name="Google Shape;364;p22"/>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365" name="Google Shape;365;p22"/>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366" name="Google Shape;366;p22"/>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367" name="Google Shape;367;p22"/>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368" name="Google Shape;368;p22"/>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369" name="Google Shape;369;p22"/>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370" name="Google Shape;370;p22"/>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371" name="Google Shape;371;p22"/>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372" name="Google Shape;372;p22"/>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chemeClr val="dk2"/>
                </a:solidFill>
                <a:latin typeface="Lato"/>
                <a:ea typeface="Lato"/>
                <a:cs typeface="Lato"/>
                <a:sym typeface="Lato"/>
              </a:rPr>
              <a:t>[[140.17560261 128.03699817 151.87967467]</a:t>
            </a:r>
            <a:endParaRPr b="1" sz="700">
              <a:solidFill>
                <a:schemeClr val="dk2"/>
              </a:solidFill>
              <a:latin typeface="Lato"/>
              <a:ea typeface="Lato"/>
              <a:cs typeface="Lato"/>
              <a:sym typeface="Lato"/>
            </a:endParaRPr>
          </a:p>
          <a:p>
            <a:pPr indent="0" lvl="0" marL="0" rtl="0" algn="l">
              <a:spcBef>
                <a:spcPts val="0"/>
              </a:spcBef>
              <a:spcAft>
                <a:spcPts val="0"/>
              </a:spcAft>
              <a:buNone/>
            </a:pPr>
            <a:r>
              <a:rPr b="1" lang="en" sz="700">
                <a:solidFill>
                  <a:schemeClr val="dk2"/>
                </a:solidFill>
                <a:latin typeface="Lato"/>
                <a:ea typeface="Lato"/>
                <a:cs typeface="Lato"/>
                <a:sym typeface="Lato"/>
              </a:rPr>
              <a:t> [176.64421492 175.30007546 175.93095106]</a:t>
            </a:r>
            <a:endParaRPr b="1" sz="700">
              <a:solidFill>
                <a:schemeClr val="dk2"/>
              </a:solidFill>
              <a:latin typeface="Lato"/>
              <a:ea typeface="Lato"/>
              <a:cs typeface="Lato"/>
              <a:sym typeface="Lato"/>
            </a:endParaRPr>
          </a:p>
          <a:p>
            <a:pPr indent="0" lvl="0" marL="0" rtl="0" algn="l">
              <a:spcBef>
                <a:spcPts val="0"/>
              </a:spcBef>
              <a:spcAft>
                <a:spcPts val="0"/>
              </a:spcAft>
              <a:buNone/>
            </a:pPr>
            <a:r>
              <a:rPr b="1" lang="en" sz="700">
                <a:solidFill>
                  <a:schemeClr val="dk2"/>
                </a:solidFill>
                <a:latin typeface="Lato"/>
                <a:ea typeface="Lato"/>
                <a:cs typeface="Lato"/>
                <a:sym typeface="Lato"/>
              </a:rPr>
              <a:t> [131.73155149  25.71763357  87.30391448]]</a:t>
            </a:r>
            <a:endParaRPr b="1" sz="700">
              <a:solidFill>
                <a:schemeClr val="dk2"/>
              </a:solidFill>
              <a:latin typeface="Lato"/>
              <a:ea typeface="Lato"/>
              <a:cs typeface="Lato"/>
              <a:sym typeface="Lato"/>
            </a:endParaRPr>
          </a:p>
          <a:p>
            <a:pPr indent="0" lvl="0" marL="0" rtl="0" algn="l">
              <a:spcBef>
                <a:spcPts val="0"/>
              </a:spcBef>
              <a:spcAft>
                <a:spcPts val="0"/>
              </a:spcAft>
              <a:buNone/>
            </a:pPr>
            <a:r>
              <a:t/>
            </a:r>
            <a:endParaRPr b="1" sz="700">
              <a:solidFill>
                <a:schemeClr val="dk2"/>
              </a:solidFill>
              <a:latin typeface="Lato"/>
              <a:ea typeface="Lato"/>
              <a:cs typeface="Lato"/>
              <a:sym typeface="Lato"/>
            </a:endParaRPr>
          </a:p>
        </p:txBody>
      </p:sp>
      <p:sp>
        <p:nvSpPr>
          <p:cNvPr id="373" name="Google Shape;373;p22"/>
          <p:cNvSpPr txBox="1"/>
          <p:nvPr/>
        </p:nvSpPr>
        <p:spPr>
          <a:xfrm>
            <a:off x="4300588" y="2536188"/>
            <a:ext cx="223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[[148.16832802 142.56561076 160.5983785 ]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[135.         123.33489275 149.33489275]</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[130.05933422  24.71329842  86.17322356]</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[178.         176.         176.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374" name="Google Shape;374;p22"/>
          <p:cNvSpPr txBox="1"/>
          <p:nvPr/>
        </p:nvSpPr>
        <p:spPr>
          <a:xfrm>
            <a:off x="6676888" y="2536197"/>
            <a:ext cx="223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[[180.         178.         177.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[131.         122.         149.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[129.          20.          82.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[149.         138.         158.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[137.          38.82938392  99.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375" name="Google Shape;375;p22"/>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13.817759126653872</a:t>
            </a:r>
            <a:endParaRPr sz="1300">
              <a:latin typeface="Lato"/>
              <a:ea typeface="Lato"/>
              <a:cs typeface="Lato"/>
              <a:sym typeface="Lato"/>
            </a:endParaRPr>
          </a:p>
        </p:txBody>
      </p:sp>
      <p:sp>
        <p:nvSpPr>
          <p:cNvPr id="376" name="Google Shape;376;p22"/>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11.141867700160676</a:t>
            </a:r>
            <a:endParaRPr sz="1300">
              <a:latin typeface="Lato"/>
              <a:ea typeface="Lato"/>
              <a:cs typeface="Lato"/>
              <a:sym typeface="Lato"/>
            </a:endParaRPr>
          </a:p>
        </p:txBody>
      </p:sp>
      <p:sp>
        <p:nvSpPr>
          <p:cNvPr id="377" name="Google Shape;377;p22"/>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10.525901296802893</a:t>
            </a:r>
            <a:endParaRPr sz="1300">
              <a:latin typeface="Lato"/>
              <a:ea typeface="Lato"/>
              <a:cs typeface="Lato"/>
              <a:sym typeface="Lato"/>
            </a:endParaRPr>
          </a:p>
        </p:txBody>
      </p:sp>
      <p:sp>
        <p:nvSpPr>
          <p:cNvPr id="378" name="Google Shape;378;p22"/>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31.86992589678724</a:t>
            </a:r>
            <a:endParaRPr sz="1300">
              <a:latin typeface="Lato"/>
              <a:ea typeface="Lato"/>
              <a:cs typeface="Lato"/>
              <a:sym typeface="Lato"/>
            </a:endParaRPr>
          </a:p>
        </p:txBody>
      </p:sp>
      <p:sp>
        <p:nvSpPr>
          <p:cNvPr id="379" name="Google Shape;379;p22"/>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7.29641858736674</a:t>
            </a:r>
            <a:endParaRPr sz="1300">
              <a:latin typeface="Lato"/>
              <a:ea typeface="Lato"/>
              <a:cs typeface="Lato"/>
              <a:sym typeface="Lato"/>
            </a:endParaRPr>
          </a:p>
        </p:txBody>
      </p:sp>
      <p:sp>
        <p:nvSpPr>
          <p:cNvPr id="380" name="Google Shape;380;p22"/>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33.4073715162413</a:t>
            </a:r>
            <a:endParaRPr sz="1300">
              <a:latin typeface="Lato"/>
              <a:ea typeface="Lato"/>
              <a:cs typeface="Lato"/>
              <a:sym typeface="Lato"/>
            </a:endParaRPr>
          </a:p>
        </p:txBody>
      </p:sp>
      <p:sp>
        <p:nvSpPr>
          <p:cNvPr id="381" name="Google Shape;381;p22"/>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8.464795060952504</a:t>
            </a:r>
            <a:endParaRPr sz="1300">
              <a:latin typeface="Lato"/>
              <a:ea typeface="Lato"/>
              <a:cs typeface="Lato"/>
              <a:sym typeface="Lato"/>
            </a:endParaRPr>
          </a:p>
        </p:txBody>
      </p:sp>
      <p:sp>
        <p:nvSpPr>
          <p:cNvPr id="382" name="Google Shape;382;p22"/>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35.98471383561312</a:t>
            </a:r>
            <a:endParaRPr sz="1300">
              <a:latin typeface="Lato"/>
              <a:ea typeface="Lato"/>
              <a:cs typeface="Lato"/>
              <a:sym typeface="Lato"/>
            </a:endParaRPr>
          </a:p>
        </p:txBody>
      </p:sp>
      <p:sp>
        <p:nvSpPr>
          <p:cNvPr id="383" name="Google Shape;383;p22"/>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8.5146426598231</a:t>
            </a:r>
            <a:endParaRPr sz="1300">
              <a:latin typeface="Lato"/>
              <a:ea typeface="Lato"/>
              <a:cs typeface="Lato"/>
              <a:sym typeface="Lato"/>
            </a:endParaRPr>
          </a:p>
        </p:txBody>
      </p:sp>
      <p:sp>
        <p:nvSpPr>
          <p:cNvPr id="384" name="Google Shape;384;p22"/>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img009</a:t>
            </a:r>
            <a:endParaRPr b="1" sz="2300">
              <a:solidFill>
                <a:srgbClr val="E69138"/>
              </a:solidFill>
              <a:latin typeface="Times New Roman"/>
              <a:ea typeface="Times New Roman"/>
              <a:cs typeface="Times New Roman"/>
              <a:sym typeface="Times New Roman"/>
            </a:endParaRPr>
          </a:p>
        </p:txBody>
      </p:sp>
      <p:pic>
        <p:nvPicPr>
          <p:cNvPr id="385" name="Google Shape;385;p22"/>
          <p:cNvPicPr preferRelativeResize="0"/>
          <p:nvPr/>
        </p:nvPicPr>
        <p:blipFill>
          <a:blip r:embed="rId3">
            <a:alphaModFix/>
          </a:blip>
          <a:stretch>
            <a:fillRect/>
          </a:stretch>
        </p:blipFill>
        <p:spPr>
          <a:xfrm>
            <a:off x="4306461" y="259874"/>
            <a:ext cx="2198900" cy="2198900"/>
          </a:xfrm>
          <a:prstGeom prst="rect">
            <a:avLst/>
          </a:prstGeom>
          <a:noFill/>
          <a:ln>
            <a:noFill/>
          </a:ln>
        </p:spPr>
      </p:pic>
      <p:pic>
        <p:nvPicPr>
          <p:cNvPr id="386" name="Google Shape;386;p22"/>
          <p:cNvPicPr preferRelativeResize="0"/>
          <p:nvPr/>
        </p:nvPicPr>
        <p:blipFill>
          <a:blip r:embed="rId4">
            <a:alphaModFix/>
          </a:blip>
          <a:stretch>
            <a:fillRect/>
          </a:stretch>
        </p:blipFill>
        <p:spPr>
          <a:xfrm>
            <a:off x="6696286" y="259849"/>
            <a:ext cx="2198900" cy="2198900"/>
          </a:xfrm>
          <a:prstGeom prst="rect">
            <a:avLst/>
          </a:prstGeom>
          <a:noFill/>
          <a:ln>
            <a:noFill/>
          </a:ln>
        </p:spPr>
      </p:pic>
      <p:pic>
        <p:nvPicPr>
          <p:cNvPr id="387" name="Google Shape;387;p22"/>
          <p:cNvPicPr preferRelativeResize="0"/>
          <p:nvPr/>
        </p:nvPicPr>
        <p:blipFill>
          <a:blip r:embed="rId5">
            <a:alphaModFix/>
          </a:blip>
          <a:stretch>
            <a:fillRect/>
          </a:stretch>
        </p:blipFill>
        <p:spPr>
          <a:xfrm>
            <a:off x="1916649" y="259849"/>
            <a:ext cx="2198900" cy="219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cxnSp>
        <p:nvCxnSpPr>
          <p:cNvPr id="392" name="Google Shape;392;p23"/>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93" name="Google Shape;393;p23"/>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94" name="Google Shape;394;p23"/>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95" name="Google Shape;395;p23"/>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96" name="Google Shape;396;p23"/>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97" name="Google Shape;397;p23"/>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98" name="Google Shape;398;p23"/>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99" name="Google Shape;399;p23"/>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400" name="Google Shape;400;p23"/>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401" name="Google Shape;401;p23"/>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402" name="Google Shape;402;p23"/>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403" name="Google Shape;403;p23"/>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404" name="Google Shape;404;p23"/>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405" name="Google Shape;405;p23"/>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406" name="Google Shape;406;p23"/>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407" name="Google Shape;407;p23"/>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[[137.29635566 126.61982563 154.95994464]</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[133.68430317  24.78966737  89.55267694]</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[180.4500918  179.16009016 181.74216975]]</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408" name="Google Shape;408;p23"/>
          <p:cNvSpPr txBox="1"/>
          <p:nvPr/>
        </p:nvSpPr>
        <p:spPr>
          <a:xfrm>
            <a:off x="4300588" y="2536188"/>
            <a:ext cx="223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[[151.41680818 144.91750038 165.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[179.57557883 180.         180.54405587]</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[134.36153725  23.44006171  89.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[129.73365749 120.         151.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409" name="Google Shape;409;p23"/>
          <p:cNvSpPr txBox="1"/>
          <p:nvPr/>
        </p:nvSpPr>
        <p:spPr>
          <a:xfrm>
            <a:off x="6676888" y="2536197"/>
            <a:ext cx="223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[[127.         118.5416364  149.91499901]</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[133.          26.45619616  88.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[181.         182.17323733 183.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[158.4172287  155.14637776 171.06766482]</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[141.         130.         156.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410" name="Google Shape;410;p23"/>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15.993253592808642</a:t>
            </a:r>
            <a:endParaRPr sz="1300">
              <a:latin typeface="Lato"/>
              <a:ea typeface="Lato"/>
              <a:cs typeface="Lato"/>
              <a:sym typeface="Lato"/>
            </a:endParaRPr>
          </a:p>
        </p:txBody>
      </p:sp>
      <p:sp>
        <p:nvSpPr>
          <p:cNvPr id="411" name="Google Shape;411;p23"/>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12.528372365041637</a:t>
            </a:r>
            <a:endParaRPr sz="1300">
              <a:latin typeface="Lato"/>
              <a:ea typeface="Lato"/>
              <a:cs typeface="Lato"/>
              <a:sym typeface="Lato"/>
            </a:endParaRPr>
          </a:p>
        </p:txBody>
      </p:sp>
      <p:sp>
        <p:nvSpPr>
          <p:cNvPr id="412" name="Google Shape;412;p23"/>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11.543654010602323</a:t>
            </a:r>
            <a:endParaRPr sz="1300">
              <a:latin typeface="Lato"/>
              <a:ea typeface="Lato"/>
              <a:cs typeface="Lato"/>
              <a:sym typeface="Lato"/>
            </a:endParaRPr>
          </a:p>
        </p:txBody>
      </p:sp>
      <p:sp>
        <p:nvSpPr>
          <p:cNvPr id="413" name="Google Shape;413;p23"/>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20.53121707507172</a:t>
            </a:r>
            <a:endParaRPr sz="1300">
              <a:latin typeface="Lato"/>
              <a:ea typeface="Lato"/>
              <a:cs typeface="Lato"/>
              <a:sym typeface="Lato"/>
            </a:endParaRPr>
          </a:p>
        </p:txBody>
      </p:sp>
      <p:sp>
        <p:nvSpPr>
          <p:cNvPr id="414" name="Google Shape;414;p23"/>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6.295353106657664</a:t>
            </a:r>
            <a:endParaRPr sz="1300">
              <a:latin typeface="Lato"/>
              <a:ea typeface="Lato"/>
              <a:cs typeface="Lato"/>
              <a:sym typeface="Lato"/>
            </a:endParaRPr>
          </a:p>
        </p:txBody>
      </p:sp>
      <p:sp>
        <p:nvSpPr>
          <p:cNvPr id="415" name="Google Shape;415;p23"/>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23.56363695366555</a:t>
            </a:r>
            <a:endParaRPr sz="1300">
              <a:latin typeface="Lato"/>
              <a:ea typeface="Lato"/>
              <a:cs typeface="Lato"/>
              <a:sym typeface="Lato"/>
            </a:endParaRPr>
          </a:p>
        </p:txBody>
      </p:sp>
      <p:sp>
        <p:nvSpPr>
          <p:cNvPr id="416" name="Google Shape;416;p23"/>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7.026523427168528</a:t>
            </a:r>
            <a:endParaRPr sz="1300">
              <a:latin typeface="Lato"/>
              <a:ea typeface="Lato"/>
              <a:cs typeface="Lato"/>
              <a:sym typeface="Lato"/>
            </a:endParaRPr>
          </a:p>
        </p:txBody>
      </p:sp>
      <p:sp>
        <p:nvSpPr>
          <p:cNvPr id="417" name="Google Shape;417;p23"/>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24.33387171222647</a:t>
            </a:r>
            <a:endParaRPr sz="1300">
              <a:latin typeface="Lato"/>
              <a:ea typeface="Lato"/>
              <a:cs typeface="Lato"/>
              <a:sym typeface="Lato"/>
            </a:endParaRPr>
          </a:p>
        </p:txBody>
      </p:sp>
      <p:sp>
        <p:nvSpPr>
          <p:cNvPr id="418" name="Google Shape;418;p23"/>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10.89017915725708</a:t>
            </a:r>
            <a:endParaRPr sz="1300">
              <a:latin typeface="Lato"/>
              <a:ea typeface="Lato"/>
              <a:cs typeface="Lato"/>
              <a:sym typeface="Lato"/>
            </a:endParaRPr>
          </a:p>
        </p:txBody>
      </p:sp>
      <p:sp>
        <p:nvSpPr>
          <p:cNvPr id="419" name="Google Shape;419;p23"/>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img010</a:t>
            </a:r>
            <a:endParaRPr b="1" sz="2300">
              <a:solidFill>
                <a:srgbClr val="E69138"/>
              </a:solidFill>
              <a:latin typeface="Times New Roman"/>
              <a:ea typeface="Times New Roman"/>
              <a:cs typeface="Times New Roman"/>
              <a:sym typeface="Times New Roman"/>
            </a:endParaRPr>
          </a:p>
        </p:txBody>
      </p:sp>
      <p:pic>
        <p:nvPicPr>
          <p:cNvPr id="420" name="Google Shape;420;p23"/>
          <p:cNvPicPr preferRelativeResize="0"/>
          <p:nvPr/>
        </p:nvPicPr>
        <p:blipFill>
          <a:blip r:embed="rId3">
            <a:alphaModFix/>
          </a:blip>
          <a:stretch>
            <a:fillRect/>
          </a:stretch>
        </p:blipFill>
        <p:spPr>
          <a:xfrm>
            <a:off x="4314074" y="259874"/>
            <a:ext cx="2198900" cy="2198900"/>
          </a:xfrm>
          <a:prstGeom prst="rect">
            <a:avLst/>
          </a:prstGeom>
          <a:noFill/>
          <a:ln>
            <a:noFill/>
          </a:ln>
        </p:spPr>
      </p:pic>
      <p:pic>
        <p:nvPicPr>
          <p:cNvPr id="421" name="Google Shape;421;p23"/>
          <p:cNvPicPr preferRelativeResize="0"/>
          <p:nvPr/>
        </p:nvPicPr>
        <p:blipFill>
          <a:blip r:embed="rId4">
            <a:alphaModFix/>
          </a:blip>
          <a:stretch>
            <a:fillRect/>
          </a:stretch>
        </p:blipFill>
        <p:spPr>
          <a:xfrm>
            <a:off x="6711499" y="249324"/>
            <a:ext cx="2198900" cy="2198900"/>
          </a:xfrm>
          <a:prstGeom prst="rect">
            <a:avLst/>
          </a:prstGeom>
          <a:noFill/>
          <a:ln>
            <a:noFill/>
          </a:ln>
        </p:spPr>
      </p:pic>
      <p:pic>
        <p:nvPicPr>
          <p:cNvPr id="422" name="Google Shape;422;p23"/>
          <p:cNvPicPr preferRelativeResize="0"/>
          <p:nvPr/>
        </p:nvPicPr>
        <p:blipFill>
          <a:blip r:embed="rId5">
            <a:alphaModFix/>
          </a:blip>
          <a:stretch>
            <a:fillRect/>
          </a:stretch>
        </p:blipFill>
        <p:spPr>
          <a:xfrm>
            <a:off x="1916649" y="249324"/>
            <a:ext cx="2198900" cy="219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4"/>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rgbClr val="F9CB9C"/>
                </a:solidFill>
                <a:latin typeface="Cairo"/>
                <a:ea typeface="Cairo"/>
                <a:cs typeface="Cairo"/>
                <a:sym typeface="Cairo"/>
              </a:rPr>
              <a:t>توضیح الگوریتم:</a:t>
            </a:r>
            <a:endParaRPr sz="1800">
              <a:solidFill>
                <a:srgbClr val="F9CB9C"/>
              </a:solidFill>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الگوریتمی که برای پیاده سازی کد استفاده شده هیل کلایمبینگ با گام های متغیر میباشد. بدین صورت که در ابتدا گام های جستجو بزرگ قرار داده شده و در ادامه که نقاط به نتیجه نزدیک تر می شدند گام ها کوچکتر می شد. </a:t>
            </a:r>
            <a:endParaRPr sz="1800">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علت انتخاب متغیر گام ها این بود که گاهی جواب مطلوب آنقدر فاصله داشت که نیاز بود ابتدا با گام های بزرگ به آن نزدیک شد.</a:t>
            </a:r>
            <a:endParaRPr sz="1800">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در ابتدای الگوریتم تعدادی نقطه رندوم از داخل عکس (موجب بهبود بسیار در نتیجه و زمان خواهد شد) انتخاب می شود (مثلا 2000 تا) و از میان آن ها بهترین ها (بر اساس تابع برازش) برای جستجو شروع به کار می کنند.</a:t>
            </a:r>
            <a:endParaRPr sz="1800">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تعداد همسایه ها برابر تعداد رنگ ها * (3^3 = 27) است. زیرا هر کدام از مولفه های رنگی 3 حالت سکون، افزایش و کاهش را دارند و برای صرفه زمانی در هر مرحله تنها 1 رنگ تغییر می کند.</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5"/>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latin typeface="Cairo"/>
                <a:ea typeface="Cairo"/>
                <a:cs typeface="Cairo"/>
                <a:sym typeface="Cairo"/>
              </a:rPr>
              <a:t>با در نظر گرفتن متغیر گام ها مشکل دور بودن رنگ ها از رنگ های بهینه رفع شد اما مشکل جدیدی که به وجود آمد این بود که در گام های بزرگ اولیه برخی از رنگ ها که از همان ابتدا هم خوب بودن تکان نمی خوردند و از دور گردش خارج شده و قابلیت بهبود را از دست می دادند، راه حلی که برای این مشکل ارایه دادم این بود که گام مشخصی را تعیین میکردم که تا قبل از رسیدن به آن هیچ نقطه ای حتی در صورت سکون از دور گردش خارج نمی شد و پس از آن قابلیت خروج را داشتند و تا آن موقع به اندازه کافی بهبود یافته اند.</a:t>
            </a:r>
            <a:endParaRPr sz="1800">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مشکل دیگری که نیاز به حل داشت این بود که سرعت کاهش گام در اواخر کار بایستی بسیار کم میشد زیرا در بسیاری از نقاط قابلیت گردش بالایی هنوز احساس میشد برای همین پس از رسیدن به نقطه ای که اجازه خروج به نقاط داده میشد سرعت کاهش گام ها هم کاهش میابد. همچنین به علت اوردر بالای الگوریتم برای محاسبه برازش و پیدا کردن همسایه ها از نسخه فشرده عکس استفاده می کنیم.</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rgbClr val="6D9EEB"/>
                </a:solidFill>
                <a:latin typeface="Cairo"/>
                <a:ea typeface="Cairo"/>
                <a:cs typeface="Cairo"/>
                <a:sym typeface="Cairo"/>
              </a:rPr>
              <a:t>توابع : </a:t>
            </a:r>
            <a:endParaRPr sz="1800">
              <a:solidFill>
                <a:srgbClr val="6D9EEB"/>
              </a:solidFill>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Make image: نقطه (رنگها) را به عنوان ورودی میگیرد و پس از رنگ آمیزی عکس نهایی را به عنوان خروجی میدهد.</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Fitness: نقطه را به عنوان ورودی گرفته و برازش آن را به صورت اقلیدسی بر روی تمام پیکسل های عکس محاسبه می کند.</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Best_neighbour: نقطه را به عنوان ورودی گرفته و از میان خودش و تمام همسایه هایش بالا ترین فیتنس را به عنوان نقطه جدید خروجی میدهد، به صورتی که بهترین برازش، مشخصات آن (نقطه) و سکون و یا عدم سکون با تعیین میکند.</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PSNR: این تابع کامنت شده زیرا تابع cv2.PSNR نتایج دقیق تری میدهد، اما از آن هم می توان استفاده کرد.</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rgbClr val="6D9EEB"/>
                </a:solidFill>
                <a:latin typeface="Cairo"/>
                <a:ea typeface="Cairo"/>
                <a:cs typeface="Cairo"/>
                <a:sym typeface="Cairo"/>
              </a:rPr>
              <a:t>متغیر های مهم</a:t>
            </a:r>
            <a:r>
              <a:rPr lang="en" sz="1800">
                <a:solidFill>
                  <a:srgbClr val="6D9EEB"/>
                </a:solidFill>
                <a:latin typeface="Cairo"/>
                <a:ea typeface="Cairo"/>
                <a:cs typeface="Cairo"/>
                <a:sym typeface="Cairo"/>
              </a:rPr>
              <a:t>: </a:t>
            </a:r>
            <a:endParaRPr sz="1800">
              <a:solidFill>
                <a:srgbClr val="6D9EEB"/>
              </a:solidFill>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n_colors: تعداد رنگ های مورد استفاده برای رنگ آمیزی.</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alpha: گام شروع گردش را تعیین میکند.</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img_path_input: مسیر خواندن عکس ورودی.</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img_path_output: مسیر ذخیره عکس خروجی.</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n_iterations: تعداد گردش های الگوریتم را تعیین میکند.</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n_initial_points: تعداد نقاط آغازین (رندوم از داخل عکس).</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n_points: تعداد نقاط برگزیده برای شروع جستجو.</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stop_stuck: گام گردشی که پس از آن اجازه خروج نقاط ساکن صادر میشود.</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alpha_dec: ضریب کاهش گام شروع گردش (alpha).</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points: دیکشنری نقاط الگوریتم به صورت {رنگ : برازش}.</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final_points: نقاط پس از اتمام ادوار گردش به صورت دیکشنری.</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8"/>
          <p:cNvSpPr txBox="1"/>
          <p:nvPr>
            <p:ph type="title"/>
          </p:nvPr>
        </p:nvSpPr>
        <p:spPr>
          <a:xfrm>
            <a:off x="283100" y="712150"/>
            <a:ext cx="8631600" cy="1859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rgbClr val="BF9000"/>
                </a:solidFill>
                <a:latin typeface="Cairo"/>
                <a:ea typeface="Cairo"/>
                <a:cs typeface="Cairo"/>
                <a:sym typeface="Cairo"/>
              </a:rPr>
              <a:t>نقاط قوت الگوریتم:</a:t>
            </a:r>
            <a:endParaRPr sz="1800">
              <a:solidFill>
                <a:srgbClr val="BF9000"/>
              </a:solidFill>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قدرت گردش بالا و عدم قرار گیری در بهینه موضعی</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فیتنس های بسیار بالا به علت بهینه سازی گام های گردش</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گردش خوب به علت تعداد بالای همسایه ها</a:t>
            </a:r>
            <a:endParaRPr sz="1800">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نتایج بسیار دقیق به علت انتخاب رنگ های اولیه از داخل عکس</a:t>
            </a:r>
            <a:endParaRPr sz="1800">
              <a:latin typeface="Cairo"/>
              <a:ea typeface="Cairo"/>
              <a:cs typeface="Cairo"/>
              <a:sym typeface="Cairo"/>
            </a:endParaRPr>
          </a:p>
          <a:p>
            <a:pPr indent="0" lvl="0" marL="45720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p:txBody>
      </p:sp>
      <p:sp>
        <p:nvSpPr>
          <p:cNvPr id="448" name="Google Shape;448;p28"/>
          <p:cNvSpPr txBox="1"/>
          <p:nvPr>
            <p:ph type="title"/>
          </p:nvPr>
        </p:nvSpPr>
        <p:spPr>
          <a:xfrm>
            <a:off x="283100" y="2858725"/>
            <a:ext cx="8631600" cy="1859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rgbClr val="CC4125"/>
                </a:solidFill>
                <a:latin typeface="Cairo"/>
                <a:ea typeface="Cairo"/>
                <a:cs typeface="Cairo"/>
                <a:sym typeface="Cairo"/>
              </a:rPr>
              <a:t>نقاط ضعف الگوریتم:</a:t>
            </a:r>
            <a:endParaRPr sz="1800">
              <a:solidFill>
                <a:srgbClr val="CC4125"/>
              </a:solidFill>
              <a:latin typeface="Cairo"/>
              <a:ea typeface="Cairo"/>
              <a:cs typeface="Cairo"/>
              <a:sym typeface="Cairo"/>
            </a:endParaRPr>
          </a:p>
          <a:p>
            <a:pPr indent="-342900" lvl="0" marL="457200" rtl="1" algn="r">
              <a:spcBef>
                <a:spcPts val="0"/>
              </a:spcBef>
              <a:spcAft>
                <a:spcPts val="0"/>
              </a:spcAft>
              <a:buSzPts val="1800"/>
              <a:buFont typeface="Cairo"/>
              <a:buChar char="●"/>
            </a:pPr>
            <a:r>
              <a:rPr lang="en" sz="1800">
                <a:latin typeface="Cairo"/>
                <a:ea typeface="Cairo"/>
                <a:cs typeface="Cairo"/>
                <a:sym typeface="Cairo"/>
              </a:rPr>
              <a:t>زمان نسبتا بالای الگوریتم (حدود 8 دقیقه به طور میانگین برای 3،4 و 5 رنگ)</a:t>
            </a:r>
            <a:endParaRPr sz="1800">
              <a:latin typeface="Cairo"/>
              <a:ea typeface="Cairo"/>
              <a:cs typeface="Cairo"/>
              <a:sym typeface="Cairo"/>
            </a:endParaRPr>
          </a:p>
          <a:p>
            <a:pPr indent="0" lvl="0" marL="457200" rtl="1" algn="r">
              <a:spcBef>
                <a:spcPts val="0"/>
              </a:spcBef>
              <a:spcAft>
                <a:spcPts val="0"/>
              </a:spcAft>
              <a:buNone/>
            </a:pPr>
            <a:r>
              <a:t/>
            </a:r>
            <a:endParaRPr sz="1800">
              <a:latin typeface="Cairo"/>
              <a:ea typeface="Cairo"/>
              <a:cs typeface="Cairo"/>
              <a:sym typeface="Cairo"/>
            </a:endParaRPr>
          </a:p>
          <a:p>
            <a:pPr indent="0" lvl="0" marL="45720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9"/>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rgbClr val="6D9EEB"/>
                </a:solidFill>
                <a:latin typeface="Cairo"/>
                <a:ea typeface="Cairo"/>
                <a:cs typeface="Cairo"/>
                <a:sym typeface="Cairo"/>
              </a:rPr>
              <a:t>بررسی بهترین و بدترین نتایج:</a:t>
            </a:r>
            <a:endParaRPr sz="1800">
              <a:solidFill>
                <a:srgbClr val="6D9EEB"/>
              </a:solidFill>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در نتایج ما عکس 006 با برازش 9.0436 و عکس 007 با برازش 16.0471 (هر دو در 3 رنگ) به ترتیب بهترین و بدترین نتیجه هستند.</a:t>
            </a:r>
            <a:endParaRPr sz="1800">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با بررسی آن ها متوجه میشویم که الگوریتم به صورت بسیار منطقی عمل کرده و به ازای هر عکس هر چه تعداد سطوح رنگی بیشتر باشد، برازش نیز بیشتر است. بدین معنا که انتخاب تعداد محدود رنگ هر چند بهینه برای رنگ آمیزی آن خطای بالایی میدهد.</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cxnSp>
        <p:nvCxnSpPr>
          <p:cNvPr id="458" name="Google Shape;458;p30"/>
          <p:cNvCxnSpPr/>
          <p:nvPr/>
        </p:nvCxnSpPr>
        <p:spPr>
          <a:xfrm>
            <a:off x="105175" y="2458750"/>
            <a:ext cx="6564600" cy="13800"/>
          </a:xfrm>
          <a:prstGeom prst="straightConnector1">
            <a:avLst/>
          </a:prstGeom>
          <a:noFill/>
          <a:ln cap="flat" cmpd="sng" w="38100">
            <a:solidFill>
              <a:srgbClr val="4A86E8"/>
            </a:solidFill>
            <a:prstDash val="solid"/>
            <a:round/>
            <a:headEnd len="med" w="med" type="none"/>
            <a:tailEnd len="med" w="med" type="none"/>
          </a:ln>
        </p:spPr>
      </p:cxnSp>
      <p:cxnSp>
        <p:nvCxnSpPr>
          <p:cNvPr id="459" name="Google Shape;459;p30"/>
          <p:cNvCxnSpPr/>
          <p:nvPr/>
        </p:nvCxnSpPr>
        <p:spPr>
          <a:xfrm>
            <a:off x="105175" y="3336925"/>
            <a:ext cx="6534000" cy="0"/>
          </a:xfrm>
          <a:prstGeom prst="straightConnector1">
            <a:avLst/>
          </a:prstGeom>
          <a:noFill/>
          <a:ln cap="flat" cmpd="sng" w="38100">
            <a:solidFill>
              <a:srgbClr val="4A86E8"/>
            </a:solidFill>
            <a:prstDash val="solid"/>
            <a:round/>
            <a:headEnd len="med" w="med" type="none"/>
            <a:tailEnd len="med" w="med" type="none"/>
          </a:ln>
        </p:spPr>
      </p:cxnSp>
      <p:cxnSp>
        <p:nvCxnSpPr>
          <p:cNvPr id="460" name="Google Shape;460;p30"/>
          <p:cNvCxnSpPr/>
          <p:nvPr/>
        </p:nvCxnSpPr>
        <p:spPr>
          <a:xfrm>
            <a:off x="105175" y="3910075"/>
            <a:ext cx="6564600" cy="0"/>
          </a:xfrm>
          <a:prstGeom prst="straightConnector1">
            <a:avLst/>
          </a:prstGeom>
          <a:noFill/>
          <a:ln cap="flat" cmpd="sng" w="38100">
            <a:solidFill>
              <a:srgbClr val="4A86E8"/>
            </a:solidFill>
            <a:prstDash val="solid"/>
            <a:round/>
            <a:headEnd len="med" w="med" type="none"/>
            <a:tailEnd len="med" w="med" type="none"/>
          </a:ln>
        </p:spPr>
      </p:cxnSp>
      <p:cxnSp>
        <p:nvCxnSpPr>
          <p:cNvPr id="461" name="Google Shape;461;p30"/>
          <p:cNvCxnSpPr/>
          <p:nvPr/>
        </p:nvCxnSpPr>
        <p:spPr>
          <a:xfrm>
            <a:off x="105175" y="3910075"/>
            <a:ext cx="6564600" cy="0"/>
          </a:xfrm>
          <a:prstGeom prst="straightConnector1">
            <a:avLst/>
          </a:prstGeom>
          <a:noFill/>
          <a:ln cap="flat" cmpd="sng" w="38100">
            <a:solidFill>
              <a:srgbClr val="4A86E8"/>
            </a:solidFill>
            <a:prstDash val="solid"/>
            <a:round/>
            <a:headEnd len="med" w="med" type="none"/>
            <a:tailEnd len="med" w="med" type="none"/>
          </a:ln>
        </p:spPr>
      </p:cxnSp>
      <p:cxnSp>
        <p:nvCxnSpPr>
          <p:cNvPr id="462" name="Google Shape;462;p30"/>
          <p:cNvCxnSpPr/>
          <p:nvPr/>
        </p:nvCxnSpPr>
        <p:spPr>
          <a:xfrm>
            <a:off x="105175" y="4483225"/>
            <a:ext cx="6564600" cy="0"/>
          </a:xfrm>
          <a:prstGeom prst="straightConnector1">
            <a:avLst/>
          </a:prstGeom>
          <a:noFill/>
          <a:ln cap="flat" cmpd="sng" w="38100">
            <a:solidFill>
              <a:srgbClr val="4A86E8"/>
            </a:solidFill>
            <a:prstDash val="solid"/>
            <a:round/>
            <a:headEnd len="med" w="med" type="none"/>
            <a:tailEnd len="med" w="med" type="none"/>
          </a:ln>
        </p:spPr>
      </p:cxnSp>
      <p:cxnSp>
        <p:nvCxnSpPr>
          <p:cNvPr id="463" name="Google Shape;463;p30"/>
          <p:cNvCxnSpPr/>
          <p:nvPr/>
        </p:nvCxnSpPr>
        <p:spPr>
          <a:xfrm>
            <a:off x="105175" y="4483225"/>
            <a:ext cx="6564600" cy="0"/>
          </a:xfrm>
          <a:prstGeom prst="straightConnector1">
            <a:avLst/>
          </a:prstGeom>
          <a:noFill/>
          <a:ln cap="flat" cmpd="sng" w="38100">
            <a:solidFill>
              <a:srgbClr val="4A86E8"/>
            </a:solidFill>
            <a:prstDash val="solid"/>
            <a:round/>
            <a:headEnd len="med" w="med" type="none"/>
            <a:tailEnd len="med" w="med" type="none"/>
          </a:ln>
        </p:spPr>
      </p:cxnSp>
      <p:cxnSp>
        <p:nvCxnSpPr>
          <p:cNvPr id="464" name="Google Shape;464;p30"/>
          <p:cNvCxnSpPr/>
          <p:nvPr/>
        </p:nvCxnSpPr>
        <p:spPr>
          <a:xfrm>
            <a:off x="105175" y="5056375"/>
            <a:ext cx="6564600" cy="0"/>
          </a:xfrm>
          <a:prstGeom prst="straightConnector1">
            <a:avLst/>
          </a:prstGeom>
          <a:noFill/>
          <a:ln cap="flat" cmpd="sng" w="38100">
            <a:solidFill>
              <a:srgbClr val="4A86E8"/>
            </a:solidFill>
            <a:prstDash val="solid"/>
            <a:round/>
            <a:headEnd len="med" w="med" type="none"/>
            <a:tailEnd len="med" w="med" type="none"/>
          </a:ln>
        </p:spPr>
      </p:cxnSp>
      <p:cxnSp>
        <p:nvCxnSpPr>
          <p:cNvPr id="465" name="Google Shape;465;p30"/>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466" name="Google Shape;466;p30"/>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467" name="Google Shape;467;p30"/>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468" name="Google Shape;468;p30"/>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469" name="Google Shape;469;p30"/>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470" name="Google Shape;470;p30"/>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471" name="Google Shape;471;p30"/>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sp>
        <p:nvSpPr>
          <p:cNvPr id="472" name="Google Shape;472;p30"/>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chemeClr val="dk2"/>
                </a:solidFill>
                <a:latin typeface="Lato"/>
                <a:ea typeface="Lato"/>
                <a:cs typeface="Lato"/>
                <a:sym typeface="Lato"/>
              </a:rPr>
              <a:t>[[140.17560261 128.03699817 151.87967467]</a:t>
            </a:r>
            <a:endParaRPr b="1" sz="700">
              <a:solidFill>
                <a:schemeClr val="dk2"/>
              </a:solidFill>
              <a:latin typeface="Lato"/>
              <a:ea typeface="Lato"/>
              <a:cs typeface="Lato"/>
              <a:sym typeface="Lato"/>
            </a:endParaRPr>
          </a:p>
          <a:p>
            <a:pPr indent="0" lvl="0" marL="0" rtl="0" algn="l">
              <a:spcBef>
                <a:spcPts val="0"/>
              </a:spcBef>
              <a:spcAft>
                <a:spcPts val="0"/>
              </a:spcAft>
              <a:buNone/>
            </a:pPr>
            <a:r>
              <a:rPr b="1" lang="en" sz="700">
                <a:solidFill>
                  <a:schemeClr val="dk2"/>
                </a:solidFill>
                <a:latin typeface="Lato"/>
                <a:ea typeface="Lato"/>
                <a:cs typeface="Lato"/>
                <a:sym typeface="Lato"/>
              </a:rPr>
              <a:t> [176.64421492 175.30007546 175.93095106]</a:t>
            </a:r>
            <a:endParaRPr b="1" sz="700">
              <a:solidFill>
                <a:schemeClr val="dk2"/>
              </a:solidFill>
              <a:latin typeface="Lato"/>
              <a:ea typeface="Lato"/>
              <a:cs typeface="Lato"/>
              <a:sym typeface="Lato"/>
            </a:endParaRPr>
          </a:p>
          <a:p>
            <a:pPr indent="0" lvl="0" marL="0" rtl="0" algn="l">
              <a:spcBef>
                <a:spcPts val="0"/>
              </a:spcBef>
              <a:spcAft>
                <a:spcPts val="0"/>
              </a:spcAft>
              <a:buNone/>
            </a:pPr>
            <a:r>
              <a:rPr b="1" lang="en" sz="700">
                <a:solidFill>
                  <a:schemeClr val="dk2"/>
                </a:solidFill>
                <a:latin typeface="Lato"/>
                <a:ea typeface="Lato"/>
                <a:cs typeface="Lato"/>
                <a:sym typeface="Lato"/>
              </a:rPr>
              <a:t> [131.73155149  25.71763357  87.30391448]]</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473" name="Google Shape;473;p30"/>
          <p:cNvSpPr txBox="1"/>
          <p:nvPr/>
        </p:nvSpPr>
        <p:spPr>
          <a:xfrm>
            <a:off x="4300588" y="2536188"/>
            <a:ext cx="22377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[[140 128 150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[175 173  175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[133  31  87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474" name="Google Shape;474;p30"/>
          <p:cNvSpPr txBox="1"/>
          <p:nvPr/>
        </p:nvSpPr>
        <p:spPr>
          <a:xfrm>
            <a:off x="2064950" y="3423400"/>
            <a:ext cx="190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13.817759126653872</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p:txBody>
      </p:sp>
      <p:sp>
        <p:nvSpPr>
          <p:cNvPr id="475" name="Google Shape;475;p30"/>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14.6596179889018</a:t>
            </a:r>
            <a:endParaRPr sz="1300">
              <a:latin typeface="Lato"/>
              <a:ea typeface="Lato"/>
              <a:cs typeface="Lato"/>
              <a:sym typeface="Lato"/>
            </a:endParaRPr>
          </a:p>
        </p:txBody>
      </p:sp>
      <p:sp>
        <p:nvSpPr>
          <p:cNvPr id="476" name="Google Shape;476;p30"/>
          <p:cNvSpPr txBox="1"/>
          <p:nvPr/>
        </p:nvSpPr>
        <p:spPr>
          <a:xfrm>
            <a:off x="2064950" y="4004200"/>
            <a:ext cx="190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28.155306556846913</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p:txBody>
      </p:sp>
      <p:sp>
        <p:nvSpPr>
          <p:cNvPr id="477" name="Google Shape;477;p30"/>
          <p:cNvSpPr txBox="1"/>
          <p:nvPr/>
        </p:nvSpPr>
        <p:spPr>
          <a:xfrm>
            <a:off x="2064950" y="4577350"/>
            <a:ext cx="190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7.29641858736674</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p:txBody>
      </p:sp>
      <p:sp>
        <p:nvSpPr>
          <p:cNvPr id="478" name="Google Shape;478;p30"/>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28.3576</a:t>
            </a:r>
            <a:endParaRPr sz="1300">
              <a:latin typeface="Lato"/>
              <a:ea typeface="Lato"/>
              <a:cs typeface="Lato"/>
              <a:sym typeface="Lato"/>
            </a:endParaRPr>
          </a:p>
        </p:txBody>
      </p:sp>
      <p:sp>
        <p:nvSpPr>
          <p:cNvPr id="479" name="Google Shape;479;p30"/>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a:t>
            </a:r>
            <a:endParaRPr sz="1300">
              <a:latin typeface="Lato"/>
              <a:ea typeface="Lato"/>
              <a:cs typeface="Lato"/>
              <a:sym typeface="Lato"/>
            </a:endParaRPr>
          </a:p>
        </p:txBody>
      </p:sp>
      <p:sp>
        <p:nvSpPr>
          <p:cNvPr id="480" name="Google Shape;480;p30"/>
          <p:cNvSpPr txBox="1"/>
          <p:nvPr/>
        </p:nvSpPr>
        <p:spPr>
          <a:xfrm>
            <a:off x="0" y="1041800"/>
            <a:ext cx="1840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E69138"/>
                </a:solidFill>
                <a:latin typeface="Times New Roman"/>
                <a:ea typeface="Times New Roman"/>
                <a:cs typeface="Times New Roman"/>
                <a:sym typeface="Times New Roman"/>
              </a:rPr>
              <a:t>Comparison</a:t>
            </a:r>
            <a:endParaRPr b="1" sz="1600">
              <a:solidFill>
                <a:srgbClr val="E69138"/>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E69138"/>
                </a:solidFill>
                <a:latin typeface="Times New Roman"/>
                <a:ea typeface="Times New Roman"/>
                <a:cs typeface="Times New Roman"/>
                <a:sym typeface="Times New Roman"/>
              </a:rPr>
              <a:t>Img009</a:t>
            </a:r>
            <a:endParaRPr b="1" sz="1600">
              <a:solidFill>
                <a:srgbClr val="E69138"/>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E69138"/>
                </a:solidFill>
                <a:latin typeface="Times New Roman"/>
                <a:ea typeface="Times New Roman"/>
                <a:cs typeface="Times New Roman"/>
                <a:sym typeface="Times New Roman"/>
              </a:rPr>
              <a:t>Left: my result</a:t>
            </a:r>
            <a:endParaRPr b="1" sz="1600">
              <a:solidFill>
                <a:srgbClr val="E69138"/>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E69138"/>
                </a:solidFill>
                <a:latin typeface="Times New Roman"/>
                <a:ea typeface="Times New Roman"/>
                <a:cs typeface="Times New Roman"/>
                <a:sym typeface="Times New Roman"/>
              </a:rPr>
              <a:t>Right: paper result</a:t>
            </a:r>
            <a:endParaRPr b="1" sz="1600">
              <a:solidFill>
                <a:srgbClr val="E69138"/>
              </a:solidFill>
              <a:latin typeface="Times New Roman"/>
              <a:ea typeface="Times New Roman"/>
              <a:cs typeface="Times New Roman"/>
              <a:sym typeface="Times New Roman"/>
            </a:endParaRPr>
          </a:p>
        </p:txBody>
      </p:sp>
      <p:pic>
        <p:nvPicPr>
          <p:cNvPr id="481" name="Google Shape;481;p30"/>
          <p:cNvPicPr preferRelativeResize="0"/>
          <p:nvPr/>
        </p:nvPicPr>
        <p:blipFill>
          <a:blip r:embed="rId3">
            <a:alphaModFix/>
          </a:blip>
          <a:stretch>
            <a:fillRect/>
          </a:stretch>
        </p:blipFill>
        <p:spPr>
          <a:xfrm>
            <a:off x="4334725" y="234950"/>
            <a:ext cx="2237700" cy="2237700"/>
          </a:xfrm>
          <a:prstGeom prst="rect">
            <a:avLst/>
          </a:prstGeom>
          <a:noFill/>
          <a:ln>
            <a:noFill/>
          </a:ln>
        </p:spPr>
      </p:pic>
      <p:pic>
        <p:nvPicPr>
          <p:cNvPr id="482" name="Google Shape;482;p30"/>
          <p:cNvPicPr preferRelativeResize="0"/>
          <p:nvPr/>
        </p:nvPicPr>
        <p:blipFill>
          <a:blip r:embed="rId4">
            <a:alphaModFix/>
          </a:blip>
          <a:stretch>
            <a:fillRect/>
          </a:stretch>
        </p:blipFill>
        <p:spPr>
          <a:xfrm>
            <a:off x="1895200" y="254250"/>
            <a:ext cx="2237700" cy="223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1"/>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rgbClr val="6D9EEB"/>
                </a:solidFill>
                <a:latin typeface="Cairo"/>
                <a:ea typeface="Cairo"/>
                <a:cs typeface="Cairo"/>
                <a:sym typeface="Cairo"/>
              </a:rPr>
              <a:t>مقایسه نتایج با مقاله:</a:t>
            </a:r>
            <a:endParaRPr sz="1800">
              <a:solidFill>
                <a:srgbClr val="6D9EEB"/>
              </a:solidFill>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همانطور که مشاهده میشود در عکس 009 الگوریتم ما از مقاله فیتنس بهتر و PSNR بدتری داده است.</a:t>
            </a:r>
            <a:endParaRPr sz="1800">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زمان مقاله هم مطابق گزارش بسیار بهتر است.</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4"/>
          <p:cNvPicPr preferRelativeResize="0"/>
          <p:nvPr/>
        </p:nvPicPr>
        <p:blipFill>
          <a:blip r:embed="rId3">
            <a:alphaModFix/>
          </a:blip>
          <a:stretch>
            <a:fillRect/>
          </a:stretch>
        </p:blipFill>
        <p:spPr>
          <a:xfrm>
            <a:off x="4314077" y="249336"/>
            <a:ext cx="2198909" cy="2198889"/>
          </a:xfrm>
          <a:prstGeom prst="rect">
            <a:avLst/>
          </a:prstGeom>
          <a:noFill/>
          <a:ln>
            <a:noFill/>
          </a:ln>
        </p:spPr>
      </p:pic>
      <p:pic>
        <p:nvPicPr>
          <p:cNvPr id="78" name="Google Shape;78;p14"/>
          <p:cNvPicPr preferRelativeResize="0"/>
          <p:nvPr/>
        </p:nvPicPr>
        <p:blipFill>
          <a:blip r:embed="rId4">
            <a:alphaModFix/>
          </a:blip>
          <a:stretch>
            <a:fillRect/>
          </a:stretch>
        </p:blipFill>
        <p:spPr>
          <a:xfrm>
            <a:off x="6744865" y="249336"/>
            <a:ext cx="2198909" cy="2198889"/>
          </a:xfrm>
          <a:prstGeom prst="rect">
            <a:avLst/>
          </a:prstGeom>
          <a:noFill/>
          <a:ln>
            <a:noFill/>
          </a:ln>
        </p:spPr>
      </p:pic>
      <p:pic>
        <p:nvPicPr>
          <p:cNvPr id="79" name="Google Shape;79;p14"/>
          <p:cNvPicPr preferRelativeResize="0"/>
          <p:nvPr/>
        </p:nvPicPr>
        <p:blipFill>
          <a:blip r:embed="rId5">
            <a:alphaModFix/>
          </a:blip>
          <a:stretch>
            <a:fillRect/>
          </a:stretch>
        </p:blipFill>
        <p:spPr>
          <a:xfrm>
            <a:off x="1883255" y="249325"/>
            <a:ext cx="2198909" cy="2198889"/>
          </a:xfrm>
          <a:prstGeom prst="rect">
            <a:avLst/>
          </a:prstGeom>
          <a:noFill/>
          <a:ln>
            <a:noFill/>
          </a:ln>
        </p:spPr>
      </p:pic>
      <p:cxnSp>
        <p:nvCxnSpPr>
          <p:cNvPr id="80" name="Google Shape;80;p14"/>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81" name="Google Shape;81;p14"/>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82" name="Google Shape;82;p14"/>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83" name="Google Shape;83;p14"/>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84" name="Google Shape;84;p14"/>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85" name="Google Shape;85;p14"/>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86" name="Google Shape;86;p14"/>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87" name="Google Shape;87;p14"/>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88" name="Google Shape;88;p14"/>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89" name="Google Shape;89;p14"/>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90" name="Google Shape;90;p14"/>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91" name="Google Shape;91;p14"/>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92" name="Google Shape;92;p14"/>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93" name="Google Shape;93;p14"/>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94" name="Google Shape;94;p14"/>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95" name="Google Shape;95;p14"/>
          <p:cNvSpPr txBox="1"/>
          <p:nvPr/>
        </p:nvSpPr>
        <p:spPr>
          <a:xfrm>
            <a:off x="1949450" y="2571750"/>
            <a:ext cx="2133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700">
                <a:latin typeface="Lato"/>
                <a:ea typeface="Lato"/>
                <a:cs typeface="Lato"/>
                <a:sym typeface="Lato"/>
              </a:rPr>
              <a:t>[[117.19007576  22.63611031  72.39650773]</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[161.18360402 166.19242403 162.93632346]</a:t>
            </a:r>
            <a:endParaRPr b="1" sz="7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700">
                <a:latin typeface="Lato"/>
                <a:ea typeface="Lato"/>
                <a:cs typeface="Lato"/>
                <a:sym typeface="Lato"/>
              </a:rPr>
              <a:t> [129.20422291 123.46271389 139.70035282]</a:t>
            </a:r>
            <a:r>
              <a:rPr lang="en" sz="700">
                <a:latin typeface="Lato"/>
                <a:ea typeface="Lato"/>
                <a:cs typeface="Lato"/>
                <a:sym typeface="Lato"/>
              </a:rPr>
              <a:t>]</a:t>
            </a:r>
            <a:endParaRPr sz="700">
              <a:latin typeface="Lato"/>
              <a:ea typeface="Lato"/>
              <a:cs typeface="Lato"/>
              <a:sym typeface="Lato"/>
            </a:endParaRPr>
          </a:p>
        </p:txBody>
      </p:sp>
      <p:sp>
        <p:nvSpPr>
          <p:cNvPr id="96" name="Google Shape;96;p14"/>
          <p:cNvSpPr txBox="1"/>
          <p:nvPr/>
        </p:nvSpPr>
        <p:spPr>
          <a:xfrm>
            <a:off x="4300588" y="2536188"/>
            <a:ext cx="22377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[[144.36252978  97.50268406 111.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[127.01306749 124.3474122  140.3474122 ]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[117.42546986  21.          72.90291428]</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[161.         167.         162.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97" name="Google Shape;97;p14"/>
          <p:cNvSpPr txBox="1"/>
          <p:nvPr/>
        </p:nvSpPr>
        <p:spPr>
          <a:xfrm>
            <a:off x="6676888" y="2536197"/>
            <a:ext cx="22377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[[143.23774733 144.94254349 152.90094789]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[119.60000901  22.          72.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[160.         167.         162.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[128.93953617 123.         140.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[140.1558242   96.         114.74193267]]</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98" name="Google Shape;98;p14"/>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10.776908808066891</a:t>
            </a:r>
            <a:endParaRPr sz="1300">
              <a:latin typeface="Lato"/>
              <a:ea typeface="Lato"/>
              <a:cs typeface="Lato"/>
              <a:sym typeface="Lato"/>
            </a:endParaRPr>
          </a:p>
        </p:txBody>
      </p:sp>
      <p:sp>
        <p:nvSpPr>
          <p:cNvPr id="99" name="Google Shape;99;p14"/>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9.444770548024915</a:t>
            </a:r>
            <a:endParaRPr sz="1300">
              <a:latin typeface="Lato"/>
              <a:ea typeface="Lato"/>
              <a:cs typeface="Lato"/>
              <a:sym typeface="Lato"/>
            </a:endParaRPr>
          </a:p>
        </p:txBody>
      </p:sp>
      <p:sp>
        <p:nvSpPr>
          <p:cNvPr id="100" name="Google Shape;100;p14"/>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8.822344178653832</a:t>
            </a:r>
            <a:endParaRPr sz="1300">
              <a:latin typeface="Lato"/>
              <a:ea typeface="Lato"/>
              <a:cs typeface="Lato"/>
              <a:sym typeface="Lato"/>
            </a:endParaRPr>
          </a:p>
        </p:txBody>
      </p:sp>
      <p:sp>
        <p:nvSpPr>
          <p:cNvPr id="101" name="Google Shape;101;p14"/>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25.97473973982959</a:t>
            </a:r>
            <a:endParaRPr sz="1300">
              <a:latin typeface="Lato"/>
              <a:ea typeface="Lato"/>
              <a:cs typeface="Lato"/>
              <a:sym typeface="Lato"/>
            </a:endParaRPr>
          </a:p>
        </p:txBody>
      </p:sp>
      <p:sp>
        <p:nvSpPr>
          <p:cNvPr id="102" name="Google Shape;102;p14"/>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7.502982529004415</a:t>
            </a:r>
            <a:endParaRPr sz="1300">
              <a:latin typeface="Lato"/>
              <a:ea typeface="Lato"/>
              <a:cs typeface="Lato"/>
              <a:sym typeface="Lato"/>
            </a:endParaRPr>
          </a:p>
        </p:txBody>
      </p:sp>
      <p:sp>
        <p:nvSpPr>
          <p:cNvPr id="103" name="Google Shape;103;p14"/>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26.90834888358835</a:t>
            </a:r>
            <a:endParaRPr sz="1300">
              <a:latin typeface="Lato"/>
              <a:ea typeface="Lato"/>
              <a:cs typeface="Lato"/>
              <a:sym typeface="Lato"/>
            </a:endParaRPr>
          </a:p>
        </p:txBody>
      </p:sp>
      <p:sp>
        <p:nvSpPr>
          <p:cNvPr id="104" name="Google Shape;104;p14"/>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9.446418865521748</a:t>
            </a:r>
            <a:endParaRPr sz="1300">
              <a:latin typeface="Lato"/>
              <a:ea typeface="Lato"/>
              <a:cs typeface="Lato"/>
              <a:sym typeface="Lato"/>
            </a:endParaRPr>
          </a:p>
        </p:txBody>
      </p:sp>
      <p:sp>
        <p:nvSpPr>
          <p:cNvPr id="105" name="Google Shape;105;p14"/>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27.45651456083154</a:t>
            </a:r>
            <a:endParaRPr sz="1300">
              <a:latin typeface="Lato"/>
              <a:ea typeface="Lato"/>
              <a:cs typeface="Lato"/>
              <a:sym typeface="Lato"/>
            </a:endParaRPr>
          </a:p>
        </p:txBody>
      </p:sp>
      <p:sp>
        <p:nvSpPr>
          <p:cNvPr id="106" name="Google Shape;106;p14"/>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10.183902855714162</a:t>
            </a:r>
            <a:endParaRPr sz="1300">
              <a:latin typeface="Lato"/>
              <a:ea typeface="Lato"/>
              <a:cs typeface="Lato"/>
              <a:sym typeface="Lato"/>
            </a:endParaRPr>
          </a:p>
        </p:txBody>
      </p:sp>
      <p:sp>
        <p:nvSpPr>
          <p:cNvPr id="107" name="Google Shape;107;p14"/>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img001</a:t>
            </a:r>
            <a:endParaRPr b="1" sz="2300">
              <a:solidFill>
                <a:srgbClr val="E69138"/>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2"/>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rgbClr val="6D9EEB"/>
                </a:solidFill>
                <a:latin typeface="Cairo"/>
                <a:ea typeface="Cairo"/>
                <a:cs typeface="Cairo"/>
                <a:sym typeface="Cairo"/>
              </a:rPr>
              <a:t>نحوه اجرای کد</a:t>
            </a:r>
            <a:endParaRPr sz="1800">
              <a:solidFill>
                <a:srgbClr val="6D9EEB"/>
              </a:solidFill>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آدرس ورودی و خروجی عکس را به ترتیب در img_path_input و img_path_output قرار دهید.</a:t>
            </a:r>
            <a:endParaRPr sz="1800">
              <a:latin typeface="Cairo"/>
              <a:ea typeface="Cairo"/>
              <a:cs typeface="Cairo"/>
              <a:sym typeface="Cairo"/>
            </a:endParaRPr>
          </a:p>
          <a:p>
            <a:pPr indent="0" lvl="0" marL="0" rtl="1" algn="r">
              <a:spcBef>
                <a:spcPts val="0"/>
              </a:spcBef>
              <a:spcAft>
                <a:spcPts val="0"/>
              </a:spcAft>
              <a:buNone/>
            </a:pPr>
            <a:r>
              <a:rPr lang="en" sz="1800">
                <a:latin typeface="Cairo"/>
                <a:ea typeface="Cairo"/>
                <a:cs typeface="Cairo"/>
                <a:sym typeface="Cairo"/>
              </a:rPr>
              <a:t>همچنین کانفیگ مناسب هر تعداد رنگ را میتوانید در config.txt ببینید.</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a:p>
            <a:pPr indent="0" lvl="0" marL="0" rtl="1" algn="r">
              <a:spcBef>
                <a:spcPts val="0"/>
              </a:spcBef>
              <a:spcAft>
                <a:spcPts val="0"/>
              </a:spcAft>
              <a:buNone/>
            </a:pPr>
            <a:r>
              <a:t/>
            </a:r>
            <a:endParaRPr sz="1800">
              <a:latin typeface="Cairo"/>
              <a:ea typeface="Cairo"/>
              <a:cs typeface="Cairo"/>
              <a:sym typeface="Cai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cxnSp>
        <p:nvCxnSpPr>
          <p:cNvPr id="112" name="Google Shape;112;p15"/>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13" name="Google Shape;113;p15"/>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14" name="Google Shape;114;p15"/>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15" name="Google Shape;115;p15"/>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16" name="Google Shape;116;p15"/>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17" name="Google Shape;117;p15"/>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18" name="Google Shape;118;p15"/>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19" name="Google Shape;119;p15"/>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120" name="Google Shape;120;p15"/>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121" name="Google Shape;121;p15"/>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122" name="Google Shape;122;p15"/>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123" name="Google Shape;123;p15"/>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124" name="Google Shape;124;p15"/>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125" name="Google Shape;125;p15"/>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126" name="Google Shape;126;p15"/>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127" name="Google Shape;127;p15"/>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[[165.90797656 167.01545533 167.06279329]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[130.82538898 121.73764185 143.640676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[119.26736582  19.82133549  75.8107761 ]]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128" name="Google Shape;128;p15"/>
          <p:cNvSpPr txBox="1"/>
          <p:nvPr/>
        </p:nvSpPr>
        <p:spPr>
          <a:xfrm>
            <a:off x="4300588" y="2536188"/>
            <a:ext cx="223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[[164.40518491 165.66100313 165.66100313]</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[126.5159547  117.16795827 140.53002921]</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[143.         137.48302937 152.48302937]</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[117.6892031   20.          75.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129" name="Google Shape;129;p15"/>
          <p:cNvSpPr txBox="1"/>
          <p:nvPr/>
        </p:nvSpPr>
        <p:spPr>
          <a:xfrm>
            <a:off x="6676888" y="2536197"/>
            <a:ext cx="223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[[141.15556012 137.35734317 154.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[125.71594573 120.         142.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[110.254725    11.          60.76277399]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[122.          19.9742375   82.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[167.         167.         167.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130" name="Google Shape;130;p15"/>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11.695370549948773</a:t>
            </a:r>
            <a:endParaRPr sz="1300">
              <a:latin typeface="Lato"/>
              <a:ea typeface="Lato"/>
              <a:cs typeface="Lato"/>
              <a:sym typeface="Lato"/>
            </a:endParaRPr>
          </a:p>
        </p:txBody>
      </p:sp>
      <p:sp>
        <p:nvSpPr>
          <p:cNvPr id="131" name="Google Shape;131;p15"/>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10.053562700325081</a:t>
            </a:r>
            <a:endParaRPr sz="1300">
              <a:latin typeface="Lato"/>
              <a:ea typeface="Lato"/>
              <a:cs typeface="Lato"/>
              <a:sym typeface="Lato"/>
            </a:endParaRPr>
          </a:p>
        </p:txBody>
      </p:sp>
      <p:sp>
        <p:nvSpPr>
          <p:cNvPr id="132" name="Google Shape;132;p15"/>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9.469696220655441</a:t>
            </a:r>
            <a:endParaRPr sz="1300">
              <a:latin typeface="Lato"/>
              <a:ea typeface="Lato"/>
              <a:cs typeface="Lato"/>
              <a:sym typeface="Lato"/>
            </a:endParaRPr>
          </a:p>
        </p:txBody>
      </p:sp>
      <p:sp>
        <p:nvSpPr>
          <p:cNvPr id="133" name="Google Shape;133;p15"/>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24.20295178150863</a:t>
            </a:r>
            <a:endParaRPr sz="1300">
              <a:latin typeface="Lato"/>
              <a:ea typeface="Lato"/>
              <a:cs typeface="Lato"/>
              <a:sym typeface="Lato"/>
            </a:endParaRPr>
          </a:p>
        </p:txBody>
      </p:sp>
      <p:sp>
        <p:nvSpPr>
          <p:cNvPr id="134" name="Google Shape;134;p15"/>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6.026001453399658</a:t>
            </a:r>
            <a:endParaRPr sz="1300">
              <a:latin typeface="Lato"/>
              <a:ea typeface="Lato"/>
              <a:cs typeface="Lato"/>
              <a:sym typeface="Lato"/>
            </a:endParaRPr>
          </a:p>
        </p:txBody>
      </p:sp>
      <p:sp>
        <p:nvSpPr>
          <p:cNvPr id="135" name="Google Shape;135;p15"/>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25.16312024429682</a:t>
            </a:r>
            <a:endParaRPr sz="1300">
              <a:latin typeface="Lato"/>
              <a:ea typeface="Lato"/>
              <a:cs typeface="Lato"/>
              <a:sym typeface="Lato"/>
            </a:endParaRPr>
          </a:p>
        </p:txBody>
      </p:sp>
      <p:sp>
        <p:nvSpPr>
          <p:cNvPr id="136" name="Google Shape;136;p15"/>
          <p:cNvSpPr txBox="1"/>
          <p:nvPr/>
        </p:nvSpPr>
        <p:spPr>
          <a:xfrm>
            <a:off x="4468275"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6.976185131072998</a:t>
            </a:r>
            <a:endParaRPr sz="1300">
              <a:latin typeface="Lato"/>
              <a:ea typeface="Lato"/>
              <a:cs typeface="Lato"/>
              <a:sym typeface="Lato"/>
            </a:endParaRPr>
          </a:p>
        </p:txBody>
      </p:sp>
      <p:sp>
        <p:nvSpPr>
          <p:cNvPr id="137" name="Google Shape;137;p15"/>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26.48345301057405</a:t>
            </a:r>
            <a:endParaRPr sz="1300">
              <a:latin typeface="Lato"/>
              <a:ea typeface="Lato"/>
              <a:cs typeface="Lato"/>
              <a:sym typeface="Lato"/>
            </a:endParaRPr>
          </a:p>
        </p:txBody>
      </p:sp>
      <p:sp>
        <p:nvSpPr>
          <p:cNvPr id="138" name="Google Shape;138;p15"/>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9.152117590109507</a:t>
            </a:r>
            <a:endParaRPr sz="1300">
              <a:latin typeface="Lato"/>
              <a:ea typeface="Lato"/>
              <a:cs typeface="Lato"/>
              <a:sym typeface="Lato"/>
            </a:endParaRPr>
          </a:p>
        </p:txBody>
      </p:sp>
      <p:sp>
        <p:nvSpPr>
          <p:cNvPr id="139" name="Google Shape;139;p15"/>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img002</a:t>
            </a:r>
            <a:endParaRPr b="1" sz="2300">
              <a:solidFill>
                <a:srgbClr val="E69138"/>
              </a:solidFill>
              <a:latin typeface="Times New Roman"/>
              <a:ea typeface="Times New Roman"/>
              <a:cs typeface="Times New Roman"/>
              <a:sym typeface="Times New Roman"/>
            </a:endParaRPr>
          </a:p>
        </p:txBody>
      </p:sp>
      <p:pic>
        <p:nvPicPr>
          <p:cNvPr id="140" name="Google Shape;140;p15"/>
          <p:cNvPicPr preferRelativeResize="0"/>
          <p:nvPr/>
        </p:nvPicPr>
        <p:blipFill>
          <a:blip r:embed="rId3">
            <a:alphaModFix/>
          </a:blip>
          <a:stretch>
            <a:fillRect/>
          </a:stretch>
        </p:blipFill>
        <p:spPr>
          <a:xfrm>
            <a:off x="6725475" y="268700"/>
            <a:ext cx="2198925" cy="2198925"/>
          </a:xfrm>
          <a:prstGeom prst="rect">
            <a:avLst/>
          </a:prstGeom>
          <a:noFill/>
          <a:ln>
            <a:noFill/>
          </a:ln>
        </p:spPr>
      </p:pic>
      <p:pic>
        <p:nvPicPr>
          <p:cNvPr id="141" name="Google Shape;141;p15"/>
          <p:cNvPicPr preferRelativeResize="0"/>
          <p:nvPr/>
        </p:nvPicPr>
        <p:blipFill>
          <a:blip r:embed="rId4">
            <a:alphaModFix/>
          </a:blip>
          <a:stretch>
            <a:fillRect/>
          </a:stretch>
        </p:blipFill>
        <p:spPr>
          <a:xfrm>
            <a:off x="1955553" y="259838"/>
            <a:ext cx="2198925" cy="2198925"/>
          </a:xfrm>
          <a:prstGeom prst="rect">
            <a:avLst/>
          </a:prstGeom>
          <a:noFill/>
          <a:ln>
            <a:noFill/>
          </a:ln>
        </p:spPr>
      </p:pic>
      <p:pic>
        <p:nvPicPr>
          <p:cNvPr id="142" name="Google Shape;142;p15"/>
          <p:cNvPicPr preferRelativeResize="0"/>
          <p:nvPr/>
        </p:nvPicPr>
        <p:blipFill>
          <a:blip r:embed="rId5">
            <a:alphaModFix/>
          </a:blip>
          <a:stretch>
            <a:fillRect/>
          </a:stretch>
        </p:blipFill>
        <p:spPr>
          <a:xfrm>
            <a:off x="4314075" y="259875"/>
            <a:ext cx="2198900" cy="219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cxnSp>
        <p:nvCxnSpPr>
          <p:cNvPr id="147" name="Google Shape;147;p16"/>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48" name="Google Shape;148;p16"/>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49" name="Google Shape;149;p16"/>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50" name="Google Shape;150;p16"/>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51" name="Google Shape;151;p16"/>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52" name="Google Shape;152;p16"/>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53" name="Google Shape;153;p16"/>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54" name="Google Shape;154;p16"/>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155" name="Google Shape;155;p16"/>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156" name="Google Shape;156;p16"/>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157" name="Google Shape;157;p16"/>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158" name="Google Shape;158;p16"/>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159" name="Google Shape;159;p16"/>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160" name="Google Shape;160;p16"/>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161" name="Google Shape;161;p16"/>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162" name="Google Shape;162;p16"/>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[[123.96639162 114.54303894 136.88979206]</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[112.28193056  17.07808393  65.35858735]</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[161.70037352 161.95370061 160.82225579]]</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163" name="Google Shape;163;p16"/>
          <p:cNvSpPr txBox="1"/>
          <p:nvPr/>
        </p:nvSpPr>
        <p:spPr>
          <a:xfrm>
            <a:off x="4300588" y="2536188"/>
            <a:ext cx="223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[[162.48462699 163.         162.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[132.60348135 123.60348135 143.60348135]</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[114.6990929  105.         132.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[111.20811482  15.44006171  65.85779933]]</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164" name="Google Shape;164;p16"/>
          <p:cNvSpPr txBox="1"/>
          <p:nvPr/>
        </p:nvSpPr>
        <p:spPr>
          <a:xfrm>
            <a:off x="6676888" y="2536197"/>
            <a:ext cx="223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[[162.         164.         159.53546425]</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[116.9791205  106.64288407 131.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[129.98671105  43.85455847  90.34960702]</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[129.         120.         141.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[112.25738824  13.          63.54066658]]</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165" name="Google Shape;165;p16"/>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10.69984801058484</a:t>
            </a:r>
            <a:endParaRPr sz="1300">
              <a:latin typeface="Lato"/>
              <a:ea typeface="Lato"/>
              <a:cs typeface="Lato"/>
              <a:sym typeface="Lato"/>
            </a:endParaRPr>
          </a:p>
        </p:txBody>
      </p:sp>
      <p:sp>
        <p:nvSpPr>
          <p:cNvPr id="166" name="Google Shape;166;p16"/>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9.18410522830858</a:t>
            </a:r>
            <a:endParaRPr sz="1300">
              <a:latin typeface="Lato"/>
              <a:ea typeface="Lato"/>
              <a:cs typeface="Lato"/>
              <a:sym typeface="Lato"/>
            </a:endParaRPr>
          </a:p>
        </p:txBody>
      </p:sp>
      <p:sp>
        <p:nvSpPr>
          <p:cNvPr id="167" name="Google Shape;167;p16"/>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9.055969449184884</a:t>
            </a:r>
            <a:endParaRPr sz="1300">
              <a:latin typeface="Lato"/>
              <a:ea typeface="Lato"/>
              <a:cs typeface="Lato"/>
              <a:sym typeface="Lato"/>
            </a:endParaRPr>
          </a:p>
        </p:txBody>
      </p:sp>
      <p:sp>
        <p:nvSpPr>
          <p:cNvPr id="168" name="Google Shape;168;p16"/>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25.37375250666375</a:t>
            </a:r>
            <a:endParaRPr sz="1300">
              <a:latin typeface="Lato"/>
              <a:ea typeface="Lato"/>
              <a:cs typeface="Lato"/>
              <a:sym typeface="Lato"/>
            </a:endParaRPr>
          </a:p>
        </p:txBody>
      </p:sp>
      <p:sp>
        <p:nvSpPr>
          <p:cNvPr id="169" name="Google Shape;169;p16"/>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7.14731407960256</a:t>
            </a:r>
            <a:endParaRPr sz="1300">
              <a:latin typeface="Lato"/>
              <a:ea typeface="Lato"/>
              <a:cs typeface="Lato"/>
              <a:sym typeface="Lato"/>
            </a:endParaRPr>
          </a:p>
        </p:txBody>
      </p:sp>
      <p:sp>
        <p:nvSpPr>
          <p:cNvPr id="170" name="Google Shape;170;p16"/>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26.70360082307472</a:t>
            </a:r>
            <a:endParaRPr sz="1300">
              <a:latin typeface="Lato"/>
              <a:ea typeface="Lato"/>
              <a:cs typeface="Lato"/>
              <a:sym typeface="Lato"/>
            </a:endParaRPr>
          </a:p>
        </p:txBody>
      </p:sp>
      <p:sp>
        <p:nvSpPr>
          <p:cNvPr id="171" name="Google Shape;171;p16"/>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7.621532622973124</a:t>
            </a:r>
            <a:endParaRPr sz="1300">
              <a:latin typeface="Lato"/>
              <a:ea typeface="Lato"/>
              <a:cs typeface="Lato"/>
              <a:sym typeface="Lato"/>
            </a:endParaRPr>
          </a:p>
        </p:txBody>
      </p:sp>
      <p:sp>
        <p:nvSpPr>
          <p:cNvPr id="172" name="Google Shape;172;p16"/>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26.97959157884431</a:t>
            </a:r>
            <a:endParaRPr sz="1300">
              <a:latin typeface="Lato"/>
              <a:ea typeface="Lato"/>
              <a:cs typeface="Lato"/>
              <a:sym typeface="Lato"/>
            </a:endParaRPr>
          </a:p>
        </p:txBody>
      </p:sp>
      <p:sp>
        <p:nvSpPr>
          <p:cNvPr id="173" name="Google Shape;173;p16"/>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8.876194655895233</a:t>
            </a:r>
            <a:endParaRPr sz="1300">
              <a:latin typeface="Lato"/>
              <a:ea typeface="Lato"/>
              <a:cs typeface="Lato"/>
              <a:sym typeface="Lato"/>
            </a:endParaRPr>
          </a:p>
        </p:txBody>
      </p:sp>
      <p:sp>
        <p:nvSpPr>
          <p:cNvPr id="174" name="Google Shape;174;p16"/>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img003</a:t>
            </a:r>
            <a:endParaRPr b="1" sz="2300">
              <a:solidFill>
                <a:srgbClr val="E69138"/>
              </a:solidFill>
              <a:latin typeface="Times New Roman"/>
              <a:ea typeface="Times New Roman"/>
              <a:cs typeface="Times New Roman"/>
              <a:sym typeface="Times New Roman"/>
            </a:endParaRPr>
          </a:p>
        </p:txBody>
      </p:sp>
      <p:pic>
        <p:nvPicPr>
          <p:cNvPr id="175" name="Google Shape;175;p16"/>
          <p:cNvPicPr preferRelativeResize="0"/>
          <p:nvPr/>
        </p:nvPicPr>
        <p:blipFill>
          <a:blip r:embed="rId3">
            <a:alphaModFix/>
          </a:blip>
          <a:stretch>
            <a:fillRect/>
          </a:stretch>
        </p:blipFill>
        <p:spPr>
          <a:xfrm>
            <a:off x="6696099" y="259874"/>
            <a:ext cx="2198900" cy="2198900"/>
          </a:xfrm>
          <a:prstGeom prst="rect">
            <a:avLst/>
          </a:prstGeom>
          <a:noFill/>
          <a:ln>
            <a:noFill/>
          </a:ln>
        </p:spPr>
      </p:pic>
      <p:pic>
        <p:nvPicPr>
          <p:cNvPr id="176" name="Google Shape;176;p16"/>
          <p:cNvPicPr preferRelativeResize="0"/>
          <p:nvPr/>
        </p:nvPicPr>
        <p:blipFill>
          <a:blip r:embed="rId4">
            <a:alphaModFix/>
          </a:blip>
          <a:stretch>
            <a:fillRect/>
          </a:stretch>
        </p:blipFill>
        <p:spPr>
          <a:xfrm>
            <a:off x="4319986" y="259874"/>
            <a:ext cx="2198900" cy="2198900"/>
          </a:xfrm>
          <a:prstGeom prst="rect">
            <a:avLst/>
          </a:prstGeom>
          <a:noFill/>
          <a:ln>
            <a:noFill/>
          </a:ln>
        </p:spPr>
      </p:pic>
      <p:pic>
        <p:nvPicPr>
          <p:cNvPr id="177" name="Google Shape;177;p16"/>
          <p:cNvPicPr preferRelativeResize="0"/>
          <p:nvPr/>
        </p:nvPicPr>
        <p:blipFill>
          <a:blip r:embed="rId5">
            <a:alphaModFix/>
          </a:blip>
          <a:stretch>
            <a:fillRect/>
          </a:stretch>
        </p:blipFill>
        <p:spPr>
          <a:xfrm>
            <a:off x="1943849" y="259855"/>
            <a:ext cx="2198900" cy="219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17"/>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83" name="Google Shape;183;p17"/>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84" name="Google Shape;184;p17"/>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85" name="Google Shape;185;p17"/>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86" name="Google Shape;186;p17"/>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87" name="Google Shape;187;p17"/>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88" name="Google Shape;188;p17"/>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189" name="Google Shape;189;p17"/>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190" name="Google Shape;190;p17"/>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191" name="Google Shape;191;p17"/>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192" name="Google Shape;192;p17"/>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193" name="Google Shape;193;p17"/>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194" name="Google Shape;194;p17"/>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195" name="Google Shape;195;p17"/>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196" name="Google Shape;196;p17"/>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197" name="Google Shape;197;p17"/>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[[160.3493157  160.00969924 158.87150621]</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[127.22054544 120.12540095 139.06605524]</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[106.36818426  14.1118438   60.10408782]]</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198" name="Google Shape;198;p17"/>
          <p:cNvSpPr txBox="1"/>
          <p:nvPr/>
        </p:nvSpPr>
        <p:spPr>
          <a:xfrm>
            <a:off x="4300588" y="2536188"/>
            <a:ext cx="223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[[123.55720534 114.         136.60037439]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[161.22930399 159.         159.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[134.35659248 126.63265781 144.21147299]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[107.95634501  14.          58.3777964 ]]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199" name="Google Shape;199;p17"/>
          <p:cNvSpPr txBox="1"/>
          <p:nvPr/>
        </p:nvSpPr>
        <p:spPr>
          <a:xfrm>
            <a:off x="6676888" y="2536197"/>
            <a:ext cx="223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[[131.27093291 131.         145.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[134.42795     84.988605   103.90345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[159.         160.         158.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[125.         115.         138.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[109.          11.          57.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200" name="Google Shape;200;p17"/>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10.33195287461982</a:t>
            </a:r>
            <a:endParaRPr sz="1300">
              <a:latin typeface="Lato"/>
              <a:ea typeface="Lato"/>
              <a:cs typeface="Lato"/>
              <a:sym typeface="Lato"/>
            </a:endParaRPr>
          </a:p>
        </p:txBody>
      </p:sp>
      <p:sp>
        <p:nvSpPr>
          <p:cNvPr id="201" name="Google Shape;201;p17"/>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9.029098187888806</a:t>
            </a:r>
            <a:endParaRPr sz="1300">
              <a:latin typeface="Lato"/>
              <a:ea typeface="Lato"/>
              <a:cs typeface="Lato"/>
              <a:sym typeface="Lato"/>
            </a:endParaRPr>
          </a:p>
        </p:txBody>
      </p:sp>
      <p:sp>
        <p:nvSpPr>
          <p:cNvPr id="202" name="Google Shape;202;p17"/>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8.557398658418439</a:t>
            </a:r>
            <a:endParaRPr sz="1300">
              <a:latin typeface="Lato"/>
              <a:ea typeface="Lato"/>
              <a:cs typeface="Lato"/>
              <a:sym typeface="Lato"/>
            </a:endParaRPr>
          </a:p>
        </p:txBody>
      </p:sp>
      <p:sp>
        <p:nvSpPr>
          <p:cNvPr id="203" name="Google Shape;203;p17"/>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27.58989310940424</a:t>
            </a:r>
            <a:endParaRPr sz="1300">
              <a:latin typeface="Lato"/>
              <a:ea typeface="Lato"/>
              <a:cs typeface="Lato"/>
              <a:sym typeface="Lato"/>
            </a:endParaRPr>
          </a:p>
        </p:txBody>
      </p:sp>
      <p:sp>
        <p:nvSpPr>
          <p:cNvPr id="204" name="Google Shape;204;p17"/>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5.695690854390462</a:t>
            </a:r>
            <a:endParaRPr sz="1300">
              <a:latin typeface="Lato"/>
              <a:ea typeface="Lato"/>
              <a:cs typeface="Lato"/>
              <a:sym typeface="Lato"/>
            </a:endParaRPr>
          </a:p>
        </p:txBody>
      </p:sp>
      <p:sp>
        <p:nvSpPr>
          <p:cNvPr id="205" name="Google Shape;205;p17"/>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28.26596529075371</a:t>
            </a:r>
            <a:endParaRPr sz="1300">
              <a:latin typeface="Lato"/>
              <a:ea typeface="Lato"/>
              <a:cs typeface="Lato"/>
              <a:sym typeface="Lato"/>
            </a:endParaRPr>
          </a:p>
        </p:txBody>
      </p:sp>
      <p:sp>
        <p:nvSpPr>
          <p:cNvPr id="206" name="Google Shape;206;p17"/>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6.216168165206909</a:t>
            </a:r>
            <a:endParaRPr sz="1300">
              <a:latin typeface="Lato"/>
              <a:ea typeface="Lato"/>
              <a:cs typeface="Lato"/>
              <a:sym typeface="Lato"/>
            </a:endParaRPr>
          </a:p>
        </p:txBody>
      </p:sp>
      <p:sp>
        <p:nvSpPr>
          <p:cNvPr id="207" name="Google Shape;207;p17"/>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29.35924597104929</a:t>
            </a:r>
            <a:endParaRPr sz="1300">
              <a:latin typeface="Lato"/>
              <a:ea typeface="Lato"/>
              <a:cs typeface="Lato"/>
              <a:sym typeface="Lato"/>
            </a:endParaRPr>
          </a:p>
        </p:txBody>
      </p:sp>
      <p:sp>
        <p:nvSpPr>
          <p:cNvPr id="208" name="Google Shape;208;p17"/>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9.306481432914733</a:t>
            </a:r>
            <a:endParaRPr sz="1300">
              <a:latin typeface="Lato"/>
              <a:ea typeface="Lato"/>
              <a:cs typeface="Lato"/>
              <a:sym typeface="Lato"/>
            </a:endParaRPr>
          </a:p>
        </p:txBody>
      </p:sp>
      <p:sp>
        <p:nvSpPr>
          <p:cNvPr id="209" name="Google Shape;209;p17"/>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img004</a:t>
            </a:r>
            <a:endParaRPr b="1" sz="2300">
              <a:solidFill>
                <a:srgbClr val="E69138"/>
              </a:solidFill>
              <a:latin typeface="Times New Roman"/>
              <a:ea typeface="Times New Roman"/>
              <a:cs typeface="Times New Roman"/>
              <a:sym typeface="Times New Roman"/>
            </a:endParaRPr>
          </a:p>
        </p:txBody>
      </p:sp>
      <p:pic>
        <p:nvPicPr>
          <p:cNvPr id="210" name="Google Shape;210;p17"/>
          <p:cNvPicPr preferRelativeResize="0"/>
          <p:nvPr/>
        </p:nvPicPr>
        <p:blipFill>
          <a:blip r:embed="rId3">
            <a:alphaModFix/>
          </a:blip>
          <a:stretch>
            <a:fillRect/>
          </a:stretch>
        </p:blipFill>
        <p:spPr>
          <a:xfrm>
            <a:off x="4330749" y="259849"/>
            <a:ext cx="2198925" cy="2198925"/>
          </a:xfrm>
          <a:prstGeom prst="rect">
            <a:avLst/>
          </a:prstGeom>
          <a:noFill/>
          <a:ln>
            <a:noFill/>
          </a:ln>
        </p:spPr>
      </p:pic>
      <p:pic>
        <p:nvPicPr>
          <p:cNvPr id="211" name="Google Shape;211;p17"/>
          <p:cNvPicPr preferRelativeResize="0"/>
          <p:nvPr/>
        </p:nvPicPr>
        <p:blipFill>
          <a:blip r:embed="rId4">
            <a:alphaModFix/>
          </a:blip>
          <a:stretch>
            <a:fillRect/>
          </a:stretch>
        </p:blipFill>
        <p:spPr>
          <a:xfrm>
            <a:off x="6696274" y="259849"/>
            <a:ext cx="2198925" cy="2198925"/>
          </a:xfrm>
          <a:prstGeom prst="rect">
            <a:avLst/>
          </a:prstGeom>
          <a:noFill/>
          <a:ln>
            <a:noFill/>
          </a:ln>
        </p:spPr>
      </p:pic>
      <p:pic>
        <p:nvPicPr>
          <p:cNvPr id="212" name="Google Shape;212;p17"/>
          <p:cNvPicPr preferRelativeResize="0"/>
          <p:nvPr/>
        </p:nvPicPr>
        <p:blipFill>
          <a:blip r:embed="rId5">
            <a:alphaModFix/>
          </a:blip>
          <a:stretch>
            <a:fillRect/>
          </a:stretch>
        </p:blipFill>
        <p:spPr>
          <a:xfrm>
            <a:off x="1916636" y="249324"/>
            <a:ext cx="2198925" cy="219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cxnSp>
        <p:nvCxnSpPr>
          <p:cNvPr id="217" name="Google Shape;217;p18"/>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18" name="Google Shape;218;p18"/>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19" name="Google Shape;219;p18"/>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20" name="Google Shape;220;p18"/>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21" name="Google Shape;221;p18"/>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22" name="Google Shape;222;p18"/>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23" name="Google Shape;223;p18"/>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24" name="Google Shape;224;p18"/>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225" name="Google Shape;225;p18"/>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226" name="Google Shape;226;p18"/>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227" name="Google Shape;227;p18"/>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228" name="Google Shape;228;p18"/>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229" name="Google Shape;229;p18"/>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230" name="Google Shape;230;p18"/>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231" name="Google Shape;231;p18"/>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232" name="Google Shape;232;p18"/>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[[108.99946076  15.52477703  63.61165856]</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[151.96744843 152.72597685 155.24226716]</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[121.42440455 119.6112347  138.57462068]]</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233" name="Google Shape;233;p18"/>
          <p:cNvSpPr txBox="1"/>
          <p:nvPr/>
        </p:nvSpPr>
        <p:spPr>
          <a:xfrm>
            <a:off x="4300588" y="2536188"/>
            <a:ext cx="223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[[121.         117.36369495 136.53740083]</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[107.50376927  14.45507292  63.87735837]</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[132.37579056 132.37579056 147.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[153.         155.         156.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234" name="Google Shape;234;p18"/>
          <p:cNvSpPr txBox="1"/>
          <p:nvPr/>
        </p:nvSpPr>
        <p:spPr>
          <a:xfrm>
            <a:off x="6676888" y="2536197"/>
            <a:ext cx="223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[[119.18119846 115.7083009  138.32818167]</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[126.50664093 126.0257625  142.50664093]</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[153.         156.32744951 156.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[137.31372038 139.31579327 148.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[109.          17.          61.62132958]]</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235" name="Google Shape;235;p18"/>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10.597367561369337</a:t>
            </a:r>
            <a:endParaRPr sz="1300">
              <a:latin typeface="Lato"/>
              <a:ea typeface="Lato"/>
              <a:cs typeface="Lato"/>
              <a:sym typeface="Lato"/>
            </a:endParaRPr>
          </a:p>
        </p:txBody>
      </p:sp>
      <p:sp>
        <p:nvSpPr>
          <p:cNvPr id="236" name="Google Shape;236;p18"/>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8.976727102402068</a:t>
            </a:r>
            <a:endParaRPr sz="1300">
              <a:latin typeface="Lato"/>
              <a:ea typeface="Lato"/>
              <a:cs typeface="Lato"/>
              <a:sym typeface="Lato"/>
            </a:endParaRPr>
          </a:p>
        </p:txBody>
      </p:sp>
      <p:sp>
        <p:nvSpPr>
          <p:cNvPr id="237" name="Google Shape;237;p18"/>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8.351125606223805</a:t>
            </a:r>
            <a:endParaRPr sz="1300">
              <a:latin typeface="Lato"/>
              <a:ea typeface="Lato"/>
              <a:cs typeface="Lato"/>
              <a:sym typeface="Lato"/>
            </a:endParaRPr>
          </a:p>
        </p:txBody>
      </p:sp>
      <p:sp>
        <p:nvSpPr>
          <p:cNvPr id="238" name="Google Shape;238;p18"/>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26.20896557477546</a:t>
            </a:r>
            <a:endParaRPr sz="1300">
              <a:latin typeface="Lato"/>
              <a:ea typeface="Lato"/>
              <a:cs typeface="Lato"/>
              <a:sym typeface="Lato"/>
            </a:endParaRPr>
          </a:p>
        </p:txBody>
      </p:sp>
      <p:sp>
        <p:nvSpPr>
          <p:cNvPr id="239" name="Google Shape;239;p18"/>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6.725853097438812</a:t>
            </a:r>
            <a:endParaRPr sz="1300">
              <a:latin typeface="Lato"/>
              <a:ea typeface="Lato"/>
              <a:cs typeface="Lato"/>
              <a:sym typeface="Lato"/>
            </a:endParaRPr>
          </a:p>
        </p:txBody>
      </p:sp>
      <p:sp>
        <p:nvSpPr>
          <p:cNvPr id="240" name="Google Shape;240;p18"/>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27.91157110113545</a:t>
            </a:r>
            <a:endParaRPr sz="1300">
              <a:latin typeface="Lato"/>
              <a:ea typeface="Lato"/>
              <a:cs typeface="Lato"/>
              <a:sym typeface="Lato"/>
            </a:endParaRPr>
          </a:p>
        </p:txBody>
      </p:sp>
      <p:sp>
        <p:nvSpPr>
          <p:cNvPr id="241" name="Google Shape;241;p18"/>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7.437700355052948</a:t>
            </a:r>
            <a:endParaRPr sz="1300">
              <a:latin typeface="Lato"/>
              <a:ea typeface="Lato"/>
              <a:cs typeface="Lato"/>
              <a:sym typeface="Lato"/>
            </a:endParaRPr>
          </a:p>
        </p:txBody>
      </p:sp>
      <p:sp>
        <p:nvSpPr>
          <p:cNvPr id="242" name="Google Shape;242;p18"/>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28.38748408557639</a:t>
            </a:r>
            <a:endParaRPr sz="1300">
              <a:latin typeface="Lato"/>
              <a:ea typeface="Lato"/>
              <a:cs typeface="Lato"/>
              <a:sym typeface="Lato"/>
            </a:endParaRPr>
          </a:p>
        </p:txBody>
      </p:sp>
      <p:sp>
        <p:nvSpPr>
          <p:cNvPr id="243" name="Google Shape;243;p18"/>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11.07057458559672</a:t>
            </a:r>
            <a:endParaRPr sz="1300">
              <a:latin typeface="Lato"/>
              <a:ea typeface="Lato"/>
              <a:cs typeface="Lato"/>
              <a:sym typeface="Lato"/>
            </a:endParaRPr>
          </a:p>
        </p:txBody>
      </p:sp>
      <p:sp>
        <p:nvSpPr>
          <p:cNvPr id="244" name="Google Shape;244;p18"/>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img005</a:t>
            </a:r>
            <a:endParaRPr b="1" sz="2300">
              <a:solidFill>
                <a:srgbClr val="E69138"/>
              </a:solidFill>
              <a:latin typeface="Times New Roman"/>
              <a:ea typeface="Times New Roman"/>
              <a:cs typeface="Times New Roman"/>
              <a:sym typeface="Times New Roman"/>
            </a:endParaRPr>
          </a:p>
        </p:txBody>
      </p:sp>
      <p:pic>
        <p:nvPicPr>
          <p:cNvPr id="245" name="Google Shape;245;p18"/>
          <p:cNvPicPr preferRelativeResize="0"/>
          <p:nvPr/>
        </p:nvPicPr>
        <p:blipFill>
          <a:blip r:embed="rId3">
            <a:alphaModFix/>
          </a:blip>
          <a:stretch>
            <a:fillRect/>
          </a:stretch>
        </p:blipFill>
        <p:spPr>
          <a:xfrm>
            <a:off x="4314075" y="259875"/>
            <a:ext cx="2198900" cy="2198900"/>
          </a:xfrm>
          <a:prstGeom prst="rect">
            <a:avLst/>
          </a:prstGeom>
          <a:noFill/>
          <a:ln>
            <a:noFill/>
          </a:ln>
        </p:spPr>
      </p:pic>
      <p:pic>
        <p:nvPicPr>
          <p:cNvPr id="246" name="Google Shape;246;p18"/>
          <p:cNvPicPr preferRelativeResize="0"/>
          <p:nvPr/>
        </p:nvPicPr>
        <p:blipFill>
          <a:blip r:embed="rId4">
            <a:alphaModFix/>
          </a:blip>
          <a:stretch>
            <a:fillRect/>
          </a:stretch>
        </p:blipFill>
        <p:spPr>
          <a:xfrm>
            <a:off x="6711500" y="259850"/>
            <a:ext cx="2198900" cy="2198900"/>
          </a:xfrm>
          <a:prstGeom prst="rect">
            <a:avLst/>
          </a:prstGeom>
          <a:noFill/>
          <a:ln>
            <a:noFill/>
          </a:ln>
        </p:spPr>
      </p:pic>
      <p:pic>
        <p:nvPicPr>
          <p:cNvPr id="247" name="Google Shape;247;p18"/>
          <p:cNvPicPr preferRelativeResize="0"/>
          <p:nvPr/>
        </p:nvPicPr>
        <p:blipFill>
          <a:blip r:embed="rId5">
            <a:alphaModFix/>
          </a:blip>
          <a:stretch>
            <a:fillRect/>
          </a:stretch>
        </p:blipFill>
        <p:spPr>
          <a:xfrm>
            <a:off x="1916650" y="259850"/>
            <a:ext cx="2198900" cy="219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cxnSp>
        <p:nvCxnSpPr>
          <p:cNvPr id="252" name="Google Shape;252;p19"/>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53" name="Google Shape;253;p19"/>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54" name="Google Shape;254;p19"/>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55" name="Google Shape;255;p19"/>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56" name="Google Shape;256;p19"/>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57" name="Google Shape;257;p19"/>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58" name="Google Shape;258;p19"/>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59" name="Google Shape;259;p19"/>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260" name="Google Shape;260;p19"/>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261" name="Google Shape;261;p19"/>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262" name="Google Shape;262;p19"/>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263" name="Google Shape;263;p19"/>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264" name="Google Shape;264;p19"/>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265" name="Google Shape;265;p19"/>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266" name="Google Shape;266;p19"/>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267" name="Google Shape;267;p19"/>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[[122.56161585 118.89758915 135.48832439]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[154.26026551 156.86530229 155.77345769]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[105.55035289  15.80282671  60.63359382]]</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268" name="Google Shape;268;p19"/>
          <p:cNvSpPr txBox="1"/>
          <p:nvPr/>
        </p:nvSpPr>
        <p:spPr>
          <a:xfrm>
            <a:off x="4300588" y="2536188"/>
            <a:ext cx="223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[[105.          14.89973487  59.42225529]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[119.51697063 115.35073498 133.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[155.         156.57380545 154.82346383]</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[132.90516999 128.72521212 141.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269" name="Google Shape;269;p19"/>
          <p:cNvSpPr txBox="1"/>
          <p:nvPr/>
        </p:nvSpPr>
        <p:spPr>
          <a:xfrm>
            <a:off x="6676888" y="2536197"/>
            <a:ext cx="223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[[133.6499851  129.50259182 142.73157909]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[153.         157.31579327 153.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[107.30699608  14.44405156  59.27817675]</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[116.62220725 114.         131.06109201]</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[157.         160.         158.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270" name="Google Shape;270;p19"/>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9.043612773308277</a:t>
            </a:r>
            <a:endParaRPr sz="1300">
              <a:latin typeface="Lato"/>
              <a:ea typeface="Lato"/>
              <a:cs typeface="Lato"/>
              <a:sym typeface="Lato"/>
            </a:endParaRPr>
          </a:p>
        </p:txBody>
      </p:sp>
      <p:sp>
        <p:nvSpPr>
          <p:cNvPr id="271" name="Google Shape;271;p19"/>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8.166031553483297</a:t>
            </a:r>
            <a:endParaRPr sz="1300">
              <a:latin typeface="Lato"/>
              <a:ea typeface="Lato"/>
              <a:cs typeface="Lato"/>
              <a:sym typeface="Lato"/>
            </a:endParaRPr>
          </a:p>
        </p:txBody>
      </p:sp>
      <p:sp>
        <p:nvSpPr>
          <p:cNvPr id="272" name="Google Shape;272;p19"/>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7.6654269984021735</a:t>
            </a:r>
            <a:endParaRPr sz="1300">
              <a:latin typeface="Lato"/>
              <a:ea typeface="Lato"/>
              <a:cs typeface="Lato"/>
              <a:sym typeface="Lato"/>
            </a:endParaRPr>
          </a:p>
        </p:txBody>
      </p:sp>
      <p:sp>
        <p:nvSpPr>
          <p:cNvPr id="273" name="Google Shape;273;p19"/>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28.49024063580349</a:t>
            </a:r>
            <a:endParaRPr sz="1300">
              <a:latin typeface="Lato"/>
              <a:ea typeface="Lato"/>
              <a:cs typeface="Lato"/>
              <a:sym typeface="Lato"/>
            </a:endParaRPr>
          </a:p>
        </p:txBody>
      </p:sp>
      <p:sp>
        <p:nvSpPr>
          <p:cNvPr id="274" name="Google Shape;274;p19"/>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7.173699676990509</a:t>
            </a:r>
            <a:endParaRPr sz="1300">
              <a:latin typeface="Lato"/>
              <a:ea typeface="Lato"/>
              <a:cs typeface="Lato"/>
              <a:sym typeface="Lato"/>
            </a:endParaRPr>
          </a:p>
        </p:txBody>
      </p:sp>
      <p:sp>
        <p:nvSpPr>
          <p:cNvPr id="275" name="Google Shape;275;p19"/>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29.46279429522818</a:t>
            </a:r>
            <a:endParaRPr sz="1300">
              <a:latin typeface="Lato"/>
              <a:ea typeface="Lato"/>
              <a:cs typeface="Lato"/>
              <a:sym typeface="Lato"/>
            </a:endParaRPr>
          </a:p>
        </p:txBody>
      </p:sp>
      <p:sp>
        <p:nvSpPr>
          <p:cNvPr id="276" name="Google Shape;276;p19"/>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8.000317911307016</a:t>
            </a:r>
            <a:endParaRPr sz="1300">
              <a:latin typeface="Lato"/>
              <a:ea typeface="Lato"/>
              <a:cs typeface="Lato"/>
              <a:sym typeface="Lato"/>
            </a:endParaRPr>
          </a:p>
        </p:txBody>
      </p:sp>
      <p:sp>
        <p:nvSpPr>
          <p:cNvPr id="277" name="Google Shape;277;p19"/>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30.47159914192822</a:t>
            </a:r>
            <a:endParaRPr sz="1300">
              <a:latin typeface="Lato"/>
              <a:ea typeface="Lato"/>
              <a:cs typeface="Lato"/>
              <a:sym typeface="Lato"/>
            </a:endParaRPr>
          </a:p>
        </p:txBody>
      </p:sp>
      <p:sp>
        <p:nvSpPr>
          <p:cNvPr id="278" name="Google Shape;278;p19"/>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8.509229183197021</a:t>
            </a:r>
            <a:endParaRPr sz="1300">
              <a:latin typeface="Lato"/>
              <a:ea typeface="Lato"/>
              <a:cs typeface="Lato"/>
              <a:sym typeface="Lato"/>
            </a:endParaRPr>
          </a:p>
        </p:txBody>
      </p:sp>
      <p:sp>
        <p:nvSpPr>
          <p:cNvPr id="279" name="Google Shape;279;p19"/>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img006</a:t>
            </a:r>
            <a:endParaRPr b="1" sz="2300">
              <a:solidFill>
                <a:srgbClr val="E69138"/>
              </a:solidFill>
              <a:latin typeface="Times New Roman"/>
              <a:ea typeface="Times New Roman"/>
              <a:cs typeface="Times New Roman"/>
              <a:sym typeface="Times New Roman"/>
            </a:endParaRPr>
          </a:p>
        </p:txBody>
      </p:sp>
      <p:pic>
        <p:nvPicPr>
          <p:cNvPr id="280" name="Google Shape;280;p19"/>
          <p:cNvPicPr preferRelativeResize="0"/>
          <p:nvPr/>
        </p:nvPicPr>
        <p:blipFill>
          <a:blip r:embed="rId3">
            <a:alphaModFix/>
          </a:blip>
          <a:stretch>
            <a:fillRect/>
          </a:stretch>
        </p:blipFill>
        <p:spPr>
          <a:xfrm>
            <a:off x="4306474" y="259874"/>
            <a:ext cx="2198900" cy="2198900"/>
          </a:xfrm>
          <a:prstGeom prst="rect">
            <a:avLst/>
          </a:prstGeom>
          <a:noFill/>
          <a:ln>
            <a:noFill/>
          </a:ln>
        </p:spPr>
      </p:pic>
      <p:pic>
        <p:nvPicPr>
          <p:cNvPr id="281" name="Google Shape;281;p19"/>
          <p:cNvPicPr preferRelativeResize="0"/>
          <p:nvPr/>
        </p:nvPicPr>
        <p:blipFill>
          <a:blip r:embed="rId4">
            <a:alphaModFix/>
          </a:blip>
          <a:stretch>
            <a:fillRect/>
          </a:stretch>
        </p:blipFill>
        <p:spPr>
          <a:xfrm>
            <a:off x="6696299" y="259849"/>
            <a:ext cx="2198900" cy="2198900"/>
          </a:xfrm>
          <a:prstGeom prst="rect">
            <a:avLst/>
          </a:prstGeom>
          <a:noFill/>
          <a:ln>
            <a:noFill/>
          </a:ln>
        </p:spPr>
      </p:pic>
      <p:pic>
        <p:nvPicPr>
          <p:cNvPr id="282" name="Google Shape;282;p19"/>
          <p:cNvPicPr preferRelativeResize="0"/>
          <p:nvPr/>
        </p:nvPicPr>
        <p:blipFill>
          <a:blip r:embed="rId5">
            <a:alphaModFix/>
          </a:blip>
          <a:stretch>
            <a:fillRect/>
          </a:stretch>
        </p:blipFill>
        <p:spPr>
          <a:xfrm>
            <a:off x="1916661" y="264274"/>
            <a:ext cx="2198900" cy="219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cxnSp>
        <p:nvCxnSpPr>
          <p:cNvPr id="287" name="Google Shape;287;p20"/>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88" name="Google Shape;288;p20"/>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89" name="Google Shape;289;p20"/>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90" name="Google Shape;290;p20"/>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91" name="Google Shape;291;p20"/>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92" name="Google Shape;292;p20"/>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93" name="Google Shape;293;p20"/>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294" name="Google Shape;294;p20"/>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295" name="Google Shape;295;p20"/>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296" name="Google Shape;296;p20"/>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297" name="Google Shape;297;p20"/>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298" name="Google Shape;298;p20"/>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299" name="Google Shape;299;p20"/>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300" name="Google Shape;300;p20"/>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301" name="Google Shape;301;p20"/>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302" name="Google Shape;302;p20"/>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[[137.58363093 125.33895947 150.12894999]</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[179.74365129 177.86055308 177.88855732]</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[134.53751936  25.84523095  89.34283027]]</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303" name="Google Shape;303;p20"/>
          <p:cNvSpPr txBox="1"/>
          <p:nvPr/>
        </p:nvSpPr>
        <p:spPr>
          <a:xfrm>
            <a:off x="4300588" y="2536188"/>
            <a:ext cx="223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[[131.         122.         148.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[182.01700553 180.37682556 179.93547364]</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[136.33849156  27.47043577  89.86564886]</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[162.6287935  142.51971574 153.37038802]]</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304" name="Google Shape;304;p20"/>
          <p:cNvSpPr txBox="1"/>
          <p:nvPr/>
        </p:nvSpPr>
        <p:spPr>
          <a:xfrm>
            <a:off x="6676888" y="2536197"/>
            <a:ext cx="223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[[132.49661237 118.         147.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[175.41251047 139.         144.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[147.07467766 142.88674752 159.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[181.         179.         178.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[132.1864231   22.97833855  86.1864231 ]]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305" name="Google Shape;305;p20"/>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16.047128013619226</a:t>
            </a:r>
            <a:endParaRPr sz="1300">
              <a:latin typeface="Lato"/>
              <a:ea typeface="Lato"/>
              <a:cs typeface="Lato"/>
              <a:sym typeface="Lato"/>
            </a:endParaRPr>
          </a:p>
        </p:txBody>
      </p:sp>
      <p:sp>
        <p:nvSpPr>
          <p:cNvPr id="306" name="Google Shape;306;p20"/>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13.528098315773175</a:t>
            </a:r>
            <a:endParaRPr sz="1300">
              <a:latin typeface="Lato"/>
              <a:ea typeface="Lato"/>
              <a:cs typeface="Lato"/>
              <a:sym typeface="Lato"/>
            </a:endParaRPr>
          </a:p>
        </p:txBody>
      </p:sp>
      <p:sp>
        <p:nvSpPr>
          <p:cNvPr id="307" name="Google Shape;307;p20"/>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12.587268468423343</a:t>
            </a:r>
            <a:endParaRPr sz="1300">
              <a:latin typeface="Lato"/>
              <a:ea typeface="Lato"/>
              <a:cs typeface="Lato"/>
              <a:sym typeface="Lato"/>
            </a:endParaRPr>
          </a:p>
        </p:txBody>
      </p:sp>
      <p:sp>
        <p:nvSpPr>
          <p:cNvPr id="308" name="Google Shape;308;p20"/>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20.37724127712698</a:t>
            </a:r>
            <a:endParaRPr sz="1300">
              <a:latin typeface="Lato"/>
              <a:ea typeface="Lato"/>
              <a:cs typeface="Lato"/>
              <a:sym typeface="Lato"/>
            </a:endParaRPr>
          </a:p>
        </p:txBody>
      </p:sp>
      <p:sp>
        <p:nvSpPr>
          <p:cNvPr id="309" name="Google Shape;309;p20"/>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5.22511016925176</a:t>
            </a:r>
            <a:endParaRPr sz="1300">
              <a:latin typeface="Lato"/>
              <a:ea typeface="Lato"/>
              <a:cs typeface="Lato"/>
              <a:sym typeface="Lato"/>
            </a:endParaRPr>
          </a:p>
        </p:txBody>
      </p:sp>
      <p:sp>
        <p:nvSpPr>
          <p:cNvPr id="310" name="Google Shape;310;p20"/>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23.42715256458031</a:t>
            </a:r>
            <a:endParaRPr sz="1300">
              <a:latin typeface="Lato"/>
              <a:ea typeface="Lato"/>
              <a:cs typeface="Lato"/>
              <a:sym typeface="Lato"/>
            </a:endParaRPr>
          </a:p>
        </p:txBody>
      </p:sp>
      <p:sp>
        <p:nvSpPr>
          <p:cNvPr id="311" name="Google Shape;311;p20"/>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6.748797802130381</a:t>
            </a:r>
            <a:endParaRPr sz="1300">
              <a:latin typeface="Lato"/>
              <a:ea typeface="Lato"/>
              <a:cs typeface="Lato"/>
              <a:sym typeface="Lato"/>
            </a:endParaRPr>
          </a:p>
        </p:txBody>
      </p:sp>
      <p:sp>
        <p:nvSpPr>
          <p:cNvPr id="312" name="Google Shape;312;p20"/>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24.79287357464852</a:t>
            </a:r>
            <a:endParaRPr sz="1300">
              <a:latin typeface="Lato"/>
              <a:ea typeface="Lato"/>
              <a:cs typeface="Lato"/>
              <a:sym typeface="Lato"/>
            </a:endParaRPr>
          </a:p>
        </p:txBody>
      </p:sp>
      <p:sp>
        <p:nvSpPr>
          <p:cNvPr id="313" name="Google Shape;313;p20"/>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9.639236807823181</a:t>
            </a:r>
            <a:endParaRPr sz="1300">
              <a:latin typeface="Lato"/>
              <a:ea typeface="Lato"/>
              <a:cs typeface="Lato"/>
              <a:sym typeface="Lato"/>
            </a:endParaRPr>
          </a:p>
        </p:txBody>
      </p:sp>
      <p:sp>
        <p:nvSpPr>
          <p:cNvPr id="314" name="Google Shape;314;p20"/>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img007</a:t>
            </a:r>
            <a:endParaRPr b="1" sz="2300">
              <a:solidFill>
                <a:srgbClr val="E69138"/>
              </a:solidFill>
              <a:latin typeface="Times New Roman"/>
              <a:ea typeface="Times New Roman"/>
              <a:cs typeface="Times New Roman"/>
              <a:sym typeface="Times New Roman"/>
            </a:endParaRPr>
          </a:p>
        </p:txBody>
      </p:sp>
      <p:pic>
        <p:nvPicPr>
          <p:cNvPr id="315" name="Google Shape;315;p20"/>
          <p:cNvPicPr preferRelativeResize="0"/>
          <p:nvPr/>
        </p:nvPicPr>
        <p:blipFill>
          <a:blip r:embed="rId3">
            <a:alphaModFix/>
          </a:blip>
          <a:stretch>
            <a:fillRect/>
          </a:stretch>
        </p:blipFill>
        <p:spPr>
          <a:xfrm>
            <a:off x="4319974" y="259849"/>
            <a:ext cx="2198925" cy="2198925"/>
          </a:xfrm>
          <a:prstGeom prst="rect">
            <a:avLst/>
          </a:prstGeom>
          <a:noFill/>
          <a:ln>
            <a:noFill/>
          </a:ln>
        </p:spPr>
      </p:pic>
      <p:pic>
        <p:nvPicPr>
          <p:cNvPr id="316" name="Google Shape;316;p20"/>
          <p:cNvPicPr preferRelativeResize="0"/>
          <p:nvPr/>
        </p:nvPicPr>
        <p:blipFill>
          <a:blip r:embed="rId4">
            <a:alphaModFix/>
          </a:blip>
          <a:stretch>
            <a:fillRect/>
          </a:stretch>
        </p:blipFill>
        <p:spPr>
          <a:xfrm>
            <a:off x="6723324" y="259824"/>
            <a:ext cx="2198925" cy="2198925"/>
          </a:xfrm>
          <a:prstGeom prst="rect">
            <a:avLst/>
          </a:prstGeom>
          <a:noFill/>
          <a:ln>
            <a:noFill/>
          </a:ln>
        </p:spPr>
      </p:pic>
      <p:pic>
        <p:nvPicPr>
          <p:cNvPr id="317" name="Google Shape;317;p20"/>
          <p:cNvPicPr preferRelativeResize="0"/>
          <p:nvPr/>
        </p:nvPicPr>
        <p:blipFill>
          <a:blip r:embed="rId5">
            <a:alphaModFix/>
          </a:blip>
          <a:stretch>
            <a:fillRect/>
          </a:stretch>
        </p:blipFill>
        <p:spPr>
          <a:xfrm>
            <a:off x="1916636" y="264274"/>
            <a:ext cx="2198925" cy="219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cxnSp>
        <p:nvCxnSpPr>
          <p:cNvPr id="322" name="Google Shape;322;p21"/>
          <p:cNvCxnSpPr/>
          <p:nvPr/>
        </p:nvCxnSpPr>
        <p:spPr>
          <a:xfrm>
            <a:off x="105175" y="2458750"/>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23" name="Google Shape;323;p21"/>
          <p:cNvCxnSpPr/>
          <p:nvPr/>
        </p:nvCxnSpPr>
        <p:spPr>
          <a:xfrm>
            <a:off x="105175" y="33369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24" name="Google Shape;324;p21"/>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25" name="Google Shape;325;p21"/>
          <p:cNvCxnSpPr/>
          <p:nvPr/>
        </p:nvCxnSpPr>
        <p:spPr>
          <a:xfrm>
            <a:off x="105175" y="39100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26" name="Google Shape;326;p21"/>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27" name="Google Shape;327;p21"/>
          <p:cNvCxnSpPr/>
          <p:nvPr/>
        </p:nvCxnSpPr>
        <p:spPr>
          <a:xfrm>
            <a:off x="105175" y="448322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28" name="Google Shape;328;p21"/>
          <p:cNvCxnSpPr/>
          <p:nvPr/>
        </p:nvCxnSpPr>
        <p:spPr>
          <a:xfrm>
            <a:off x="105175" y="5056375"/>
            <a:ext cx="8856600" cy="0"/>
          </a:xfrm>
          <a:prstGeom prst="straightConnector1">
            <a:avLst/>
          </a:prstGeom>
          <a:noFill/>
          <a:ln cap="flat" cmpd="sng" w="38100">
            <a:solidFill>
              <a:srgbClr val="4A86E8"/>
            </a:solidFill>
            <a:prstDash val="solid"/>
            <a:round/>
            <a:headEnd len="med" w="med" type="none"/>
            <a:tailEnd len="med" w="med" type="none"/>
          </a:ln>
        </p:spPr>
      </p:cxnSp>
      <p:cxnSp>
        <p:nvCxnSpPr>
          <p:cNvPr id="329" name="Google Shape;329;p21"/>
          <p:cNvCxnSpPr/>
          <p:nvPr/>
        </p:nvCxnSpPr>
        <p:spPr>
          <a:xfrm>
            <a:off x="1840725" y="2448225"/>
            <a:ext cx="0" cy="2590200"/>
          </a:xfrm>
          <a:prstGeom prst="straightConnector1">
            <a:avLst/>
          </a:prstGeom>
          <a:noFill/>
          <a:ln cap="flat" cmpd="sng" w="76200">
            <a:solidFill>
              <a:srgbClr val="FF9900"/>
            </a:solidFill>
            <a:prstDash val="solid"/>
            <a:round/>
            <a:headEnd len="med" w="med" type="none"/>
            <a:tailEnd len="med" w="med" type="none"/>
          </a:ln>
        </p:spPr>
      </p:cxnSp>
      <p:sp>
        <p:nvSpPr>
          <p:cNvPr id="330" name="Google Shape;330;p21"/>
          <p:cNvSpPr txBox="1"/>
          <p:nvPr/>
        </p:nvSpPr>
        <p:spPr>
          <a:xfrm>
            <a:off x="262950" y="2628425"/>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Colors</a:t>
            </a:r>
            <a:endParaRPr b="1" sz="2300">
              <a:solidFill>
                <a:schemeClr val="accent1"/>
              </a:solidFill>
              <a:latin typeface="Times New Roman"/>
              <a:ea typeface="Times New Roman"/>
              <a:cs typeface="Times New Roman"/>
              <a:sym typeface="Times New Roman"/>
            </a:endParaRPr>
          </a:p>
        </p:txBody>
      </p:sp>
      <p:sp>
        <p:nvSpPr>
          <p:cNvPr id="331" name="Google Shape;331;p21"/>
          <p:cNvSpPr txBox="1"/>
          <p:nvPr/>
        </p:nvSpPr>
        <p:spPr>
          <a:xfrm>
            <a:off x="105175" y="3336900"/>
            <a:ext cx="1735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Fitness (pp)</a:t>
            </a:r>
            <a:endParaRPr b="1" sz="2300">
              <a:solidFill>
                <a:schemeClr val="accent1"/>
              </a:solidFill>
              <a:latin typeface="Times New Roman"/>
              <a:ea typeface="Times New Roman"/>
              <a:cs typeface="Times New Roman"/>
              <a:sym typeface="Times New Roman"/>
            </a:endParaRPr>
          </a:p>
        </p:txBody>
      </p:sp>
      <p:sp>
        <p:nvSpPr>
          <p:cNvPr id="332" name="Google Shape;332;p21"/>
          <p:cNvSpPr txBox="1"/>
          <p:nvPr/>
        </p:nvSpPr>
        <p:spPr>
          <a:xfrm>
            <a:off x="262950" y="392725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PSNR</a:t>
            </a:r>
            <a:endParaRPr b="1" sz="2300">
              <a:solidFill>
                <a:schemeClr val="accent1"/>
              </a:solidFill>
              <a:latin typeface="Times New Roman"/>
              <a:ea typeface="Times New Roman"/>
              <a:cs typeface="Times New Roman"/>
              <a:sym typeface="Times New Roman"/>
            </a:endParaRPr>
          </a:p>
        </p:txBody>
      </p:sp>
      <p:sp>
        <p:nvSpPr>
          <p:cNvPr id="333" name="Google Shape;333;p21"/>
          <p:cNvSpPr txBox="1"/>
          <p:nvPr/>
        </p:nvSpPr>
        <p:spPr>
          <a:xfrm>
            <a:off x="105175" y="4500400"/>
            <a:ext cx="15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Time (min)</a:t>
            </a:r>
            <a:endParaRPr b="1" sz="2300">
              <a:solidFill>
                <a:schemeClr val="accent1"/>
              </a:solidFill>
              <a:latin typeface="Times New Roman"/>
              <a:ea typeface="Times New Roman"/>
              <a:cs typeface="Times New Roman"/>
              <a:sym typeface="Times New Roman"/>
            </a:endParaRPr>
          </a:p>
        </p:txBody>
      </p:sp>
      <p:cxnSp>
        <p:nvCxnSpPr>
          <p:cNvPr id="334" name="Google Shape;334;p21"/>
          <p:cNvCxnSpPr/>
          <p:nvPr/>
        </p:nvCxnSpPr>
        <p:spPr>
          <a:xfrm rot="10800000">
            <a:off x="4191475" y="2448200"/>
            <a:ext cx="0" cy="2632200"/>
          </a:xfrm>
          <a:prstGeom prst="straightConnector1">
            <a:avLst/>
          </a:prstGeom>
          <a:noFill/>
          <a:ln cap="flat" cmpd="sng" w="38100">
            <a:solidFill>
              <a:srgbClr val="4A86E8"/>
            </a:solidFill>
            <a:prstDash val="solid"/>
            <a:round/>
            <a:headEnd len="med" w="med" type="none"/>
            <a:tailEnd len="med" w="med" type="none"/>
          </a:ln>
        </p:spPr>
      </p:cxnSp>
      <p:cxnSp>
        <p:nvCxnSpPr>
          <p:cNvPr id="335" name="Google Shape;335;p21"/>
          <p:cNvCxnSpPr/>
          <p:nvPr/>
        </p:nvCxnSpPr>
        <p:spPr>
          <a:xfrm flipH="1" rot="10800000">
            <a:off x="6647400" y="2471925"/>
            <a:ext cx="300" cy="2587500"/>
          </a:xfrm>
          <a:prstGeom prst="straightConnector1">
            <a:avLst/>
          </a:prstGeom>
          <a:noFill/>
          <a:ln cap="flat" cmpd="sng" w="38100">
            <a:solidFill>
              <a:srgbClr val="4A86E8"/>
            </a:solidFill>
            <a:prstDash val="solid"/>
            <a:round/>
            <a:headEnd len="med" w="med" type="none"/>
            <a:tailEnd len="med" w="med" type="none"/>
          </a:ln>
        </p:spPr>
      </p:cxnSp>
      <p:cxnSp>
        <p:nvCxnSpPr>
          <p:cNvPr id="336" name="Google Shape;336;p21"/>
          <p:cNvCxnSpPr/>
          <p:nvPr/>
        </p:nvCxnSpPr>
        <p:spPr>
          <a:xfrm flipH="1" rot="10800000">
            <a:off x="8943775" y="2449575"/>
            <a:ext cx="300" cy="2587500"/>
          </a:xfrm>
          <a:prstGeom prst="straightConnector1">
            <a:avLst/>
          </a:prstGeom>
          <a:noFill/>
          <a:ln cap="flat" cmpd="sng" w="38100">
            <a:solidFill>
              <a:srgbClr val="4A86E8"/>
            </a:solidFill>
            <a:prstDash val="solid"/>
            <a:round/>
            <a:headEnd len="med" w="med" type="none"/>
            <a:tailEnd len="med" w="med" type="none"/>
          </a:ln>
        </p:spPr>
      </p:cxnSp>
      <p:sp>
        <p:nvSpPr>
          <p:cNvPr id="337" name="Google Shape;337;p21"/>
          <p:cNvSpPr txBox="1"/>
          <p:nvPr/>
        </p:nvSpPr>
        <p:spPr>
          <a:xfrm>
            <a:off x="1949450" y="2571750"/>
            <a:ext cx="21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[[178.67502017 175.7771419  175.85689333]</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[129.27447752  24.182075    80.72762095]</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[130.87821756 122.26907769 147.93349475]]</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338" name="Google Shape;338;p21"/>
          <p:cNvSpPr txBox="1"/>
          <p:nvPr/>
        </p:nvSpPr>
        <p:spPr>
          <a:xfrm>
            <a:off x="4300588" y="2536188"/>
            <a:ext cx="223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[[129.          24.          83.23564528]</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[124.         118.15071698 141.94133426]</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[142.89083921 140.16746331 154.49659063]</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[179.         177.         176.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339" name="Google Shape;339;p21"/>
          <p:cNvSpPr txBox="1"/>
          <p:nvPr/>
        </p:nvSpPr>
        <p:spPr>
          <a:xfrm>
            <a:off x="6676888" y="2536197"/>
            <a:ext cx="223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[[151.         140.         160.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[149.59847716  57.59847716 108.00287996]</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[129.         120.         147.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[129.          19.          78.        ]</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 [180.         178.         177.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a:p>
            <a:pPr indent="0" lvl="0" marL="0" rtl="0" algn="l">
              <a:spcBef>
                <a:spcPts val="0"/>
              </a:spcBef>
              <a:spcAft>
                <a:spcPts val="0"/>
              </a:spcAft>
              <a:buNone/>
            </a:pPr>
            <a:r>
              <a:t/>
            </a:r>
            <a:endParaRPr b="1" sz="700">
              <a:latin typeface="Lato"/>
              <a:ea typeface="Lato"/>
              <a:cs typeface="Lato"/>
              <a:sym typeface="Lato"/>
            </a:endParaRPr>
          </a:p>
        </p:txBody>
      </p:sp>
      <p:sp>
        <p:nvSpPr>
          <p:cNvPr id="340" name="Google Shape;340;p21"/>
          <p:cNvSpPr txBox="1"/>
          <p:nvPr/>
        </p:nvSpPr>
        <p:spPr>
          <a:xfrm>
            <a:off x="2064950" y="34234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14.286955470729337</a:t>
            </a:r>
            <a:endParaRPr sz="1300">
              <a:latin typeface="Lato"/>
              <a:ea typeface="Lato"/>
              <a:cs typeface="Lato"/>
              <a:sym typeface="Lato"/>
            </a:endParaRPr>
          </a:p>
        </p:txBody>
      </p:sp>
      <p:sp>
        <p:nvSpPr>
          <p:cNvPr id="341" name="Google Shape;341;p21"/>
          <p:cNvSpPr txBox="1"/>
          <p:nvPr/>
        </p:nvSpPr>
        <p:spPr>
          <a:xfrm>
            <a:off x="44682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11.74208506173433</a:t>
            </a:r>
            <a:endParaRPr sz="1300">
              <a:latin typeface="Lato"/>
              <a:ea typeface="Lato"/>
              <a:cs typeface="Lato"/>
              <a:sym typeface="Lato"/>
            </a:endParaRPr>
          </a:p>
        </p:txBody>
      </p:sp>
      <p:sp>
        <p:nvSpPr>
          <p:cNvPr id="342" name="Google Shape;342;p21"/>
          <p:cNvSpPr txBox="1"/>
          <p:nvPr/>
        </p:nvSpPr>
        <p:spPr>
          <a:xfrm>
            <a:off x="6844588" y="34310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10.878644512864748</a:t>
            </a:r>
            <a:endParaRPr sz="1300">
              <a:latin typeface="Lato"/>
              <a:ea typeface="Lato"/>
              <a:cs typeface="Lato"/>
              <a:sym typeface="Lato"/>
            </a:endParaRPr>
          </a:p>
        </p:txBody>
      </p:sp>
      <p:sp>
        <p:nvSpPr>
          <p:cNvPr id="343" name="Google Shape;343;p21"/>
          <p:cNvSpPr txBox="1"/>
          <p:nvPr/>
        </p:nvSpPr>
        <p:spPr>
          <a:xfrm>
            <a:off x="2064950"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21.39986906972702</a:t>
            </a:r>
            <a:endParaRPr sz="1300">
              <a:latin typeface="Lato"/>
              <a:ea typeface="Lato"/>
              <a:cs typeface="Lato"/>
              <a:sym typeface="Lato"/>
            </a:endParaRPr>
          </a:p>
        </p:txBody>
      </p:sp>
      <p:sp>
        <p:nvSpPr>
          <p:cNvPr id="344" name="Google Shape;344;p21"/>
          <p:cNvSpPr txBox="1"/>
          <p:nvPr/>
        </p:nvSpPr>
        <p:spPr>
          <a:xfrm>
            <a:off x="2064950"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5.31704181432724</a:t>
            </a:r>
            <a:endParaRPr sz="1300">
              <a:latin typeface="Lato"/>
              <a:ea typeface="Lato"/>
              <a:cs typeface="Lato"/>
              <a:sym typeface="Lato"/>
            </a:endParaRPr>
          </a:p>
        </p:txBody>
      </p:sp>
      <p:sp>
        <p:nvSpPr>
          <p:cNvPr id="345" name="Google Shape;345;p21"/>
          <p:cNvSpPr txBox="1"/>
          <p:nvPr/>
        </p:nvSpPr>
        <p:spPr>
          <a:xfrm>
            <a:off x="44682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24.95458178191465</a:t>
            </a:r>
            <a:endParaRPr sz="1300">
              <a:latin typeface="Lato"/>
              <a:ea typeface="Lato"/>
              <a:cs typeface="Lato"/>
              <a:sym typeface="Lato"/>
            </a:endParaRPr>
          </a:p>
        </p:txBody>
      </p:sp>
      <p:sp>
        <p:nvSpPr>
          <p:cNvPr id="346" name="Google Shape;346;p21"/>
          <p:cNvSpPr txBox="1"/>
          <p:nvPr/>
        </p:nvSpPr>
        <p:spPr>
          <a:xfrm>
            <a:off x="44682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5.4144727945327755</a:t>
            </a:r>
            <a:endParaRPr sz="1300">
              <a:latin typeface="Lato"/>
              <a:ea typeface="Lato"/>
              <a:cs typeface="Lato"/>
              <a:sym typeface="Lato"/>
            </a:endParaRPr>
          </a:p>
        </p:txBody>
      </p:sp>
      <p:sp>
        <p:nvSpPr>
          <p:cNvPr id="347" name="Google Shape;347;p21"/>
          <p:cNvSpPr txBox="1"/>
          <p:nvPr/>
        </p:nvSpPr>
        <p:spPr>
          <a:xfrm>
            <a:off x="6844588" y="400420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25.12823600534301</a:t>
            </a:r>
            <a:endParaRPr sz="1300">
              <a:latin typeface="Lato"/>
              <a:ea typeface="Lato"/>
              <a:cs typeface="Lato"/>
              <a:sym typeface="Lato"/>
            </a:endParaRPr>
          </a:p>
        </p:txBody>
      </p:sp>
      <p:sp>
        <p:nvSpPr>
          <p:cNvPr id="348" name="Google Shape;348;p21"/>
          <p:cNvSpPr txBox="1"/>
          <p:nvPr/>
        </p:nvSpPr>
        <p:spPr>
          <a:xfrm>
            <a:off x="6844588" y="4577350"/>
            <a:ext cx="19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8.286703701814016</a:t>
            </a:r>
            <a:endParaRPr sz="1300">
              <a:latin typeface="Lato"/>
              <a:ea typeface="Lato"/>
              <a:cs typeface="Lato"/>
              <a:sym typeface="Lato"/>
            </a:endParaRPr>
          </a:p>
        </p:txBody>
      </p:sp>
      <p:sp>
        <p:nvSpPr>
          <p:cNvPr id="349" name="Google Shape;349;p21"/>
          <p:cNvSpPr txBox="1"/>
          <p:nvPr/>
        </p:nvSpPr>
        <p:spPr>
          <a:xfrm>
            <a:off x="315475" y="1041800"/>
            <a:ext cx="11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E69138"/>
                </a:solidFill>
                <a:latin typeface="Times New Roman"/>
                <a:ea typeface="Times New Roman"/>
                <a:cs typeface="Times New Roman"/>
                <a:sym typeface="Times New Roman"/>
              </a:rPr>
              <a:t>img008</a:t>
            </a:r>
            <a:endParaRPr b="1" sz="2300">
              <a:solidFill>
                <a:srgbClr val="E69138"/>
              </a:solidFill>
              <a:latin typeface="Times New Roman"/>
              <a:ea typeface="Times New Roman"/>
              <a:cs typeface="Times New Roman"/>
              <a:sym typeface="Times New Roman"/>
            </a:endParaRPr>
          </a:p>
        </p:txBody>
      </p:sp>
      <p:pic>
        <p:nvPicPr>
          <p:cNvPr id="350" name="Google Shape;350;p21"/>
          <p:cNvPicPr preferRelativeResize="0"/>
          <p:nvPr/>
        </p:nvPicPr>
        <p:blipFill>
          <a:blip r:embed="rId3">
            <a:alphaModFix/>
          </a:blip>
          <a:stretch>
            <a:fillRect/>
          </a:stretch>
        </p:blipFill>
        <p:spPr>
          <a:xfrm>
            <a:off x="4319986" y="259874"/>
            <a:ext cx="2198900" cy="2198900"/>
          </a:xfrm>
          <a:prstGeom prst="rect">
            <a:avLst/>
          </a:prstGeom>
          <a:noFill/>
          <a:ln>
            <a:noFill/>
          </a:ln>
        </p:spPr>
      </p:pic>
      <p:pic>
        <p:nvPicPr>
          <p:cNvPr id="351" name="Google Shape;351;p21"/>
          <p:cNvPicPr preferRelativeResize="0"/>
          <p:nvPr/>
        </p:nvPicPr>
        <p:blipFill>
          <a:blip r:embed="rId4">
            <a:alphaModFix/>
          </a:blip>
          <a:stretch>
            <a:fillRect/>
          </a:stretch>
        </p:blipFill>
        <p:spPr>
          <a:xfrm>
            <a:off x="6716374" y="259874"/>
            <a:ext cx="2198900" cy="2198900"/>
          </a:xfrm>
          <a:prstGeom prst="rect">
            <a:avLst/>
          </a:prstGeom>
          <a:noFill/>
          <a:ln>
            <a:noFill/>
          </a:ln>
        </p:spPr>
      </p:pic>
      <p:pic>
        <p:nvPicPr>
          <p:cNvPr id="352" name="Google Shape;352;p21"/>
          <p:cNvPicPr preferRelativeResize="0"/>
          <p:nvPr/>
        </p:nvPicPr>
        <p:blipFill>
          <a:blip r:embed="rId5">
            <a:alphaModFix/>
          </a:blip>
          <a:stretch>
            <a:fillRect/>
          </a:stretch>
        </p:blipFill>
        <p:spPr>
          <a:xfrm>
            <a:off x="1923586" y="259849"/>
            <a:ext cx="2198900" cy="219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