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8698-B5CB-4A7C-9FBB-B33954BD56C2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9BA7-5A91-428E-ADCE-EF7D8532C8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3714151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6328890" y="2164665"/>
            <a:ext cx="1754660" cy="10050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FPGA</a:t>
            </a:r>
            <a:endParaRPr lang="en-US" dirty="0"/>
          </a:p>
        </p:txBody>
      </p:sp>
      <p:cxnSp>
        <p:nvCxnSpPr>
          <p:cNvPr id="12" name="Lige pilforbindelse 11"/>
          <p:cNvCxnSpPr>
            <a:stCxn id="7" idx="3"/>
            <a:endCxn id="8" idx="1"/>
          </p:cNvCxnSpPr>
          <p:nvPr/>
        </p:nvCxnSpPr>
        <p:spPr>
          <a:xfrm>
            <a:off x="5468811" y="2667173"/>
            <a:ext cx="86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5662012" y="2291489"/>
            <a:ext cx="47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SPI</a:t>
            </a:r>
            <a:endParaRPr lang="en-US" dirty="0"/>
          </a:p>
        </p:txBody>
      </p:sp>
      <p:sp>
        <p:nvSpPr>
          <p:cNvPr id="18" name="Afrundet rektangel 17"/>
          <p:cNvSpPr/>
          <p:nvPr/>
        </p:nvSpPr>
        <p:spPr>
          <a:xfrm>
            <a:off x="8896865" y="2158315"/>
            <a:ext cx="1581665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EMG30</a:t>
            </a:r>
          </a:p>
          <a:p>
            <a:pPr algn="ctr"/>
            <a:r>
              <a:rPr lang="da-DK" dirty="0" smtClean="0"/>
              <a:t>Motor</a:t>
            </a:r>
            <a:endParaRPr lang="en-US" dirty="0"/>
          </a:p>
        </p:txBody>
      </p:sp>
      <p:cxnSp>
        <p:nvCxnSpPr>
          <p:cNvPr id="25" name="Buet forbindelse 24"/>
          <p:cNvCxnSpPr>
            <a:stCxn id="18" idx="2"/>
            <a:endCxn id="8" idx="2"/>
          </p:cNvCxnSpPr>
          <p:nvPr/>
        </p:nvCxnSpPr>
        <p:spPr>
          <a:xfrm rot="5400000">
            <a:off x="8446959" y="1928941"/>
            <a:ext cx="12700" cy="2481478"/>
          </a:xfrm>
          <a:prstGeom prst="curvedConnector3">
            <a:avLst>
              <a:gd name="adj1" fmla="val 46540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kstfelt 26"/>
          <p:cNvSpPr txBox="1"/>
          <p:nvPr/>
        </p:nvSpPr>
        <p:spPr>
          <a:xfrm>
            <a:off x="8134866" y="1359243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PWM</a:t>
            </a:r>
            <a:endParaRPr lang="en-US" dirty="0"/>
          </a:p>
        </p:txBody>
      </p:sp>
      <p:sp>
        <p:nvSpPr>
          <p:cNvPr id="28" name="Tekstfelt 27"/>
          <p:cNvSpPr txBox="1"/>
          <p:nvPr/>
        </p:nvSpPr>
        <p:spPr>
          <a:xfrm>
            <a:off x="7908325" y="3690551"/>
            <a:ext cx="121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Encoder Ticks</a:t>
            </a:r>
            <a:endParaRPr lang="en-US" dirty="0"/>
          </a:p>
        </p:txBody>
      </p:sp>
      <p:sp>
        <p:nvSpPr>
          <p:cNvPr id="29" name="Afrundet rektangel 28"/>
          <p:cNvSpPr/>
          <p:nvPr/>
        </p:nvSpPr>
        <p:spPr>
          <a:xfrm>
            <a:off x="1018489" y="2158315"/>
            <a:ext cx="1606377" cy="1011365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PC</a:t>
            </a:r>
            <a:endParaRPr lang="en-US" dirty="0"/>
          </a:p>
        </p:txBody>
      </p:sp>
      <p:cxnSp>
        <p:nvCxnSpPr>
          <p:cNvPr id="30" name="Lige pilforbindelse 29"/>
          <p:cNvCxnSpPr>
            <a:stCxn id="29" idx="3"/>
            <a:endCxn id="7" idx="1"/>
          </p:cNvCxnSpPr>
          <p:nvPr/>
        </p:nvCxnSpPr>
        <p:spPr>
          <a:xfrm>
            <a:off x="2624866" y="2663998"/>
            <a:ext cx="1089285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kstfelt 30"/>
          <p:cNvSpPr txBox="1"/>
          <p:nvPr/>
        </p:nvSpPr>
        <p:spPr>
          <a:xfrm>
            <a:off x="2821460" y="2297840"/>
            <a:ext cx="69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UART</a:t>
            </a:r>
            <a:endParaRPr lang="en-US" dirty="0"/>
          </a:p>
        </p:txBody>
      </p:sp>
      <p:cxnSp>
        <p:nvCxnSpPr>
          <p:cNvPr id="53" name="Buet forbindelse 52"/>
          <p:cNvCxnSpPr>
            <a:stCxn id="8" idx="0"/>
            <a:endCxn id="18" idx="0"/>
          </p:cNvCxnSpPr>
          <p:nvPr/>
        </p:nvCxnSpPr>
        <p:spPr>
          <a:xfrm rot="5400000" flipH="1" flipV="1">
            <a:off x="8443784" y="920751"/>
            <a:ext cx="6350" cy="2481478"/>
          </a:xfrm>
          <a:prstGeom prst="curvedConnector3">
            <a:avLst>
              <a:gd name="adj1" fmla="val 7462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frundet rektangel 80"/>
          <p:cNvSpPr/>
          <p:nvPr/>
        </p:nvSpPr>
        <p:spPr>
          <a:xfrm>
            <a:off x="8200767" y="1853514"/>
            <a:ext cx="2417806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frundet rektangel 18"/>
          <p:cNvSpPr/>
          <p:nvPr/>
        </p:nvSpPr>
        <p:spPr>
          <a:xfrm>
            <a:off x="4901512" y="1853514"/>
            <a:ext cx="2998573" cy="2273644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frundet rektangel 5"/>
          <p:cNvSpPr/>
          <p:nvPr/>
        </p:nvSpPr>
        <p:spPr>
          <a:xfrm>
            <a:off x="6557319" y="2012092"/>
            <a:ext cx="1178010" cy="757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PWM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7" name="Afrundet rektangel 6"/>
          <p:cNvSpPr/>
          <p:nvPr/>
        </p:nvSpPr>
        <p:spPr>
          <a:xfrm>
            <a:off x="6557319" y="3229230"/>
            <a:ext cx="1178010" cy="757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Positions-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sp>
        <p:nvSpPr>
          <p:cNvPr id="8" name="Afrundet rektangel 7"/>
          <p:cNvSpPr/>
          <p:nvPr/>
        </p:nvSpPr>
        <p:spPr>
          <a:xfrm>
            <a:off x="5078627" y="3229230"/>
            <a:ext cx="1178010" cy="757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Modul</a:t>
            </a:r>
            <a:endParaRPr lang="en-US" dirty="0"/>
          </a:p>
        </p:txBody>
      </p:sp>
      <p:cxnSp>
        <p:nvCxnSpPr>
          <p:cNvPr id="12" name="Buet forbindelse 11"/>
          <p:cNvCxnSpPr>
            <a:stCxn id="8" idx="0"/>
            <a:endCxn id="6" idx="1"/>
          </p:cNvCxnSpPr>
          <p:nvPr/>
        </p:nvCxnSpPr>
        <p:spPr>
          <a:xfrm rot="5400000" flipH="1" flipV="1">
            <a:off x="5693377" y="2365289"/>
            <a:ext cx="838197" cy="8896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Buet forbindelse 13"/>
          <p:cNvCxnSpPr>
            <a:stCxn id="7" idx="1"/>
          </p:cNvCxnSpPr>
          <p:nvPr/>
        </p:nvCxnSpPr>
        <p:spPr>
          <a:xfrm rot="10800000">
            <a:off x="6256637" y="3608171"/>
            <a:ext cx="30068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6032155" y="1530173"/>
            <a:ext cx="73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FPGA</a:t>
            </a:r>
            <a:endParaRPr lang="en-US" dirty="0"/>
          </a:p>
        </p:txBody>
      </p:sp>
      <p:sp>
        <p:nvSpPr>
          <p:cNvPr id="18" name="Tekstfelt 17"/>
          <p:cNvSpPr txBox="1"/>
          <p:nvPr/>
        </p:nvSpPr>
        <p:spPr>
          <a:xfrm>
            <a:off x="2292175" y="1530173"/>
            <a:ext cx="164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Microcontroller</a:t>
            </a:r>
            <a:endParaRPr lang="en-US" dirty="0"/>
          </a:p>
        </p:txBody>
      </p:sp>
      <p:sp>
        <p:nvSpPr>
          <p:cNvPr id="21" name="Afrundet rektangel 20"/>
          <p:cNvSpPr/>
          <p:nvPr/>
        </p:nvSpPr>
        <p:spPr>
          <a:xfrm>
            <a:off x="1626969" y="1871365"/>
            <a:ext cx="2973860" cy="2249615"/>
          </a:xfrm>
          <a:prstGeom prst="roundRect">
            <a:avLst>
              <a:gd name="adj" fmla="val 81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frundet rektangel 21"/>
          <p:cNvSpPr/>
          <p:nvPr/>
        </p:nvSpPr>
        <p:spPr>
          <a:xfrm>
            <a:off x="3323967" y="3229230"/>
            <a:ext cx="1095633" cy="757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SPI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sp>
        <p:nvSpPr>
          <p:cNvPr id="23" name="Afrundet rektangel 22"/>
          <p:cNvSpPr/>
          <p:nvPr/>
        </p:nvSpPr>
        <p:spPr>
          <a:xfrm>
            <a:off x="1820558" y="2005914"/>
            <a:ext cx="1095633" cy="757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PID</a:t>
            </a:r>
          </a:p>
          <a:p>
            <a:pPr algn="ctr"/>
            <a:r>
              <a:rPr lang="da-DK" dirty="0" smtClean="0"/>
              <a:t>Task</a:t>
            </a:r>
            <a:endParaRPr lang="en-US" dirty="0"/>
          </a:p>
        </p:txBody>
      </p:sp>
      <p:cxnSp>
        <p:nvCxnSpPr>
          <p:cNvPr id="37" name="Buet forbindelse 36"/>
          <p:cNvCxnSpPr>
            <a:stCxn id="23" idx="3"/>
            <a:endCxn id="22" idx="0"/>
          </p:cNvCxnSpPr>
          <p:nvPr/>
        </p:nvCxnSpPr>
        <p:spPr>
          <a:xfrm>
            <a:off x="2916191" y="2384855"/>
            <a:ext cx="955593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uet forbindelse 38"/>
          <p:cNvCxnSpPr>
            <a:stCxn id="22" idx="1"/>
            <a:endCxn id="23" idx="2"/>
          </p:cNvCxnSpPr>
          <p:nvPr/>
        </p:nvCxnSpPr>
        <p:spPr>
          <a:xfrm rot="10800000">
            <a:off x="2368375" y="2763797"/>
            <a:ext cx="955592" cy="8443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4419600" y="3439228"/>
            <a:ext cx="659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 flipH="1">
            <a:off x="4419601" y="3788337"/>
            <a:ext cx="6590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frundet rektangel 56"/>
          <p:cNvSpPr/>
          <p:nvPr/>
        </p:nvSpPr>
        <p:spPr>
          <a:xfrm>
            <a:off x="9510584" y="2745514"/>
            <a:ext cx="996777" cy="508427"/>
          </a:xfrm>
          <a:prstGeom prst="roundRect">
            <a:avLst>
              <a:gd name="adj" fmla="val 15399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Motor + P/T</a:t>
            </a:r>
            <a:endParaRPr lang="en-US" dirty="0"/>
          </a:p>
        </p:txBody>
      </p:sp>
      <p:sp>
        <p:nvSpPr>
          <p:cNvPr id="79" name="Afrundet rektangel 78"/>
          <p:cNvSpPr/>
          <p:nvPr/>
        </p:nvSpPr>
        <p:spPr>
          <a:xfrm>
            <a:off x="8332574" y="2092732"/>
            <a:ext cx="1000896" cy="596599"/>
          </a:xfrm>
          <a:prstGeom prst="roundRect">
            <a:avLst>
              <a:gd name="adj" fmla="val 15399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H-Bro</a:t>
            </a:r>
            <a:endParaRPr lang="en-US" dirty="0"/>
          </a:p>
        </p:txBody>
      </p:sp>
      <p:sp>
        <p:nvSpPr>
          <p:cNvPr id="80" name="Afrundet rektangel 79"/>
          <p:cNvSpPr/>
          <p:nvPr/>
        </p:nvSpPr>
        <p:spPr>
          <a:xfrm>
            <a:off x="8332574" y="3310740"/>
            <a:ext cx="1000896" cy="594859"/>
          </a:xfrm>
          <a:prstGeom prst="roundRect">
            <a:avLst>
              <a:gd name="adj" fmla="val 15399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Encoder</a:t>
            </a:r>
            <a:endParaRPr lang="en-US" dirty="0"/>
          </a:p>
        </p:txBody>
      </p:sp>
      <p:cxnSp>
        <p:nvCxnSpPr>
          <p:cNvPr id="83" name="Buet forbindelse 82"/>
          <p:cNvCxnSpPr>
            <a:stCxn id="6" idx="3"/>
            <a:endCxn id="79" idx="1"/>
          </p:cNvCxnSpPr>
          <p:nvPr/>
        </p:nvCxnSpPr>
        <p:spPr>
          <a:xfrm flipV="1">
            <a:off x="7735329" y="2391032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Buet forbindelse 89"/>
          <p:cNvCxnSpPr>
            <a:stCxn id="79" idx="3"/>
            <a:endCxn id="57" idx="0"/>
          </p:cNvCxnSpPr>
          <p:nvPr/>
        </p:nvCxnSpPr>
        <p:spPr>
          <a:xfrm>
            <a:off x="9333470" y="2391032"/>
            <a:ext cx="675503" cy="354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Buet forbindelse 91"/>
          <p:cNvCxnSpPr>
            <a:stCxn id="57" idx="2"/>
            <a:endCxn id="80" idx="3"/>
          </p:cNvCxnSpPr>
          <p:nvPr/>
        </p:nvCxnSpPr>
        <p:spPr>
          <a:xfrm rot="5400000">
            <a:off x="9494108" y="3093304"/>
            <a:ext cx="354229" cy="675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Buet forbindelse 93"/>
          <p:cNvCxnSpPr>
            <a:stCxn id="80" idx="1"/>
            <a:endCxn id="7" idx="3"/>
          </p:cNvCxnSpPr>
          <p:nvPr/>
        </p:nvCxnSpPr>
        <p:spPr>
          <a:xfrm rot="10800000" flipV="1">
            <a:off x="7735330" y="3608169"/>
            <a:ext cx="59724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kstfelt 94"/>
          <p:cNvSpPr txBox="1"/>
          <p:nvPr/>
        </p:nvSpPr>
        <p:spPr>
          <a:xfrm>
            <a:off x="8849497" y="1536351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Hansen</dc:creator>
  <cp:lastModifiedBy>Kristian Hansen</cp:lastModifiedBy>
  <cp:revision>8</cp:revision>
  <dcterms:created xsi:type="dcterms:W3CDTF">2016-05-20T19:03:05Z</dcterms:created>
  <dcterms:modified xsi:type="dcterms:W3CDTF">2016-05-20T20:06:07Z</dcterms:modified>
</cp:coreProperties>
</file>