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8698-B5CB-4A7C-9FBB-B33954BD56C2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3714151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6328890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FPGA</a:t>
            </a:r>
            <a:endParaRPr lang="en-US" dirty="0"/>
          </a:p>
        </p:txBody>
      </p:sp>
      <p:cxnSp>
        <p:nvCxnSpPr>
          <p:cNvPr id="12" name="Lige pilforbindelse 11"/>
          <p:cNvCxnSpPr>
            <a:stCxn id="7" idx="3"/>
            <a:endCxn id="8" idx="1"/>
          </p:cNvCxnSpPr>
          <p:nvPr/>
        </p:nvCxnSpPr>
        <p:spPr>
          <a:xfrm>
            <a:off x="5468811" y="2667173"/>
            <a:ext cx="860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5662012" y="2291489"/>
            <a:ext cx="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SPI</a:t>
            </a:r>
            <a:endParaRPr lang="en-US" dirty="0"/>
          </a:p>
        </p:txBody>
      </p:sp>
      <p:sp>
        <p:nvSpPr>
          <p:cNvPr id="18" name="Afrundet rektangel 17"/>
          <p:cNvSpPr/>
          <p:nvPr/>
        </p:nvSpPr>
        <p:spPr>
          <a:xfrm>
            <a:off x="8896865" y="2158315"/>
            <a:ext cx="1581665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EMG30</a:t>
            </a:r>
          </a:p>
          <a:p>
            <a:pPr algn="ctr"/>
            <a:r>
              <a:rPr lang="da-DK" dirty="0" smtClean="0"/>
              <a:t>Motor</a:t>
            </a:r>
            <a:endParaRPr lang="en-US" dirty="0"/>
          </a:p>
        </p:txBody>
      </p:sp>
      <p:cxnSp>
        <p:nvCxnSpPr>
          <p:cNvPr id="25" name="Buet forbindelse 24"/>
          <p:cNvCxnSpPr>
            <a:stCxn id="18" idx="2"/>
            <a:endCxn id="8" idx="2"/>
          </p:cNvCxnSpPr>
          <p:nvPr/>
        </p:nvCxnSpPr>
        <p:spPr>
          <a:xfrm rot="5400000">
            <a:off x="8446959" y="1928941"/>
            <a:ext cx="12700" cy="2481478"/>
          </a:xfrm>
          <a:prstGeom prst="curvedConnector3">
            <a:avLst>
              <a:gd name="adj1" fmla="val 46540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kstfelt 26"/>
          <p:cNvSpPr txBox="1"/>
          <p:nvPr/>
        </p:nvSpPr>
        <p:spPr>
          <a:xfrm>
            <a:off x="8134866" y="1359243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PWM</a:t>
            </a:r>
            <a:endParaRPr lang="en-US" dirty="0"/>
          </a:p>
        </p:txBody>
      </p:sp>
      <p:sp>
        <p:nvSpPr>
          <p:cNvPr id="28" name="Tekstfelt 27"/>
          <p:cNvSpPr txBox="1"/>
          <p:nvPr/>
        </p:nvSpPr>
        <p:spPr>
          <a:xfrm>
            <a:off x="7908325" y="3690551"/>
            <a:ext cx="121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Encoder Ticks</a:t>
            </a:r>
            <a:endParaRPr lang="en-US" dirty="0"/>
          </a:p>
        </p:txBody>
      </p:sp>
      <p:sp>
        <p:nvSpPr>
          <p:cNvPr id="29" name="Afrundet rektangel 28"/>
          <p:cNvSpPr/>
          <p:nvPr/>
        </p:nvSpPr>
        <p:spPr>
          <a:xfrm>
            <a:off x="1018489" y="2158315"/>
            <a:ext cx="1606377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PC</a:t>
            </a:r>
            <a:endParaRPr lang="en-US" dirty="0"/>
          </a:p>
        </p:txBody>
      </p:sp>
      <p:cxnSp>
        <p:nvCxnSpPr>
          <p:cNvPr id="30" name="Lige pilforbindelse 29"/>
          <p:cNvCxnSpPr>
            <a:stCxn id="29" idx="3"/>
            <a:endCxn id="7" idx="1"/>
          </p:cNvCxnSpPr>
          <p:nvPr/>
        </p:nvCxnSpPr>
        <p:spPr>
          <a:xfrm>
            <a:off x="2624866" y="2663998"/>
            <a:ext cx="1089285" cy="3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2821460" y="2297840"/>
            <a:ext cx="69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UART</a:t>
            </a:r>
            <a:endParaRPr lang="en-US" dirty="0"/>
          </a:p>
        </p:txBody>
      </p:sp>
      <p:cxnSp>
        <p:nvCxnSpPr>
          <p:cNvPr id="53" name="Buet forbindelse 52"/>
          <p:cNvCxnSpPr>
            <a:stCxn id="8" idx="0"/>
            <a:endCxn id="18" idx="0"/>
          </p:cNvCxnSpPr>
          <p:nvPr/>
        </p:nvCxnSpPr>
        <p:spPr>
          <a:xfrm rot="5400000" flipH="1" flipV="1">
            <a:off x="8443784" y="920751"/>
            <a:ext cx="6350" cy="2481478"/>
          </a:xfrm>
          <a:prstGeom prst="curvedConnector3">
            <a:avLst>
              <a:gd name="adj1" fmla="val 7462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frundet rektangel 80"/>
          <p:cNvSpPr/>
          <p:nvPr/>
        </p:nvSpPr>
        <p:spPr>
          <a:xfrm>
            <a:off x="8200767" y="1853514"/>
            <a:ext cx="2417806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frundet rektangel 18"/>
          <p:cNvSpPr/>
          <p:nvPr/>
        </p:nvSpPr>
        <p:spPr>
          <a:xfrm>
            <a:off x="4901512" y="1853514"/>
            <a:ext cx="2998573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frundet rektangel 5"/>
          <p:cNvSpPr/>
          <p:nvPr/>
        </p:nvSpPr>
        <p:spPr>
          <a:xfrm>
            <a:off x="6557319" y="2012092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PWM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7" name="Afrundet rektangel 6"/>
          <p:cNvSpPr/>
          <p:nvPr/>
        </p:nvSpPr>
        <p:spPr>
          <a:xfrm>
            <a:off x="6557319" y="3229230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Positions-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5078627" y="3229230"/>
            <a:ext cx="1178010" cy="7578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cxnSp>
        <p:nvCxnSpPr>
          <p:cNvPr id="12" name="Buet forbindelse 11"/>
          <p:cNvCxnSpPr>
            <a:stCxn id="8" idx="0"/>
            <a:endCxn id="6" idx="1"/>
          </p:cNvCxnSpPr>
          <p:nvPr/>
        </p:nvCxnSpPr>
        <p:spPr>
          <a:xfrm rot="5400000" flipH="1" flipV="1">
            <a:off x="5693377" y="2365289"/>
            <a:ext cx="838197" cy="8896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7" idx="1"/>
          </p:cNvCxnSpPr>
          <p:nvPr/>
        </p:nvCxnSpPr>
        <p:spPr>
          <a:xfrm rot="10800000">
            <a:off x="6256637" y="3608171"/>
            <a:ext cx="30068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6032155" y="1530173"/>
            <a:ext cx="7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FPGA</a:t>
            </a:r>
            <a:endParaRPr lang="en-US" dirty="0"/>
          </a:p>
        </p:txBody>
      </p:sp>
      <p:sp>
        <p:nvSpPr>
          <p:cNvPr id="18" name="Tekstfelt 17"/>
          <p:cNvSpPr txBox="1"/>
          <p:nvPr/>
        </p:nvSpPr>
        <p:spPr>
          <a:xfrm>
            <a:off x="2292175" y="1530173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21" name="Afrundet rektangel 20"/>
          <p:cNvSpPr/>
          <p:nvPr/>
        </p:nvSpPr>
        <p:spPr>
          <a:xfrm>
            <a:off x="1626969" y="1871365"/>
            <a:ext cx="2973860" cy="2249615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frundet rektangel 21"/>
          <p:cNvSpPr/>
          <p:nvPr/>
        </p:nvSpPr>
        <p:spPr>
          <a:xfrm>
            <a:off x="3323967" y="3229230"/>
            <a:ext cx="1095633" cy="757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sp>
        <p:nvSpPr>
          <p:cNvPr id="23" name="Afrundet rektangel 22"/>
          <p:cNvSpPr/>
          <p:nvPr/>
        </p:nvSpPr>
        <p:spPr>
          <a:xfrm>
            <a:off x="1820558" y="2005914"/>
            <a:ext cx="1095633" cy="757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PID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cxnSp>
        <p:nvCxnSpPr>
          <p:cNvPr id="37" name="Buet forbindelse 36"/>
          <p:cNvCxnSpPr>
            <a:stCxn id="23" idx="3"/>
            <a:endCxn id="22" idx="0"/>
          </p:cNvCxnSpPr>
          <p:nvPr/>
        </p:nvCxnSpPr>
        <p:spPr>
          <a:xfrm>
            <a:off x="2916191" y="2384855"/>
            <a:ext cx="955593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Buet forbindelse 38"/>
          <p:cNvCxnSpPr>
            <a:stCxn id="22" idx="1"/>
            <a:endCxn id="23" idx="2"/>
          </p:cNvCxnSpPr>
          <p:nvPr/>
        </p:nvCxnSpPr>
        <p:spPr>
          <a:xfrm rot="10800000">
            <a:off x="2368375" y="2763797"/>
            <a:ext cx="955592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4419600" y="3439228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H="1">
            <a:off x="4419601" y="3788337"/>
            <a:ext cx="6590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frundet rektangel 56"/>
          <p:cNvSpPr/>
          <p:nvPr/>
        </p:nvSpPr>
        <p:spPr>
          <a:xfrm>
            <a:off x="9510584" y="2745514"/>
            <a:ext cx="996777" cy="508427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Motor + P/T</a:t>
            </a:r>
            <a:endParaRPr lang="en-US" dirty="0"/>
          </a:p>
        </p:txBody>
      </p:sp>
      <p:sp>
        <p:nvSpPr>
          <p:cNvPr id="79" name="Afrundet rektangel 78"/>
          <p:cNvSpPr/>
          <p:nvPr/>
        </p:nvSpPr>
        <p:spPr>
          <a:xfrm>
            <a:off x="8332574" y="2092732"/>
            <a:ext cx="1000896" cy="596599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H-Bro</a:t>
            </a:r>
            <a:endParaRPr lang="en-US" dirty="0"/>
          </a:p>
        </p:txBody>
      </p:sp>
      <p:sp>
        <p:nvSpPr>
          <p:cNvPr id="80" name="Afrundet rektangel 79"/>
          <p:cNvSpPr/>
          <p:nvPr/>
        </p:nvSpPr>
        <p:spPr>
          <a:xfrm>
            <a:off x="8332574" y="3310740"/>
            <a:ext cx="1000896" cy="594859"/>
          </a:xfrm>
          <a:prstGeom prst="roundRect">
            <a:avLst>
              <a:gd name="adj" fmla="val 153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Encoder</a:t>
            </a:r>
            <a:endParaRPr lang="en-US" dirty="0"/>
          </a:p>
        </p:txBody>
      </p:sp>
      <p:cxnSp>
        <p:nvCxnSpPr>
          <p:cNvPr id="83" name="Buet forbindelse 82"/>
          <p:cNvCxnSpPr>
            <a:stCxn id="6" idx="3"/>
            <a:endCxn id="79" idx="1"/>
          </p:cNvCxnSpPr>
          <p:nvPr/>
        </p:nvCxnSpPr>
        <p:spPr>
          <a:xfrm flipV="1">
            <a:off x="7735329" y="2391032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Buet forbindelse 89"/>
          <p:cNvCxnSpPr>
            <a:stCxn id="79" idx="3"/>
            <a:endCxn id="57" idx="0"/>
          </p:cNvCxnSpPr>
          <p:nvPr/>
        </p:nvCxnSpPr>
        <p:spPr>
          <a:xfrm>
            <a:off x="9333470" y="2391032"/>
            <a:ext cx="675503" cy="354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Buet forbindelse 91"/>
          <p:cNvCxnSpPr>
            <a:stCxn id="57" idx="2"/>
            <a:endCxn id="80" idx="3"/>
          </p:cNvCxnSpPr>
          <p:nvPr/>
        </p:nvCxnSpPr>
        <p:spPr>
          <a:xfrm rot="5400000">
            <a:off x="9494108" y="3093304"/>
            <a:ext cx="354229" cy="675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Buet forbindelse 93"/>
          <p:cNvCxnSpPr>
            <a:stCxn id="80" idx="1"/>
            <a:endCxn id="7" idx="3"/>
          </p:cNvCxnSpPr>
          <p:nvPr/>
        </p:nvCxnSpPr>
        <p:spPr>
          <a:xfrm rot="10800000" flipV="1">
            <a:off x="7735330" y="3608169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kstfelt 94"/>
          <p:cNvSpPr txBox="1"/>
          <p:nvPr/>
        </p:nvSpPr>
        <p:spPr>
          <a:xfrm>
            <a:off x="8849497" y="1536351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/>
              <p:cNvSpPr/>
              <p:nvPr/>
            </p:nvSpPr>
            <p:spPr>
              <a:xfrm>
                <a:off x="6153667" y="1326290"/>
                <a:ext cx="1243913" cy="92263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ktange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67" y="1326290"/>
                <a:ext cx="1243913" cy="9226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ktangel 4"/>
              <p:cNvSpPr/>
              <p:nvPr/>
            </p:nvSpPr>
            <p:spPr>
              <a:xfrm>
                <a:off x="3297188" y="1412785"/>
                <a:ext cx="955589" cy="74964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ktange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88" y="1412785"/>
                <a:ext cx="955589" cy="7496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psummeringspunkt 6"/>
          <p:cNvSpPr/>
          <p:nvPr/>
        </p:nvSpPr>
        <p:spPr>
          <a:xfrm>
            <a:off x="4905633" y="1556950"/>
            <a:ext cx="453081" cy="46131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Vinklet forbindelse 8"/>
          <p:cNvCxnSpPr>
            <a:stCxn id="5" idx="3"/>
            <a:endCxn id="7" idx="2"/>
          </p:cNvCxnSpPr>
          <p:nvPr/>
        </p:nvCxnSpPr>
        <p:spPr>
          <a:xfrm>
            <a:off x="4252777" y="1787607"/>
            <a:ext cx="652856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inklet forbindelse 10"/>
          <p:cNvCxnSpPr>
            <a:stCxn id="7" idx="6"/>
            <a:endCxn id="4" idx="1"/>
          </p:cNvCxnSpPr>
          <p:nvPr/>
        </p:nvCxnSpPr>
        <p:spPr>
          <a:xfrm flipV="1">
            <a:off x="5358714" y="1787609"/>
            <a:ext cx="7949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endCxn id="7" idx="0"/>
          </p:cNvCxnSpPr>
          <p:nvPr/>
        </p:nvCxnSpPr>
        <p:spPr>
          <a:xfrm rot="16200000" flipH="1">
            <a:off x="4860325" y="1285101"/>
            <a:ext cx="543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8099860" y="1549253"/>
            <a:ext cx="440711" cy="461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kstfelt 16"/>
          <p:cNvSpPr txBox="1"/>
          <p:nvPr/>
        </p:nvSpPr>
        <p:spPr>
          <a:xfrm>
            <a:off x="8192533" y="1437501"/>
            <a:ext cx="18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/>
              <a:t>-</a:t>
            </a:r>
            <a:endParaRPr lang="en-US" sz="1000" b="1" dirty="0"/>
          </a:p>
        </p:txBody>
      </p:sp>
      <p:sp>
        <p:nvSpPr>
          <p:cNvPr id="18" name="Tekstfelt 17"/>
          <p:cNvSpPr txBox="1"/>
          <p:nvPr/>
        </p:nvSpPr>
        <p:spPr>
          <a:xfrm>
            <a:off x="8055580" y="1645250"/>
            <a:ext cx="18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 smtClean="0"/>
              <a:t>+</a:t>
            </a:r>
            <a:endParaRPr lang="en-US" sz="1100" b="1" dirty="0"/>
          </a:p>
        </p:txBody>
      </p:sp>
      <p:sp>
        <p:nvSpPr>
          <p:cNvPr id="19" name="Ellipse 18"/>
          <p:cNvSpPr/>
          <p:nvPr/>
        </p:nvSpPr>
        <p:spPr>
          <a:xfrm>
            <a:off x="2250981" y="1556949"/>
            <a:ext cx="453080" cy="461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/>
          <p:cNvSpPr txBox="1"/>
          <p:nvPr/>
        </p:nvSpPr>
        <p:spPr>
          <a:xfrm>
            <a:off x="2345725" y="1752882"/>
            <a:ext cx="18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 smtClean="0"/>
              <a:t>-</a:t>
            </a:r>
            <a:endParaRPr lang="en-US" sz="1000" b="1" dirty="0"/>
          </a:p>
        </p:txBody>
      </p:sp>
      <p:sp>
        <p:nvSpPr>
          <p:cNvPr id="21" name="Tekstfelt 20"/>
          <p:cNvSpPr txBox="1"/>
          <p:nvPr/>
        </p:nvSpPr>
        <p:spPr>
          <a:xfrm>
            <a:off x="2205675" y="1649108"/>
            <a:ext cx="181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 smtClean="0"/>
              <a:t>+</a:t>
            </a:r>
            <a:endParaRPr lang="en-US" sz="1100" b="1" dirty="0"/>
          </a:p>
        </p:txBody>
      </p:sp>
      <p:cxnSp>
        <p:nvCxnSpPr>
          <p:cNvPr id="23" name="Vinklet forbindelse 22"/>
          <p:cNvCxnSpPr>
            <a:stCxn id="19" idx="6"/>
            <a:endCxn id="5" idx="1"/>
          </p:cNvCxnSpPr>
          <p:nvPr/>
        </p:nvCxnSpPr>
        <p:spPr>
          <a:xfrm flipV="1">
            <a:off x="2704061" y="1787607"/>
            <a:ext cx="593127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4" idx="3"/>
            <a:endCxn id="16" idx="2"/>
          </p:cNvCxnSpPr>
          <p:nvPr/>
        </p:nvCxnSpPr>
        <p:spPr>
          <a:xfrm flipV="1">
            <a:off x="7397580" y="1779913"/>
            <a:ext cx="702280" cy="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Vinklet forbindelse 45"/>
          <p:cNvCxnSpPr/>
          <p:nvPr/>
        </p:nvCxnSpPr>
        <p:spPr>
          <a:xfrm rot="16200000" flipH="1">
            <a:off x="8048367" y="1277405"/>
            <a:ext cx="543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Lige pilforbindelse 46"/>
          <p:cNvCxnSpPr>
            <a:stCxn id="16" idx="6"/>
            <a:endCxn id="52" idx="1"/>
          </p:cNvCxnSpPr>
          <p:nvPr/>
        </p:nvCxnSpPr>
        <p:spPr>
          <a:xfrm flipV="1">
            <a:off x="8540571" y="1776055"/>
            <a:ext cx="459261" cy="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ktangel 51"/>
              <p:cNvSpPr/>
              <p:nvPr/>
            </p:nvSpPr>
            <p:spPr>
              <a:xfrm>
                <a:off x="8999832" y="1377684"/>
                <a:ext cx="302734" cy="79674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ktange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832" y="1377684"/>
                <a:ext cx="302734" cy="796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Lige pilforbindelse 55"/>
          <p:cNvCxnSpPr>
            <a:stCxn id="52" idx="3"/>
          </p:cNvCxnSpPr>
          <p:nvPr/>
        </p:nvCxnSpPr>
        <p:spPr>
          <a:xfrm flipV="1">
            <a:off x="9302566" y="1776054"/>
            <a:ext cx="1821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inklet forbindelse 60"/>
          <p:cNvCxnSpPr>
            <a:endCxn id="19" idx="4"/>
          </p:cNvCxnSpPr>
          <p:nvPr/>
        </p:nvCxnSpPr>
        <p:spPr>
          <a:xfrm rot="10800000" flipV="1">
            <a:off x="2477521" y="1779912"/>
            <a:ext cx="7646782" cy="238356"/>
          </a:xfrm>
          <a:prstGeom prst="bentConnector4">
            <a:avLst>
              <a:gd name="adj1" fmla="val 54"/>
              <a:gd name="adj2" fmla="val 4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Lige pilforbindelse 68"/>
          <p:cNvCxnSpPr/>
          <p:nvPr/>
        </p:nvCxnSpPr>
        <p:spPr>
          <a:xfrm flipV="1">
            <a:off x="1324234" y="1779913"/>
            <a:ext cx="922637" cy="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kstfelt 70"/>
          <p:cNvSpPr txBox="1"/>
          <p:nvPr/>
        </p:nvSpPr>
        <p:spPr>
          <a:xfrm>
            <a:off x="4905633" y="679348"/>
            <a:ext cx="659027" cy="37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12V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kstfelt 72"/>
              <p:cNvSpPr txBox="1"/>
              <p:nvPr/>
            </p:nvSpPr>
            <p:spPr>
              <a:xfrm>
                <a:off x="8023851" y="708662"/>
                <a:ext cx="592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kstfelt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851" y="708662"/>
                <a:ext cx="5927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247" t="-2174" r="-144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kstfelt 74"/>
              <p:cNvSpPr txBox="1"/>
              <p:nvPr/>
            </p:nvSpPr>
            <p:spPr>
              <a:xfrm>
                <a:off x="1320124" y="1506762"/>
                <a:ext cx="511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kstfelt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24" y="1506762"/>
                <a:ext cx="5116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43" t="-2174" r="-18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kstfelt 75"/>
              <p:cNvSpPr txBox="1"/>
              <p:nvPr/>
            </p:nvSpPr>
            <p:spPr>
              <a:xfrm>
                <a:off x="10489857" y="1475883"/>
                <a:ext cx="502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kstfelt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857" y="1475883"/>
                <a:ext cx="5025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976" t="-2174" r="-1707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kstfelt 78"/>
              <p:cNvSpPr txBox="1"/>
              <p:nvPr/>
            </p:nvSpPr>
            <p:spPr>
              <a:xfrm>
                <a:off x="2747356" y="1506762"/>
                <a:ext cx="510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kstfelt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356" y="1506762"/>
                <a:ext cx="51071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843" t="-2174" r="-18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kstfelt 79"/>
              <p:cNvSpPr txBox="1"/>
              <p:nvPr/>
            </p:nvSpPr>
            <p:spPr>
              <a:xfrm>
                <a:off x="4265503" y="1525969"/>
                <a:ext cx="617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𝑃𝑊𝑀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kstfelt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03" y="1525969"/>
                <a:ext cx="61799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911" r="-89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kstfelt 80"/>
              <p:cNvSpPr txBox="1"/>
              <p:nvPr/>
            </p:nvSpPr>
            <p:spPr>
              <a:xfrm>
                <a:off x="5475962" y="1514940"/>
                <a:ext cx="567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kstfelt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62" y="1514940"/>
                <a:ext cx="56701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602" t="-4444" r="-150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kstfelt 81"/>
              <p:cNvSpPr txBox="1"/>
              <p:nvPr/>
            </p:nvSpPr>
            <p:spPr>
              <a:xfrm>
                <a:off x="7478003" y="1500493"/>
                <a:ext cx="52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kstfelt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003" y="1500493"/>
                <a:ext cx="5291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5747" t="-2174" r="-160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kstfelt 83"/>
          <p:cNvSpPr txBox="1"/>
          <p:nvPr/>
        </p:nvSpPr>
        <p:spPr>
          <a:xfrm>
            <a:off x="4778619" y="1961667"/>
            <a:ext cx="8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H-bro</a:t>
            </a:r>
            <a:endParaRPr lang="en-US" dirty="0"/>
          </a:p>
        </p:txBody>
      </p:sp>
      <p:sp>
        <p:nvSpPr>
          <p:cNvPr id="85" name="Tekstfelt 84"/>
          <p:cNvSpPr txBox="1"/>
          <p:nvPr/>
        </p:nvSpPr>
        <p:spPr>
          <a:xfrm>
            <a:off x="8261511" y="2126898"/>
            <a:ext cx="177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Encoder + Positionsmodul</a:t>
            </a:r>
            <a:endParaRPr lang="en-US" dirty="0"/>
          </a:p>
        </p:txBody>
      </p:sp>
      <p:sp>
        <p:nvSpPr>
          <p:cNvPr id="103" name="Tekstfelt 102"/>
          <p:cNvSpPr txBox="1"/>
          <p:nvPr/>
        </p:nvSpPr>
        <p:spPr>
          <a:xfrm>
            <a:off x="3207431" y="2134127"/>
            <a:ext cx="11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599670" y="1556951"/>
            <a:ext cx="263611" cy="2010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/>
          <p:cNvSpPr/>
          <p:nvPr/>
        </p:nvSpPr>
        <p:spPr>
          <a:xfrm>
            <a:off x="6446108" y="1556951"/>
            <a:ext cx="263611" cy="2010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Lige forbindelse 6"/>
          <p:cNvCxnSpPr/>
          <p:nvPr/>
        </p:nvCxnSpPr>
        <p:spPr>
          <a:xfrm>
            <a:off x="6446108" y="2199501"/>
            <a:ext cx="2636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Lige forbindelse 7"/>
          <p:cNvCxnSpPr/>
          <p:nvPr/>
        </p:nvCxnSpPr>
        <p:spPr>
          <a:xfrm>
            <a:off x="5599669" y="2199501"/>
            <a:ext cx="2636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>
            <a:off x="6008471" y="2199501"/>
            <a:ext cx="321790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154694" y="3570071"/>
            <a:ext cx="119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Duty Cycle Min</a:t>
            </a:r>
            <a:endParaRPr lang="en-US" sz="1200" dirty="0"/>
          </a:p>
        </p:txBody>
      </p:sp>
      <p:sp>
        <p:nvSpPr>
          <p:cNvPr id="13" name="Tekstfelt 12"/>
          <p:cNvSpPr txBox="1"/>
          <p:nvPr/>
        </p:nvSpPr>
        <p:spPr>
          <a:xfrm>
            <a:off x="6154694" y="1293340"/>
            <a:ext cx="119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Duty Cycle Max</a:t>
            </a:r>
            <a:endParaRPr lang="en-US" sz="1200" dirty="0"/>
          </a:p>
        </p:txBody>
      </p:sp>
      <p:sp>
        <p:nvSpPr>
          <p:cNvPr id="16" name="Tekstfelt 15"/>
          <p:cNvSpPr txBox="1"/>
          <p:nvPr/>
        </p:nvSpPr>
        <p:spPr>
          <a:xfrm>
            <a:off x="5265004" y="1293340"/>
            <a:ext cx="9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Output Max</a:t>
            </a:r>
            <a:endParaRPr lang="en-US" sz="1200" dirty="0"/>
          </a:p>
        </p:txBody>
      </p:sp>
      <p:sp>
        <p:nvSpPr>
          <p:cNvPr id="17" name="Tekstfelt 16"/>
          <p:cNvSpPr txBox="1"/>
          <p:nvPr/>
        </p:nvSpPr>
        <p:spPr>
          <a:xfrm>
            <a:off x="5265004" y="3570071"/>
            <a:ext cx="9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Output Min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/>
              <p:cNvSpPr txBox="1"/>
              <p:nvPr/>
            </p:nvSpPr>
            <p:spPr>
              <a:xfrm>
                <a:off x="4594396" y="2045612"/>
                <a:ext cx="1184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kstfel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96" y="2045612"/>
                <a:ext cx="1184188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kstfelt 24"/>
          <p:cNvSpPr txBox="1"/>
          <p:nvPr/>
        </p:nvSpPr>
        <p:spPr>
          <a:xfrm>
            <a:off x="6709719" y="2045612"/>
            <a:ext cx="73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DC Out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3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72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Kristian Hansen</dc:creator>
  <cp:lastModifiedBy>Kristian Hansen</cp:lastModifiedBy>
  <cp:revision>16</cp:revision>
  <dcterms:created xsi:type="dcterms:W3CDTF">2016-05-20T19:03:05Z</dcterms:created>
  <dcterms:modified xsi:type="dcterms:W3CDTF">2016-05-21T16:11:52Z</dcterms:modified>
</cp:coreProperties>
</file>