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SemiBold" panose="00000700000000000000" pitchFamily="2" charset="0"/>
      <p:regular r:id="rId15"/>
      <p:bold r:id="rId16"/>
      <p:italic r:id="rId17"/>
      <p:boldItalic r:id="rId18"/>
    </p:embeddedFont>
    <p:embeddedFont>
      <p:font typeface="PT Sans" panose="020B05030202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B50B66-C800-4342-8522-1D58B623148F}">
  <a:tblStyle styleId="{B7B50B66-C800-4342-8522-1D58B6231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A1A869-0C15-41DD-A268-6144D822BA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0898620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0898620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14985" t="38522" r="24495" b="-5998"/>
          <a:stretch/>
        </p:blipFill>
        <p:spPr>
          <a:xfrm>
            <a:off x="2774175" y="105250"/>
            <a:ext cx="6249973" cy="4933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 rot="-936986">
            <a:off x="2523497" y="4382674"/>
            <a:ext cx="346949" cy="2334883"/>
            <a:chOff x="4130583" y="3564646"/>
            <a:chExt cx="346943" cy="2334848"/>
          </a:xfrm>
        </p:grpSpPr>
        <p:sp>
          <p:nvSpPr>
            <p:cNvPr id="11" name="Google Shape;11;p2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692620">
            <a:off x="-1218367" y="-443184"/>
            <a:ext cx="2305217" cy="701550"/>
            <a:chOff x="-21013" y="97424"/>
            <a:chExt cx="2305265" cy="701564"/>
          </a:xfrm>
        </p:grpSpPr>
        <p:sp>
          <p:nvSpPr>
            <p:cNvPr id="15" name="Google Shape;15;p2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488640" y="-1562624"/>
            <a:ext cx="880439" cy="2495030"/>
            <a:chOff x="3357502" y="-2344699"/>
            <a:chExt cx="880439" cy="2495030"/>
          </a:xfrm>
        </p:grpSpPr>
        <p:sp>
          <p:nvSpPr>
            <p:cNvPr id="19" name="Google Shape;19;p2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784392" flipH="1">
            <a:off x="8072993" y="2660486"/>
            <a:ext cx="2305307" cy="701577"/>
            <a:chOff x="-21013" y="97424"/>
            <a:chExt cx="2305265" cy="701564"/>
          </a:xfrm>
        </p:grpSpPr>
        <p:sp>
          <p:nvSpPr>
            <p:cNvPr id="22" name="Google Shape;22;p2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713225" y="853700"/>
            <a:ext cx="4346100" cy="26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713225" y="3671397"/>
            <a:ext cx="4346100" cy="4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1"/>
          <p:cNvPicPr preferRelativeResize="0"/>
          <p:nvPr/>
        </p:nvPicPr>
        <p:blipFill rotWithShape="1">
          <a:blip r:embed="rId2">
            <a:alphaModFix/>
          </a:blip>
          <a:srcRect l="58799" t="10907" r="7429" b="2937"/>
          <a:stretch/>
        </p:blipFill>
        <p:spPr>
          <a:xfrm rot="10800000" flipH="1">
            <a:off x="7175800" y="105251"/>
            <a:ext cx="1822025" cy="49198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1"/>
          <p:cNvGrpSpPr/>
          <p:nvPr/>
        </p:nvGrpSpPr>
        <p:grpSpPr>
          <a:xfrm rot="1833005" flipH="1">
            <a:off x="-140779" y="4282117"/>
            <a:ext cx="346949" cy="2334888"/>
            <a:chOff x="4130583" y="3564646"/>
            <a:chExt cx="346943" cy="2334848"/>
          </a:xfrm>
        </p:grpSpPr>
        <p:sp>
          <p:nvSpPr>
            <p:cNvPr id="313" name="Google Shape;313;p21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1"/>
          <p:cNvGrpSpPr/>
          <p:nvPr/>
        </p:nvGrpSpPr>
        <p:grpSpPr>
          <a:xfrm rot="-2357389" flipH="1">
            <a:off x="7608936" y="-334347"/>
            <a:ext cx="2305107" cy="701516"/>
            <a:chOff x="-21013" y="97424"/>
            <a:chExt cx="2305265" cy="701564"/>
          </a:xfrm>
        </p:grpSpPr>
        <p:sp>
          <p:nvSpPr>
            <p:cNvPr id="317" name="Google Shape;317;p21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21"/>
          <p:cNvGrpSpPr/>
          <p:nvPr/>
        </p:nvGrpSpPr>
        <p:grpSpPr>
          <a:xfrm rot="2406248" flipH="1">
            <a:off x="-2038206" y="-1322600"/>
            <a:ext cx="3400449" cy="1255380"/>
            <a:chOff x="5564755" y="-336558"/>
            <a:chExt cx="3400337" cy="1255338"/>
          </a:xfrm>
        </p:grpSpPr>
        <p:sp>
          <p:nvSpPr>
            <p:cNvPr id="321" name="Google Shape;321;p21"/>
            <p:cNvSpPr/>
            <p:nvPr/>
          </p:nvSpPr>
          <p:spPr>
            <a:xfrm>
              <a:off x="5885203" y="-336558"/>
              <a:ext cx="2978789" cy="1110678"/>
            </a:xfrm>
            <a:custGeom>
              <a:avLst/>
              <a:gdLst/>
              <a:ahLst/>
              <a:cxnLst/>
              <a:rect l="l" t="t" r="r" b="b"/>
              <a:pathLst>
                <a:path w="71391" h="26619" extrusionOk="0">
                  <a:moveTo>
                    <a:pt x="70906" y="0"/>
                  </a:moveTo>
                  <a:lnTo>
                    <a:pt x="0" y="26618"/>
                  </a:lnTo>
                  <a:lnTo>
                    <a:pt x="71391" y="1305"/>
                  </a:lnTo>
                  <a:lnTo>
                    <a:pt x="7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5564755" y="-232329"/>
              <a:ext cx="3338125" cy="1151109"/>
            </a:xfrm>
            <a:custGeom>
              <a:avLst/>
              <a:gdLst/>
              <a:ahLst/>
              <a:cxnLst/>
              <a:rect l="l" t="t" r="r" b="b"/>
              <a:pathLst>
                <a:path w="80003" h="27588" extrusionOk="0">
                  <a:moveTo>
                    <a:pt x="79555" y="0"/>
                  </a:moveTo>
                  <a:lnTo>
                    <a:pt x="1" y="27587"/>
                  </a:lnTo>
                  <a:lnTo>
                    <a:pt x="80003" y="1342"/>
                  </a:lnTo>
                  <a:lnTo>
                    <a:pt x="79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900724" y="-67474"/>
              <a:ext cx="3064367" cy="930259"/>
            </a:xfrm>
            <a:custGeom>
              <a:avLst/>
              <a:gdLst/>
              <a:ahLst/>
              <a:cxnLst/>
              <a:rect l="l" t="t" r="r" b="b"/>
              <a:pathLst>
                <a:path w="73442" h="22295" extrusionOk="0">
                  <a:moveTo>
                    <a:pt x="73069" y="1"/>
                  </a:moveTo>
                  <a:lnTo>
                    <a:pt x="1" y="22294"/>
                  </a:lnTo>
                  <a:lnTo>
                    <a:pt x="73442" y="1380"/>
                  </a:lnTo>
                  <a:lnTo>
                    <a:pt x="7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1"/>
          <p:cNvGrpSpPr/>
          <p:nvPr/>
        </p:nvGrpSpPr>
        <p:grpSpPr>
          <a:xfrm flipH="1">
            <a:off x="4626092" y="-1888574"/>
            <a:ext cx="880439" cy="2495030"/>
            <a:chOff x="3357502" y="-2344699"/>
            <a:chExt cx="880439" cy="2495030"/>
          </a:xfrm>
        </p:grpSpPr>
        <p:sp>
          <p:nvSpPr>
            <p:cNvPr id="325" name="Google Shape;325;p21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1"/>
          <p:cNvGrpSpPr/>
          <p:nvPr/>
        </p:nvGrpSpPr>
        <p:grpSpPr>
          <a:xfrm rot="-1833005">
            <a:off x="9000096" y="4404842"/>
            <a:ext cx="346949" cy="2334888"/>
            <a:chOff x="4130583" y="3564646"/>
            <a:chExt cx="346943" cy="2334848"/>
          </a:xfrm>
        </p:grpSpPr>
        <p:sp>
          <p:nvSpPr>
            <p:cNvPr id="328" name="Google Shape;328;p21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1"/>
          </p:nvPr>
        </p:nvSpPr>
        <p:spPr>
          <a:xfrm>
            <a:off x="720000" y="1710150"/>
            <a:ext cx="2160900" cy="116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2"/>
          </p:nvPr>
        </p:nvSpPr>
        <p:spPr>
          <a:xfrm>
            <a:off x="3502442" y="1710150"/>
            <a:ext cx="2154900" cy="116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1"/>
          <p:cNvSpPr txBox="1">
            <a:spLocks noGrp="1"/>
          </p:cNvSpPr>
          <p:nvPr>
            <p:ph type="subTitle" idx="3"/>
          </p:nvPr>
        </p:nvSpPr>
        <p:spPr>
          <a:xfrm>
            <a:off x="723015" y="3434874"/>
            <a:ext cx="2157900" cy="116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subTitle" idx="4"/>
          </p:nvPr>
        </p:nvSpPr>
        <p:spPr>
          <a:xfrm>
            <a:off x="3502449" y="3434875"/>
            <a:ext cx="2154900" cy="116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5"/>
          </p:nvPr>
        </p:nvSpPr>
        <p:spPr>
          <a:xfrm>
            <a:off x="6278883" y="1710152"/>
            <a:ext cx="2151900" cy="116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6"/>
          </p:nvPr>
        </p:nvSpPr>
        <p:spPr>
          <a:xfrm>
            <a:off x="6278883" y="3434875"/>
            <a:ext cx="2151900" cy="116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subTitle" idx="7"/>
          </p:nvPr>
        </p:nvSpPr>
        <p:spPr>
          <a:xfrm>
            <a:off x="720000" y="1445950"/>
            <a:ext cx="21609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8"/>
          </p:nvPr>
        </p:nvSpPr>
        <p:spPr>
          <a:xfrm>
            <a:off x="3502442" y="1445950"/>
            <a:ext cx="21549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9"/>
          </p:nvPr>
        </p:nvSpPr>
        <p:spPr>
          <a:xfrm>
            <a:off x="6278883" y="1445950"/>
            <a:ext cx="21519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13"/>
          </p:nvPr>
        </p:nvSpPr>
        <p:spPr>
          <a:xfrm>
            <a:off x="719999" y="3173025"/>
            <a:ext cx="21579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subTitle" idx="14"/>
          </p:nvPr>
        </p:nvSpPr>
        <p:spPr>
          <a:xfrm>
            <a:off x="3499437" y="3173026"/>
            <a:ext cx="21549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subTitle" idx="15"/>
          </p:nvPr>
        </p:nvSpPr>
        <p:spPr>
          <a:xfrm>
            <a:off x="6275875" y="3173026"/>
            <a:ext cx="21519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2"/>
          <p:cNvPicPr preferRelativeResize="0"/>
          <p:nvPr/>
        </p:nvPicPr>
        <p:blipFill rotWithShape="1">
          <a:blip r:embed="rId2">
            <a:alphaModFix/>
          </a:blip>
          <a:srcRect l="11854" t="12074" r="20523" b="2536"/>
          <a:stretch/>
        </p:blipFill>
        <p:spPr>
          <a:xfrm rot="10800000" flipH="1">
            <a:off x="133875" y="133875"/>
            <a:ext cx="3648452" cy="487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22"/>
          <p:cNvGrpSpPr/>
          <p:nvPr/>
        </p:nvGrpSpPr>
        <p:grpSpPr>
          <a:xfrm rot="-1833005">
            <a:off x="8934951" y="4103592"/>
            <a:ext cx="346949" cy="2334888"/>
            <a:chOff x="4130583" y="3564646"/>
            <a:chExt cx="346943" cy="2334848"/>
          </a:xfrm>
        </p:grpSpPr>
        <p:sp>
          <p:nvSpPr>
            <p:cNvPr id="347" name="Google Shape;347;p22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692620">
            <a:off x="-1141155" y="-443184"/>
            <a:ext cx="2305217" cy="701550"/>
            <a:chOff x="-21013" y="97424"/>
            <a:chExt cx="2305265" cy="701564"/>
          </a:xfrm>
        </p:grpSpPr>
        <p:sp>
          <p:nvSpPr>
            <p:cNvPr id="351" name="Google Shape;351;p22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2"/>
          <p:cNvGrpSpPr/>
          <p:nvPr/>
        </p:nvGrpSpPr>
        <p:grpSpPr>
          <a:xfrm rot="-2406248">
            <a:off x="7620204" y="-453462"/>
            <a:ext cx="3400449" cy="1255380"/>
            <a:chOff x="5564755" y="-336558"/>
            <a:chExt cx="3400337" cy="1255338"/>
          </a:xfrm>
        </p:grpSpPr>
        <p:sp>
          <p:nvSpPr>
            <p:cNvPr id="355" name="Google Shape;355;p22"/>
            <p:cNvSpPr/>
            <p:nvPr/>
          </p:nvSpPr>
          <p:spPr>
            <a:xfrm>
              <a:off x="5885203" y="-336558"/>
              <a:ext cx="2978789" cy="1110678"/>
            </a:xfrm>
            <a:custGeom>
              <a:avLst/>
              <a:gdLst/>
              <a:ahLst/>
              <a:cxnLst/>
              <a:rect l="l" t="t" r="r" b="b"/>
              <a:pathLst>
                <a:path w="71391" h="26619" extrusionOk="0">
                  <a:moveTo>
                    <a:pt x="70906" y="0"/>
                  </a:moveTo>
                  <a:lnTo>
                    <a:pt x="0" y="26618"/>
                  </a:lnTo>
                  <a:lnTo>
                    <a:pt x="71391" y="1305"/>
                  </a:lnTo>
                  <a:lnTo>
                    <a:pt x="7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5564755" y="-232329"/>
              <a:ext cx="3338125" cy="1151109"/>
            </a:xfrm>
            <a:custGeom>
              <a:avLst/>
              <a:gdLst/>
              <a:ahLst/>
              <a:cxnLst/>
              <a:rect l="l" t="t" r="r" b="b"/>
              <a:pathLst>
                <a:path w="80003" h="27588" extrusionOk="0">
                  <a:moveTo>
                    <a:pt x="79555" y="0"/>
                  </a:moveTo>
                  <a:lnTo>
                    <a:pt x="1" y="27587"/>
                  </a:lnTo>
                  <a:lnTo>
                    <a:pt x="80003" y="1342"/>
                  </a:lnTo>
                  <a:lnTo>
                    <a:pt x="79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900724" y="-67474"/>
              <a:ext cx="3064367" cy="930259"/>
            </a:xfrm>
            <a:custGeom>
              <a:avLst/>
              <a:gdLst/>
              <a:ahLst/>
              <a:cxnLst/>
              <a:rect l="l" t="t" r="r" b="b"/>
              <a:pathLst>
                <a:path w="73442" h="22295" extrusionOk="0">
                  <a:moveTo>
                    <a:pt x="73069" y="1"/>
                  </a:moveTo>
                  <a:lnTo>
                    <a:pt x="1" y="22294"/>
                  </a:lnTo>
                  <a:lnTo>
                    <a:pt x="73442" y="1380"/>
                  </a:lnTo>
                  <a:lnTo>
                    <a:pt x="7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2"/>
          <p:cNvGrpSpPr/>
          <p:nvPr/>
        </p:nvGrpSpPr>
        <p:grpSpPr>
          <a:xfrm>
            <a:off x="3366790" y="-2122874"/>
            <a:ext cx="880439" cy="2495030"/>
            <a:chOff x="3357502" y="-2344699"/>
            <a:chExt cx="880439" cy="2495030"/>
          </a:xfrm>
        </p:grpSpPr>
        <p:sp>
          <p:nvSpPr>
            <p:cNvPr id="359" name="Google Shape;359;p22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2"/>
          <p:cNvGrpSpPr/>
          <p:nvPr/>
        </p:nvGrpSpPr>
        <p:grpSpPr>
          <a:xfrm rot="1833005" flipH="1">
            <a:off x="-232799" y="4248642"/>
            <a:ext cx="346949" cy="2334888"/>
            <a:chOff x="4130583" y="3564646"/>
            <a:chExt cx="346943" cy="2334848"/>
          </a:xfrm>
        </p:grpSpPr>
        <p:sp>
          <p:nvSpPr>
            <p:cNvPr id="362" name="Google Shape;362;p22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22"/>
          <p:cNvSpPr txBox="1">
            <a:spLocks noGrp="1"/>
          </p:cNvSpPr>
          <p:nvPr>
            <p:ph type="title" hasCustomPrompt="1"/>
          </p:nvPr>
        </p:nvSpPr>
        <p:spPr>
          <a:xfrm>
            <a:off x="4539550" y="2038116"/>
            <a:ext cx="38913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2"/>
          <p:cNvSpPr txBox="1">
            <a:spLocks noGrp="1"/>
          </p:cNvSpPr>
          <p:nvPr>
            <p:ph type="subTitle" idx="1"/>
          </p:nvPr>
        </p:nvSpPr>
        <p:spPr>
          <a:xfrm>
            <a:off x="4539564" y="2709677"/>
            <a:ext cx="3891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title" idx="2" hasCustomPrompt="1"/>
          </p:nvPr>
        </p:nvSpPr>
        <p:spPr>
          <a:xfrm>
            <a:off x="4539550" y="691900"/>
            <a:ext cx="38913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22"/>
          <p:cNvSpPr txBox="1">
            <a:spLocks noGrp="1"/>
          </p:cNvSpPr>
          <p:nvPr>
            <p:ph type="subTitle" idx="3"/>
          </p:nvPr>
        </p:nvSpPr>
        <p:spPr>
          <a:xfrm>
            <a:off x="4539564" y="1363454"/>
            <a:ext cx="3891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9" name="Google Shape;369;p22"/>
          <p:cNvSpPr txBox="1">
            <a:spLocks noGrp="1"/>
          </p:cNvSpPr>
          <p:nvPr>
            <p:ph type="title" idx="4" hasCustomPrompt="1"/>
          </p:nvPr>
        </p:nvSpPr>
        <p:spPr>
          <a:xfrm>
            <a:off x="4539550" y="3384332"/>
            <a:ext cx="38913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22"/>
          <p:cNvSpPr txBox="1">
            <a:spLocks noGrp="1"/>
          </p:cNvSpPr>
          <p:nvPr>
            <p:ph type="subTitle" idx="5"/>
          </p:nvPr>
        </p:nvSpPr>
        <p:spPr>
          <a:xfrm>
            <a:off x="4539564" y="4055900"/>
            <a:ext cx="38913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5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4"/>
          <p:cNvPicPr preferRelativeResize="0"/>
          <p:nvPr/>
        </p:nvPicPr>
        <p:blipFill rotWithShape="1">
          <a:blip r:embed="rId2">
            <a:alphaModFix/>
          </a:blip>
          <a:srcRect l="-14985" t="38522" r="24495" b="-5998"/>
          <a:stretch/>
        </p:blipFill>
        <p:spPr>
          <a:xfrm>
            <a:off x="2774175" y="105250"/>
            <a:ext cx="6249973" cy="4933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24"/>
          <p:cNvGrpSpPr/>
          <p:nvPr/>
        </p:nvGrpSpPr>
        <p:grpSpPr>
          <a:xfrm rot="-936986">
            <a:off x="2523497" y="4382674"/>
            <a:ext cx="346949" cy="2334883"/>
            <a:chOff x="4130583" y="3564646"/>
            <a:chExt cx="346943" cy="2334848"/>
          </a:xfrm>
        </p:grpSpPr>
        <p:sp>
          <p:nvSpPr>
            <p:cNvPr id="394" name="Google Shape;394;p24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4"/>
          <p:cNvGrpSpPr/>
          <p:nvPr/>
        </p:nvGrpSpPr>
        <p:grpSpPr>
          <a:xfrm rot="1692620">
            <a:off x="-1218367" y="-443184"/>
            <a:ext cx="2305217" cy="701550"/>
            <a:chOff x="-21013" y="97424"/>
            <a:chExt cx="2305265" cy="701564"/>
          </a:xfrm>
        </p:grpSpPr>
        <p:sp>
          <p:nvSpPr>
            <p:cNvPr id="398" name="Google Shape;398;p24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24"/>
          <p:cNvGrpSpPr/>
          <p:nvPr/>
        </p:nvGrpSpPr>
        <p:grpSpPr>
          <a:xfrm>
            <a:off x="3488640" y="-1562624"/>
            <a:ext cx="880439" cy="2495030"/>
            <a:chOff x="3357502" y="-2344699"/>
            <a:chExt cx="880439" cy="2495030"/>
          </a:xfrm>
        </p:grpSpPr>
        <p:sp>
          <p:nvSpPr>
            <p:cNvPr id="402" name="Google Shape;402;p24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4"/>
          <p:cNvGrpSpPr/>
          <p:nvPr/>
        </p:nvGrpSpPr>
        <p:grpSpPr>
          <a:xfrm rot="-784392" flipH="1">
            <a:off x="8072993" y="2660486"/>
            <a:ext cx="2305307" cy="701577"/>
            <a:chOff x="-21013" y="97424"/>
            <a:chExt cx="2305265" cy="701564"/>
          </a:xfrm>
        </p:grpSpPr>
        <p:sp>
          <p:nvSpPr>
            <p:cNvPr id="405" name="Google Shape;405;p24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2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25"/>
          <p:cNvPicPr preferRelativeResize="0"/>
          <p:nvPr/>
        </p:nvPicPr>
        <p:blipFill rotWithShape="1">
          <a:blip r:embed="rId2">
            <a:alphaModFix/>
          </a:blip>
          <a:srcRect l="11854" t="12074" r="20523" b="2536"/>
          <a:stretch/>
        </p:blipFill>
        <p:spPr>
          <a:xfrm rot="10800000" flipH="1">
            <a:off x="133875" y="133875"/>
            <a:ext cx="3648452" cy="487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25"/>
          <p:cNvGrpSpPr/>
          <p:nvPr/>
        </p:nvGrpSpPr>
        <p:grpSpPr>
          <a:xfrm rot="-1833005">
            <a:off x="8934951" y="4103592"/>
            <a:ext cx="346949" cy="2334888"/>
            <a:chOff x="4130583" y="3564646"/>
            <a:chExt cx="346943" cy="2334848"/>
          </a:xfrm>
        </p:grpSpPr>
        <p:sp>
          <p:nvSpPr>
            <p:cNvPr id="412" name="Google Shape;412;p25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5"/>
          <p:cNvGrpSpPr/>
          <p:nvPr/>
        </p:nvGrpSpPr>
        <p:grpSpPr>
          <a:xfrm rot="1692620">
            <a:off x="-1141155" y="-443184"/>
            <a:ext cx="2305217" cy="701550"/>
            <a:chOff x="-21013" y="97424"/>
            <a:chExt cx="2305265" cy="701564"/>
          </a:xfrm>
        </p:grpSpPr>
        <p:sp>
          <p:nvSpPr>
            <p:cNvPr id="416" name="Google Shape;416;p25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25"/>
          <p:cNvGrpSpPr/>
          <p:nvPr/>
        </p:nvGrpSpPr>
        <p:grpSpPr>
          <a:xfrm rot="-2406248">
            <a:off x="7620204" y="-453462"/>
            <a:ext cx="3400449" cy="1255380"/>
            <a:chOff x="5564755" y="-336558"/>
            <a:chExt cx="3400337" cy="1255338"/>
          </a:xfrm>
        </p:grpSpPr>
        <p:sp>
          <p:nvSpPr>
            <p:cNvPr id="420" name="Google Shape;420;p25"/>
            <p:cNvSpPr/>
            <p:nvPr/>
          </p:nvSpPr>
          <p:spPr>
            <a:xfrm>
              <a:off x="5885203" y="-336558"/>
              <a:ext cx="2978789" cy="1110678"/>
            </a:xfrm>
            <a:custGeom>
              <a:avLst/>
              <a:gdLst/>
              <a:ahLst/>
              <a:cxnLst/>
              <a:rect l="l" t="t" r="r" b="b"/>
              <a:pathLst>
                <a:path w="71391" h="26619" extrusionOk="0">
                  <a:moveTo>
                    <a:pt x="70906" y="0"/>
                  </a:moveTo>
                  <a:lnTo>
                    <a:pt x="0" y="26618"/>
                  </a:lnTo>
                  <a:lnTo>
                    <a:pt x="71391" y="1305"/>
                  </a:lnTo>
                  <a:lnTo>
                    <a:pt x="7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564755" y="-232329"/>
              <a:ext cx="3338125" cy="1151109"/>
            </a:xfrm>
            <a:custGeom>
              <a:avLst/>
              <a:gdLst/>
              <a:ahLst/>
              <a:cxnLst/>
              <a:rect l="l" t="t" r="r" b="b"/>
              <a:pathLst>
                <a:path w="80003" h="27588" extrusionOk="0">
                  <a:moveTo>
                    <a:pt x="79555" y="0"/>
                  </a:moveTo>
                  <a:lnTo>
                    <a:pt x="1" y="27587"/>
                  </a:lnTo>
                  <a:lnTo>
                    <a:pt x="80003" y="1342"/>
                  </a:lnTo>
                  <a:lnTo>
                    <a:pt x="79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5900724" y="-67474"/>
              <a:ext cx="3064367" cy="930259"/>
            </a:xfrm>
            <a:custGeom>
              <a:avLst/>
              <a:gdLst/>
              <a:ahLst/>
              <a:cxnLst/>
              <a:rect l="l" t="t" r="r" b="b"/>
              <a:pathLst>
                <a:path w="73442" h="22295" extrusionOk="0">
                  <a:moveTo>
                    <a:pt x="73069" y="1"/>
                  </a:moveTo>
                  <a:lnTo>
                    <a:pt x="1" y="22294"/>
                  </a:lnTo>
                  <a:lnTo>
                    <a:pt x="73442" y="1380"/>
                  </a:lnTo>
                  <a:lnTo>
                    <a:pt x="7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5"/>
          <p:cNvGrpSpPr/>
          <p:nvPr/>
        </p:nvGrpSpPr>
        <p:grpSpPr>
          <a:xfrm>
            <a:off x="3366790" y="-2122874"/>
            <a:ext cx="880439" cy="2495030"/>
            <a:chOff x="3357502" y="-2344699"/>
            <a:chExt cx="880439" cy="2495030"/>
          </a:xfrm>
        </p:grpSpPr>
        <p:sp>
          <p:nvSpPr>
            <p:cNvPr id="424" name="Google Shape;424;p25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5"/>
          <p:cNvGrpSpPr/>
          <p:nvPr/>
        </p:nvGrpSpPr>
        <p:grpSpPr>
          <a:xfrm rot="1833005" flipH="1">
            <a:off x="-232799" y="4248642"/>
            <a:ext cx="346949" cy="2334888"/>
            <a:chOff x="4130583" y="3564646"/>
            <a:chExt cx="346943" cy="2334848"/>
          </a:xfrm>
        </p:grpSpPr>
        <p:sp>
          <p:nvSpPr>
            <p:cNvPr id="427" name="Google Shape;427;p25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2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t="6112" r="17334" b="6809"/>
          <a:stretch/>
        </p:blipFill>
        <p:spPr>
          <a:xfrm rot="10800000">
            <a:off x="92073" y="105247"/>
            <a:ext cx="4460127" cy="4972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3"/>
          <p:cNvGrpSpPr/>
          <p:nvPr/>
        </p:nvGrpSpPr>
        <p:grpSpPr>
          <a:xfrm rot="-1833005">
            <a:off x="6199326" y="4530117"/>
            <a:ext cx="346949" cy="2334888"/>
            <a:chOff x="4130583" y="3564646"/>
            <a:chExt cx="346943" cy="2334848"/>
          </a:xfrm>
        </p:grpSpPr>
        <p:sp>
          <p:nvSpPr>
            <p:cNvPr id="31" name="Google Shape;31;p3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1692620">
            <a:off x="-773230" y="-527884"/>
            <a:ext cx="2305217" cy="701550"/>
            <a:chOff x="-21013" y="97424"/>
            <a:chExt cx="2305265" cy="701564"/>
          </a:xfrm>
        </p:grpSpPr>
        <p:sp>
          <p:nvSpPr>
            <p:cNvPr id="35" name="Google Shape;35;p3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 rot="-1328130">
            <a:off x="8102245" y="1271219"/>
            <a:ext cx="3400354" cy="1255345"/>
            <a:chOff x="5564755" y="-336558"/>
            <a:chExt cx="3400337" cy="1255338"/>
          </a:xfrm>
        </p:grpSpPr>
        <p:sp>
          <p:nvSpPr>
            <p:cNvPr id="39" name="Google Shape;39;p3"/>
            <p:cNvSpPr/>
            <p:nvPr/>
          </p:nvSpPr>
          <p:spPr>
            <a:xfrm>
              <a:off x="5885203" y="-336558"/>
              <a:ext cx="2978789" cy="1110678"/>
            </a:xfrm>
            <a:custGeom>
              <a:avLst/>
              <a:gdLst/>
              <a:ahLst/>
              <a:cxnLst/>
              <a:rect l="l" t="t" r="r" b="b"/>
              <a:pathLst>
                <a:path w="71391" h="26619" extrusionOk="0">
                  <a:moveTo>
                    <a:pt x="70906" y="0"/>
                  </a:moveTo>
                  <a:lnTo>
                    <a:pt x="0" y="26618"/>
                  </a:lnTo>
                  <a:lnTo>
                    <a:pt x="71391" y="1305"/>
                  </a:lnTo>
                  <a:lnTo>
                    <a:pt x="7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564755" y="-232329"/>
              <a:ext cx="3338125" cy="1151109"/>
            </a:xfrm>
            <a:custGeom>
              <a:avLst/>
              <a:gdLst/>
              <a:ahLst/>
              <a:cxnLst/>
              <a:rect l="l" t="t" r="r" b="b"/>
              <a:pathLst>
                <a:path w="80003" h="27588" extrusionOk="0">
                  <a:moveTo>
                    <a:pt x="79555" y="0"/>
                  </a:moveTo>
                  <a:lnTo>
                    <a:pt x="1" y="27587"/>
                  </a:lnTo>
                  <a:lnTo>
                    <a:pt x="80003" y="1342"/>
                  </a:lnTo>
                  <a:lnTo>
                    <a:pt x="79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900724" y="-67474"/>
              <a:ext cx="3064367" cy="930259"/>
            </a:xfrm>
            <a:custGeom>
              <a:avLst/>
              <a:gdLst/>
              <a:ahLst/>
              <a:cxnLst/>
              <a:rect l="l" t="t" r="r" b="b"/>
              <a:pathLst>
                <a:path w="73442" h="22295" extrusionOk="0">
                  <a:moveTo>
                    <a:pt x="73069" y="1"/>
                  </a:moveTo>
                  <a:lnTo>
                    <a:pt x="1" y="22294"/>
                  </a:lnTo>
                  <a:lnTo>
                    <a:pt x="73442" y="1380"/>
                  </a:lnTo>
                  <a:lnTo>
                    <a:pt x="7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rot="1833005" flipH="1">
            <a:off x="-273724" y="3817104"/>
            <a:ext cx="346949" cy="2334888"/>
            <a:chOff x="4130583" y="3564646"/>
            <a:chExt cx="346943" cy="2334848"/>
          </a:xfrm>
        </p:grpSpPr>
        <p:sp>
          <p:nvSpPr>
            <p:cNvPr id="43" name="Google Shape;43;p3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3699152" y="-2212149"/>
            <a:ext cx="880439" cy="2495030"/>
            <a:chOff x="3357502" y="-2344699"/>
            <a:chExt cx="880439" cy="2495030"/>
          </a:xfrm>
        </p:grpSpPr>
        <p:sp>
          <p:nvSpPr>
            <p:cNvPr id="48" name="Google Shape;48;p3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314950" y="2473025"/>
            <a:ext cx="4115700" cy="12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4544474" y="1085360"/>
            <a:ext cx="1474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 rot="1833005" flipH="1">
            <a:off x="-252379" y="4192842"/>
            <a:ext cx="346949" cy="2334888"/>
            <a:chOff x="4130583" y="3564646"/>
            <a:chExt cx="346943" cy="2334848"/>
          </a:xfrm>
        </p:grpSpPr>
        <p:sp>
          <p:nvSpPr>
            <p:cNvPr id="76" name="Google Shape;76;p5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5"/>
          <p:cNvGrpSpPr/>
          <p:nvPr/>
        </p:nvGrpSpPr>
        <p:grpSpPr>
          <a:xfrm rot="2406248" flipH="1">
            <a:off x="-2102706" y="-1343937"/>
            <a:ext cx="3400449" cy="1255380"/>
            <a:chOff x="5564755" y="-336558"/>
            <a:chExt cx="3400337" cy="1255338"/>
          </a:xfrm>
        </p:grpSpPr>
        <p:sp>
          <p:nvSpPr>
            <p:cNvPr id="80" name="Google Shape;80;p5"/>
            <p:cNvSpPr/>
            <p:nvPr/>
          </p:nvSpPr>
          <p:spPr>
            <a:xfrm>
              <a:off x="5885203" y="-336558"/>
              <a:ext cx="2978789" cy="1110678"/>
            </a:xfrm>
            <a:custGeom>
              <a:avLst/>
              <a:gdLst/>
              <a:ahLst/>
              <a:cxnLst/>
              <a:rect l="l" t="t" r="r" b="b"/>
              <a:pathLst>
                <a:path w="71391" h="26619" extrusionOk="0">
                  <a:moveTo>
                    <a:pt x="70906" y="0"/>
                  </a:moveTo>
                  <a:lnTo>
                    <a:pt x="0" y="26618"/>
                  </a:lnTo>
                  <a:lnTo>
                    <a:pt x="71391" y="1305"/>
                  </a:lnTo>
                  <a:lnTo>
                    <a:pt x="7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564755" y="-232329"/>
              <a:ext cx="3338125" cy="1151109"/>
            </a:xfrm>
            <a:custGeom>
              <a:avLst/>
              <a:gdLst/>
              <a:ahLst/>
              <a:cxnLst/>
              <a:rect l="l" t="t" r="r" b="b"/>
              <a:pathLst>
                <a:path w="80003" h="27588" extrusionOk="0">
                  <a:moveTo>
                    <a:pt x="79555" y="0"/>
                  </a:moveTo>
                  <a:lnTo>
                    <a:pt x="1" y="27587"/>
                  </a:lnTo>
                  <a:lnTo>
                    <a:pt x="80003" y="1342"/>
                  </a:lnTo>
                  <a:lnTo>
                    <a:pt x="79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900724" y="-67474"/>
              <a:ext cx="3064367" cy="930259"/>
            </a:xfrm>
            <a:custGeom>
              <a:avLst/>
              <a:gdLst/>
              <a:ahLst/>
              <a:cxnLst/>
              <a:rect l="l" t="t" r="r" b="b"/>
              <a:pathLst>
                <a:path w="73442" h="22295" extrusionOk="0">
                  <a:moveTo>
                    <a:pt x="73069" y="1"/>
                  </a:moveTo>
                  <a:lnTo>
                    <a:pt x="1" y="22294"/>
                  </a:lnTo>
                  <a:lnTo>
                    <a:pt x="73442" y="1380"/>
                  </a:lnTo>
                  <a:lnTo>
                    <a:pt x="7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 rot="-1833005">
            <a:off x="6125746" y="4349042"/>
            <a:ext cx="346949" cy="2334888"/>
            <a:chOff x="4130583" y="3564646"/>
            <a:chExt cx="346943" cy="2334848"/>
          </a:xfrm>
        </p:grpSpPr>
        <p:sp>
          <p:nvSpPr>
            <p:cNvPr id="84" name="Google Shape;84;p5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 rotWithShape="1">
          <a:blip r:embed="rId2">
            <a:alphaModFix/>
          </a:blip>
          <a:srcRect l="58798" t="7732"/>
          <a:stretch/>
        </p:blipFill>
        <p:spPr>
          <a:xfrm rot="10800000">
            <a:off x="6921121" y="-62800"/>
            <a:ext cx="2222875" cy="5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843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1"/>
          </p:nvPr>
        </p:nvSpPr>
        <p:spPr>
          <a:xfrm>
            <a:off x="2073668" y="3584600"/>
            <a:ext cx="3902700" cy="10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2"/>
          </p:nvPr>
        </p:nvSpPr>
        <p:spPr>
          <a:xfrm>
            <a:off x="2073668" y="1815715"/>
            <a:ext cx="3902700" cy="10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2073693" y="1455900"/>
            <a:ext cx="3902700" cy="42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2073693" y="3224830"/>
            <a:ext cx="3902700" cy="42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9"/>
          <p:cNvGrpSpPr/>
          <p:nvPr/>
        </p:nvGrpSpPr>
        <p:grpSpPr>
          <a:xfrm rot="-1833005">
            <a:off x="8879176" y="3983492"/>
            <a:ext cx="346949" cy="2334888"/>
            <a:chOff x="4130583" y="3564646"/>
            <a:chExt cx="346943" cy="2334848"/>
          </a:xfrm>
        </p:grpSpPr>
        <p:sp>
          <p:nvSpPr>
            <p:cNvPr id="257" name="Google Shape;257;p19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9"/>
          <p:cNvGrpSpPr/>
          <p:nvPr/>
        </p:nvGrpSpPr>
        <p:grpSpPr>
          <a:xfrm rot="2700000">
            <a:off x="-1078071" y="-610569"/>
            <a:ext cx="2305242" cy="701557"/>
            <a:chOff x="-21013" y="97424"/>
            <a:chExt cx="2305265" cy="701564"/>
          </a:xfrm>
        </p:grpSpPr>
        <p:sp>
          <p:nvSpPr>
            <p:cNvPr id="261" name="Google Shape;261;p19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9"/>
          <p:cNvGrpSpPr/>
          <p:nvPr/>
        </p:nvGrpSpPr>
        <p:grpSpPr>
          <a:xfrm>
            <a:off x="4131777" y="-1921899"/>
            <a:ext cx="880439" cy="2495030"/>
            <a:chOff x="3357502" y="-2344699"/>
            <a:chExt cx="880439" cy="2495030"/>
          </a:xfrm>
        </p:grpSpPr>
        <p:sp>
          <p:nvSpPr>
            <p:cNvPr id="265" name="Google Shape;265;p19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9"/>
          <p:cNvGrpSpPr/>
          <p:nvPr/>
        </p:nvGrpSpPr>
        <p:grpSpPr>
          <a:xfrm rot="1833005" flipH="1">
            <a:off x="-98924" y="4337892"/>
            <a:ext cx="346949" cy="2334888"/>
            <a:chOff x="4130583" y="3564646"/>
            <a:chExt cx="346943" cy="2334848"/>
          </a:xfrm>
        </p:grpSpPr>
        <p:sp>
          <p:nvSpPr>
            <p:cNvPr id="268" name="Google Shape;268;p19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19"/>
          <p:cNvPicPr preferRelativeResize="0"/>
          <p:nvPr/>
        </p:nvPicPr>
        <p:blipFill rotWithShape="1">
          <a:blip r:embed="rId2">
            <a:alphaModFix/>
          </a:blip>
          <a:srcRect l="58798" t="9837" r="4016" b="4244"/>
          <a:stretch/>
        </p:blipFill>
        <p:spPr>
          <a:xfrm rot="10800000" flipH="1">
            <a:off x="7017925" y="105249"/>
            <a:ext cx="2006227" cy="49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1"/>
          </p:nvPr>
        </p:nvSpPr>
        <p:spPr>
          <a:xfrm>
            <a:off x="1994975" y="1550724"/>
            <a:ext cx="6435900" cy="73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subTitle" idx="2"/>
          </p:nvPr>
        </p:nvSpPr>
        <p:spPr>
          <a:xfrm>
            <a:off x="1994975" y="2698512"/>
            <a:ext cx="6435900" cy="73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3"/>
          </p:nvPr>
        </p:nvSpPr>
        <p:spPr>
          <a:xfrm>
            <a:off x="1994975" y="3846300"/>
            <a:ext cx="6435900" cy="73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subTitle" idx="4"/>
          </p:nvPr>
        </p:nvSpPr>
        <p:spPr>
          <a:xfrm>
            <a:off x="1994975" y="1167325"/>
            <a:ext cx="6435900" cy="4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5"/>
          </p:nvPr>
        </p:nvSpPr>
        <p:spPr>
          <a:xfrm>
            <a:off x="1994975" y="2315111"/>
            <a:ext cx="6435900" cy="4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subTitle" idx="6"/>
          </p:nvPr>
        </p:nvSpPr>
        <p:spPr>
          <a:xfrm>
            <a:off x="1994975" y="3462898"/>
            <a:ext cx="6435900" cy="44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rgbClr val="9A99B2">
            <a:alpha val="5660"/>
          </a:srgbClr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0"/>
          <p:cNvPicPr preferRelativeResize="0"/>
          <p:nvPr/>
        </p:nvPicPr>
        <p:blipFill rotWithShape="1">
          <a:blip r:embed="rId2">
            <a:alphaModFix/>
          </a:blip>
          <a:srcRect l="6130" t="10749" r="72261" b="3867"/>
          <a:stretch/>
        </p:blipFill>
        <p:spPr>
          <a:xfrm>
            <a:off x="7860425" y="133900"/>
            <a:ext cx="1165799" cy="487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0"/>
          <p:cNvPicPr preferRelativeResize="0"/>
          <p:nvPr/>
        </p:nvPicPr>
        <p:blipFill rotWithShape="1">
          <a:blip r:embed="rId2">
            <a:alphaModFix/>
          </a:blip>
          <a:srcRect l="6130" t="10749" r="72261" b="3867"/>
          <a:stretch/>
        </p:blipFill>
        <p:spPr>
          <a:xfrm flipH="1">
            <a:off x="130325" y="133900"/>
            <a:ext cx="1165799" cy="487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27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 rot="1833005" flipH="1">
            <a:off x="-107304" y="4337917"/>
            <a:ext cx="346949" cy="2334888"/>
            <a:chOff x="4130583" y="3564646"/>
            <a:chExt cx="346943" cy="2334848"/>
          </a:xfrm>
        </p:grpSpPr>
        <p:sp>
          <p:nvSpPr>
            <p:cNvPr id="285" name="Google Shape;285;p20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0"/>
          <p:cNvGrpSpPr/>
          <p:nvPr/>
        </p:nvGrpSpPr>
        <p:grpSpPr>
          <a:xfrm rot="-2445736" flipH="1">
            <a:off x="7809868" y="-465499"/>
            <a:ext cx="2305187" cy="701541"/>
            <a:chOff x="-21013" y="97424"/>
            <a:chExt cx="2305265" cy="701564"/>
          </a:xfrm>
        </p:grpSpPr>
        <p:sp>
          <p:nvSpPr>
            <p:cNvPr id="289" name="Google Shape;289;p20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20"/>
          <p:cNvGrpSpPr/>
          <p:nvPr/>
        </p:nvGrpSpPr>
        <p:grpSpPr>
          <a:xfrm rot="2406248" flipH="1">
            <a:off x="-2108906" y="-1446587"/>
            <a:ext cx="3400449" cy="1255380"/>
            <a:chOff x="5564755" y="-336558"/>
            <a:chExt cx="3400337" cy="1255338"/>
          </a:xfrm>
        </p:grpSpPr>
        <p:sp>
          <p:nvSpPr>
            <p:cNvPr id="293" name="Google Shape;293;p20"/>
            <p:cNvSpPr/>
            <p:nvPr/>
          </p:nvSpPr>
          <p:spPr>
            <a:xfrm>
              <a:off x="5885203" y="-336558"/>
              <a:ext cx="2978789" cy="1110678"/>
            </a:xfrm>
            <a:custGeom>
              <a:avLst/>
              <a:gdLst/>
              <a:ahLst/>
              <a:cxnLst/>
              <a:rect l="l" t="t" r="r" b="b"/>
              <a:pathLst>
                <a:path w="71391" h="26619" extrusionOk="0">
                  <a:moveTo>
                    <a:pt x="70906" y="0"/>
                  </a:moveTo>
                  <a:lnTo>
                    <a:pt x="0" y="26618"/>
                  </a:lnTo>
                  <a:lnTo>
                    <a:pt x="71391" y="1305"/>
                  </a:lnTo>
                  <a:lnTo>
                    <a:pt x="7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564755" y="-232329"/>
              <a:ext cx="3338125" cy="1151109"/>
            </a:xfrm>
            <a:custGeom>
              <a:avLst/>
              <a:gdLst/>
              <a:ahLst/>
              <a:cxnLst/>
              <a:rect l="l" t="t" r="r" b="b"/>
              <a:pathLst>
                <a:path w="80003" h="27588" extrusionOk="0">
                  <a:moveTo>
                    <a:pt x="79555" y="0"/>
                  </a:moveTo>
                  <a:lnTo>
                    <a:pt x="1" y="27587"/>
                  </a:lnTo>
                  <a:lnTo>
                    <a:pt x="80003" y="1342"/>
                  </a:lnTo>
                  <a:lnTo>
                    <a:pt x="79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900724" y="-67474"/>
              <a:ext cx="3064367" cy="930259"/>
            </a:xfrm>
            <a:custGeom>
              <a:avLst/>
              <a:gdLst/>
              <a:ahLst/>
              <a:cxnLst/>
              <a:rect l="l" t="t" r="r" b="b"/>
              <a:pathLst>
                <a:path w="73442" h="22295" extrusionOk="0">
                  <a:moveTo>
                    <a:pt x="73069" y="1"/>
                  </a:moveTo>
                  <a:lnTo>
                    <a:pt x="1" y="22294"/>
                  </a:lnTo>
                  <a:lnTo>
                    <a:pt x="73442" y="1380"/>
                  </a:lnTo>
                  <a:lnTo>
                    <a:pt x="7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20"/>
          <p:cNvGrpSpPr/>
          <p:nvPr/>
        </p:nvGrpSpPr>
        <p:grpSpPr>
          <a:xfrm rot="-1833005">
            <a:off x="8788984" y="4204017"/>
            <a:ext cx="346949" cy="2334888"/>
            <a:chOff x="4130583" y="3564646"/>
            <a:chExt cx="346943" cy="2334848"/>
          </a:xfrm>
        </p:grpSpPr>
        <p:sp>
          <p:nvSpPr>
            <p:cNvPr id="297" name="Google Shape;297;p20"/>
            <p:cNvSpPr/>
            <p:nvPr/>
          </p:nvSpPr>
          <p:spPr>
            <a:xfrm>
              <a:off x="4418360" y="4333053"/>
              <a:ext cx="59166" cy="1564854"/>
            </a:xfrm>
            <a:custGeom>
              <a:avLst/>
              <a:gdLst/>
              <a:ahLst/>
              <a:cxnLst/>
              <a:rect l="l" t="t" r="r" b="b"/>
              <a:pathLst>
                <a:path w="1418" h="37504" extrusionOk="0">
                  <a:moveTo>
                    <a:pt x="1231" y="0"/>
                  </a:moveTo>
                  <a:lnTo>
                    <a:pt x="0" y="37467"/>
                  </a:lnTo>
                  <a:lnTo>
                    <a:pt x="1417" y="37504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4307914" y="3564646"/>
              <a:ext cx="116705" cy="2333262"/>
            </a:xfrm>
            <a:custGeom>
              <a:avLst/>
              <a:gdLst/>
              <a:ahLst/>
              <a:cxnLst/>
              <a:rect l="l" t="t" r="r" b="b"/>
              <a:pathLst>
                <a:path w="2797" h="55920" extrusionOk="0">
                  <a:moveTo>
                    <a:pt x="2797" y="0"/>
                  </a:moveTo>
                  <a:lnTo>
                    <a:pt x="1" y="55883"/>
                  </a:lnTo>
                  <a:lnTo>
                    <a:pt x="1380" y="5592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4130583" y="3776192"/>
              <a:ext cx="189807" cy="2123302"/>
            </a:xfrm>
            <a:custGeom>
              <a:avLst/>
              <a:gdLst/>
              <a:ahLst/>
              <a:cxnLst/>
              <a:rect l="l" t="t" r="r" b="b"/>
              <a:pathLst>
                <a:path w="4549" h="50888" extrusionOk="0">
                  <a:moveTo>
                    <a:pt x="4549" y="0"/>
                  </a:moveTo>
                  <a:lnTo>
                    <a:pt x="1" y="50775"/>
                  </a:lnTo>
                  <a:lnTo>
                    <a:pt x="1380" y="5088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ubTitle" idx="1"/>
          </p:nvPr>
        </p:nvSpPr>
        <p:spPr>
          <a:xfrm>
            <a:off x="720000" y="1724468"/>
            <a:ext cx="3733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ubTitle" idx="2"/>
          </p:nvPr>
        </p:nvSpPr>
        <p:spPr>
          <a:xfrm>
            <a:off x="4693915" y="1724468"/>
            <a:ext cx="3733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3"/>
          </p:nvPr>
        </p:nvSpPr>
        <p:spPr>
          <a:xfrm>
            <a:off x="720000" y="3357150"/>
            <a:ext cx="3733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4"/>
          </p:nvPr>
        </p:nvSpPr>
        <p:spPr>
          <a:xfrm>
            <a:off x="4693915" y="3357150"/>
            <a:ext cx="37335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5"/>
          </p:nvPr>
        </p:nvSpPr>
        <p:spPr>
          <a:xfrm>
            <a:off x="720000" y="1394665"/>
            <a:ext cx="3733500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6"/>
          </p:nvPr>
        </p:nvSpPr>
        <p:spPr>
          <a:xfrm>
            <a:off x="720000" y="3033075"/>
            <a:ext cx="3733500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7"/>
          </p:nvPr>
        </p:nvSpPr>
        <p:spPr>
          <a:xfrm>
            <a:off x="4693884" y="1394665"/>
            <a:ext cx="3733500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subTitle" idx="8"/>
          </p:nvPr>
        </p:nvSpPr>
        <p:spPr>
          <a:xfrm>
            <a:off x="4693884" y="3033075"/>
            <a:ext cx="3733500" cy="3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1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2.wav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10" Type="http://schemas.openxmlformats.org/officeDocument/2006/relationships/audio" Target="../media/audio2.wav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29"/>
          <p:cNvPicPr preferRelativeResize="0"/>
          <p:nvPr/>
        </p:nvPicPr>
        <p:blipFill rotWithShape="1">
          <a:blip r:embed="rId4">
            <a:alphaModFix/>
          </a:blip>
          <a:srcRect l="-16510" t="-25405" r="16509" b="23375"/>
          <a:stretch/>
        </p:blipFill>
        <p:spPr>
          <a:xfrm rot="-34">
            <a:off x="7622325" y="3546233"/>
            <a:ext cx="1526125" cy="15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9"/>
          <p:cNvPicPr preferRelativeResize="0"/>
          <p:nvPr/>
        </p:nvPicPr>
        <p:blipFill rotWithShape="1">
          <a:blip r:embed="rId5">
            <a:alphaModFix/>
          </a:blip>
          <a:srcRect l="-1038" t="17055" r="20510" b="2415"/>
          <a:stretch/>
        </p:blipFill>
        <p:spPr>
          <a:xfrm rot="2">
            <a:off x="6015175" y="-7"/>
            <a:ext cx="3128826" cy="2575639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9"/>
          <p:cNvSpPr txBox="1">
            <a:spLocks noGrp="1"/>
          </p:cNvSpPr>
          <p:nvPr>
            <p:ph type="ctrTitle"/>
          </p:nvPr>
        </p:nvSpPr>
        <p:spPr>
          <a:xfrm>
            <a:off x="713224" y="853700"/>
            <a:ext cx="4973897" cy="26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1"/>
                </a:solidFill>
              </a:rPr>
              <a:t>Apa itu PBO</a:t>
            </a:r>
            <a:endParaRPr sz="3500" dirty="0"/>
          </a:p>
        </p:txBody>
      </p:sp>
      <p:pic>
        <p:nvPicPr>
          <p:cNvPr id="446" name="Google Shape;44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99">
            <a:off x="5352225" y="2525300"/>
            <a:ext cx="1859850" cy="25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0634" y="853700"/>
            <a:ext cx="1451480" cy="7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9"/>
          <p:cNvPicPr preferRelativeResize="0"/>
          <p:nvPr/>
        </p:nvPicPr>
        <p:blipFill rotWithShape="1">
          <a:blip r:embed="rId8">
            <a:alphaModFix/>
          </a:blip>
          <a:srcRect l="1905" t="-11881" r="-25668" b="-11881"/>
          <a:stretch/>
        </p:blipFill>
        <p:spPr>
          <a:xfrm rot="-5400000">
            <a:off x="5571949" y="817751"/>
            <a:ext cx="774275" cy="12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>
        <p15:prstTrans prst="curtains"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9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A8C6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/>
          <p:nvPr/>
        </p:nvSpPr>
        <p:spPr>
          <a:xfrm>
            <a:off x="3766117" y="638226"/>
            <a:ext cx="1933524" cy="1933524"/>
          </a:xfrm>
          <a:prstGeom prst="irregularSeal1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title" idx="2"/>
          </p:nvPr>
        </p:nvSpPr>
        <p:spPr>
          <a:xfrm>
            <a:off x="3995629" y="1118916"/>
            <a:ext cx="147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490" name="Google Shape;490;p33"/>
          <p:cNvPicPr preferRelativeResize="0"/>
          <p:nvPr/>
        </p:nvPicPr>
        <p:blipFill rotWithShape="1">
          <a:blip r:embed="rId3">
            <a:alphaModFix/>
          </a:blip>
          <a:srcRect b="3846"/>
          <a:stretch/>
        </p:blipFill>
        <p:spPr>
          <a:xfrm>
            <a:off x="566625" y="676850"/>
            <a:ext cx="2619750" cy="43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3"/>
          <p:cNvPicPr preferRelativeResize="0"/>
          <p:nvPr/>
        </p:nvPicPr>
        <p:blipFill rotWithShape="1">
          <a:blip r:embed="rId4">
            <a:alphaModFix/>
          </a:blip>
          <a:srcRect l="1905" t="-11881" r="-25668" b="-11881"/>
          <a:stretch/>
        </p:blipFill>
        <p:spPr>
          <a:xfrm rot="-5400000">
            <a:off x="3826113" y="3616263"/>
            <a:ext cx="1130900" cy="18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90;p33">
            <a:extLst>
              <a:ext uri="{FF2B5EF4-FFF2-40B4-BE49-F238E27FC236}">
                <a16:creationId xmlns:a16="http://schemas.microsoft.com/office/drawing/2014/main" id="{68F9CCF8-F749-4509-B11B-FC928C6292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846"/>
          <a:stretch/>
        </p:blipFill>
        <p:spPr>
          <a:xfrm flipH="1">
            <a:off x="5955095" y="676850"/>
            <a:ext cx="2619750" cy="43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1599" y="214599"/>
            <a:ext cx="2386870" cy="118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3"/>
          <p:cNvPicPr preferRelativeResize="0"/>
          <p:nvPr/>
        </p:nvPicPr>
        <p:blipFill rotWithShape="1">
          <a:blip r:embed="rId6">
            <a:alphaModFix/>
          </a:blip>
          <a:srcRect l="-16510" t="2354" r="16509" b="23373"/>
          <a:stretch/>
        </p:blipFill>
        <p:spPr>
          <a:xfrm rot="-33">
            <a:off x="6757125" y="3325038"/>
            <a:ext cx="2386874" cy="181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>
            <a:spLocks noGrp="1"/>
          </p:cNvSpPr>
          <p:nvPr>
            <p:ph type="subTitle" idx="4"/>
          </p:nvPr>
        </p:nvSpPr>
        <p:spPr>
          <a:xfrm>
            <a:off x="2068626" y="1477256"/>
            <a:ext cx="3902700" cy="4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Asal usul</a:t>
            </a:r>
            <a:endParaRPr dirty="0"/>
          </a:p>
        </p:txBody>
      </p:sp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8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  <p:sp>
        <p:nvSpPr>
          <p:cNvPr id="499" name="Google Shape;499;p34"/>
          <p:cNvSpPr txBox="1">
            <a:spLocks noGrp="1"/>
          </p:cNvSpPr>
          <p:nvPr>
            <p:ph type="subTitle" idx="1"/>
          </p:nvPr>
        </p:nvSpPr>
        <p:spPr>
          <a:xfrm>
            <a:off x="2068626" y="1795982"/>
            <a:ext cx="39027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1960,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program yang </a:t>
            </a:r>
            <a:r>
              <a:rPr lang="en-US" dirty="0" err="1"/>
              <a:t>terstruktur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Bahasa C dan Pascal.</a:t>
            </a:r>
            <a:endParaRPr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2"/>
          </p:nvPr>
        </p:nvSpPr>
        <p:spPr>
          <a:xfrm>
            <a:off x="2068626" y="3523617"/>
            <a:ext cx="3902700" cy="1174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berorientasi objek adalah paradigma pemrograman yang berorientasikan kepada objek yang merupakan suatu metode dalam pembuatan program, dengan tujuan untuk menyelesaikan kompleksnya berbagai macam program, yang terus meningkat</a:t>
            </a:r>
            <a:endParaRPr dirty="0"/>
          </a:p>
        </p:txBody>
      </p:sp>
      <p:sp>
        <p:nvSpPr>
          <p:cNvPr id="501" name="Google Shape;501;p34"/>
          <p:cNvSpPr txBox="1">
            <a:spLocks noGrp="1"/>
          </p:cNvSpPr>
          <p:nvPr>
            <p:ph type="subTitle" idx="3"/>
          </p:nvPr>
        </p:nvSpPr>
        <p:spPr>
          <a:xfrm>
            <a:off x="2068626" y="3101518"/>
            <a:ext cx="3902700" cy="4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pa itu PBO</a:t>
            </a:r>
            <a:endParaRPr dirty="0"/>
          </a:p>
        </p:txBody>
      </p:sp>
      <p:grpSp>
        <p:nvGrpSpPr>
          <p:cNvPr id="502" name="Google Shape;502;p34"/>
          <p:cNvGrpSpPr/>
          <p:nvPr/>
        </p:nvGrpSpPr>
        <p:grpSpPr>
          <a:xfrm rot="-2852964" flipH="1">
            <a:off x="7441621" y="-302222"/>
            <a:ext cx="2305079" cy="701508"/>
            <a:chOff x="-21013" y="97424"/>
            <a:chExt cx="2305265" cy="701564"/>
          </a:xfrm>
        </p:grpSpPr>
        <p:sp>
          <p:nvSpPr>
            <p:cNvPr id="503" name="Google Shape;503;p34"/>
            <p:cNvSpPr/>
            <p:nvPr/>
          </p:nvSpPr>
          <p:spPr>
            <a:xfrm>
              <a:off x="-21013" y="382071"/>
              <a:ext cx="1541530" cy="325163"/>
            </a:xfrm>
            <a:custGeom>
              <a:avLst/>
              <a:gdLst/>
              <a:ahLst/>
              <a:cxnLst/>
              <a:rect l="l" t="t" r="r" b="b"/>
              <a:pathLst>
                <a:path w="36945" h="7793" extrusionOk="0">
                  <a:moveTo>
                    <a:pt x="261" y="1"/>
                  </a:moveTo>
                  <a:lnTo>
                    <a:pt x="0" y="1380"/>
                  </a:lnTo>
                  <a:lnTo>
                    <a:pt x="36944" y="7792"/>
                  </a:lnTo>
                  <a:lnTo>
                    <a:pt x="36944" y="7792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2362" y="271625"/>
              <a:ext cx="2286613" cy="527362"/>
            </a:xfrm>
            <a:custGeom>
              <a:avLst/>
              <a:gdLst/>
              <a:ahLst/>
              <a:cxnLst/>
              <a:rect l="l" t="t" r="r" b="b"/>
              <a:pathLst>
                <a:path w="54802" h="12639" extrusionOk="0">
                  <a:moveTo>
                    <a:pt x="336" y="1"/>
                  </a:moveTo>
                  <a:lnTo>
                    <a:pt x="0" y="1380"/>
                  </a:lnTo>
                  <a:lnTo>
                    <a:pt x="54802" y="12639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28765" y="97424"/>
              <a:ext cx="2065721" cy="563121"/>
            </a:xfrm>
            <a:custGeom>
              <a:avLst/>
              <a:gdLst/>
              <a:ahLst/>
              <a:cxnLst/>
              <a:rect l="l" t="t" r="r" b="b"/>
              <a:pathLst>
                <a:path w="49508" h="13496" extrusionOk="0">
                  <a:moveTo>
                    <a:pt x="336" y="0"/>
                  </a:moveTo>
                  <a:lnTo>
                    <a:pt x="0" y="1380"/>
                  </a:lnTo>
                  <a:lnTo>
                    <a:pt x="49508" y="1349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4"/>
          <p:cNvGrpSpPr/>
          <p:nvPr/>
        </p:nvGrpSpPr>
        <p:grpSpPr>
          <a:xfrm flipH="1">
            <a:off x="5095942" y="-1439874"/>
            <a:ext cx="880439" cy="2495030"/>
            <a:chOff x="3357502" y="-2344699"/>
            <a:chExt cx="880439" cy="2495030"/>
          </a:xfrm>
        </p:grpSpPr>
        <p:sp>
          <p:nvSpPr>
            <p:cNvPr id="507" name="Google Shape;507;p34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9" name="Google Shape;509;p34"/>
          <p:cNvPicPr preferRelativeResize="0"/>
          <p:nvPr/>
        </p:nvPicPr>
        <p:blipFill rotWithShape="1">
          <a:blip r:embed="rId3">
            <a:alphaModFix/>
          </a:blip>
          <a:srcRect r="3707" b="5446"/>
          <a:stretch/>
        </p:blipFill>
        <p:spPr>
          <a:xfrm>
            <a:off x="6225700" y="2929900"/>
            <a:ext cx="2772924" cy="20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4"/>
          <p:cNvSpPr/>
          <p:nvPr/>
        </p:nvSpPr>
        <p:spPr>
          <a:xfrm>
            <a:off x="704134" y="3312568"/>
            <a:ext cx="1239408" cy="1239408"/>
          </a:xfrm>
          <a:prstGeom prst="irregularSeal2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04134" y="1533445"/>
            <a:ext cx="1239408" cy="1239408"/>
          </a:xfrm>
          <a:prstGeom prst="irregularSeal1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4"/>
          <p:cNvGrpSpPr/>
          <p:nvPr/>
        </p:nvGrpSpPr>
        <p:grpSpPr>
          <a:xfrm>
            <a:off x="1145321" y="1974633"/>
            <a:ext cx="357032" cy="357032"/>
            <a:chOff x="2266650" y="1328825"/>
            <a:chExt cx="337300" cy="337300"/>
          </a:xfrm>
        </p:grpSpPr>
        <p:sp>
          <p:nvSpPr>
            <p:cNvPr id="514" name="Google Shape;514;p34"/>
            <p:cNvSpPr/>
            <p:nvPr/>
          </p:nvSpPr>
          <p:spPr>
            <a:xfrm>
              <a:off x="2266650" y="1346925"/>
              <a:ext cx="319200" cy="319200"/>
            </a:xfrm>
            <a:custGeom>
              <a:avLst/>
              <a:gdLst/>
              <a:ahLst/>
              <a:cxnLst/>
              <a:rect l="l" t="t" r="r" b="b"/>
              <a:pathLst>
                <a:path w="12768" h="12768" extrusionOk="0">
                  <a:moveTo>
                    <a:pt x="6384" y="0"/>
                  </a:moveTo>
                  <a:cubicBezTo>
                    <a:pt x="4681" y="0"/>
                    <a:pt x="3071" y="671"/>
                    <a:pt x="1864" y="1878"/>
                  </a:cubicBezTo>
                  <a:cubicBezTo>
                    <a:pt x="671" y="3071"/>
                    <a:pt x="0" y="4681"/>
                    <a:pt x="0" y="6384"/>
                  </a:cubicBezTo>
                  <a:cubicBezTo>
                    <a:pt x="0" y="8087"/>
                    <a:pt x="657" y="9696"/>
                    <a:pt x="1864" y="10903"/>
                  </a:cubicBezTo>
                  <a:cubicBezTo>
                    <a:pt x="3071" y="12110"/>
                    <a:pt x="4681" y="12767"/>
                    <a:pt x="6384" y="12767"/>
                  </a:cubicBezTo>
                  <a:cubicBezTo>
                    <a:pt x="8087" y="12767"/>
                    <a:pt x="9696" y="12110"/>
                    <a:pt x="10903" y="10903"/>
                  </a:cubicBezTo>
                  <a:cubicBezTo>
                    <a:pt x="12110" y="9696"/>
                    <a:pt x="12768" y="8087"/>
                    <a:pt x="12768" y="6384"/>
                  </a:cubicBezTo>
                  <a:cubicBezTo>
                    <a:pt x="12768" y="5070"/>
                    <a:pt x="12379" y="3822"/>
                    <a:pt x="11641" y="2763"/>
                  </a:cubicBezTo>
                  <a:lnTo>
                    <a:pt x="10716" y="3702"/>
                  </a:lnTo>
                  <a:cubicBezTo>
                    <a:pt x="11198" y="4479"/>
                    <a:pt x="11480" y="5405"/>
                    <a:pt x="11480" y="6384"/>
                  </a:cubicBezTo>
                  <a:cubicBezTo>
                    <a:pt x="11480" y="9200"/>
                    <a:pt x="9200" y="11480"/>
                    <a:pt x="6384" y="11480"/>
                  </a:cubicBezTo>
                  <a:cubicBezTo>
                    <a:pt x="3581" y="11480"/>
                    <a:pt x="1288" y="9200"/>
                    <a:pt x="1288" y="6384"/>
                  </a:cubicBezTo>
                  <a:cubicBezTo>
                    <a:pt x="1288" y="3581"/>
                    <a:pt x="3581" y="1288"/>
                    <a:pt x="6384" y="1288"/>
                  </a:cubicBezTo>
                  <a:cubicBezTo>
                    <a:pt x="7376" y="1288"/>
                    <a:pt x="8288" y="1569"/>
                    <a:pt x="9066" y="2052"/>
                  </a:cubicBezTo>
                  <a:lnTo>
                    <a:pt x="10005" y="1127"/>
                  </a:lnTo>
                  <a:cubicBezTo>
                    <a:pt x="8945" y="389"/>
                    <a:pt x="7698" y="0"/>
                    <a:pt x="6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2369900" y="1450175"/>
              <a:ext cx="112675" cy="112675"/>
            </a:xfrm>
            <a:custGeom>
              <a:avLst/>
              <a:gdLst/>
              <a:ahLst/>
              <a:cxnLst/>
              <a:rect l="l" t="t" r="r" b="b"/>
              <a:pathLst>
                <a:path w="4507" h="4507" extrusionOk="0">
                  <a:moveTo>
                    <a:pt x="2509" y="779"/>
                  </a:moveTo>
                  <a:lnTo>
                    <a:pt x="2509" y="1114"/>
                  </a:lnTo>
                  <a:cubicBezTo>
                    <a:pt x="2737" y="1127"/>
                    <a:pt x="2965" y="1194"/>
                    <a:pt x="3139" y="1288"/>
                  </a:cubicBezTo>
                  <a:lnTo>
                    <a:pt x="2924" y="1825"/>
                  </a:lnTo>
                  <a:cubicBezTo>
                    <a:pt x="2710" y="1717"/>
                    <a:pt x="2509" y="1664"/>
                    <a:pt x="2307" y="1664"/>
                  </a:cubicBezTo>
                  <a:cubicBezTo>
                    <a:pt x="2093" y="1664"/>
                    <a:pt x="2026" y="1717"/>
                    <a:pt x="2026" y="1798"/>
                  </a:cubicBezTo>
                  <a:cubicBezTo>
                    <a:pt x="2026" y="2066"/>
                    <a:pt x="3233" y="1838"/>
                    <a:pt x="3233" y="2643"/>
                  </a:cubicBezTo>
                  <a:cubicBezTo>
                    <a:pt x="3233" y="2978"/>
                    <a:pt x="2991" y="3273"/>
                    <a:pt x="2509" y="3367"/>
                  </a:cubicBezTo>
                  <a:lnTo>
                    <a:pt x="2509" y="3702"/>
                  </a:lnTo>
                  <a:lnTo>
                    <a:pt x="2066" y="3702"/>
                  </a:lnTo>
                  <a:lnTo>
                    <a:pt x="2066" y="3380"/>
                  </a:lnTo>
                  <a:cubicBezTo>
                    <a:pt x="1758" y="3354"/>
                    <a:pt x="1463" y="3273"/>
                    <a:pt x="1275" y="3152"/>
                  </a:cubicBezTo>
                  <a:lnTo>
                    <a:pt x="1503" y="2616"/>
                  </a:lnTo>
                  <a:cubicBezTo>
                    <a:pt x="1717" y="2750"/>
                    <a:pt x="1986" y="2817"/>
                    <a:pt x="2227" y="2817"/>
                  </a:cubicBezTo>
                  <a:cubicBezTo>
                    <a:pt x="2442" y="2817"/>
                    <a:pt x="2509" y="2777"/>
                    <a:pt x="2509" y="2696"/>
                  </a:cubicBezTo>
                  <a:cubicBezTo>
                    <a:pt x="2509" y="2428"/>
                    <a:pt x="1302" y="2643"/>
                    <a:pt x="1302" y="1838"/>
                  </a:cubicBezTo>
                  <a:cubicBezTo>
                    <a:pt x="1302" y="1476"/>
                    <a:pt x="1556" y="1181"/>
                    <a:pt x="2066" y="1114"/>
                  </a:cubicBezTo>
                  <a:lnTo>
                    <a:pt x="2066" y="779"/>
                  </a:lnTo>
                  <a:close/>
                  <a:moveTo>
                    <a:pt x="2254" y="1"/>
                  </a:moveTo>
                  <a:cubicBezTo>
                    <a:pt x="1020" y="1"/>
                    <a:pt x="1" y="1020"/>
                    <a:pt x="1" y="2254"/>
                  </a:cubicBezTo>
                  <a:cubicBezTo>
                    <a:pt x="1" y="3501"/>
                    <a:pt x="1020" y="4507"/>
                    <a:pt x="2254" y="4507"/>
                  </a:cubicBezTo>
                  <a:cubicBezTo>
                    <a:pt x="3488" y="4507"/>
                    <a:pt x="4507" y="3501"/>
                    <a:pt x="4507" y="2254"/>
                  </a:cubicBezTo>
                  <a:cubicBezTo>
                    <a:pt x="4507" y="1020"/>
                    <a:pt x="3488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2318275" y="1398550"/>
              <a:ext cx="215950" cy="215950"/>
            </a:xfrm>
            <a:custGeom>
              <a:avLst/>
              <a:gdLst/>
              <a:ahLst/>
              <a:cxnLst/>
              <a:rect l="l" t="t" r="r" b="b"/>
              <a:pathLst>
                <a:path w="8638" h="8638" extrusionOk="0">
                  <a:moveTo>
                    <a:pt x="4319" y="0"/>
                  </a:moveTo>
                  <a:cubicBezTo>
                    <a:pt x="1932" y="0"/>
                    <a:pt x="0" y="1932"/>
                    <a:pt x="0" y="4319"/>
                  </a:cubicBezTo>
                  <a:cubicBezTo>
                    <a:pt x="0" y="6693"/>
                    <a:pt x="1945" y="8637"/>
                    <a:pt x="4319" y="8637"/>
                  </a:cubicBezTo>
                  <a:cubicBezTo>
                    <a:pt x="6693" y="8637"/>
                    <a:pt x="8637" y="6693"/>
                    <a:pt x="8637" y="4319"/>
                  </a:cubicBezTo>
                  <a:cubicBezTo>
                    <a:pt x="8637" y="3554"/>
                    <a:pt x="8436" y="2830"/>
                    <a:pt x="8074" y="2200"/>
                  </a:cubicBezTo>
                  <a:lnTo>
                    <a:pt x="7068" y="3206"/>
                  </a:lnTo>
                  <a:cubicBezTo>
                    <a:pt x="7216" y="3541"/>
                    <a:pt x="7296" y="3930"/>
                    <a:pt x="7296" y="4319"/>
                  </a:cubicBezTo>
                  <a:cubicBezTo>
                    <a:pt x="7296" y="5955"/>
                    <a:pt x="5955" y="7296"/>
                    <a:pt x="4319" y="7296"/>
                  </a:cubicBezTo>
                  <a:cubicBezTo>
                    <a:pt x="2683" y="7296"/>
                    <a:pt x="1342" y="5955"/>
                    <a:pt x="1342" y="4319"/>
                  </a:cubicBezTo>
                  <a:cubicBezTo>
                    <a:pt x="1342" y="2683"/>
                    <a:pt x="2683" y="1342"/>
                    <a:pt x="4319" y="1342"/>
                  </a:cubicBezTo>
                  <a:cubicBezTo>
                    <a:pt x="4708" y="1342"/>
                    <a:pt x="5083" y="1422"/>
                    <a:pt x="5432" y="1570"/>
                  </a:cubicBezTo>
                  <a:lnTo>
                    <a:pt x="6438" y="564"/>
                  </a:lnTo>
                  <a:cubicBezTo>
                    <a:pt x="5807" y="202"/>
                    <a:pt x="5083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2471150" y="1328825"/>
              <a:ext cx="132800" cy="132775"/>
            </a:xfrm>
            <a:custGeom>
              <a:avLst/>
              <a:gdLst/>
              <a:ahLst/>
              <a:cxnLst/>
              <a:rect l="l" t="t" r="r" b="b"/>
              <a:pathLst>
                <a:path w="5312" h="5311" extrusionOk="0">
                  <a:moveTo>
                    <a:pt x="3059" y="0"/>
                  </a:moveTo>
                  <a:lnTo>
                    <a:pt x="3059" y="1703"/>
                  </a:lnTo>
                  <a:lnTo>
                    <a:pt x="1" y="4747"/>
                  </a:lnTo>
                  <a:cubicBezTo>
                    <a:pt x="216" y="4908"/>
                    <a:pt x="403" y="5096"/>
                    <a:pt x="564" y="5311"/>
                  </a:cubicBezTo>
                  <a:lnTo>
                    <a:pt x="3609" y="2266"/>
                  </a:lnTo>
                  <a:lnTo>
                    <a:pt x="5312" y="2266"/>
                  </a:lnTo>
                  <a:lnTo>
                    <a:pt x="5312" y="1475"/>
                  </a:lnTo>
                  <a:lnTo>
                    <a:pt x="4400" y="1475"/>
                  </a:lnTo>
                  <a:lnTo>
                    <a:pt x="5298" y="577"/>
                  </a:lnTo>
                  <a:lnTo>
                    <a:pt x="4735" y="13"/>
                  </a:lnTo>
                  <a:lnTo>
                    <a:pt x="3850" y="912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4"/>
          <p:cNvGrpSpPr/>
          <p:nvPr/>
        </p:nvGrpSpPr>
        <p:grpSpPr>
          <a:xfrm>
            <a:off x="1145321" y="3753743"/>
            <a:ext cx="357032" cy="357059"/>
            <a:chOff x="6768750" y="2639725"/>
            <a:chExt cx="337300" cy="337325"/>
          </a:xfrm>
        </p:grpSpPr>
        <p:sp>
          <p:nvSpPr>
            <p:cNvPr id="519" name="Google Shape;519;p34"/>
            <p:cNvSpPr/>
            <p:nvPr/>
          </p:nvSpPr>
          <p:spPr>
            <a:xfrm>
              <a:off x="6768750" y="2768150"/>
              <a:ext cx="72100" cy="80500"/>
            </a:xfrm>
            <a:custGeom>
              <a:avLst/>
              <a:gdLst/>
              <a:ahLst/>
              <a:cxnLst/>
              <a:rect l="l" t="t" r="r" b="b"/>
              <a:pathLst>
                <a:path w="2884" h="3220" extrusionOk="0">
                  <a:moveTo>
                    <a:pt x="188" y="0"/>
                  </a:moveTo>
                  <a:cubicBezTo>
                    <a:pt x="54" y="523"/>
                    <a:pt x="0" y="1060"/>
                    <a:pt x="0" y="1610"/>
                  </a:cubicBezTo>
                  <a:cubicBezTo>
                    <a:pt x="0" y="2160"/>
                    <a:pt x="54" y="2709"/>
                    <a:pt x="188" y="3219"/>
                  </a:cubicBezTo>
                  <a:lnTo>
                    <a:pt x="2884" y="3219"/>
                  </a:lnTo>
                  <a:cubicBezTo>
                    <a:pt x="2817" y="2709"/>
                    <a:pt x="2776" y="2173"/>
                    <a:pt x="2776" y="1623"/>
                  </a:cubicBezTo>
                  <a:lnTo>
                    <a:pt x="2776" y="1610"/>
                  </a:lnTo>
                  <a:lnTo>
                    <a:pt x="2776" y="1596"/>
                  </a:lnTo>
                  <a:cubicBezTo>
                    <a:pt x="2776" y="1060"/>
                    <a:pt x="2817" y="523"/>
                    <a:pt x="2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6779475" y="2644775"/>
              <a:ext cx="116025" cy="103625"/>
            </a:xfrm>
            <a:custGeom>
              <a:avLst/>
              <a:gdLst/>
              <a:ahLst/>
              <a:cxnLst/>
              <a:rect l="l" t="t" r="r" b="b"/>
              <a:pathLst>
                <a:path w="4641" h="4145" extrusionOk="0">
                  <a:moveTo>
                    <a:pt x="4641" y="0"/>
                  </a:moveTo>
                  <a:cubicBezTo>
                    <a:pt x="3474" y="295"/>
                    <a:pt x="2414" y="899"/>
                    <a:pt x="1543" y="1770"/>
                  </a:cubicBezTo>
                  <a:cubicBezTo>
                    <a:pt x="859" y="2454"/>
                    <a:pt x="336" y="3259"/>
                    <a:pt x="0" y="4144"/>
                  </a:cubicBezTo>
                  <a:lnTo>
                    <a:pt x="2589" y="4144"/>
                  </a:lnTo>
                  <a:cubicBezTo>
                    <a:pt x="2750" y="3393"/>
                    <a:pt x="2978" y="2696"/>
                    <a:pt x="3273" y="2039"/>
                  </a:cubicBezTo>
                  <a:cubicBezTo>
                    <a:pt x="3635" y="1247"/>
                    <a:pt x="4104" y="563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6978950" y="2644775"/>
              <a:ext cx="116050" cy="103625"/>
            </a:xfrm>
            <a:custGeom>
              <a:avLst/>
              <a:gdLst/>
              <a:ahLst/>
              <a:cxnLst/>
              <a:rect l="l" t="t" r="r" b="b"/>
              <a:pathLst>
                <a:path w="4642" h="4145" extrusionOk="0">
                  <a:moveTo>
                    <a:pt x="1" y="0"/>
                  </a:moveTo>
                  <a:cubicBezTo>
                    <a:pt x="537" y="563"/>
                    <a:pt x="1007" y="1247"/>
                    <a:pt x="1369" y="2039"/>
                  </a:cubicBezTo>
                  <a:cubicBezTo>
                    <a:pt x="1664" y="2696"/>
                    <a:pt x="1892" y="3393"/>
                    <a:pt x="2053" y="4144"/>
                  </a:cubicBezTo>
                  <a:lnTo>
                    <a:pt x="4641" y="4144"/>
                  </a:lnTo>
                  <a:cubicBezTo>
                    <a:pt x="4306" y="3259"/>
                    <a:pt x="3783" y="2454"/>
                    <a:pt x="3099" y="1770"/>
                  </a:cubicBezTo>
                  <a:cubicBezTo>
                    <a:pt x="2227" y="899"/>
                    <a:pt x="1168" y="2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6978950" y="2868400"/>
              <a:ext cx="116050" cy="103625"/>
            </a:xfrm>
            <a:custGeom>
              <a:avLst/>
              <a:gdLst/>
              <a:ahLst/>
              <a:cxnLst/>
              <a:rect l="l" t="t" r="r" b="b"/>
              <a:pathLst>
                <a:path w="4642" h="4145" extrusionOk="0">
                  <a:moveTo>
                    <a:pt x="2053" y="0"/>
                  </a:moveTo>
                  <a:cubicBezTo>
                    <a:pt x="1905" y="751"/>
                    <a:pt x="1664" y="1462"/>
                    <a:pt x="1369" y="2106"/>
                  </a:cubicBezTo>
                  <a:cubicBezTo>
                    <a:pt x="1007" y="2897"/>
                    <a:pt x="537" y="3581"/>
                    <a:pt x="1" y="4144"/>
                  </a:cubicBezTo>
                  <a:lnTo>
                    <a:pt x="1" y="4144"/>
                  </a:lnTo>
                  <a:cubicBezTo>
                    <a:pt x="1168" y="3849"/>
                    <a:pt x="2227" y="3246"/>
                    <a:pt x="3099" y="2374"/>
                  </a:cubicBezTo>
                  <a:cubicBezTo>
                    <a:pt x="3783" y="1690"/>
                    <a:pt x="4306" y="885"/>
                    <a:pt x="4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6947100" y="2639725"/>
              <a:ext cx="60725" cy="98950"/>
            </a:xfrm>
            <a:custGeom>
              <a:avLst/>
              <a:gdLst/>
              <a:ahLst/>
              <a:cxnLst/>
              <a:rect l="l" t="t" r="r" b="b"/>
              <a:pathLst>
                <a:path w="2429" h="3958" extrusionOk="0">
                  <a:moveTo>
                    <a:pt x="1" y="1"/>
                  </a:moveTo>
                  <a:lnTo>
                    <a:pt x="1" y="2804"/>
                  </a:lnTo>
                  <a:cubicBezTo>
                    <a:pt x="940" y="2898"/>
                    <a:pt x="1785" y="3314"/>
                    <a:pt x="2428" y="3957"/>
                  </a:cubicBezTo>
                  <a:cubicBezTo>
                    <a:pt x="2294" y="3474"/>
                    <a:pt x="2120" y="3005"/>
                    <a:pt x="1919" y="2576"/>
                  </a:cubicBezTo>
                  <a:cubicBezTo>
                    <a:pt x="1449" y="1530"/>
                    <a:pt x="792" y="56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6866650" y="2639725"/>
              <a:ext cx="60700" cy="98950"/>
            </a:xfrm>
            <a:custGeom>
              <a:avLst/>
              <a:gdLst/>
              <a:ahLst/>
              <a:cxnLst/>
              <a:rect l="l" t="t" r="r" b="b"/>
              <a:pathLst>
                <a:path w="2428" h="3958" extrusionOk="0">
                  <a:moveTo>
                    <a:pt x="2428" y="1"/>
                  </a:moveTo>
                  <a:cubicBezTo>
                    <a:pt x="1636" y="564"/>
                    <a:pt x="979" y="1530"/>
                    <a:pt x="510" y="2576"/>
                  </a:cubicBezTo>
                  <a:cubicBezTo>
                    <a:pt x="309" y="3005"/>
                    <a:pt x="134" y="3474"/>
                    <a:pt x="0" y="3957"/>
                  </a:cubicBezTo>
                  <a:cubicBezTo>
                    <a:pt x="644" y="3327"/>
                    <a:pt x="1489" y="2898"/>
                    <a:pt x="2428" y="2804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6866975" y="2878125"/>
              <a:ext cx="60375" cy="98925"/>
            </a:xfrm>
            <a:custGeom>
              <a:avLst/>
              <a:gdLst/>
              <a:ahLst/>
              <a:cxnLst/>
              <a:rect l="l" t="t" r="r" b="b"/>
              <a:pathLst>
                <a:path w="2415" h="3957" extrusionOk="0">
                  <a:moveTo>
                    <a:pt x="1" y="0"/>
                  </a:moveTo>
                  <a:lnTo>
                    <a:pt x="1" y="0"/>
                  </a:lnTo>
                  <a:cubicBezTo>
                    <a:pt x="121" y="483"/>
                    <a:pt x="296" y="952"/>
                    <a:pt x="497" y="1382"/>
                  </a:cubicBezTo>
                  <a:cubicBezTo>
                    <a:pt x="966" y="2428"/>
                    <a:pt x="1623" y="3407"/>
                    <a:pt x="2415" y="3956"/>
                  </a:cubicBezTo>
                  <a:lnTo>
                    <a:pt x="2415" y="1154"/>
                  </a:lnTo>
                  <a:cubicBezTo>
                    <a:pt x="1476" y="1060"/>
                    <a:pt x="631" y="64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779475" y="2868400"/>
              <a:ext cx="116025" cy="103625"/>
            </a:xfrm>
            <a:custGeom>
              <a:avLst/>
              <a:gdLst/>
              <a:ahLst/>
              <a:cxnLst/>
              <a:rect l="l" t="t" r="r" b="b"/>
              <a:pathLst>
                <a:path w="4641" h="4145" extrusionOk="0">
                  <a:moveTo>
                    <a:pt x="0" y="0"/>
                  </a:moveTo>
                  <a:cubicBezTo>
                    <a:pt x="336" y="885"/>
                    <a:pt x="859" y="1690"/>
                    <a:pt x="1543" y="2374"/>
                  </a:cubicBezTo>
                  <a:cubicBezTo>
                    <a:pt x="2414" y="3246"/>
                    <a:pt x="3474" y="3849"/>
                    <a:pt x="4641" y="4144"/>
                  </a:cubicBezTo>
                  <a:cubicBezTo>
                    <a:pt x="4104" y="3581"/>
                    <a:pt x="3635" y="2897"/>
                    <a:pt x="3273" y="2106"/>
                  </a:cubicBezTo>
                  <a:cubicBezTo>
                    <a:pt x="2978" y="1462"/>
                    <a:pt x="2750" y="751"/>
                    <a:pt x="2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6857925" y="2728925"/>
              <a:ext cx="158625" cy="158950"/>
            </a:xfrm>
            <a:custGeom>
              <a:avLst/>
              <a:gdLst/>
              <a:ahLst/>
              <a:cxnLst/>
              <a:rect l="l" t="t" r="r" b="b"/>
              <a:pathLst>
                <a:path w="6345" h="6358" extrusionOk="0">
                  <a:moveTo>
                    <a:pt x="3514" y="1462"/>
                  </a:moveTo>
                  <a:lnTo>
                    <a:pt x="3514" y="1851"/>
                  </a:lnTo>
                  <a:cubicBezTo>
                    <a:pt x="3783" y="1878"/>
                    <a:pt x="4037" y="1945"/>
                    <a:pt x="4252" y="2066"/>
                  </a:cubicBezTo>
                  <a:lnTo>
                    <a:pt x="3984" y="2696"/>
                  </a:lnTo>
                  <a:cubicBezTo>
                    <a:pt x="3742" y="2562"/>
                    <a:pt x="3501" y="2495"/>
                    <a:pt x="3273" y="2495"/>
                  </a:cubicBezTo>
                  <a:cubicBezTo>
                    <a:pt x="3031" y="2495"/>
                    <a:pt x="2951" y="2575"/>
                    <a:pt x="2951" y="2656"/>
                  </a:cubicBezTo>
                  <a:cubicBezTo>
                    <a:pt x="2951" y="2964"/>
                    <a:pt x="4359" y="2709"/>
                    <a:pt x="4359" y="3648"/>
                  </a:cubicBezTo>
                  <a:cubicBezTo>
                    <a:pt x="4359" y="4050"/>
                    <a:pt x="4078" y="4386"/>
                    <a:pt x="3514" y="4493"/>
                  </a:cubicBezTo>
                  <a:lnTo>
                    <a:pt x="3514" y="4895"/>
                  </a:lnTo>
                  <a:lnTo>
                    <a:pt x="2991" y="4895"/>
                  </a:lnTo>
                  <a:lnTo>
                    <a:pt x="2991" y="4506"/>
                  </a:lnTo>
                  <a:cubicBezTo>
                    <a:pt x="2629" y="4480"/>
                    <a:pt x="2280" y="4386"/>
                    <a:pt x="2052" y="4252"/>
                  </a:cubicBezTo>
                  <a:lnTo>
                    <a:pt x="2334" y="3621"/>
                  </a:lnTo>
                  <a:cubicBezTo>
                    <a:pt x="2576" y="3769"/>
                    <a:pt x="2897" y="3863"/>
                    <a:pt x="3179" y="3863"/>
                  </a:cubicBezTo>
                  <a:cubicBezTo>
                    <a:pt x="3420" y="3863"/>
                    <a:pt x="3514" y="3809"/>
                    <a:pt x="3514" y="3715"/>
                  </a:cubicBezTo>
                  <a:cubicBezTo>
                    <a:pt x="3514" y="3393"/>
                    <a:pt x="2093" y="3662"/>
                    <a:pt x="2093" y="2709"/>
                  </a:cubicBezTo>
                  <a:cubicBezTo>
                    <a:pt x="2093" y="2294"/>
                    <a:pt x="2401" y="1945"/>
                    <a:pt x="2991" y="1864"/>
                  </a:cubicBezTo>
                  <a:lnTo>
                    <a:pt x="2991" y="1462"/>
                  </a:lnTo>
                  <a:close/>
                  <a:moveTo>
                    <a:pt x="3179" y="0"/>
                  </a:moveTo>
                  <a:cubicBezTo>
                    <a:pt x="1422" y="0"/>
                    <a:pt x="1" y="1422"/>
                    <a:pt x="1" y="3165"/>
                  </a:cubicBezTo>
                  <a:lnTo>
                    <a:pt x="1" y="3192"/>
                  </a:lnTo>
                  <a:cubicBezTo>
                    <a:pt x="1" y="4936"/>
                    <a:pt x="1422" y="6357"/>
                    <a:pt x="3179" y="6357"/>
                  </a:cubicBezTo>
                  <a:cubicBezTo>
                    <a:pt x="4922" y="6357"/>
                    <a:pt x="6344" y="4922"/>
                    <a:pt x="6344" y="3179"/>
                  </a:cubicBezTo>
                  <a:cubicBezTo>
                    <a:pt x="6344" y="1422"/>
                    <a:pt x="4922" y="0"/>
                    <a:pt x="3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6947100" y="2878125"/>
              <a:ext cx="60725" cy="98925"/>
            </a:xfrm>
            <a:custGeom>
              <a:avLst/>
              <a:gdLst/>
              <a:ahLst/>
              <a:cxnLst/>
              <a:rect l="l" t="t" r="r" b="b"/>
              <a:pathLst>
                <a:path w="2429" h="3957" extrusionOk="0">
                  <a:moveTo>
                    <a:pt x="2428" y="0"/>
                  </a:moveTo>
                  <a:lnTo>
                    <a:pt x="2428" y="0"/>
                  </a:lnTo>
                  <a:cubicBezTo>
                    <a:pt x="1798" y="644"/>
                    <a:pt x="940" y="1060"/>
                    <a:pt x="1" y="1154"/>
                  </a:cubicBezTo>
                  <a:lnTo>
                    <a:pt x="1" y="3956"/>
                  </a:lnTo>
                  <a:cubicBezTo>
                    <a:pt x="792" y="3393"/>
                    <a:pt x="1449" y="2428"/>
                    <a:pt x="1932" y="1382"/>
                  </a:cubicBezTo>
                  <a:cubicBezTo>
                    <a:pt x="2120" y="952"/>
                    <a:pt x="2294" y="483"/>
                    <a:pt x="2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7033600" y="2768150"/>
              <a:ext cx="72450" cy="80500"/>
            </a:xfrm>
            <a:custGeom>
              <a:avLst/>
              <a:gdLst/>
              <a:ahLst/>
              <a:cxnLst/>
              <a:rect l="l" t="t" r="r" b="b"/>
              <a:pathLst>
                <a:path w="2898" h="3220" extrusionOk="0">
                  <a:moveTo>
                    <a:pt x="1" y="0"/>
                  </a:moveTo>
                  <a:cubicBezTo>
                    <a:pt x="81" y="523"/>
                    <a:pt x="108" y="1060"/>
                    <a:pt x="108" y="1610"/>
                  </a:cubicBezTo>
                  <a:cubicBezTo>
                    <a:pt x="108" y="2160"/>
                    <a:pt x="81" y="2696"/>
                    <a:pt x="1" y="3219"/>
                  </a:cubicBezTo>
                  <a:lnTo>
                    <a:pt x="2697" y="3219"/>
                  </a:lnTo>
                  <a:cubicBezTo>
                    <a:pt x="2831" y="2696"/>
                    <a:pt x="2898" y="2160"/>
                    <a:pt x="2898" y="1610"/>
                  </a:cubicBezTo>
                  <a:cubicBezTo>
                    <a:pt x="2898" y="1060"/>
                    <a:pt x="2831" y="523"/>
                    <a:pt x="2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Google Shape;509;p34">
            <a:extLst>
              <a:ext uri="{FF2B5EF4-FFF2-40B4-BE49-F238E27FC236}">
                <a16:creationId xmlns:a16="http://schemas.microsoft.com/office/drawing/2014/main" id="{2AFCFC0A-EAC8-4DF2-9BE1-97E03BA971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707" b="5446"/>
          <a:stretch/>
        </p:blipFill>
        <p:spPr>
          <a:xfrm flipV="1">
            <a:off x="6225700" y="138137"/>
            <a:ext cx="2772924" cy="20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4"/>
          <p:cNvPicPr preferRelativeResize="0"/>
          <p:nvPr/>
        </p:nvPicPr>
        <p:blipFill rotWithShape="1">
          <a:blip r:embed="rId4">
            <a:alphaModFix/>
          </a:blip>
          <a:srcRect l="1905" t="-11881" r="-25668" b="-11881"/>
          <a:stretch/>
        </p:blipFill>
        <p:spPr>
          <a:xfrm rot="-5400000">
            <a:off x="8057935" y="640928"/>
            <a:ext cx="1273240" cy="205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  <p:sp>
        <p:nvSpPr>
          <p:cNvPr id="535" name="Google Shape;535;p35"/>
          <p:cNvSpPr txBox="1">
            <a:spLocks noGrp="1"/>
          </p:cNvSpPr>
          <p:nvPr>
            <p:ph type="subTitle" idx="4"/>
          </p:nvPr>
        </p:nvSpPr>
        <p:spPr>
          <a:xfrm>
            <a:off x="1994975" y="1167325"/>
            <a:ext cx="6435900" cy="4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Fungsi PBO</a:t>
            </a:r>
            <a:endParaRPr dirty="0"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1994975" y="1550723"/>
            <a:ext cx="6435900" cy="1839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Mengkombinasikan</a:t>
            </a:r>
            <a:r>
              <a:rPr lang="en-US" dirty="0"/>
              <a:t> data dan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unit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data dan </a:t>
            </a:r>
            <a:r>
              <a:rPr lang="en-US" dirty="0" err="1"/>
              <a:t>fungsi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dibungkus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, </a:t>
            </a:r>
            <a:r>
              <a:rPr lang="en-US" dirty="0" err="1"/>
              <a:t>memproses</a:t>
            </a:r>
            <a:r>
              <a:rPr lang="en-US" dirty="0"/>
              <a:t> data, dan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dirty="0"/>
          </a:p>
        </p:txBody>
      </p:sp>
      <p:sp>
        <p:nvSpPr>
          <p:cNvPr id="541" name="Google Shape;541;p35"/>
          <p:cNvSpPr/>
          <p:nvPr/>
        </p:nvSpPr>
        <p:spPr>
          <a:xfrm>
            <a:off x="709542" y="1125247"/>
            <a:ext cx="1162728" cy="1162728"/>
          </a:xfrm>
          <a:prstGeom prst="irregularSeal1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5"/>
          <p:cNvGrpSpPr/>
          <p:nvPr/>
        </p:nvGrpSpPr>
        <p:grpSpPr>
          <a:xfrm rot="-2406248">
            <a:off x="7519779" y="-974237"/>
            <a:ext cx="3400449" cy="1255380"/>
            <a:chOff x="5564755" y="-336558"/>
            <a:chExt cx="3400337" cy="1255338"/>
          </a:xfrm>
        </p:grpSpPr>
        <p:sp>
          <p:nvSpPr>
            <p:cNvPr id="545" name="Google Shape;545;p35"/>
            <p:cNvSpPr/>
            <p:nvPr/>
          </p:nvSpPr>
          <p:spPr>
            <a:xfrm>
              <a:off x="5885203" y="-336558"/>
              <a:ext cx="2978789" cy="1110678"/>
            </a:xfrm>
            <a:custGeom>
              <a:avLst/>
              <a:gdLst/>
              <a:ahLst/>
              <a:cxnLst/>
              <a:rect l="l" t="t" r="r" b="b"/>
              <a:pathLst>
                <a:path w="71391" h="26619" extrusionOk="0">
                  <a:moveTo>
                    <a:pt x="70906" y="0"/>
                  </a:moveTo>
                  <a:lnTo>
                    <a:pt x="0" y="26618"/>
                  </a:lnTo>
                  <a:lnTo>
                    <a:pt x="71391" y="1305"/>
                  </a:lnTo>
                  <a:lnTo>
                    <a:pt x="70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5564755" y="-232329"/>
              <a:ext cx="3338125" cy="1151109"/>
            </a:xfrm>
            <a:custGeom>
              <a:avLst/>
              <a:gdLst/>
              <a:ahLst/>
              <a:cxnLst/>
              <a:rect l="l" t="t" r="r" b="b"/>
              <a:pathLst>
                <a:path w="80003" h="27588" extrusionOk="0">
                  <a:moveTo>
                    <a:pt x="79555" y="0"/>
                  </a:moveTo>
                  <a:lnTo>
                    <a:pt x="1" y="27587"/>
                  </a:lnTo>
                  <a:lnTo>
                    <a:pt x="80003" y="1342"/>
                  </a:lnTo>
                  <a:lnTo>
                    <a:pt x="79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5900724" y="-67474"/>
              <a:ext cx="3064367" cy="930259"/>
            </a:xfrm>
            <a:custGeom>
              <a:avLst/>
              <a:gdLst/>
              <a:ahLst/>
              <a:cxnLst/>
              <a:rect l="l" t="t" r="r" b="b"/>
              <a:pathLst>
                <a:path w="73442" h="22295" extrusionOk="0">
                  <a:moveTo>
                    <a:pt x="73069" y="1"/>
                  </a:moveTo>
                  <a:lnTo>
                    <a:pt x="1" y="22294"/>
                  </a:lnTo>
                  <a:lnTo>
                    <a:pt x="73442" y="1380"/>
                  </a:lnTo>
                  <a:lnTo>
                    <a:pt x="7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5"/>
          <p:cNvGrpSpPr/>
          <p:nvPr/>
        </p:nvGrpSpPr>
        <p:grpSpPr>
          <a:xfrm>
            <a:off x="1131047" y="1546444"/>
            <a:ext cx="319717" cy="320334"/>
            <a:chOff x="4541825" y="1328825"/>
            <a:chExt cx="336650" cy="337300"/>
          </a:xfrm>
        </p:grpSpPr>
        <p:sp>
          <p:nvSpPr>
            <p:cNvPr id="556" name="Google Shape;556;p35"/>
            <p:cNvSpPr/>
            <p:nvPr/>
          </p:nvSpPr>
          <p:spPr>
            <a:xfrm>
              <a:off x="4580400" y="1328825"/>
              <a:ext cx="215925" cy="317175"/>
            </a:xfrm>
            <a:custGeom>
              <a:avLst/>
              <a:gdLst/>
              <a:ahLst/>
              <a:cxnLst/>
              <a:rect l="l" t="t" r="r" b="b"/>
              <a:pathLst>
                <a:path w="8637" h="12687" extrusionOk="0">
                  <a:moveTo>
                    <a:pt x="0" y="0"/>
                  </a:moveTo>
                  <a:lnTo>
                    <a:pt x="0" y="2320"/>
                  </a:lnTo>
                  <a:lnTo>
                    <a:pt x="6263" y="2320"/>
                  </a:lnTo>
                  <a:lnTo>
                    <a:pt x="6263" y="12687"/>
                  </a:lnTo>
                  <a:lnTo>
                    <a:pt x="8637" y="12687"/>
                  </a:lnTo>
                  <a:lnTo>
                    <a:pt x="8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600175" y="1463600"/>
              <a:ext cx="59700" cy="22825"/>
            </a:xfrm>
            <a:custGeom>
              <a:avLst/>
              <a:gdLst/>
              <a:ahLst/>
              <a:cxnLst/>
              <a:rect l="l" t="t" r="r" b="b"/>
              <a:pathLst>
                <a:path w="238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2388" y="912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4541825" y="1405925"/>
              <a:ext cx="176725" cy="260200"/>
            </a:xfrm>
            <a:custGeom>
              <a:avLst/>
              <a:gdLst/>
              <a:ahLst/>
              <a:cxnLst/>
              <a:rect l="l" t="t" r="r" b="b"/>
              <a:pathLst>
                <a:path w="7069" h="10408" extrusionOk="0">
                  <a:moveTo>
                    <a:pt x="5526" y="1516"/>
                  </a:moveTo>
                  <a:lnTo>
                    <a:pt x="5526" y="4010"/>
                  </a:lnTo>
                  <a:lnTo>
                    <a:pt x="1570" y="4010"/>
                  </a:lnTo>
                  <a:lnTo>
                    <a:pt x="1570" y="1516"/>
                  </a:lnTo>
                  <a:close/>
                  <a:moveTo>
                    <a:pt x="2375" y="4882"/>
                  </a:moveTo>
                  <a:lnTo>
                    <a:pt x="2375" y="5673"/>
                  </a:lnTo>
                  <a:lnTo>
                    <a:pt x="1583" y="5673"/>
                  </a:lnTo>
                  <a:lnTo>
                    <a:pt x="1583" y="4882"/>
                  </a:lnTo>
                  <a:close/>
                  <a:moveTo>
                    <a:pt x="3944" y="4882"/>
                  </a:moveTo>
                  <a:lnTo>
                    <a:pt x="3944" y="5673"/>
                  </a:lnTo>
                  <a:lnTo>
                    <a:pt x="3152" y="5673"/>
                  </a:lnTo>
                  <a:lnTo>
                    <a:pt x="3152" y="4882"/>
                  </a:lnTo>
                  <a:close/>
                  <a:moveTo>
                    <a:pt x="5526" y="4882"/>
                  </a:moveTo>
                  <a:lnTo>
                    <a:pt x="5526" y="5673"/>
                  </a:lnTo>
                  <a:lnTo>
                    <a:pt x="4735" y="5673"/>
                  </a:lnTo>
                  <a:lnTo>
                    <a:pt x="4735" y="4882"/>
                  </a:lnTo>
                  <a:close/>
                  <a:moveTo>
                    <a:pt x="2375" y="6465"/>
                  </a:moveTo>
                  <a:lnTo>
                    <a:pt x="2375" y="7256"/>
                  </a:lnTo>
                  <a:lnTo>
                    <a:pt x="1583" y="7256"/>
                  </a:lnTo>
                  <a:lnTo>
                    <a:pt x="1583" y="6465"/>
                  </a:lnTo>
                  <a:close/>
                  <a:moveTo>
                    <a:pt x="3944" y="6465"/>
                  </a:moveTo>
                  <a:lnTo>
                    <a:pt x="3944" y="7256"/>
                  </a:lnTo>
                  <a:lnTo>
                    <a:pt x="3152" y="7256"/>
                  </a:lnTo>
                  <a:lnTo>
                    <a:pt x="3152" y="6465"/>
                  </a:lnTo>
                  <a:close/>
                  <a:moveTo>
                    <a:pt x="5526" y="6411"/>
                  </a:moveTo>
                  <a:lnTo>
                    <a:pt x="5526" y="8771"/>
                  </a:lnTo>
                  <a:lnTo>
                    <a:pt x="4735" y="8771"/>
                  </a:lnTo>
                  <a:lnTo>
                    <a:pt x="4735" y="6411"/>
                  </a:lnTo>
                  <a:close/>
                  <a:moveTo>
                    <a:pt x="2375" y="8047"/>
                  </a:moveTo>
                  <a:lnTo>
                    <a:pt x="2375" y="8838"/>
                  </a:lnTo>
                  <a:lnTo>
                    <a:pt x="1583" y="8838"/>
                  </a:lnTo>
                  <a:lnTo>
                    <a:pt x="1583" y="8047"/>
                  </a:lnTo>
                  <a:close/>
                  <a:moveTo>
                    <a:pt x="3944" y="8047"/>
                  </a:moveTo>
                  <a:lnTo>
                    <a:pt x="3944" y="8838"/>
                  </a:lnTo>
                  <a:lnTo>
                    <a:pt x="3152" y="8838"/>
                  </a:lnTo>
                  <a:lnTo>
                    <a:pt x="3152" y="8047"/>
                  </a:lnTo>
                  <a:close/>
                  <a:moveTo>
                    <a:pt x="1" y="1"/>
                  </a:moveTo>
                  <a:lnTo>
                    <a:pt x="1" y="10407"/>
                  </a:lnTo>
                  <a:lnTo>
                    <a:pt x="7068" y="10407"/>
                  </a:lnTo>
                  <a:lnTo>
                    <a:pt x="7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4821450" y="1574900"/>
              <a:ext cx="57025" cy="19150"/>
            </a:xfrm>
            <a:custGeom>
              <a:avLst/>
              <a:gdLst/>
              <a:ahLst/>
              <a:cxnLst/>
              <a:rect l="l" t="t" r="r" b="b"/>
              <a:pathLst>
                <a:path w="2281" h="766" extrusionOk="0">
                  <a:moveTo>
                    <a:pt x="1" y="1"/>
                  </a:moveTo>
                  <a:lnTo>
                    <a:pt x="1" y="765"/>
                  </a:lnTo>
                  <a:lnTo>
                    <a:pt x="2281" y="765"/>
                  </a:lnTo>
                  <a:lnTo>
                    <a:pt x="2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821450" y="1614125"/>
              <a:ext cx="57025" cy="52000"/>
            </a:xfrm>
            <a:custGeom>
              <a:avLst/>
              <a:gdLst/>
              <a:ahLst/>
              <a:cxnLst/>
              <a:rect l="l" t="t" r="r" b="b"/>
              <a:pathLst>
                <a:path w="2281" h="2080" extrusionOk="0">
                  <a:moveTo>
                    <a:pt x="1" y="1"/>
                  </a:moveTo>
                  <a:lnTo>
                    <a:pt x="1" y="940"/>
                  </a:lnTo>
                  <a:cubicBezTo>
                    <a:pt x="1" y="1570"/>
                    <a:pt x="510" y="2079"/>
                    <a:pt x="1141" y="2079"/>
                  </a:cubicBezTo>
                  <a:cubicBezTo>
                    <a:pt x="1771" y="2079"/>
                    <a:pt x="2281" y="1570"/>
                    <a:pt x="2281" y="940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4821450" y="1399550"/>
              <a:ext cx="57025" cy="155600"/>
            </a:xfrm>
            <a:custGeom>
              <a:avLst/>
              <a:gdLst/>
              <a:ahLst/>
              <a:cxnLst/>
              <a:rect l="l" t="t" r="r" b="b"/>
              <a:pathLst>
                <a:path w="2281" h="6224" extrusionOk="0">
                  <a:moveTo>
                    <a:pt x="1141" y="1"/>
                  </a:moveTo>
                  <a:lnTo>
                    <a:pt x="1" y="1878"/>
                  </a:lnTo>
                  <a:lnTo>
                    <a:pt x="1" y="6223"/>
                  </a:lnTo>
                  <a:lnTo>
                    <a:pt x="2281" y="6223"/>
                  </a:lnTo>
                  <a:lnTo>
                    <a:pt x="2281" y="187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dasar PBO</a:t>
            </a:r>
            <a:endParaRPr dirty="0"/>
          </a:p>
        </p:txBody>
      </p:sp>
      <p:grpSp>
        <p:nvGrpSpPr>
          <p:cNvPr id="580" name="Google Shape;580;p36"/>
          <p:cNvGrpSpPr/>
          <p:nvPr/>
        </p:nvGrpSpPr>
        <p:grpSpPr>
          <a:xfrm flipH="1">
            <a:off x="5005442" y="-1502249"/>
            <a:ext cx="880439" cy="2495030"/>
            <a:chOff x="3357502" y="-2344699"/>
            <a:chExt cx="880439" cy="2495030"/>
          </a:xfrm>
        </p:grpSpPr>
        <p:sp>
          <p:nvSpPr>
            <p:cNvPr id="581" name="Google Shape;581;p36"/>
            <p:cNvSpPr/>
            <p:nvPr/>
          </p:nvSpPr>
          <p:spPr>
            <a:xfrm>
              <a:off x="3357502" y="-2249816"/>
              <a:ext cx="704694" cy="2132606"/>
            </a:xfrm>
            <a:custGeom>
              <a:avLst/>
              <a:gdLst/>
              <a:ahLst/>
              <a:cxnLst/>
              <a:rect l="l" t="t" r="r" b="b"/>
              <a:pathLst>
                <a:path w="16889" h="51111" extrusionOk="0">
                  <a:moveTo>
                    <a:pt x="1343" y="0"/>
                  </a:moveTo>
                  <a:lnTo>
                    <a:pt x="1" y="410"/>
                  </a:lnTo>
                  <a:lnTo>
                    <a:pt x="16888" y="51111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3612609" y="-2344699"/>
              <a:ext cx="625333" cy="2495030"/>
            </a:xfrm>
            <a:custGeom>
              <a:avLst/>
              <a:gdLst/>
              <a:ahLst/>
              <a:cxnLst/>
              <a:rect l="l" t="t" r="r" b="b"/>
              <a:pathLst>
                <a:path w="14987" h="59797" extrusionOk="0">
                  <a:moveTo>
                    <a:pt x="1380" y="0"/>
                  </a:moveTo>
                  <a:lnTo>
                    <a:pt x="1" y="336"/>
                  </a:lnTo>
                  <a:lnTo>
                    <a:pt x="14987" y="59797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77C28D1-D352-4D8A-846C-091813493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74" y="1030342"/>
            <a:ext cx="5111072" cy="36296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dasar PBO</a:t>
            </a:r>
            <a:endParaRPr dirty="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ubTitle" idx="1"/>
          </p:nvPr>
        </p:nvSpPr>
        <p:spPr>
          <a:xfrm>
            <a:off x="720000" y="1710150"/>
            <a:ext cx="21609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dirty="0"/>
          </a:p>
        </p:txBody>
      </p:sp>
      <p:sp>
        <p:nvSpPr>
          <p:cNvPr id="589" name="Google Shape;589;p37"/>
          <p:cNvSpPr txBox="1">
            <a:spLocks noGrp="1"/>
          </p:cNvSpPr>
          <p:nvPr>
            <p:ph type="subTitle" idx="2"/>
          </p:nvPr>
        </p:nvSpPr>
        <p:spPr>
          <a:xfrm>
            <a:off x="3502442" y="1710150"/>
            <a:ext cx="21549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Teknik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kerap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dirty="0"/>
          </a:p>
        </p:txBody>
      </p:sp>
      <p:sp>
        <p:nvSpPr>
          <p:cNvPr id="590" name="Google Shape;590;p37"/>
          <p:cNvSpPr txBox="1">
            <a:spLocks noGrp="1"/>
          </p:cNvSpPr>
          <p:nvPr>
            <p:ph type="subTitle" idx="3"/>
          </p:nvPr>
        </p:nvSpPr>
        <p:spPr>
          <a:xfrm>
            <a:off x="413745" y="3396650"/>
            <a:ext cx="277341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merupakan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penggabungan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potongan-potongan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perilaku-perilaku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spesifik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bekerja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kemudian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mengemasnya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sesuatu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disebut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(Nugroho,2005).</a:t>
            </a:r>
            <a:endParaRPr dirty="0">
              <a:solidFill>
                <a:schemeClr val="tx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91" name="Google Shape;591;p37"/>
          <p:cNvSpPr txBox="1">
            <a:spLocks noGrp="1"/>
          </p:cNvSpPr>
          <p:nvPr>
            <p:ph type="subTitle" idx="4"/>
          </p:nvPr>
        </p:nvSpPr>
        <p:spPr>
          <a:xfrm>
            <a:off x="3502449" y="3434875"/>
            <a:ext cx="21549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yang </a:t>
            </a:r>
            <a:r>
              <a:rPr lang="en-US" dirty="0" err="1"/>
              <a:t>diimplikasikan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endParaRPr dirty="0"/>
          </a:p>
        </p:txBody>
      </p:sp>
      <p:sp>
        <p:nvSpPr>
          <p:cNvPr id="592" name="Google Shape;592;p37"/>
          <p:cNvSpPr txBox="1">
            <a:spLocks noGrp="1"/>
          </p:cNvSpPr>
          <p:nvPr>
            <p:ph type="subTitle" idx="7"/>
          </p:nvPr>
        </p:nvSpPr>
        <p:spPr>
          <a:xfrm>
            <a:off x="720000" y="1445950"/>
            <a:ext cx="2160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(class)</a:t>
            </a:r>
            <a:endParaRPr dirty="0"/>
          </a:p>
        </p:txBody>
      </p:sp>
      <p:sp>
        <p:nvSpPr>
          <p:cNvPr id="593" name="Google Shape;593;p37"/>
          <p:cNvSpPr txBox="1">
            <a:spLocks noGrp="1"/>
          </p:cNvSpPr>
          <p:nvPr>
            <p:ph type="subTitle" idx="8"/>
          </p:nvPr>
        </p:nvSpPr>
        <p:spPr>
          <a:xfrm>
            <a:off x="3502442" y="1445950"/>
            <a:ext cx="2154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Objek (object)</a:t>
            </a:r>
            <a:endParaRPr dirty="0"/>
          </a:p>
        </p:txBody>
      </p:sp>
      <p:sp>
        <p:nvSpPr>
          <p:cNvPr id="594" name="Google Shape;594;p37"/>
          <p:cNvSpPr txBox="1">
            <a:spLocks noGrp="1"/>
          </p:cNvSpPr>
          <p:nvPr>
            <p:ph type="subTitle" idx="9"/>
          </p:nvPr>
        </p:nvSpPr>
        <p:spPr>
          <a:xfrm>
            <a:off x="6278883" y="1445950"/>
            <a:ext cx="2151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Abstaksi (abstraction)</a:t>
            </a:r>
            <a:endParaRPr dirty="0"/>
          </a:p>
        </p:txBody>
      </p:sp>
      <p:sp>
        <p:nvSpPr>
          <p:cNvPr id="595" name="Google Shape;595;p37"/>
          <p:cNvSpPr txBox="1">
            <a:spLocks noGrp="1"/>
          </p:cNvSpPr>
          <p:nvPr>
            <p:ph type="subTitle" idx="5"/>
          </p:nvPr>
        </p:nvSpPr>
        <p:spPr>
          <a:xfrm>
            <a:off x="6278883" y="1710152"/>
            <a:ext cx="21519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inti </a:t>
            </a:r>
            <a:r>
              <a:rPr lang="en-US" dirty="0" err="1"/>
              <a:t>permasalahan</a:t>
            </a:r>
            <a:endParaRPr dirty="0"/>
          </a:p>
        </p:txBody>
      </p:sp>
      <p:sp>
        <p:nvSpPr>
          <p:cNvPr id="596" name="Google Shape;596;p37"/>
          <p:cNvSpPr txBox="1">
            <a:spLocks noGrp="1"/>
          </p:cNvSpPr>
          <p:nvPr>
            <p:ph type="subTitle" idx="6"/>
          </p:nvPr>
        </p:nvSpPr>
        <p:spPr>
          <a:xfrm>
            <a:off x="6129146" y="3361575"/>
            <a:ext cx="2451372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Konsep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inheritas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mempunyai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mengatur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polimorfise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enkapsulasi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mengizinkan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didefinisikan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diciptakan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khusus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objek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0" i="0" dirty="0" err="1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dirty="0">
              <a:solidFill>
                <a:schemeClr val="tx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97" name="Google Shape;597;p37"/>
          <p:cNvSpPr txBox="1">
            <a:spLocks noGrp="1"/>
          </p:cNvSpPr>
          <p:nvPr>
            <p:ph type="subTitle" idx="13"/>
          </p:nvPr>
        </p:nvSpPr>
        <p:spPr>
          <a:xfrm>
            <a:off x="719999" y="3173025"/>
            <a:ext cx="216392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Enkapsulasi (pembungkus)</a:t>
            </a:r>
            <a:endParaRPr dirty="0"/>
          </a:p>
        </p:txBody>
      </p:sp>
      <p:sp>
        <p:nvSpPr>
          <p:cNvPr id="598" name="Google Shape;598;p37"/>
          <p:cNvSpPr txBox="1">
            <a:spLocks noGrp="1"/>
          </p:cNvSpPr>
          <p:nvPr>
            <p:ph type="subTitle" idx="14"/>
          </p:nvPr>
        </p:nvSpPr>
        <p:spPr>
          <a:xfrm>
            <a:off x="3499437" y="3173026"/>
            <a:ext cx="2154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Polimorfise</a:t>
            </a:r>
            <a:endParaRPr dirty="0"/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15"/>
          </p:nvPr>
        </p:nvSpPr>
        <p:spPr>
          <a:xfrm>
            <a:off x="5803930" y="3131901"/>
            <a:ext cx="310180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Inheritas</a:t>
            </a:r>
            <a:r>
              <a:rPr lang="en-US" dirty="0"/>
              <a:t> (</a:t>
            </a:r>
            <a:r>
              <a:rPr lang="en-US" dirty="0" err="1"/>
              <a:t>pewarisan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490;p33">
            <a:extLst>
              <a:ext uri="{FF2B5EF4-FFF2-40B4-BE49-F238E27FC236}">
                <a16:creationId xmlns:a16="http://schemas.microsoft.com/office/drawing/2014/main" id="{61D8F4FF-C1F8-4353-8030-B88B4C7638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3846"/>
          <a:stretch/>
        </p:blipFill>
        <p:spPr>
          <a:xfrm flipH="1">
            <a:off x="6989000" y="1580613"/>
            <a:ext cx="1919723" cy="3428986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8"/>
          <p:cNvSpPr txBox="1">
            <a:spLocks noGrp="1"/>
          </p:cNvSpPr>
          <p:nvPr>
            <p:ph type="title" idx="2"/>
          </p:nvPr>
        </p:nvSpPr>
        <p:spPr>
          <a:xfrm>
            <a:off x="3490926" y="2187300"/>
            <a:ext cx="38913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  <p:pic>
        <p:nvPicPr>
          <p:cNvPr id="610" name="Google Shape;610;p38"/>
          <p:cNvPicPr preferRelativeResize="0"/>
          <p:nvPr/>
        </p:nvPicPr>
        <p:blipFill rotWithShape="1">
          <a:blip r:embed="rId5">
            <a:alphaModFix/>
          </a:blip>
          <a:srcRect b="4223"/>
          <a:stretch/>
        </p:blipFill>
        <p:spPr>
          <a:xfrm>
            <a:off x="1644475" y="1727243"/>
            <a:ext cx="1616475" cy="3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38"/>
          <p:cNvPicPr preferRelativeResize="0"/>
          <p:nvPr/>
        </p:nvPicPr>
        <p:blipFill rotWithShape="1">
          <a:blip r:embed="rId6">
            <a:alphaModFix/>
          </a:blip>
          <a:srcRect l="-16507" t="-25405" r="40784" b="23375"/>
          <a:stretch/>
        </p:blipFill>
        <p:spPr>
          <a:xfrm rot="32" flipH="1">
            <a:off x="129435" y="2775332"/>
            <a:ext cx="1616475" cy="223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80213" y="332012"/>
            <a:ext cx="2386870" cy="118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8"/>
          <p:cNvPicPr preferRelativeResize="0"/>
          <p:nvPr/>
        </p:nvPicPr>
        <p:blipFill rotWithShape="1">
          <a:blip r:embed="rId8">
            <a:alphaModFix/>
          </a:blip>
          <a:srcRect l="1905" t="-11881" r="-25668" b="-11881"/>
          <a:stretch/>
        </p:blipFill>
        <p:spPr>
          <a:xfrm rot="-5400000">
            <a:off x="7961091" y="-558387"/>
            <a:ext cx="1273240" cy="205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161;p50">
            <a:extLst>
              <a:ext uri="{FF2B5EF4-FFF2-40B4-BE49-F238E27FC236}">
                <a16:creationId xmlns:a16="http://schemas.microsoft.com/office/drawing/2014/main" id="{A5243645-58C4-4EAC-9D0D-8D690C5ED84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4720" y="332012"/>
            <a:ext cx="1177950" cy="178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250">
        <p15:prstTrans prst="crush"/>
        <p:sndAc>
          <p:stSnd>
            <p:snd r:embed="rId3" name="explode.wav"/>
          </p:stSnd>
        </p:sndAc>
      </p:transition>
    </mc:Choice>
    <mc:Fallback xmlns="">
      <p:transition spd="slow">
        <p:fade/>
        <p:sndAc>
          <p:stSnd>
            <p:snd r:embed="rId10" name="explod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Comic Festival Project Proposal by Slidesgo">
  <a:themeElements>
    <a:clrScheme name="Simple Light">
      <a:dk1>
        <a:srgbClr val="3F3F5B"/>
      </a:dk1>
      <a:lt1>
        <a:srgbClr val="FFFFFF"/>
      </a:lt1>
      <a:dk2>
        <a:srgbClr val="595959"/>
      </a:dk2>
      <a:lt2>
        <a:srgbClr val="C25C24"/>
      </a:lt2>
      <a:accent1>
        <a:srgbClr val="7FDCCC"/>
      </a:accent1>
      <a:accent2>
        <a:srgbClr val="8C8CB8"/>
      </a:accent2>
      <a:accent3>
        <a:srgbClr val="ECB464"/>
      </a:accent3>
      <a:accent4>
        <a:srgbClr val="D6E1EB"/>
      </a:accent4>
      <a:accent5>
        <a:srgbClr val="9A99B2"/>
      </a:accent5>
      <a:accent6>
        <a:srgbClr val="FFFFFF"/>
      </a:accent6>
      <a:hlink>
        <a:srgbClr val="3F3F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264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 SemiBold</vt:lpstr>
      <vt:lpstr>Arial</vt:lpstr>
      <vt:lpstr>Bebas Neue</vt:lpstr>
      <vt:lpstr>PT Sans</vt:lpstr>
      <vt:lpstr>Poppins</vt:lpstr>
      <vt:lpstr>Comic Festival Project Proposal by Slidesgo</vt:lpstr>
      <vt:lpstr>Apa itu PBO</vt:lpstr>
      <vt:lpstr>01</vt:lpstr>
      <vt:lpstr>pengertian</vt:lpstr>
      <vt:lpstr>Pengertian</vt:lpstr>
      <vt:lpstr>Konsep dasar PBO</vt:lpstr>
      <vt:lpstr>Konsep dasar PBO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PBO  Pemrograman berorientasi objek</dc:title>
  <dc:creator>Zeeka Rambe</dc:creator>
  <cp:lastModifiedBy>Zeeka Rambe</cp:lastModifiedBy>
  <cp:revision>10</cp:revision>
  <dcterms:modified xsi:type="dcterms:W3CDTF">2023-08-02T05:13:51Z</dcterms:modified>
</cp:coreProperties>
</file>