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347" r:id="rId4"/>
    <p:sldId id="349" r:id="rId5"/>
    <p:sldId id="348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Medium" panose="00000600000000000000" pitchFamily="2" charset="0"/>
      <p:regular r:id="rId17"/>
      <p:italic r:id="rId18"/>
    </p:embeddedFont>
    <p:embeddedFont>
      <p:font typeface="Vidaloka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1DCA3E-349D-437E-904D-30878D13A89E}">
  <a:tblStyle styleId="{921DCA3E-349D-437E-904D-30878D13A8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D5D2DF4-BFCD-83B3-9E61-F3F133324A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92689C-940D-6CB4-CE2F-3676D50035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47E21-CE16-4677-9A45-E0ED1AC6093B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C3C00F-FD8F-2090-BDEF-8CA3002E67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A0A0C7-1668-947E-D560-D472B187F0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90D30-AF5A-420E-A84C-45B15E3A85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3692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introduzion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8" name="Google Shape;468;p5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5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5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5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5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5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solo testo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2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 dirty="0"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userDrawn="1">
  <p:cSld name="testo+immagina sinistra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56D8DE-287B-EECA-C873-F6FB393A34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9913" y="1490562"/>
            <a:ext cx="2886075" cy="2662237"/>
          </a:xfrm>
        </p:spPr>
        <p:txBody>
          <a:bodyPr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A7CC61-7EEA-CE58-E68F-B860C60B07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5275" y="1490663"/>
            <a:ext cx="4286454" cy="27114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1_Title and two columns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56D8DE-287B-EECA-C873-F6FB393A34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14523" y="1667800"/>
            <a:ext cx="2886075" cy="2662237"/>
          </a:xfrm>
        </p:spPr>
        <p:txBody>
          <a:bodyPr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A7CC61-7EEA-CE58-E68F-B860C60B07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2876" y="1643194"/>
            <a:ext cx="4286454" cy="27114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387881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immagine + teto al centro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56D8DE-287B-EECA-C873-F6FB393A34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00184" y="1180232"/>
            <a:ext cx="2344035" cy="1567236"/>
          </a:xfrm>
        </p:spPr>
        <p:txBody>
          <a:bodyPr/>
          <a:lstStyle/>
          <a:p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A7CC61-7EEA-CE58-E68F-B860C60B07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5126" y="3061854"/>
            <a:ext cx="7571510" cy="156723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860956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6" name="Google Shape;456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9" name="Google Shape;459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5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5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707" r:id="rId4"/>
    <p:sldLayoutId id="2147483708" r:id="rId5"/>
    <p:sldLayoutId id="2147483655" r:id="rId6"/>
    <p:sldLayoutId id="2147483658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7" Type="http://schemas.openxmlformats.org/officeDocument/2006/relationships/hyperlink" Target="https://storyset.com/?utm_source=slidesgo_template&amp;utm_medium=referral-link&amp;utm_campaign=slidesgo_contents_of_this_template&amp;utm_term=stories_by_freepik&amp;utm_content=sto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lidesgo.com/slidesgo-school/powerpoint-tutorials/how-to-download-the-fonts-for-our-powerpoint-templates?utm_source=slidesgo_template&amp;utm_medium=referral-link&amp;utm_campaign=sg_credits&amp;utm_content=slidesgo-school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Minimalist Business Slides</a:t>
            </a:r>
            <a:endParaRPr sz="2800"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Here is where your presentation begins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Contents of this template</a:t>
            </a:r>
            <a:endParaRPr sz="2400" dirty="0"/>
          </a:p>
        </p:txBody>
      </p:sp>
      <p:sp>
        <p:nvSpPr>
          <p:cNvPr id="495" name="Google Shape;495;p61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Here’s what you’ll find in this </a:t>
            </a:r>
            <a:r>
              <a:rPr lang="en" sz="1200" b="1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dirty="0">
                <a:solidFill>
                  <a:schemeClr val="dk1"/>
                </a:solidFill>
              </a:rPr>
              <a:t> template: 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200" dirty="0">
                <a:solidFill>
                  <a:schemeClr val="dk1"/>
                </a:solidFill>
              </a:rPr>
              <a:t>A slide structure based on a multi-business XL template, which you can easily adapt to your needs. For more info on how to edit the template, please visit </a:t>
            </a:r>
            <a:r>
              <a:rPr lang="en" sz="1200" b="1" dirty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200" dirty="0">
                <a:solidFill>
                  <a:schemeClr val="dk1"/>
                </a:solidFill>
              </a:rPr>
              <a:t> or read our </a:t>
            </a:r>
            <a:r>
              <a:rPr lang="en" sz="1200" b="1" dirty="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r>
              <a:rPr lang="en" sz="1200" dirty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To view this template in PowerPoint with the correct fonts, download and install on your computer </a:t>
            </a:r>
            <a:r>
              <a:rPr lang="en" sz="1200" b="1" dirty="0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the fonts that we have used</a:t>
            </a:r>
            <a:r>
              <a:rPr lang="en" sz="1200" dirty="0">
                <a:solidFill>
                  <a:schemeClr val="dk1"/>
                </a:solidFill>
              </a:rPr>
              <a:t>. You can learn how to download and install fonts </a:t>
            </a:r>
            <a:r>
              <a:rPr lang="en" sz="1200" b="1" dirty="0">
                <a:solidFill>
                  <a:schemeClr val="hlink"/>
                </a:solidFill>
                <a:uFill>
                  <a:noFill/>
                </a:uFill>
                <a:hlinkClick r:id="rId6"/>
              </a:rPr>
              <a:t>here</a:t>
            </a:r>
            <a:r>
              <a:rPr lang="en" sz="1200" dirty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200" dirty="0">
                <a:solidFill>
                  <a:schemeClr val="dk1"/>
                </a:solidFill>
              </a:rPr>
              <a:t>An assortment of graphic resources that are suitable for use in the presentation can be found in the </a:t>
            </a:r>
            <a:r>
              <a:rPr lang="en" sz="1200" b="1" dirty="0">
                <a:solidFill>
                  <a:schemeClr val="dk1"/>
                </a:solidFill>
              </a:rPr>
              <a:t>a</a:t>
            </a:r>
            <a:r>
              <a:rPr lang="en" sz="1200" b="1" dirty="0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lternative resources</a:t>
            </a:r>
            <a:r>
              <a:rPr lang="en" sz="1200" dirty="0">
                <a:solidFill>
                  <a:schemeClr val="dk1"/>
                </a:solidFill>
              </a:rPr>
              <a:t> slides.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200" dirty="0">
                <a:solidFill>
                  <a:schemeClr val="dk1"/>
                </a:solidFill>
              </a:rPr>
              <a:t>A </a:t>
            </a:r>
            <a:r>
              <a:rPr lang="en" sz="1200" b="1" dirty="0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thanks </a:t>
            </a:r>
            <a:r>
              <a:rPr lang="en" sz="1200" dirty="0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</a:t>
            </a:r>
            <a:r>
              <a:rPr lang="en" sz="1200" dirty="0">
                <a:solidFill>
                  <a:schemeClr val="dk1"/>
                </a:solidFill>
              </a:rPr>
              <a:t>, which you must keep so that proper credits for our design are given.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200" dirty="0">
                <a:solidFill>
                  <a:schemeClr val="dk1"/>
                </a:solidFill>
              </a:rPr>
              <a:t>Several </a:t>
            </a:r>
            <a:r>
              <a:rPr lang="en" sz="1200" b="1" dirty="0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resources</a:t>
            </a:r>
            <a:r>
              <a:rPr lang="en" sz="1200" dirty="0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200" dirty="0">
                <a:solidFill>
                  <a:schemeClr val="dk1"/>
                </a:solidFill>
              </a:rPr>
              <a:t>slides, where you’ll find links to all the elements used in the template.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200" b="1" dirty="0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Instructions for use</a:t>
            </a:r>
            <a:r>
              <a:rPr lang="en" sz="1200" dirty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●"/>
            </a:pPr>
            <a:r>
              <a:rPr lang="en" sz="1200" dirty="0">
                <a:solidFill>
                  <a:schemeClr val="dk1"/>
                </a:solidFill>
              </a:rPr>
              <a:t>Final slides with: </a:t>
            </a:r>
            <a:endParaRPr sz="1200" dirty="0">
              <a:solidFill>
                <a:schemeClr val="dk1"/>
              </a:solidFill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200" dirty="0">
                <a:solidFill>
                  <a:schemeClr val="dk1"/>
                </a:solidFill>
              </a:rPr>
              <a:t>The</a:t>
            </a:r>
            <a:r>
              <a:rPr lang="en" sz="1200" dirty="0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200" b="1" dirty="0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fonts and colors</a:t>
            </a:r>
            <a:r>
              <a:rPr lang="en" sz="1200" dirty="0">
                <a:solidFill>
                  <a:schemeClr val="dk1"/>
                </a:solidFill>
              </a:rPr>
              <a:t> used in the template.</a:t>
            </a:r>
            <a:endParaRPr sz="1200" dirty="0">
              <a:solidFill>
                <a:schemeClr val="dk1"/>
              </a:solidFill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200" dirty="0">
                <a:solidFill>
                  <a:schemeClr val="dk1"/>
                </a:solidFill>
              </a:rPr>
              <a:t>A selection of</a:t>
            </a:r>
            <a:r>
              <a:rPr lang="en" sz="1200" b="1" dirty="0">
                <a:solidFill>
                  <a:schemeClr val="dk1"/>
                </a:solidFill>
              </a:rPr>
              <a:t> </a:t>
            </a:r>
            <a:r>
              <a:rPr lang="en" sz="1200" b="1" dirty="0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illustrations</a:t>
            </a:r>
            <a:r>
              <a:rPr lang="en" sz="1200" dirty="0">
                <a:solidFill>
                  <a:schemeClr val="dk1"/>
                </a:solidFill>
              </a:rPr>
              <a:t>. You can also customize and animate them as you wish with the online editor. Visit </a:t>
            </a:r>
            <a:r>
              <a:rPr lang="en" sz="1200" b="1" dirty="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200" dirty="0">
                <a:solidFill>
                  <a:schemeClr val="dk1"/>
                </a:solidFill>
              </a:rPr>
              <a:t> to find more. </a:t>
            </a:r>
            <a:endParaRPr sz="1200" dirty="0">
              <a:solidFill>
                <a:schemeClr val="dk1"/>
              </a:solidFill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200" dirty="0">
                <a:solidFill>
                  <a:schemeClr val="dk1"/>
                </a:solidFill>
              </a:rPr>
              <a:t>More</a:t>
            </a:r>
            <a:r>
              <a:rPr lang="en" sz="1200" dirty="0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200" b="1" dirty="0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 resources</a:t>
            </a:r>
            <a:r>
              <a:rPr lang="en" sz="1200" dirty="0">
                <a:solidFill>
                  <a:schemeClr val="dk1"/>
                </a:solidFill>
              </a:rPr>
              <a:t>, whose size and color can be edited. </a:t>
            </a:r>
            <a:endParaRPr sz="1200" dirty="0">
              <a:solidFill>
                <a:schemeClr val="dk1"/>
              </a:solidFill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200" dirty="0">
                <a:solidFill>
                  <a:schemeClr val="dk1"/>
                </a:solidFill>
              </a:rPr>
              <a:t>Sets of </a:t>
            </a:r>
            <a:r>
              <a:rPr lang="en" sz="1200" b="1" dirty="0">
                <a:solidFill>
                  <a:schemeClr val="dk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customizable icons</a:t>
            </a:r>
            <a:r>
              <a:rPr lang="en" sz="1200" dirty="0">
                <a:solidFill>
                  <a:schemeClr val="dk1"/>
                </a:solidFill>
              </a:rPr>
              <a:t> of the following themes: general, business, avatar, creative process, education, help &amp; support, medical, nature, performing arts, SEO &amp; marketing, and teamwork.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You can delete this slide when you’re done editing the presentation.</a:t>
            </a: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2D5E3-561B-5710-F880-9A14E6E2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6AED5ED-DBF7-BCC0-BEC6-A8B265D8C9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E9F87F-D7E8-59FF-4CA2-E5527D17DF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745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7FCFE-BFF2-1449-EDE3-8CFAF4578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31921-012B-9603-FC1A-883784DD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E9344D-6CFE-2302-55B3-B50C6E98C5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04946" y="1582811"/>
            <a:ext cx="2886075" cy="2662237"/>
          </a:xfrm>
        </p:spPr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5B4D15-335F-E99D-82A5-B3FA005B24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5546" y="1582811"/>
            <a:ext cx="4286454" cy="271145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22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37FDE-256F-E560-5031-6557924F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1FA723-E41B-92F9-BD62-076AF7CA13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6314AB-C734-22AA-AFED-EB6462D321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93923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257</Words>
  <Application>Microsoft Office PowerPoint</Application>
  <PresentationFormat>Presentación en pantalla (16:9)</PresentationFormat>
  <Paragraphs>16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Montserrat Medium</vt:lpstr>
      <vt:lpstr>Montserrat</vt:lpstr>
      <vt:lpstr>Vidaloka</vt:lpstr>
      <vt:lpstr>Lato</vt:lpstr>
      <vt:lpstr>Arial</vt:lpstr>
      <vt:lpstr>Minimalist Business Slides XL by Slidesgo</vt:lpstr>
      <vt:lpstr>Minimalist Business Slides</vt:lpstr>
      <vt:lpstr>Contents of this template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Antonino Caminiti</dc:creator>
  <cp:lastModifiedBy>Antonino Caminiti</cp:lastModifiedBy>
  <cp:revision>2</cp:revision>
  <dcterms:modified xsi:type="dcterms:W3CDTF">2025-05-25T17:55:37Z</dcterms:modified>
</cp:coreProperties>
</file>