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746EF2-4714-4D9F-9597-2B69B3A39B94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E89284-0B5D-4D9E-A9DC-F401324D9A40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1851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6EF2-4714-4D9F-9597-2B69B3A39B94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9284-0B5D-4D9E-A9DC-F401324D9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318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746EF2-4714-4D9F-9597-2B69B3A39B94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E89284-0B5D-4D9E-A9DC-F401324D9A4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2534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746EF2-4714-4D9F-9597-2B69B3A39B94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E89284-0B5D-4D9E-A9DC-F401324D9A4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392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6EF2-4714-4D9F-9597-2B69B3A39B94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9284-0B5D-4D9E-A9DC-F401324D9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89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6EF2-4714-4D9F-9597-2B69B3A39B94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9284-0B5D-4D9E-A9DC-F401324D9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172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FCBB0-DA24-DBF2-FB0D-77A108B0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436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6EF2-4714-4D9F-9597-2B69B3A39B94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9284-0B5D-4D9E-A9DC-F401324D9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25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746EF2-4714-4D9F-9597-2B69B3A39B94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E89284-0B5D-4D9E-A9DC-F401324D9A4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51802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destra + testo a sini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D612E6D-F00E-4929-62F1-A98FE89C5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0300" y="2208213"/>
            <a:ext cx="5132388" cy="3659187"/>
          </a:xfrm>
        </p:spPr>
        <p:txBody>
          <a:bodyPr>
            <a:normAutofit/>
          </a:bodyPr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66C6748-7EA9-BD20-1124-0219E1B9DC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00863" y="2208213"/>
            <a:ext cx="4865567" cy="3659187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32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s inistra + testo a destr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D612E6D-F00E-4929-62F1-A98FE89C5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83879" y="2415098"/>
            <a:ext cx="5132388" cy="3659187"/>
          </a:xfrm>
        </p:spPr>
        <p:txBody>
          <a:bodyPr>
            <a:normAutofit/>
          </a:bodyPr>
          <a:lstStyle>
            <a:lvl1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66C6748-7EA9-BD20-1124-0219E1B9DC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71600" y="2415098"/>
            <a:ext cx="4865567" cy="3659187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901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al centro + testo sot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D612E6D-F00E-4929-62F1-A98FE89C5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1274" y="5055078"/>
            <a:ext cx="9040483" cy="1630393"/>
          </a:xfr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066C6748-7EA9-BD20-1124-0219E1B9DC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11947" y="1897166"/>
            <a:ext cx="3166163" cy="2787621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48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8415" y="247650"/>
            <a:ext cx="9601200" cy="148590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5D612E6D-F00E-4929-62F1-A98FE89C5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00996" y="2458530"/>
            <a:ext cx="10385875" cy="3693394"/>
          </a:xfr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32005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6EF2-4714-4D9F-9597-2B69B3A39B94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9284-0B5D-4D9E-A9DC-F401324D9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38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6EF2-4714-4D9F-9597-2B69B3A39B94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9284-0B5D-4D9E-A9DC-F401324D9A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28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9746EF2-4714-4D9F-9597-2B69B3A39B94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E89284-0B5D-4D9E-A9DC-F401324D9A4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20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91" r:id="rId5"/>
    <p:sldLayoutId id="2147483693" r:id="rId6"/>
    <p:sldLayoutId id="214748369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60" r:id="rId15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DB591-C489-8D0D-3CA8-FB331E1D3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s-ES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CC7B83-A59F-6DE3-88F7-464AF09F1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461234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80E3C-5703-A821-8808-67078AE6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BD72D2-68B1-6739-3A6B-5315A0999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276DB1A-B2B6-4B7F-D817-23B693B441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49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27997-74ED-2F41-A8FE-1A13213D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67EF08-0078-F96C-3699-192A46F7E9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3864" y="2286000"/>
            <a:ext cx="7705164" cy="35814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855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93BAB-E587-8A93-E7FB-B48A02BF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C23DA4-7457-3858-9057-EE345626D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48DC4D16-5C44-FF4C-52E8-766A7585F5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709FB-D232-5A08-AAA6-DDC6515E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DA5EE-F1E0-1A1A-AEEF-B6A4E96BB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C063D21C-4C95-2C90-98D4-E14DC8A2E1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72580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Franklin Gothic Book</vt:lpstr>
      <vt:lpstr>Roboto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Antonino Caminiti</dc:creator>
  <cp:lastModifiedBy>Antonino Caminiti</cp:lastModifiedBy>
  <cp:revision>4</cp:revision>
  <dcterms:created xsi:type="dcterms:W3CDTF">2025-05-21T06:26:01Z</dcterms:created>
  <dcterms:modified xsi:type="dcterms:W3CDTF">2025-05-25T17:33:08Z</dcterms:modified>
</cp:coreProperties>
</file>