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destra + testo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44795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34251" y="1692276"/>
            <a:ext cx="4562186" cy="4541837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 sinistra + testo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1891" y="1711471"/>
            <a:ext cx="6151418" cy="45158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218" y="1711471"/>
            <a:ext cx="4691063" cy="4516438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7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l centro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436" y="3601321"/>
            <a:ext cx="10861964" cy="2982041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3713872A-AF09-753E-2C14-44392E4497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59927" y="1639889"/>
            <a:ext cx="2272146" cy="1789111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2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+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BBF5F1DE-8B78-DA9A-B16E-293C046E5808}"/>
              </a:ext>
            </a:extLst>
          </p:cNvPr>
          <p:cNvSpPr/>
          <p:nvPr userDrawn="1"/>
        </p:nvSpPr>
        <p:spPr>
          <a:xfrm>
            <a:off x="11471564" y="6139511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2109F4-B4A0-69BA-DD31-811BD6692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218" y="1591904"/>
            <a:ext cx="11453091" cy="4709604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90A6EDD-D70F-84E2-6B29-A266C0793620}"/>
              </a:ext>
            </a:extLst>
          </p:cNvPr>
          <p:cNvSpPr/>
          <p:nvPr userDrawn="1"/>
        </p:nvSpPr>
        <p:spPr>
          <a:xfrm>
            <a:off x="0" y="0"/>
            <a:ext cx="720436" cy="718489"/>
          </a:xfrm>
          <a:prstGeom prst="ellipse">
            <a:avLst/>
          </a:prstGeom>
          <a:gradFill>
            <a:gsLst>
              <a:gs pos="96000">
                <a:schemeClr val="accent6">
                  <a:lumMod val="60000"/>
                  <a:lumOff val="4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1878DD8-BC97-618B-AA9F-5962E3125EEB}"/>
              </a:ext>
            </a:extLst>
          </p:cNvPr>
          <p:cNvCxnSpPr>
            <a:cxnSpLocks/>
          </p:cNvCxnSpPr>
          <p:nvPr userDrawn="1"/>
        </p:nvCxnSpPr>
        <p:spPr>
          <a:xfrm>
            <a:off x="0" y="1136073"/>
            <a:ext cx="12127345" cy="0"/>
          </a:xfrm>
          <a:prstGeom prst="line">
            <a:avLst/>
          </a:prstGeom>
          <a:ln w="53975" cap="flat" cmpd="sng" algn="ctr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4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25" y="305839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175" y="338930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6">
                <a:lumMod val="0"/>
                <a:lumOff val="100000"/>
              </a:schemeClr>
            </a:gs>
            <a:gs pos="96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2" r:id="rId3"/>
    <p:sldLayoutId id="2147483661" r:id="rId4"/>
    <p:sldLayoutId id="2147483651" r:id="rId5"/>
    <p:sldLayoutId id="2147483649" r:id="rId6"/>
    <p:sldLayoutId id="2147483650" r:id="rId7"/>
    <p:sldLayoutId id="2147483652" r:id="rId8"/>
    <p:sldLayoutId id="2147483653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3A4D7-E404-9762-51B0-666603B7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1E046D-1DC1-D46B-6BF9-16089764A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9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E8424-FBDF-3C10-E0C3-3CC7F2F3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AA3EA8-E122-E724-2155-A7C07BE83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17250CC-533F-73EE-95D8-4635DCA0A8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30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2B467-BD9D-C811-041D-07C47535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AD876B-A760-61DB-D4B4-FD0457F87A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503939C-1509-5D99-04C2-D2EC483E47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32D5-E09A-102E-85B8-F9650651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sz="240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62215-771C-7C25-6AF9-C76F7C68A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44F9A2F-BDE0-D6D4-5527-CFAF427D9E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10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Antonino Caminiti</dc:creator>
  <cp:keywords/>
  <dc:description>generated using python-pptx</dc:description>
  <cp:lastModifiedBy>Antonino Caminiti</cp:lastModifiedBy>
  <cp:revision>5</cp:revision>
  <dcterms:created xsi:type="dcterms:W3CDTF">2013-01-27T09:14:16Z</dcterms:created>
  <dcterms:modified xsi:type="dcterms:W3CDTF">2025-05-25T17:35:26Z</dcterms:modified>
  <cp:category/>
</cp:coreProperties>
</file>