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0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79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6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76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86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50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321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6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2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7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sinist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D6A4AC7-8561-BCBA-0C09-A814D4B939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81818" y="2411413"/>
            <a:ext cx="3510107" cy="3619932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7EFAE2C-7FF5-D158-7798-85BCB8E6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4800" y="2262187"/>
            <a:ext cx="4350327" cy="4157085"/>
          </a:xfrm>
        </p:spPr>
        <p:txBody>
          <a:bodyPr>
            <a:normAutofit/>
          </a:bodyPr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400">
                <a:latin typeface="Garamond" panose="02020404030301010803" pitchFamily="18" charset="0"/>
              </a:defRPr>
            </a:lvl4pPr>
            <a:lvl5pPr>
              <a:defRPr sz="24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5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inistra + Testo dest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D6A4AC7-8561-BCBA-0C09-A814D4B939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73965" y="2476067"/>
            <a:ext cx="3510107" cy="3619932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7EFAE2C-7FF5-D158-7798-85BCB8E6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2982" y="2308370"/>
            <a:ext cx="4350327" cy="4157085"/>
          </a:xfrm>
        </p:spPr>
        <p:txBody>
          <a:bodyPr>
            <a:normAutofit/>
          </a:bodyPr>
          <a:lstStyle>
            <a:lvl1pPr>
              <a:defRPr sz="20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2275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DFED0-1556-9761-358F-12695248A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2613" y="2411413"/>
            <a:ext cx="8229600" cy="4054475"/>
          </a:xfrm>
        </p:spPr>
        <p:txBody>
          <a:bodyPr>
            <a:normAutofit/>
          </a:bodyPr>
          <a:lstStyle>
            <a:lvl1pPr>
              <a:defRPr sz="20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3169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entrata + Testo sot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57856"/>
            <a:ext cx="8911687" cy="1280890"/>
          </a:xfrm>
        </p:spPr>
        <p:txBody>
          <a:bodyPr>
            <a:normAutofit/>
          </a:bodyPr>
          <a:lstStyle>
            <a:lvl1pPr>
              <a:defRPr sz="2400" b="1"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DFED0-1556-9761-358F-12695248A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2924" y="4821382"/>
            <a:ext cx="8543637" cy="165374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B75DBA6-875A-02F0-4AAC-AB8A56AECC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0290" y="2014899"/>
            <a:ext cx="3306618" cy="2512146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92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430" y="2788555"/>
            <a:ext cx="8911687" cy="1280890"/>
          </a:xfrm>
        </p:spPr>
        <p:txBody>
          <a:bodyPr>
            <a:normAutofit/>
          </a:bodyPr>
          <a:lstStyle>
            <a:lvl1pPr algn="ctr">
              <a:defRPr sz="2800" b="1"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9501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C5D-DB33-45C9-921F-AC657D85A415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1B3BC5-E829-48B6-8186-9E021971B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12" r:id="rId5"/>
    <p:sldLayoutId id="2147483713" r:id="rId6"/>
    <p:sldLayoutId id="2147483714" r:id="rId7"/>
    <p:sldLayoutId id="2147483715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D9E2-4B2A-87C8-9830-4B1E8825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0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5C8B1-A9B9-C86C-7E04-03C33EFC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A1B101-C277-66E5-84A3-CDBE018DBF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AD136-E3D0-F531-9F26-B6922029A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702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D2F8-15A3-C921-15B4-72E88FEF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2E12FB-BA6C-B879-9D80-CB23325334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3FC768-459C-455C-EDF6-498065B8F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420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21E42-3DDF-436E-FEFA-BE873F5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06BE8-3D2A-7B34-AA4C-EA37F353D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3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1190-2FDD-B37B-E26B-1074347D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CA889B-AC9F-B0AA-9041-811C3B21E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7B79104-E4F4-5B6F-E223-3CD2AAC45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264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Garamond</vt:lpstr>
      <vt:lpstr>Playfair Display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5</cp:revision>
  <dcterms:created xsi:type="dcterms:W3CDTF">2025-05-21T06:04:12Z</dcterms:created>
  <dcterms:modified xsi:type="dcterms:W3CDTF">2025-05-25T17:53:24Z</dcterms:modified>
</cp:coreProperties>
</file>