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Vidalok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DCA3E-349D-437E-904D-30878D13A89E}">
  <a:tblStyle styleId="{921DCA3E-349D-437E-904D-30878D13A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5D2DF4-BFCD-83B3-9E61-F3F133324A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92689C-940D-6CB4-CE2F-3676D5003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7E21-CE16-4677-9A45-E0ED1AC6093B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3C00F-FD8F-2090-BDEF-8CA3002E6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A0A0C7-1668-947E-D560-D472B187F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0D30-AF5A-420E-A84C-45B15E3A8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9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Immagine destra + Testo sinistra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4523" y="1667800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876" y="1643194"/>
            <a:ext cx="4286454" cy="27114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87881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Immagine sinistra + Testo destra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571" y="1616469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0868" y="1567256"/>
            <a:ext cx="4286454" cy="27114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4366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Immagine centrata + Testo sotto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0184" y="1180232"/>
            <a:ext cx="2344035" cy="1567236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126" y="3061854"/>
            <a:ext cx="7571510" cy="15672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5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solo testo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156" y="1375725"/>
            <a:ext cx="7571510" cy="332274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853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cxnSp>
        <p:nvCxnSpPr>
          <p:cNvPr id="2" name="Google Shape;11;p2">
            <a:extLst>
              <a:ext uri="{FF2B5EF4-FFF2-40B4-BE49-F238E27FC236}">
                <a16:creationId xmlns:a16="http://schemas.microsoft.com/office/drawing/2014/main" id="{C61B2179-779E-FB5C-7F0C-F8459759109B}"/>
              </a:ext>
            </a:extLst>
          </p:cNvPr>
          <p:cNvCxnSpPr/>
          <p:nvPr userDrawn="1"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1;p2">
            <a:extLst>
              <a:ext uri="{FF2B5EF4-FFF2-40B4-BE49-F238E27FC236}">
                <a16:creationId xmlns:a16="http://schemas.microsoft.com/office/drawing/2014/main" id="{CCAC0B19-FE5F-2DA1-1BC3-109F83C3631C}"/>
              </a:ext>
            </a:extLst>
          </p:cNvPr>
          <p:cNvCxnSpPr/>
          <p:nvPr userDrawn="1"/>
        </p:nvCxnSpPr>
        <p:spPr>
          <a:xfrm>
            <a:off x="0" y="5012354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08" r:id="rId3"/>
    <p:sldLayoutId id="214748371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7A8E-ADDB-E740-6A75-82E5D245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03FA3-5473-B390-1EBB-C99EBF6584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1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F2245-04D7-4C29-320C-43B3C064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F5762C-5B5A-6996-71A1-C6C1D04DE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0D54BB-C7DD-9F78-3574-CA00AA0FD2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C600-313D-96CE-5CD6-4E06F841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9E5B2E-E62B-9B44-8F5C-6C295BE4F9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4F0148-7B5F-106A-900F-DCAD10D2F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6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749A-79E7-5F56-A7BF-0A6FADBA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4FF83A-B392-669F-71B6-BCB70E90BA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96D126-78A7-D3CD-CD29-4D220AFDA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3239"/>
      </p:ext>
    </p:extLst>
  </p:cSld>
  <p:clrMapOvr>
    <a:masterClrMapping/>
  </p:clrMapOvr>
</p:sld>
</file>

<file path=ppt/theme/theme1.xml><?xml version="1.0" encoding="utf-8"?>
<a:theme xmlns:a="http://schemas.openxmlformats.org/drawingml/2006/main" name="solo tes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28575" cap="flat" cmpd="sng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Presentación en pantalla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Montserrat</vt:lpstr>
      <vt:lpstr>Vidaloka</vt:lpstr>
      <vt:lpstr>solo testo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Antonino Caminiti</dc:creator>
  <cp:lastModifiedBy>Antonino Caminiti</cp:lastModifiedBy>
  <cp:revision>3</cp:revision>
  <dcterms:modified xsi:type="dcterms:W3CDTF">2025-05-30T18:12:07Z</dcterms:modified>
</cp:coreProperties>
</file>