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033" autoAdjust="0"/>
  </p:normalViewPr>
  <p:slideViewPr>
    <p:cSldViewPr snapToGrid="0" snapToObjects="1">
      <p:cViewPr varScale="1">
        <p:scale>
          <a:sx n="105" d="100"/>
          <a:sy n="105" d="100"/>
        </p:scale>
        <p:origin x="72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E43EA8-C83F-40B4-821D-381469DAC3C5}" type="datetime1">
              <a:rPr lang="es-ES" smtClean="0"/>
              <a:t>30/05/2025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196330-F357-4FA5-8E24-14646E9FA556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E2F9437-EC92-55AE-9B68-634D57373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2363" y="2460609"/>
            <a:ext cx="10833100" cy="40528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sinistra + Testo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482558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58368-3E89-D918-B4A5-FCFDB18B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412" y="2315080"/>
            <a:ext cx="5316456" cy="39132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2DA63E9-7668-8950-7FC3-E984753A5B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628" y="2488413"/>
            <a:ext cx="4203700" cy="36766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9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estra + Testo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482558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58368-3E89-D918-B4A5-FCFDB18B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5235" y="2280184"/>
            <a:ext cx="5316456" cy="39132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2DA63E9-7668-8950-7FC3-E984753A5B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52973" y="2432050"/>
            <a:ext cx="4203700" cy="367665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43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entrata + Testo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7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endParaRPr lang="es-ES" sz="8000" noProof="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318148"/>
            <a:ext cx="9550399" cy="1266333"/>
          </a:xfrm>
        </p:spPr>
        <p:txBody>
          <a:bodyPr rtlCol="0"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58368-3E89-D918-B4A5-FCFDB18B52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3315" y="4202756"/>
            <a:ext cx="10727704" cy="239024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02DA63E9-7668-8950-7FC3-E984753A5B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5144" y="1964283"/>
            <a:ext cx="2318535" cy="1810210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7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3375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909168" cy="4287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63" r:id="rId2"/>
    <p:sldLayoutId id="2147483762" r:id="rId3"/>
    <p:sldLayoutId id="2147483764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A6F2F-D40C-80A3-E956-EBBBE2F4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F198B9-35C5-87CE-A05A-EBFA73AB7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99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CDC79-2048-4C2F-7949-46E774F5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8EEC65-7A43-8641-B7C8-8C31922DA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9B76E658-7037-739A-504D-6F0643F02E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58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8AB81-8D94-02E0-0FA8-211458E7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4183F-FBD8-3FBA-24AB-F1C252681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DBC04F17-0FC7-087F-2146-3A43B2D5CC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21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1FED5-1E32-791E-9C27-024379CA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5418C6-DDDA-174B-F11C-65898B367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6372396-661C-92A0-589A-FFC40535C7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3860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7_TF22566005_Win32" id="{2828BC40-604D-4F06-824E-CC6941480347}" vid="{C7F4D5F4-0C49-4F9C-8A37-1B026C50AF6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futurista</Template>
  <TotalTime>142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Antonino Caminiti</dc:creator>
  <cp:lastModifiedBy>Antonino Caminiti</cp:lastModifiedBy>
  <cp:revision>3</cp:revision>
  <dcterms:created xsi:type="dcterms:W3CDTF">2025-05-24T16:19:58Z</dcterms:created>
  <dcterms:modified xsi:type="dcterms:W3CDTF">2025-05-30T18:11:58Z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