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47" r:id="rId4"/>
    <p:sldId id="349" r:id="rId5"/>
    <p:sldId id="348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DCA3E-349D-437E-904D-30878D13A89E}">
  <a:tblStyle styleId="{921DCA3E-349D-437E-904D-30878D13A8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5D2DF4-BFCD-83B3-9E61-F3F133324A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92689C-940D-6CB4-CE2F-3676D5003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7E21-CE16-4677-9A45-E0ED1AC6093B}" type="datetimeFigureOut">
              <a:rPr lang="es-ES" smtClean="0"/>
              <a:t>21/05/2025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C3C00F-FD8F-2090-BDEF-8CA3002E67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A0A0C7-1668-947E-D560-D472B187F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0D30-AF5A-420E-A84C-45B15E3A8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69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introduzion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solo test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2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esto+immagina sinistr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9913" y="1490562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5275" y="1490663"/>
            <a:ext cx="4286454" cy="271145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4523" y="1667800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876" y="1643194"/>
            <a:ext cx="4286454" cy="271145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87881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immagine + teto al centro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00184" y="1180232"/>
            <a:ext cx="2344035" cy="1567236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126" y="3061854"/>
            <a:ext cx="7571510" cy="156723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6095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707" r:id="rId4"/>
    <p:sldLayoutId id="2147483708" r:id="rId5"/>
    <p:sldLayoutId id="2147483655" r:id="rId6"/>
    <p:sldLayoutId id="2147483658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storyset.com/?utm_source=slidesgo_template&amp;utm_medium=referral-link&amp;utm_campaign=slidesgo_contents_of_this_template&amp;utm_term=stories_by_freepik&amp;utm_content=s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Minimalist Business Slides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Here’s what you’ll find in this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dirty="0">
                <a:solidFill>
                  <a:schemeClr val="dk1"/>
                </a:solidFill>
              </a:rPr>
              <a:t> template: 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A slide structure based on a multi-business XL template, which you can easily adapt to your needs. For more info on how to edit the template, please visit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600" dirty="0">
                <a:solidFill>
                  <a:schemeClr val="dk1"/>
                </a:solidFill>
              </a:rPr>
              <a:t> or read our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To view this template in PowerPoint with the correct fonts, download and install on your computer </a:t>
            </a:r>
            <a:r>
              <a:rPr lang="en" sz="1600" b="1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the fonts that we have used</a:t>
            </a:r>
            <a:r>
              <a:rPr lang="en" sz="1600" dirty="0">
                <a:solidFill>
                  <a:schemeClr val="dk1"/>
                </a:solidFill>
              </a:rPr>
              <a:t>. You can learn how to download and install fonts </a:t>
            </a:r>
            <a:r>
              <a:rPr lang="en" sz="1600" b="1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here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lang="en" sz="1600" b="1" dirty="0">
                <a:solidFill>
                  <a:schemeClr val="dk1"/>
                </a:solidFill>
              </a:rPr>
              <a:t>a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lternative resources</a:t>
            </a:r>
            <a:r>
              <a:rPr lang="en" sz="1600" dirty="0">
                <a:solidFill>
                  <a:schemeClr val="dk1"/>
                </a:solidFill>
              </a:rPr>
              <a:t> slides.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A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en" sz="1600" dirty="0">
                <a:solidFill>
                  <a:schemeClr val="dk1"/>
                </a:solidFill>
              </a:rPr>
              <a:t>, which you must keep so that proper credits for our design are given.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Several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slides, where you’ll find links to all the elements used in the template.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 sz="1600" dirty="0">
                <a:solidFill>
                  <a:schemeClr val="dk1"/>
                </a:solidFill>
              </a:rPr>
              <a:t>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600" dirty="0">
                <a:solidFill>
                  <a:schemeClr val="dk1"/>
                </a:solidFill>
              </a:rPr>
              <a:t>Final slides with: 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The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 sz="1600" dirty="0">
                <a:solidFill>
                  <a:schemeClr val="dk1"/>
                </a:solidFill>
              </a:rPr>
              <a:t> used in the template.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A selection of</a:t>
            </a:r>
            <a:r>
              <a:rPr lang="en" sz="1600" b="1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 sz="1600" dirty="0">
                <a:solidFill>
                  <a:schemeClr val="dk1"/>
                </a:solidFill>
              </a:rPr>
              <a:t>. You can also customize and animate them as you wish with the online editor. Visit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600" dirty="0">
                <a:solidFill>
                  <a:schemeClr val="dk1"/>
                </a:solidFill>
              </a:rPr>
              <a:t> to find more. 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More</a:t>
            </a:r>
            <a:r>
              <a:rPr lang="en" sz="16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 sz="1600" dirty="0">
                <a:solidFill>
                  <a:schemeClr val="dk1"/>
                </a:solidFill>
              </a:rPr>
              <a:t>, whose size and color can be edited. </a:t>
            </a:r>
            <a:endParaRPr sz="16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600" dirty="0">
                <a:solidFill>
                  <a:schemeClr val="dk1"/>
                </a:solidFill>
              </a:rPr>
              <a:t>Sets of </a:t>
            </a:r>
            <a:r>
              <a:rPr lang="en" sz="16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 sz="1600" dirty="0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You can delete this slide when you’re done editing the presentation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2D5E3-561B-5710-F880-9A14E6E2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AED5ED-DBF7-BCC0-BEC6-A8B265D8C9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E9F87F-D7E8-59FF-4CA2-E5527D17DF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4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7FCFE-BFF2-1449-EDE3-8CFAF457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31921-012B-9603-FC1A-883784D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E9344D-6CFE-2302-55B3-B50C6E98C5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4946" y="1582811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5B4D15-335F-E99D-82A5-B3FA005B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546" y="1582811"/>
            <a:ext cx="4286454" cy="27114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2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37FDE-256F-E560-5031-6557924F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1FA723-E41B-92F9-BD62-076AF7CA13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314AB-C734-22AA-AFED-EB6462D32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92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Presentación en pantalla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Montserrat Medium</vt:lpstr>
      <vt:lpstr>Vidaloka</vt:lpstr>
      <vt:lpstr>Montserrat</vt:lpstr>
      <vt:lpstr>Lato</vt:lpstr>
      <vt:lpstr>Arial</vt:lpstr>
      <vt:lpstr>Minimalist Business Slides XL by Slidesgo</vt:lpstr>
      <vt:lpstr>Minimalist Business Slides</vt:lpstr>
      <vt:lpstr>Contents of this template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Antonino Caminiti</dc:creator>
  <cp:lastModifiedBy>Antonino Caminiti</cp:lastModifiedBy>
  <cp:revision>1</cp:revision>
  <dcterms:modified xsi:type="dcterms:W3CDTF">2025-05-21T19:10:16Z</dcterms:modified>
</cp:coreProperties>
</file>