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033" autoAdjust="0"/>
  </p:normalViewPr>
  <p:slideViewPr>
    <p:cSldViewPr snapToGrid="0" snapToObjects="1">
      <p:cViewPr varScale="1">
        <p:scale>
          <a:sx n="102" d="100"/>
          <a:sy n="102" d="100"/>
        </p:scale>
        <p:origin x="126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E43EA8-C83F-40B4-821D-381469DAC3C5}" type="datetime1">
              <a:rPr lang="es-ES" smtClean="0"/>
              <a:t>24/05/2025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196330-F357-4FA5-8E24-14646E9FA556}" type="datetime1">
              <a:rPr lang="es-ES" noProof="0" smtClean="0"/>
              <a:t>24/05/2025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B2FE8E8-091D-478B-96D3-F0BCBE902769}" type="datetime1">
              <a:rPr lang="es-ES" noProof="0" smtClean="0"/>
              <a:t>24/05/2025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E0CED-BF29-4F0C-9AA9-0115D5713A3C}" type="datetime1">
              <a:rPr lang="es-ES" noProof="0" smtClean="0"/>
              <a:t>24/05/2025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880D4-439E-4610-9C3E-7002ADF72D68}" type="datetime1">
              <a:rPr lang="es-ES" noProof="0" smtClean="0"/>
              <a:t>24/05/2025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307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1266333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92267" y="2443148"/>
            <a:ext cx="10152367" cy="3489096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a sisistra + immagine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307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482558"/>
            <a:ext cx="9550399" cy="1266333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158368-3E89-D918-B4A5-FCFDB18B5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5235" y="2280184"/>
            <a:ext cx="5316456" cy="39132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2DA63E9-7668-8950-7FC3-E984753A5B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52973" y="2432050"/>
            <a:ext cx="4203700" cy="367665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3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sinistra + testo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307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482558"/>
            <a:ext cx="9550399" cy="1266333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158368-3E89-D918-B4A5-FCFDB18B5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4412" y="2315080"/>
            <a:ext cx="5316456" cy="39132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2DA63E9-7668-8950-7FC3-E984753A5B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628" y="2488413"/>
            <a:ext cx="4203700" cy="367665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98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l centro + testo s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307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318148"/>
            <a:ext cx="9550399" cy="1266333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158368-3E89-D918-B4A5-FCFDB18B5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315" y="4202756"/>
            <a:ext cx="10727704" cy="2390243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2DA63E9-7668-8950-7FC3-E984753A5B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35144" y="1964283"/>
            <a:ext cx="2318535" cy="181021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72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95882-27AA-4631-9331-D93597626FFA}" type="datetime1">
              <a:rPr lang="es-ES" noProof="0" smtClean="0"/>
              <a:t>24/05/2025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AA68A-2C9F-4F93-9A12-B546EF9950E3}" type="datetime1">
              <a:rPr lang="es-ES" noProof="0" smtClean="0"/>
              <a:t>24/05/2025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D0B13-414C-489C-BD27-AC542C962F8C}" type="datetime1">
              <a:rPr lang="es-ES" noProof="0" smtClean="0"/>
              <a:t>24/05/2025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5B55D-B831-4E7C-9B5B-10572D70AAC1}" type="datetime1">
              <a:rPr lang="es-ES" noProof="0" smtClean="0"/>
              <a:t>24/05/2025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EFD60-9F29-4E84-B34D-5A4A32F8F177}" type="datetime1">
              <a:rPr lang="es-ES" noProof="0" smtClean="0"/>
              <a:t>24/05/2025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C6E3D-7AEB-4E32-A201-6C2FD4755C7B}" type="datetime1">
              <a:rPr lang="es-ES" noProof="0" smtClean="0"/>
              <a:t>24/05/2025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69E75-D520-456D-AA7B-A5719B0A1CFB}" type="datetime1">
              <a:rPr lang="es-ES" noProof="0" smtClean="0"/>
              <a:t>24/05/2025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4FAD132-1BC9-40CE-BE05-559C781AA0B0}" type="datetime1">
              <a:rPr lang="es-ES" noProof="0" smtClean="0"/>
              <a:t>24/05/2025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62" r:id="rId13"/>
    <p:sldLayoutId id="2147483763" r:id="rId14"/>
    <p:sldLayoutId id="2147483764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b="1"/>
              <a:t>Diseño futuro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chemeClr val="accent1">
                    <a:lumMod val="40000"/>
                    <a:lumOff val="60000"/>
                  </a:schemeClr>
                </a:solidFill>
              </a:rPr>
              <a:t>Lorem ipsum dolor sit amet, consectetuer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F356A-E928-DBDC-E262-8AC74BEA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022FB2-FC71-4F77-9D60-1A0318D9B7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5D4A47A-C26B-4FC1-74CE-1A0BB62125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43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98AC7-82D0-8AF6-3AB6-157A8828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003030-DE41-098D-0CDD-E2D4C5866B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3017BA3-4AB0-023C-D218-606042B8D3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34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85B59-7192-80CB-3418-098FE3A0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93812B-9F4D-6B28-EEB7-34E1A8432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508C86B-4809-BE07-7BA8-2A37DD890C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40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3DF4E-9B18-B430-97A2-719D8583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1F76E9-B9C1-E36B-B1BB-9B610ED2F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602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7_TF22566005_Win32" id="{2828BC40-604D-4F06-824E-CC6941480347}" vid="{C7F4D5F4-0C49-4F9C-8A37-1B026C50AF6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110</TotalTime>
  <Words>12</Words>
  <Application>Microsoft Office PowerPoint</Application>
  <PresentationFormat>Panorámica</PresentationFormat>
  <Paragraphs>3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Diseño futuro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Antonino Caminiti</dc:creator>
  <cp:lastModifiedBy>Antonino Caminiti</cp:lastModifiedBy>
  <cp:revision>1</cp:revision>
  <dcterms:created xsi:type="dcterms:W3CDTF">2025-05-24T16:19:58Z</dcterms:created>
  <dcterms:modified xsi:type="dcterms:W3CDTF">2025-05-24T18:10:46Z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