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estra + Testo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D612E6D-F00E-4929-62F1-A98FE89C5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0300" y="2208213"/>
            <a:ext cx="5132388" cy="3659187"/>
          </a:xfr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66C6748-7EA9-BD20-1124-0219E1B9D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00863" y="2208213"/>
            <a:ext cx="4865567" cy="3659187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3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sinistra + Testo destr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D612E6D-F00E-4929-62F1-A98FE89C5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3879" y="2415098"/>
            <a:ext cx="5132388" cy="3659187"/>
          </a:xfr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66C6748-7EA9-BD20-1124-0219E1B9D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1600" y="2415098"/>
            <a:ext cx="4865567" cy="3659187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01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entrata + Testo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D612E6D-F00E-4929-62F1-A98FE89C5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1274" y="5055078"/>
            <a:ext cx="9040483" cy="1630393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66C6748-7EA9-BD20-1124-0219E1B9D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11947" y="1897166"/>
            <a:ext cx="3166163" cy="2787621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48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D612E6D-F00E-4929-62F1-A98FE89C5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4240" y="2303252"/>
            <a:ext cx="9040483" cy="4054416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601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5999"/>
            <a:ext cx="9601200" cy="439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20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1" r:id="rId2"/>
    <p:sldLayoutId id="2147483693" r:id="rId3"/>
    <p:sldLayoutId id="2147483694" r:id="rId4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2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9DB25-9E7E-2892-9251-946182C1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7F3EC1-16A5-CC04-1709-4E2AD8A75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4A0EEA0-4AE7-4DE4-9E9A-77F529B66A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49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69E-A840-9900-B17A-7AFB9505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40D29-F269-6993-EED3-0CF3E7E1D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4CFD4EE-BB99-79CA-8FCC-998539183D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51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A451-3FAB-8BE9-1386-11B14038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B432B0-FE16-6CCB-08D0-E10C81FF66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7610E20-4204-1D43-5862-14CC6FA703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39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F029-3FF1-3729-CF51-928DB6B4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5A6361-32F7-07E9-2F1E-897DD26BF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892218"/>
      </p:ext>
    </p:extLst>
  </p:cSld>
  <p:clrMapOvr>
    <a:masterClrMapping/>
  </p:clrMapOvr>
</p:sld>
</file>

<file path=ppt/theme/theme1.xml><?xml version="1.0" encoding="utf-8"?>
<a:theme xmlns:a="http://schemas.openxmlformats.org/drawingml/2006/main" name="solo test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Franklin Gothic Book</vt:lpstr>
      <vt:lpstr>Roboto</vt:lpstr>
      <vt:lpstr>solo testo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Antonino Caminiti</dc:creator>
  <cp:lastModifiedBy>Antonino Caminiti</cp:lastModifiedBy>
  <cp:revision>5</cp:revision>
  <dcterms:created xsi:type="dcterms:W3CDTF">2025-05-21T06:26:01Z</dcterms:created>
  <dcterms:modified xsi:type="dcterms:W3CDTF">2025-05-30T18:12:14Z</dcterms:modified>
</cp:coreProperties>
</file>