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55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inistra + Testo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44795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4251" y="1692276"/>
            <a:ext cx="4562186" cy="4541837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1891" y="1711471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218" y="1711471"/>
            <a:ext cx="4691063" cy="45164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entrata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436" y="3601321"/>
            <a:ext cx="10861964" cy="298204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927" y="1639889"/>
            <a:ext cx="2272146" cy="178911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218" y="1591904"/>
            <a:ext cx="11453091" cy="47096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7CF9B28-294A-B612-40EA-ABF9AB702C2F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F599CE5-12FF-C458-BA46-7E40A7C0A00A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86D58EF-E2B9-41FF-DA96-2F6CB0722A00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2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C8DA-AC7B-5FA7-DF67-0DD624DF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49B50-A1A4-88D3-E1FC-0BFDD87AAA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9B6E5BC-851B-401B-17EA-FD65098A7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94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F3AE5-EEE4-7F33-9456-32B14B4E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AA918-F646-1138-D14F-D5584D6E0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EE918670-0A03-11A4-D5E1-6421164FD7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6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9AA2-A32D-CDE3-A488-6486880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1B0DA-F10E-1841-6CF9-90B80E4D3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6593D3F-3180-D9A8-0F5D-A9A078BAC3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2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A8AA5-ED4A-0912-4029-9AD2698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A995A-CD5D-E25B-5A31-40EB8E9F4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7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96000">
              <a:schemeClr val="accent6">
                <a:lumMod val="60000"/>
                <a:lumOff val="4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</a:gra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3975" cap="flat" cmpd="sng" algn="ctr">
          <a:solidFill>
            <a:schemeClr val="accent6">
              <a:lumMod val="60000"/>
              <a:lumOff val="40000"/>
            </a:schemeClr>
          </a:solidFill>
          <a:prstDash val="dash"/>
          <a:round/>
          <a:headEnd type="none" w="med" len="med"/>
          <a:tailEnd type="none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Antonino Caminiti</dc:creator>
  <cp:keywords/>
  <dc:description>generated using python-pptx</dc:description>
  <cp:lastModifiedBy>Antonino Caminiti</cp:lastModifiedBy>
  <cp:revision>6</cp:revision>
  <dcterms:created xsi:type="dcterms:W3CDTF">2013-01-27T09:14:16Z</dcterms:created>
  <dcterms:modified xsi:type="dcterms:W3CDTF">2025-05-30T17:29:59Z</dcterms:modified>
  <cp:category/>
</cp:coreProperties>
</file>