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destra + Testo sinistr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41766C-4C38-9F55-9108-49B98F0F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>
                <a:solidFill>
                  <a:schemeClr val="tx1"/>
                </a:solidFill>
                <a:latin typeface="Playfair Display" panose="00000500000000000000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5D6A4AC7-8561-BCBA-0C09-A814D4B939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81818" y="2411413"/>
            <a:ext cx="3510107" cy="3619932"/>
          </a:xfrm>
        </p:spPr>
        <p:txBody>
          <a:bodyPr/>
          <a:lstStyle/>
          <a:p>
            <a:endParaRPr lang="es-ES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B7EFAE2C-7FF5-D158-7798-85BCB8E6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4800" y="2262187"/>
            <a:ext cx="4350327" cy="415708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626556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sinistra + Testo destr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41766C-4C38-9F55-9108-49B98F0F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>
                <a:solidFill>
                  <a:schemeClr val="tx1"/>
                </a:solidFill>
                <a:latin typeface="Playfair Display" panose="00000500000000000000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5D6A4AC7-8561-BCBA-0C09-A814D4B939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73965" y="2476067"/>
            <a:ext cx="3510107" cy="3619932"/>
          </a:xfrm>
        </p:spPr>
        <p:txBody>
          <a:bodyPr/>
          <a:lstStyle/>
          <a:p>
            <a:endParaRPr lang="es-ES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B7EFAE2C-7FF5-D158-7798-85BCB8E6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2982" y="2308370"/>
            <a:ext cx="4350327" cy="415708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22759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entrata + Testo sot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41766C-4C38-9F55-9108-49B98F0F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457856"/>
            <a:ext cx="8911687" cy="128089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tx1"/>
                </a:solidFill>
                <a:latin typeface="Playfair Display" panose="00000500000000000000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8DFED0-1556-9761-358F-12695248A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92924" y="4821382"/>
            <a:ext cx="8543637" cy="165374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CB75DBA6-875A-02F0-4AAC-AB8A56AECC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60290" y="2014899"/>
            <a:ext cx="3306618" cy="2512146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2692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es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41766C-4C38-9F55-9108-49B98F0F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>
                <a:solidFill>
                  <a:schemeClr val="tx1"/>
                </a:solidFill>
                <a:latin typeface="Playfair Display" panose="00000500000000000000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8DFED0-1556-9761-358F-12695248A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2613" y="2411413"/>
            <a:ext cx="8229600" cy="40544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31692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05272656-7D25-ECB1-83FE-4E114712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4CF0675-3415-7019-DB74-0CCDCED25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01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B82CE6AE-A194-5FD4-13DB-AF75BA8D66F8}"/>
              </a:ext>
            </a:extLst>
          </p:cNvPr>
          <p:cNvSpPr/>
          <p:nvPr userDrawn="1"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5355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12" r:id="rId2"/>
    <p:sldLayoutId id="2147483714" r:id="rId3"/>
    <p:sldLayoutId id="2147483713" r:id="rId4"/>
    <p:sldLayoutId id="214748371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Playfair Display" panose="00000500000000000000" pitchFamily="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8A159-3E3C-D297-1734-AD4CD824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FBD8B2-6FBD-F837-35F2-38BF682E09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AFC83E-C095-FB85-95BE-C4598805E3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46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FE8A5-E348-524F-6283-426C5F84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0462BA-449C-28BF-0A02-CC97687B4C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8069FE-DDC5-4AC7-245E-57581232FB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98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B9476-DC92-5E77-2D0A-68F8108B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9A1615-0556-8DBF-B043-B6553A330B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CF88B69B-F17E-AB15-79BB-9562A6DBD1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21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DE32F-A602-9C95-CEBC-57F7A4E4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9BDC5D-F51E-9B13-1F62-2E794C810B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835873"/>
      </p:ext>
    </p:extLst>
  </p:cSld>
  <p:clrMapOvr>
    <a:masterClrMapping/>
  </p:clrMapOvr>
</p:sld>
</file>

<file path=ppt/theme/theme1.xml><?xml version="1.0" encoding="utf-8"?>
<a:theme xmlns:a="http://schemas.openxmlformats.org/drawingml/2006/main" name="solo testo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160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Century Gothic</vt:lpstr>
      <vt:lpstr>Garamond</vt:lpstr>
      <vt:lpstr>Playfair Display</vt:lpstr>
      <vt:lpstr>Wingdings 3</vt:lpstr>
      <vt:lpstr>solo testo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Antonino Caminiti</dc:creator>
  <cp:lastModifiedBy>Antonino Caminiti</cp:lastModifiedBy>
  <cp:revision>7</cp:revision>
  <dcterms:created xsi:type="dcterms:W3CDTF">2025-05-21T06:04:12Z</dcterms:created>
  <dcterms:modified xsi:type="dcterms:W3CDTF">2025-05-30T18:12:25Z</dcterms:modified>
</cp:coreProperties>
</file>