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733" r:id="rId1"/>
  </p:sldMasterIdLst>
  <p:notesMasterIdLst>
    <p:notesMasterId r:id="rId72"/>
  </p:notesMasterIdLst>
  <p:handoutMasterIdLst>
    <p:handoutMasterId r:id="rId73"/>
  </p:handoutMasterIdLst>
  <p:sldIdLst>
    <p:sldId id="1516" r:id="rId2"/>
    <p:sldId id="1531" r:id="rId3"/>
    <p:sldId id="1520" r:id="rId4"/>
    <p:sldId id="1596" r:id="rId5"/>
    <p:sldId id="1646" r:id="rId6"/>
    <p:sldId id="1647" r:id="rId7"/>
    <p:sldId id="1649" r:id="rId8"/>
    <p:sldId id="1701" r:id="rId9"/>
    <p:sldId id="1650" r:id="rId10"/>
    <p:sldId id="1654" r:id="rId11"/>
    <p:sldId id="1651" r:id="rId12"/>
    <p:sldId id="1652" r:id="rId13"/>
    <p:sldId id="1655" r:id="rId14"/>
    <p:sldId id="1653" r:id="rId15"/>
    <p:sldId id="1657" r:id="rId16"/>
    <p:sldId id="1656" r:id="rId17"/>
    <p:sldId id="1658" r:id="rId18"/>
    <p:sldId id="1659" r:id="rId19"/>
    <p:sldId id="1697" r:id="rId20"/>
    <p:sldId id="1663" r:id="rId21"/>
    <p:sldId id="1661" r:id="rId22"/>
    <p:sldId id="1664" r:id="rId23"/>
    <p:sldId id="269" r:id="rId24"/>
    <p:sldId id="270" r:id="rId25"/>
    <p:sldId id="1665" r:id="rId26"/>
    <p:sldId id="1666" r:id="rId27"/>
    <p:sldId id="275" r:id="rId28"/>
    <p:sldId id="276" r:id="rId29"/>
    <p:sldId id="1679" r:id="rId30"/>
    <p:sldId id="1680" r:id="rId31"/>
    <p:sldId id="1681" r:id="rId32"/>
    <p:sldId id="281" r:id="rId33"/>
    <p:sldId id="1668" r:id="rId34"/>
    <p:sldId id="1667" r:id="rId35"/>
    <p:sldId id="1669" r:id="rId36"/>
    <p:sldId id="1683" r:id="rId37"/>
    <p:sldId id="1682" r:id="rId38"/>
    <p:sldId id="1684" r:id="rId39"/>
    <p:sldId id="291" r:id="rId40"/>
    <p:sldId id="1687" r:id="rId41"/>
    <p:sldId id="1685" r:id="rId42"/>
    <p:sldId id="1686" r:id="rId43"/>
    <p:sldId id="1689" r:id="rId44"/>
    <p:sldId id="1677" r:id="rId45"/>
    <p:sldId id="302" r:id="rId46"/>
    <p:sldId id="1670" r:id="rId47"/>
    <p:sldId id="304" r:id="rId48"/>
    <p:sldId id="1690" r:id="rId49"/>
    <p:sldId id="1678" r:id="rId50"/>
    <p:sldId id="1671" r:id="rId51"/>
    <p:sldId id="1675" r:id="rId52"/>
    <p:sldId id="1692" r:id="rId53"/>
    <p:sldId id="1693" r:id="rId54"/>
    <p:sldId id="1694" r:id="rId55"/>
    <p:sldId id="1695" r:id="rId56"/>
    <p:sldId id="1696" r:id="rId57"/>
    <p:sldId id="1698" r:id="rId58"/>
    <p:sldId id="1702" r:id="rId59"/>
    <p:sldId id="1699" r:id="rId60"/>
    <p:sldId id="1700" r:id="rId61"/>
    <p:sldId id="1710" r:id="rId62"/>
    <p:sldId id="1708" r:id="rId63"/>
    <p:sldId id="1709" r:id="rId64"/>
    <p:sldId id="1672" r:id="rId65"/>
    <p:sldId id="1711" r:id="rId66"/>
    <p:sldId id="1704" r:id="rId67"/>
    <p:sldId id="1703" r:id="rId68"/>
    <p:sldId id="1707" r:id="rId69"/>
    <p:sldId id="1705" r:id="rId70"/>
    <p:sldId id="320" r:id="rId71"/>
  </p:sldIdLst>
  <p:sldSz cx="12192000" cy="68580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Default Section" id="{419FD5A6-BCF4-4335-A893-832FF9296AC3}">
          <p14:sldIdLst>
            <p14:sldId id="1516"/>
            <p14:sldId id="1531"/>
            <p14:sldId id="1520"/>
            <p14:sldId id="1596"/>
            <p14:sldId id="1646"/>
            <p14:sldId id="1647"/>
            <p14:sldId id="1649"/>
            <p14:sldId id="1701"/>
            <p14:sldId id="1650"/>
            <p14:sldId id="1654"/>
            <p14:sldId id="1651"/>
            <p14:sldId id="1652"/>
            <p14:sldId id="1655"/>
            <p14:sldId id="1653"/>
            <p14:sldId id="1657"/>
            <p14:sldId id="1656"/>
            <p14:sldId id="1658"/>
            <p14:sldId id="1659"/>
            <p14:sldId id="1697"/>
            <p14:sldId id="1663"/>
            <p14:sldId id="1661"/>
            <p14:sldId id="1664"/>
            <p14:sldId id="269"/>
            <p14:sldId id="270"/>
            <p14:sldId id="1665"/>
            <p14:sldId id="1666"/>
            <p14:sldId id="275"/>
            <p14:sldId id="276"/>
            <p14:sldId id="1679"/>
            <p14:sldId id="1680"/>
            <p14:sldId id="1681"/>
            <p14:sldId id="281"/>
            <p14:sldId id="1668"/>
            <p14:sldId id="1667"/>
            <p14:sldId id="1669"/>
            <p14:sldId id="1683"/>
            <p14:sldId id="1682"/>
            <p14:sldId id="1684"/>
            <p14:sldId id="291"/>
            <p14:sldId id="1687"/>
            <p14:sldId id="1685"/>
            <p14:sldId id="1686"/>
            <p14:sldId id="1689"/>
            <p14:sldId id="1677"/>
            <p14:sldId id="302"/>
            <p14:sldId id="1670"/>
            <p14:sldId id="304"/>
            <p14:sldId id="1690"/>
            <p14:sldId id="1678"/>
            <p14:sldId id="1671"/>
            <p14:sldId id="1675"/>
            <p14:sldId id="1692"/>
            <p14:sldId id="1693"/>
            <p14:sldId id="1694"/>
            <p14:sldId id="1695"/>
            <p14:sldId id="1696"/>
            <p14:sldId id="1698"/>
            <p14:sldId id="1702"/>
            <p14:sldId id="1699"/>
            <p14:sldId id="1700"/>
            <p14:sldId id="1710"/>
            <p14:sldId id="1708"/>
            <p14:sldId id="1709"/>
            <p14:sldId id="1672"/>
            <p14:sldId id="1711"/>
            <p14:sldId id="1704"/>
            <p14:sldId id="1703"/>
            <p14:sldId id="1707"/>
            <p14:sldId id="1705"/>
            <p14:sldId id="320"/>
          </p14:sldIdLst>
        </p14:section>
      </p14:sectionLst>
    </p:ext>
    <p:ext uri="{EFAFB233-063F-42B5-8137-9DF3F51BA10A}">
      <p15:sldGuideLst xmlns:p15="http://schemas.microsoft.com/office/powerpoint/2012/main">
        <p15:guide id="1" orient="horz" pos="792" userDrawn="1">
          <p15:clr>
            <a:srgbClr val="A4A3A4"/>
          </p15:clr>
        </p15:guide>
        <p15:guide id="2" pos="3840" userDrawn="1">
          <p15:clr>
            <a:srgbClr val="A4A3A4"/>
          </p15:clr>
        </p15:guide>
        <p15:guide id="3" pos="384" userDrawn="1">
          <p15:clr>
            <a:srgbClr val="A4A3A4"/>
          </p15:clr>
        </p15:guide>
        <p15:guide id="4" pos="7296" userDrawn="1">
          <p15:clr>
            <a:srgbClr val="A4A3A4"/>
          </p15:clr>
        </p15:guide>
        <p15:guide id="5" orient="horz" pos="2160" userDrawn="1">
          <p15:clr>
            <a:srgbClr val="A4A3A4"/>
          </p15:clr>
        </p15:guide>
        <p15:guide id="6" orient="horz" pos="40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rdt, Nino" initials="HN" lastIdx="1" clrIdx="0">
    <p:extLst>
      <p:ext uri="{19B8F6BF-5375-455C-9EA6-DF929625EA0E}">
        <p15:presenceInfo xmlns:p15="http://schemas.microsoft.com/office/powerpoint/2012/main" userId="S::hardt.8@osu.edu::79aa8c5d-a03a-4b6d-b3d2-019ff8d071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0000"/>
    <a:srgbClr val="79C6FF"/>
    <a:srgbClr val="FF3D3D"/>
    <a:srgbClr val="FFB7B7"/>
    <a:srgbClr val="D9D9D9"/>
    <a:srgbClr val="FFFFFF"/>
    <a:srgbClr val="909738"/>
    <a:srgbClr val="CC0000"/>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B7B493-E510-4001-A6E9-E6975CE99842}">
  <a:tblStyle styleId="{67B7B493-E510-4001-A6E9-E6975CE99842}" styleName="Table_0">
    <a:wholeTbl>
      <a:tcTxStyle b="off" i="off">
        <a:font>
          <a:latin typeface="Arial"/>
          <a:ea typeface="Arial"/>
          <a:cs typeface="Arial"/>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5E7E7"/>
          </a:solidFill>
        </a:fill>
      </a:tcStyle>
    </a:wholeTbl>
    <a:band1H>
      <a:tcStyle>
        <a:tcBdr/>
        <a:fill>
          <a:solidFill>
            <a:srgbClr val="EACBCB"/>
          </a:solidFill>
        </a:fill>
      </a:tcStyle>
    </a:band1H>
    <a:band1V>
      <a:tcStyle>
        <a:tcBdr/>
        <a:fill>
          <a:solidFill>
            <a:srgbClr val="EACBCB"/>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7CC19C0F-EF79-480A-A534-E00E63AAA292}" styleName="Table_1">
    <a:wholeTbl>
      <a:tcTxStyle b="off" i="off">
        <a:font>
          <a:latin typeface="Arial"/>
          <a:ea typeface="Arial"/>
          <a:cs typeface="Arial"/>
        </a:font>
        <a:schemeClr val="dk1"/>
      </a:tcTxStyle>
      <a:tcStyle>
        <a:tcBdr>
          <a:left>
            <a:ln w="12700" cap="flat">
              <a:solidFill>
                <a:schemeClr val="lt1"/>
              </a:solidFill>
              <a:prstDash val="solid"/>
              <a:round/>
              <a:headEnd type="none" w="med" len="med"/>
              <a:tailEnd type="none" w="med" len="med"/>
            </a:ln>
          </a:left>
          <a:right>
            <a:ln w="12700" cap="flat">
              <a:solidFill>
                <a:schemeClr val="lt1"/>
              </a:solidFill>
              <a:prstDash val="solid"/>
              <a:round/>
              <a:headEnd type="none" w="med" len="med"/>
              <a:tailEnd type="none" w="med" len="med"/>
            </a:ln>
          </a:right>
          <a:top>
            <a:ln w="12700" cap="flat">
              <a:solidFill>
                <a:schemeClr val="lt1"/>
              </a:solidFill>
              <a:prstDash val="solid"/>
              <a:round/>
              <a:headEnd type="none" w="med" len="med"/>
              <a:tailEnd type="none" w="med" len="med"/>
            </a:ln>
          </a:top>
          <a:bottom>
            <a:ln w="12700" cap="flat">
              <a:solidFill>
                <a:schemeClr val="lt1"/>
              </a:solidFill>
              <a:prstDash val="solid"/>
              <a:round/>
              <a:headEnd type="none" w="med" len="med"/>
              <a:tailEnd type="none" w="med" len="med"/>
            </a:ln>
          </a:bottom>
          <a:insideH>
            <a:ln w="12700" cap="flat">
              <a:solidFill>
                <a:schemeClr val="lt1"/>
              </a:solidFill>
              <a:prstDash val="solid"/>
              <a:round/>
              <a:headEnd type="none" w="med" len="med"/>
              <a:tailEnd type="none" w="med" len="med"/>
            </a:ln>
          </a:insideH>
          <a:insideV>
            <a:ln w="12700" cap="flat">
              <a:solidFill>
                <a:schemeClr val="lt1"/>
              </a:solidFill>
              <a:prstDash val="solid"/>
              <a:round/>
              <a:headEnd type="none" w="med" len="med"/>
              <a:tailEnd type="none" w="med" len="med"/>
            </a:ln>
          </a:insideV>
        </a:tcBdr>
        <a:fill>
          <a:solidFill>
            <a:srgbClr val="F5E7E7"/>
          </a:solidFill>
        </a:fill>
      </a:tcStyle>
    </a:wholeTbl>
    <a:band1H>
      <a:tcStyle>
        <a:tcBdr/>
        <a:fill>
          <a:solidFill>
            <a:srgbClr val="EACBCB"/>
          </a:solidFill>
        </a:fill>
      </a:tcStyle>
    </a:band1H>
    <a:band1V>
      <a:tcStyle>
        <a:tcBdr/>
        <a:fill>
          <a:solidFill>
            <a:srgbClr val="EACBCB"/>
          </a:solidFill>
        </a:fill>
      </a:tcStyle>
    </a:band1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a:solidFill>
                <a:schemeClr val="lt1"/>
              </a:solidFill>
              <a:prstDash val="solid"/>
              <a:round/>
              <a:headEnd type="none" w="med" len="med"/>
              <a:tailEnd type="none" w="med" len="med"/>
            </a:ln>
          </a:top>
        </a:tcBdr>
        <a:fill>
          <a:solidFill>
            <a:schemeClr val="accent1"/>
          </a:solidFill>
        </a:fill>
      </a:tcStyle>
    </a:lastRow>
    <a:firstRow>
      <a:tcTxStyle b="on" i="off">
        <a:font>
          <a:latin typeface="Arial"/>
          <a:ea typeface="Arial"/>
          <a:cs typeface="Arial"/>
        </a:font>
        <a:schemeClr val="lt1"/>
      </a:tcTxStyle>
      <a:tcStyle>
        <a:tcBdr>
          <a:bottom>
            <a:ln w="38100" cap="flat">
              <a:solidFill>
                <a:schemeClr val="lt1"/>
              </a:solidFill>
              <a:prstDash val="solid"/>
              <a:round/>
              <a:headEnd type="none" w="med" len="med"/>
              <a:tailEnd type="none" w="med" len="med"/>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93" autoAdjust="0"/>
    <p:restoredTop sz="91193" autoAdjust="0"/>
  </p:normalViewPr>
  <p:slideViewPr>
    <p:cSldViewPr snapToGrid="0">
      <p:cViewPr varScale="1">
        <p:scale>
          <a:sx n="84" d="100"/>
          <a:sy n="84" d="100"/>
        </p:scale>
        <p:origin x="60" y="582"/>
      </p:cViewPr>
      <p:guideLst>
        <p:guide orient="horz" pos="792"/>
        <p:guide pos="3840"/>
        <p:guide pos="384"/>
        <p:guide pos="7296"/>
        <p:guide orient="horz" pos="2160"/>
        <p:guide orient="horz" pos="4080"/>
      </p:guideLst>
    </p:cSldViewPr>
  </p:slideViewPr>
  <p:outlineViewPr>
    <p:cViewPr>
      <p:scale>
        <a:sx n="33" d="100"/>
        <a:sy n="33" d="100"/>
      </p:scale>
      <p:origin x="0" y="-432"/>
    </p:cViewPr>
  </p:outlineViewPr>
  <p:notesTextViewPr>
    <p:cViewPr>
      <p:scale>
        <a:sx n="3" d="2"/>
        <a:sy n="3" d="2"/>
      </p:scale>
      <p:origin x="0" y="0"/>
    </p:cViewPr>
  </p:notesTextViewPr>
  <p:sorterViewPr>
    <p:cViewPr>
      <p:scale>
        <a:sx n="100" d="100"/>
        <a:sy n="100" d="100"/>
      </p:scale>
      <p:origin x="0" y="-528"/>
    </p:cViewPr>
  </p:sorterViewPr>
  <p:notesViewPr>
    <p:cSldViewPr snapToGrid="0">
      <p:cViewPr varScale="1">
        <p:scale>
          <a:sx n="111" d="100"/>
          <a:sy n="111" d="100"/>
        </p:scale>
        <p:origin x="3054"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barChart>
        <c:barDir val="col"/>
        <c:grouping val="clustered"/>
        <c:varyColors val="0"/>
        <c:ser>
          <c:idx val="0"/>
          <c:order val="0"/>
          <c:tx>
            <c:strRef>
              <c:f>sheet1!$B$1</c:f>
              <c:strCache>
                <c:ptCount val="1"/>
                <c:pt idx="0">
                  <c:v>count</c:v>
                </c:pt>
              </c:strCache>
            </c:strRef>
          </c:tx>
          <c:spPr>
            <a:solidFill>
              <a:srgbClr val="4477AA">
                <a:alpha val="100000"/>
              </a:srgbClr>
            </a:solidFill>
            <a:ln>
              <a:solidFill>
                <a:srgbClr val="4477AA">
                  <a:alpha val="100000"/>
                </a:srgbClr>
              </a:solidFill>
            </a:ln>
            <a:effectLst/>
          </c:spPr>
          <c:invertIfNegative val="0"/>
          <c:cat>
            <c:strRef>
              <c:f>sheet1!$A$2:$A$8</c:f>
              <c:strCache>
                <c:ptCount val="7"/>
                <c:pt idx="0">
                  <c:v>2seater</c:v>
                </c:pt>
                <c:pt idx="1">
                  <c:v>compact</c:v>
                </c:pt>
                <c:pt idx="2">
                  <c:v>midsize</c:v>
                </c:pt>
                <c:pt idx="3">
                  <c:v>minivan</c:v>
                </c:pt>
                <c:pt idx="4">
                  <c:v>pickup</c:v>
                </c:pt>
                <c:pt idx="5">
                  <c:v>subcompact</c:v>
                </c:pt>
                <c:pt idx="6">
                  <c:v>suv</c:v>
                </c:pt>
              </c:strCache>
            </c:strRef>
          </c:cat>
          <c:val>
            <c:numRef>
              <c:f>sheet1!$B$2:$B$8</c:f>
              <c:numCache>
                <c:formatCode>General</c:formatCode>
                <c:ptCount val="7"/>
                <c:pt idx="0">
                  <c:v>5</c:v>
                </c:pt>
                <c:pt idx="1">
                  <c:v>47</c:v>
                </c:pt>
                <c:pt idx="2">
                  <c:v>41</c:v>
                </c:pt>
                <c:pt idx="3">
                  <c:v>11</c:v>
                </c:pt>
                <c:pt idx="4">
                  <c:v>33</c:v>
                </c:pt>
                <c:pt idx="5">
                  <c:v>35</c:v>
                </c:pt>
                <c:pt idx="6">
                  <c:v>62</c:v>
                </c:pt>
              </c:numCache>
            </c:numRef>
          </c:val>
          <c:extLst>
            <c:ext xmlns:c16="http://schemas.microsoft.com/office/drawing/2014/chart" uri="{C3380CC4-5D6E-409C-BE32-E72D297353CC}">
              <c16:uniqueId val="{00000000-2143-4E05-9AE0-1DE5B9BC5365}"/>
            </c:ext>
          </c:extLst>
        </c:ser>
        <c:dLbls>
          <c:showLegendKey val="0"/>
          <c:showVal val="0"/>
          <c:showCatName val="0"/>
          <c:showSerName val="0"/>
          <c:showPercent val="0"/>
          <c:showBubbleSize val="0"/>
        </c:dLbls>
        <c:gapWidth val="150"/>
        <c:axId val="64451712"/>
        <c:axId val="64453248"/>
      </c:barChart>
      <c:catAx>
        <c:axId val="64451712"/>
        <c:scaling>
          <c:orientation val="minMax"/>
        </c:scaling>
        <c:delete val="0"/>
        <c:axPos val="b"/>
        <c:majorGridlines>
          <c:spPr>
            <a:ln w="12700" algn="ctr">
              <a:solidFill>
                <a:srgbClr val="999999">
                  <a:alpha val="60000"/>
                </a:srgbClr>
              </a:solidFill>
              <a:prstDash val="sysDash"/>
            </a:ln>
          </c:spPr>
        </c:majorGridlines>
        <c:title>
          <c:tx>
            <c:rich>
              <a:bodyPr rot="0" vert="horz" anchor="ctr"/>
              <a:lstStyle/>
              <a:p>
                <a:pPr>
                  <a:defRPr/>
                </a:pPr>
                <a:r>
                  <a:rPr lang="en-US" sz="1600" b="1" i="0" u="none" cap="none">
                    <a:solidFill>
                      <a:srgbClr val="000000">
                        <a:alpha val="100000"/>
                      </a:srgbClr>
                    </a:solidFill>
                    <a:latin typeface="Arial"/>
                    <a:cs typeface="Arial"/>
                  </a:rPr>
                  <a:t>class</a:t>
                </a:r>
              </a:p>
            </c:rich>
          </c:tx>
          <c:overlay val="0"/>
        </c:title>
        <c:numFmt formatCode="General" sourceLinked="0"/>
        <c:majorTickMark val="cross"/>
        <c:minorTickMark val="none"/>
        <c:tickLblPos val="nextTo"/>
        <c:spPr>
          <a:ln w="12700" algn="ctr">
            <a:solidFill>
              <a:srgbClr val="999999">
                <a:alpha val="60000"/>
              </a:srgbClr>
            </a:solidFill>
            <a:prstDash val="solid"/>
          </a:ln>
        </c:spPr>
        <c:txPr>
          <a:bodyPr rot="0" vert="horz"/>
          <a:lstStyle/>
          <a:p>
            <a:pPr>
              <a:defRPr sz="1000" b="0" i="0" u="none" cap="none">
                <a:solidFill>
                  <a:srgbClr val="000000">
                    <a:alpha val="100000"/>
                  </a:srgbClr>
                </a:solidFill>
                <a:latin typeface="Arial"/>
                <a:cs typeface="Arial"/>
              </a:defRPr>
            </a:pPr>
            <a:endParaRPr lang="en-US"/>
          </a:p>
        </c:txPr>
        <c:crossAx val="64453248"/>
        <c:crosses val="autoZero"/>
        <c:auto val="1"/>
        <c:lblAlgn val="ctr"/>
        <c:lblOffset val="100"/>
        <c:noMultiLvlLbl val="1"/>
      </c:catAx>
      <c:valAx>
        <c:axId val="64453248"/>
        <c:scaling>
          <c:orientation val="minMax"/>
        </c:scaling>
        <c:delete val="0"/>
        <c:axPos val="l"/>
        <c:majorGridlines>
          <c:spPr>
            <a:ln w="12700" algn="ctr">
              <a:solidFill>
                <a:srgbClr val="999999">
                  <a:alpha val="60000"/>
                </a:srgbClr>
              </a:solidFill>
              <a:prstDash val="sysDash"/>
            </a:ln>
          </c:spPr>
        </c:majorGridlines>
        <c:title>
          <c:tx>
            <c:rich>
              <a:bodyPr rot="16200000" vert="horz" anchor="ctr"/>
              <a:lstStyle/>
              <a:p>
                <a:pPr>
                  <a:defRPr/>
                </a:pPr>
                <a:r>
                  <a:rPr lang="en-US" sz="1600" b="1" i="0" u="none" cap="none">
                    <a:solidFill>
                      <a:srgbClr val="000000">
                        <a:alpha val="100000"/>
                      </a:srgbClr>
                    </a:solidFill>
                    <a:latin typeface="Arial"/>
                    <a:cs typeface="Arial"/>
                  </a:rPr>
                  <a:t>count</a:t>
                </a:r>
              </a:p>
            </c:rich>
          </c:tx>
          <c:overlay val="0"/>
        </c:title>
        <c:numFmt formatCode="General" sourceLinked="0"/>
        <c:majorTickMark val="cross"/>
        <c:minorTickMark val="none"/>
        <c:tickLblPos val="nextTo"/>
        <c:spPr>
          <a:ln w="12700" algn="ctr">
            <a:solidFill>
              <a:srgbClr val="999999">
                <a:alpha val="60000"/>
              </a:srgbClr>
            </a:solidFill>
            <a:prstDash val="solid"/>
          </a:ln>
        </c:spPr>
        <c:txPr>
          <a:bodyPr rot="0" vert="horz"/>
          <a:lstStyle/>
          <a:p>
            <a:pPr>
              <a:defRPr sz="1000" b="0" i="0" u="none" cap="none">
                <a:solidFill>
                  <a:srgbClr val="000000">
                    <a:alpha val="100000"/>
                  </a:srgbClr>
                </a:solidFill>
                <a:latin typeface="Arial"/>
                <a:cs typeface="Arial"/>
              </a:defRPr>
            </a:pPr>
            <a:endParaRPr lang="en-US"/>
          </a:p>
        </c:txPr>
        <c:crossAx val="64451712"/>
        <c:crosses val="autoZero"/>
        <c:crossBetween val="between"/>
      </c:valAx>
    </c:plotArea>
    <c:legend>
      <c:legendPos val="b"/>
      <c:overlay val="0"/>
      <c:txPr>
        <a:bodyPr/>
        <a:lstStyle/>
        <a:p>
          <a:pPr>
            <a:defRPr sz="1400" b="0" i="0" u="none" cap="none">
              <a:solidFill>
                <a:srgbClr val="000000">
                  <a:alpha val="100000"/>
                </a:srgbClr>
              </a:solidFill>
              <a:latin typeface="Arial"/>
              <a:cs typeface="Arial"/>
            </a:defRPr>
          </a:pPr>
          <a:endParaRPr lang="en-US"/>
        </a:p>
      </c:txPr>
    </c:legend>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81013"/>
          </a:xfrm>
          <a:prstGeom prst="rect">
            <a:avLst/>
          </a:prstGeom>
        </p:spPr>
        <p:txBody>
          <a:bodyPr vert="horz" lIns="91440" tIns="45720" rIns="91440" bIns="45720" rtlCol="0"/>
          <a:lstStyle>
            <a:lvl1pPr algn="r">
              <a:defRPr sz="1200"/>
            </a:lvl1pPr>
          </a:lstStyle>
          <a:p>
            <a:fld id="{7016314A-F8BC-4444-B894-442D65543F59}" type="datetimeFigureOut">
              <a:rPr lang="en-US" smtClean="0"/>
              <a:t>9/24/2020</a:t>
            </a:fld>
            <a:endParaRPr lang="en-US"/>
          </a:p>
        </p:txBody>
      </p:sp>
      <p:sp>
        <p:nvSpPr>
          <p:cNvPr id="4" name="Footer Placeholder 3"/>
          <p:cNvSpPr>
            <a:spLocks noGrp="1"/>
          </p:cNvSpPr>
          <p:nvPr>
            <p:ph type="ftr" sz="quarter" idx="2"/>
          </p:nvPr>
        </p:nvSpPr>
        <p:spPr>
          <a:xfrm>
            <a:off x="0" y="9120188"/>
            <a:ext cx="3170238" cy="481012"/>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81012"/>
          </a:xfrm>
          <a:prstGeom prst="rect">
            <a:avLst/>
          </a:prstGeom>
        </p:spPr>
        <p:txBody>
          <a:bodyPr vert="horz" lIns="91440" tIns="45720" rIns="91440" bIns="45720" rtlCol="0" anchor="b"/>
          <a:lstStyle>
            <a:lvl1pPr algn="r">
              <a:defRPr sz="1200"/>
            </a:lvl1pPr>
          </a:lstStyle>
          <a:p>
            <a:fld id="{0E618C89-D2B0-41B3-A379-FF72B8E6435D}" type="slidenum">
              <a:rPr lang="en-US" smtClean="0"/>
              <a:t>‹#›</a:t>
            </a:fld>
            <a:endParaRPr lang="en-US"/>
          </a:p>
        </p:txBody>
      </p:sp>
    </p:spTree>
    <p:extLst>
      <p:ext uri="{BB962C8B-B14F-4D97-AF65-F5344CB8AC3E}">
        <p14:creationId xmlns:p14="http://schemas.microsoft.com/office/powerpoint/2010/main" val="139490262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hdr" idx="2"/>
          </p:nvPr>
        </p:nvSpPr>
        <p:spPr>
          <a:xfrm>
            <a:off x="0" y="0"/>
            <a:ext cx="3170583" cy="480388"/>
          </a:xfrm>
          <a:prstGeom prst="rect">
            <a:avLst/>
          </a:prstGeom>
          <a:noFill/>
          <a:ln>
            <a:noFill/>
          </a:ln>
        </p:spPr>
        <p:txBody>
          <a:bodyPr lIns="91425" tIns="91425" rIns="91425" bIns="91425" anchor="t" anchorCtr="0"/>
          <a:lstStyle>
            <a:lvl1pPr marL="0" marR="0" indent="0" algn="l"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txBox="1">
            <a:spLocks noGrp="1"/>
          </p:cNvSpPr>
          <p:nvPr>
            <p:ph type="dt" idx="10"/>
          </p:nvPr>
        </p:nvSpPr>
        <p:spPr>
          <a:xfrm>
            <a:off x="4144617" y="0"/>
            <a:ext cx="3170583" cy="480388"/>
          </a:xfrm>
          <a:prstGeom prst="rect">
            <a:avLst/>
          </a:prstGeom>
          <a:noFill/>
          <a:ln>
            <a:noFill/>
          </a:ln>
        </p:spPr>
        <p:txBody>
          <a:bodyPr lIns="91425" tIns="91425" rIns="91425" bIns="91425" anchor="t" anchorCtr="0"/>
          <a:lstStyle>
            <a:lvl1pPr marL="0" marR="0" indent="0" algn="r"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4" name="Shape 4"/>
          <p:cNvSpPr>
            <a:spLocks noGrp="1" noRot="1" noChangeAspect="1"/>
          </p:cNvSpPr>
          <p:nvPr>
            <p:ph type="sldImg" idx="3"/>
          </p:nvPr>
        </p:nvSpPr>
        <p:spPr>
          <a:xfrm>
            <a:off x="457200" y="719138"/>
            <a:ext cx="6400800" cy="36004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miter/>
            <a:headEnd type="none" w="med" len="med"/>
            <a:tailEnd type="none" w="med" len="med"/>
          </a:ln>
        </p:spPr>
      </p:sp>
      <p:sp>
        <p:nvSpPr>
          <p:cNvPr id="5" name="Shape 5"/>
          <p:cNvSpPr txBox="1">
            <a:spLocks noGrp="1"/>
          </p:cNvSpPr>
          <p:nvPr>
            <p:ph type="body" idx="1"/>
          </p:nvPr>
        </p:nvSpPr>
        <p:spPr>
          <a:xfrm>
            <a:off x="975692" y="4561226"/>
            <a:ext cx="5363816" cy="4320212"/>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6" name="Shape 6"/>
          <p:cNvSpPr txBox="1">
            <a:spLocks noGrp="1"/>
          </p:cNvSpPr>
          <p:nvPr>
            <p:ph type="ftr" idx="11"/>
          </p:nvPr>
        </p:nvSpPr>
        <p:spPr>
          <a:xfrm>
            <a:off x="0" y="9120813"/>
            <a:ext cx="3170583" cy="480386"/>
          </a:xfrm>
          <a:prstGeom prst="rect">
            <a:avLst/>
          </a:prstGeom>
          <a:noFill/>
          <a:ln>
            <a:noFill/>
          </a:ln>
        </p:spPr>
        <p:txBody>
          <a:bodyPr lIns="91425" tIns="91425" rIns="91425" bIns="91425" anchor="b" anchorCtr="0"/>
          <a:lstStyle>
            <a:lvl1pPr marL="0" marR="0" indent="0" algn="l" rtl="0">
              <a:lnSpc>
                <a:spcPct val="100000"/>
              </a:lnSpc>
              <a:spcBef>
                <a:spcPts val="0"/>
              </a:spcBef>
              <a:spcAft>
                <a:spcPts val="0"/>
              </a:spcAft>
              <a:defRPr/>
            </a:lvl1pPr>
            <a:lvl2pPr marL="457200" marR="0" indent="0" algn="l" rtl="0">
              <a:lnSpc>
                <a:spcPct val="80000"/>
              </a:lnSpc>
              <a:spcBef>
                <a:spcPts val="360"/>
              </a:spcBef>
              <a:spcAft>
                <a:spcPts val="0"/>
              </a:spcAft>
              <a:defRPr/>
            </a:lvl2pPr>
            <a:lvl3pPr marL="914400" marR="0" indent="0" algn="l" rtl="0">
              <a:lnSpc>
                <a:spcPct val="80000"/>
              </a:lnSpc>
              <a:spcBef>
                <a:spcPts val="360"/>
              </a:spcBef>
              <a:spcAft>
                <a:spcPts val="0"/>
              </a:spcAft>
              <a:defRPr/>
            </a:lvl3pPr>
            <a:lvl4pPr marL="1371600" marR="0" indent="0" algn="l" rtl="0">
              <a:lnSpc>
                <a:spcPct val="80000"/>
              </a:lnSpc>
              <a:spcBef>
                <a:spcPts val="360"/>
              </a:spcBef>
              <a:spcAft>
                <a:spcPts val="0"/>
              </a:spcAft>
              <a:defRPr/>
            </a:lvl4pPr>
            <a:lvl5pPr marL="1828800" marR="0" indent="0" algn="l" rtl="0">
              <a:lnSpc>
                <a:spcPct val="80000"/>
              </a:lnSpc>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7" name="Shape 7"/>
          <p:cNvSpPr txBox="1">
            <a:spLocks noGrp="1"/>
          </p:cNvSpPr>
          <p:nvPr>
            <p:ph type="sldNum" idx="12"/>
          </p:nvPr>
        </p:nvSpPr>
        <p:spPr>
          <a:xfrm>
            <a:off x="4144617" y="9120813"/>
            <a:ext cx="3170583" cy="480386"/>
          </a:xfrm>
          <a:prstGeom prst="rect">
            <a:avLst/>
          </a:prstGeom>
          <a:noFill/>
          <a:ln>
            <a:noFill/>
          </a:ln>
        </p:spPr>
        <p:txBody>
          <a:bodyPr lIns="96625" tIns="48300" rIns="96625" bIns="48300" anchor="b" anchorCtr="0">
            <a:noAutofit/>
          </a:bodyPr>
          <a:lstStyle>
            <a:lvl1pPr marL="0" marR="0" indent="0" algn="r" rtl="0">
              <a:lnSpc>
                <a:spcPct val="100000"/>
              </a:lnSpc>
              <a:spcBef>
                <a:spcPts val="0"/>
              </a:spcBef>
              <a:spcAft>
                <a:spcPts val="0"/>
              </a:spcAft>
              <a:buNone/>
              <a:defRPr sz="1200" b="0" i="0" u="none" strike="noStrike" cap="none" baseline="0">
                <a:solidFill>
                  <a:schemeClr val="dk1"/>
                </a:solidFill>
                <a:latin typeface="Times New Roman"/>
                <a:ea typeface="Times New Roman"/>
                <a:cs typeface="Times New Roman"/>
                <a:sym typeface="Times New Roman"/>
              </a:defRPr>
            </a:lvl1pPr>
          </a:lstStyle>
          <a:p>
            <a:pPr marL="0" lvl="0" indent="0">
              <a:spcBef>
                <a:spcPts val="0"/>
              </a:spcBef>
              <a:buSzPct val="25000"/>
              <a:buNone/>
            </a:pPr>
            <a:fld id="{00000000-1234-1234-1234-123412341234}" type="slidenum">
              <a:rPr lang="en-US"/>
              <a:t>‹#›</a:t>
            </a:fld>
            <a:endParaRPr lang="en-US"/>
          </a:p>
        </p:txBody>
      </p:sp>
    </p:spTree>
    <p:extLst>
      <p:ext uri="{BB962C8B-B14F-4D97-AF65-F5344CB8AC3E}">
        <p14:creationId xmlns:p14="http://schemas.microsoft.com/office/powerpoint/2010/main" val="2347159318"/>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0427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600x400</a:t>
            </a:r>
          </a:p>
        </p:txBody>
      </p:sp>
    </p:spTree>
    <p:extLst>
      <p:ext uri="{BB962C8B-B14F-4D97-AF65-F5344CB8AC3E}">
        <p14:creationId xmlns:p14="http://schemas.microsoft.com/office/powerpoint/2010/main" val="168473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800x400</a:t>
            </a:r>
          </a:p>
        </p:txBody>
      </p:sp>
    </p:spTree>
    <p:extLst>
      <p:ext uri="{BB962C8B-B14F-4D97-AF65-F5344CB8AC3E}">
        <p14:creationId xmlns:p14="http://schemas.microsoft.com/office/powerpoint/2010/main" val="84771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83775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Shape 14"/>
        <p:cNvGrpSpPr/>
        <p:nvPr/>
      </p:nvGrpSpPr>
      <p:grpSpPr>
        <a:xfrm>
          <a:off x="0" y="0"/>
          <a:ext cx="0" cy="0"/>
          <a:chOff x="0" y="0"/>
          <a:chExt cx="0" cy="0"/>
        </a:xfrm>
      </p:grpSpPr>
      <p:pic>
        <p:nvPicPr>
          <p:cNvPr id="166" name="Shape 15"/>
          <p:cNvPicPr preferRelativeResize="0"/>
          <p:nvPr/>
        </p:nvPicPr>
        <p:blipFill rotWithShape="1">
          <a:blip r:embed="rId2">
            <a:alphaModFix/>
          </a:blip>
          <a:srcRect/>
          <a:stretch/>
        </p:blipFill>
        <p:spPr>
          <a:xfrm>
            <a:off x="8647114" y="1457325"/>
            <a:ext cx="3544886" cy="3906838"/>
          </a:xfrm>
          <a:prstGeom prst="rect">
            <a:avLst/>
          </a:prstGeom>
          <a:noFill/>
          <a:ln>
            <a:noFill/>
          </a:ln>
        </p:spPr>
      </p:pic>
      <p:sp>
        <p:nvSpPr>
          <p:cNvPr id="16" name="Shape 16"/>
          <p:cNvSpPr txBox="1">
            <a:spLocks noGrp="1"/>
          </p:cNvSpPr>
          <p:nvPr>
            <p:ph type="ctrTitle"/>
          </p:nvPr>
        </p:nvSpPr>
        <p:spPr>
          <a:xfrm>
            <a:off x="1347355" y="1168400"/>
            <a:ext cx="9421091" cy="1470024"/>
          </a:xfrm>
          <a:prstGeom prst="rect">
            <a:avLst/>
          </a:prstGeom>
          <a:noFill/>
          <a:ln>
            <a:noFill/>
          </a:ln>
        </p:spPr>
        <p:txBody>
          <a:bodyPr lIns="91425" tIns="91425" rIns="91425" bIns="91425" anchor="ctr" anchorCtr="0"/>
          <a:lstStyle>
            <a:lvl1pPr marL="0" marR="0" indent="0" algn="ctr" rtl="0">
              <a:spcBef>
                <a:spcPts val="0"/>
              </a:spcBef>
              <a:spcAft>
                <a:spcPts val="0"/>
              </a:spcAft>
              <a:defRPr sz="3600"/>
            </a:lvl1pPr>
            <a:lvl2pPr marL="0" marR="0" indent="0" algn="ctr" rtl="0">
              <a:spcBef>
                <a:spcPts val="0"/>
              </a:spcBef>
              <a:spcAft>
                <a:spcPts val="0"/>
              </a:spcAft>
              <a:defRPr/>
            </a:lvl2pPr>
            <a:lvl3pPr marL="0" marR="0" indent="0" algn="ctr" rtl="0">
              <a:spcBef>
                <a:spcPts val="0"/>
              </a:spcBef>
              <a:spcAft>
                <a:spcPts val="0"/>
              </a:spcAft>
              <a:defRPr/>
            </a:lvl3pPr>
            <a:lvl4pPr marL="0" marR="0" indent="0" algn="ctr" rtl="0">
              <a:spcBef>
                <a:spcPts val="0"/>
              </a:spcBef>
              <a:spcAft>
                <a:spcPts val="0"/>
              </a:spcAft>
              <a:defRPr/>
            </a:lvl4pPr>
            <a:lvl5pPr marL="0" marR="0" indent="0" algn="ctr" rtl="0">
              <a:spcBef>
                <a:spcPts val="0"/>
              </a:spcBef>
              <a:spcAft>
                <a:spcPts val="0"/>
              </a:spcAft>
              <a:defRPr/>
            </a:lvl5pPr>
            <a:lvl6pPr marL="457200" marR="0" indent="0" algn="ctr" rtl="0">
              <a:spcBef>
                <a:spcPts val="0"/>
              </a:spcBef>
              <a:spcAft>
                <a:spcPts val="0"/>
              </a:spcAft>
              <a:defRPr/>
            </a:lvl6pPr>
            <a:lvl7pPr marL="914400" marR="0" indent="0" algn="ctr" rtl="0">
              <a:spcBef>
                <a:spcPts val="0"/>
              </a:spcBef>
              <a:spcAft>
                <a:spcPts val="0"/>
              </a:spcAft>
              <a:defRPr/>
            </a:lvl7pPr>
            <a:lvl8pPr marL="1371600" marR="0" indent="0" algn="ctr" rtl="0">
              <a:spcBef>
                <a:spcPts val="0"/>
              </a:spcBef>
              <a:spcAft>
                <a:spcPts val="0"/>
              </a:spcAft>
              <a:defRPr/>
            </a:lvl8pPr>
            <a:lvl9pPr marL="1828800" marR="0" indent="0" algn="ctr" rtl="0">
              <a:spcBef>
                <a:spcPts val="0"/>
              </a:spcBef>
              <a:spcAft>
                <a:spcPts val="0"/>
              </a:spcAft>
              <a:defRPr/>
            </a:lvl9pPr>
          </a:lstStyle>
          <a:p>
            <a:r>
              <a:rPr lang="en-US" dirty="0"/>
              <a:t>Click to edit Master title style</a:t>
            </a:r>
            <a:endParaRPr dirty="0"/>
          </a:p>
        </p:txBody>
      </p:sp>
      <p:sp>
        <p:nvSpPr>
          <p:cNvPr id="17" name="Shape 17"/>
          <p:cNvSpPr txBox="1">
            <a:spLocks noGrp="1"/>
          </p:cNvSpPr>
          <p:nvPr>
            <p:ph type="subTitle" idx="1"/>
          </p:nvPr>
        </p:nvSpPr>
        <p:spPr>
          <a:xfrm>
            <a:off x="1790703" y="3219450"/>
            <a:ext cx="8534399" cy="1752600"/>
          </a:xfrm>
          <a:prstGeom prst="rect">
            <a:avLst/>
          </a:prstGeom>
          <a:noFill/>
          <a:ln>
            <a:noFill/>
          </a:ln>
        </p:spPr>
        <p:txBody>
          <a:bodyPr lIns="91425" tIns="91425" rIns="91425" bIns="91425" anchor="t" anchorCtr="0"/>
          <a:lstStyle>
            <a:lvl1pPr marL="0" marR="0" indent="0" algn="ctr" rtl="0">
              <a:spcBef>
                <a:spcPts val="600"/>
              </a:spcBef>
              <a:spcAft>
                <a:spcPts val="0"/>
              </a:spcAft>
              <a:buClr>
                <a:schemeClr val="dk1"/>
              </a:buClr>
              <a:buFont typeface="Noto Symbol"/>
              <a:buNone/>
              <a:defRPr sz="2400"/>
            </a:lvl1pPr>
            <a:lvl2pPr marL="457200" marR="0" indent="0" algn="ctr" rtl="0">
              <a:spcBef>
                <a:spcPts val="600"/>
              </a:spcBef>
              <a:spcAft>
                <a:spcPts val="0"/>
              </a:spcAft>
              <a:buClr>
                <a:schemeClr val="dk1"/>
              </a:buClr>
              <a:buFont typeface="Courier New"/>
              <a:buNone/>
              <a:defRPr/>
            </a:lvl2pPr>
            <a:lvl3pPr marL="914400" marR="0" indent="0" algn="ctr" rtl="0">
              <a:spcBef>
                <a:spcPts val="600"/>
              </a:spcBef>
              <a:spcAft>
                <a:spcPts val="0"/>
              </a:spcAft>
              <a:buClr>
                <a:schemeClr val="dk1"/>
              </a:buClr>
              <a:buFont typeface="Noto Symbol"/>
              <a:buNone/>
              <a:defRPr/>
            </a:lvl3pPr>
            <a:lvl4pPr marL="1371600" marR="0" indent="0" algn="ctr" rtl="0">
              <a:spcBef>
                <a:spcPts val="600"/>
              </a:spcBef>
              <a:spcAft>
                <a:spcPts val="0"/>
              </a:spcAft>
              <a:buClr>
                <a:schemeClr val="dk1"/>
              </a:buClr>
              <a:buFont typeface="Arial"/>
              <a:buNone/>
              <a:defRPr/>
            </a:lvl4pPr>
            <a:lvl5pPr marL="1828800" marR="0" indent="0" algn="ctr" rtl="0">
              <a:spcBef>
                <a:spcPts val="600"/>
              </a:spcBef>
              <a:spcAft>
                <a:spcPts val="0"/>
              </a:spcAft>
              <a:buClr>
                <a:schemeClr val="dk1"/>
              </a:buClr>
              <a:buFont typeface="Noto Symbol"/>
              <a:buNone/>
              <a:defRPr/>
            </a:lvl5pPr>
            <a:lvl6pPr marL="2286000" marR="0" indent="0" algn="ctr" rtl="0">
              <a:spcBef>
                <a:spcPts val="400"/>
              </a:spcBef>
              <a:spcAft>
                <a:spcPts val="0"/>
              </a:spcAft>
              <a:buClr>
                <a:schemeClr val="folHlink"/>
              </a:buClr>
              <a:buFont typeface="Arial"/>
              <a:buNone/>
              <a:defRPr/>
            </a:lvl6pPr>
            <a:lvl7pPr marL="2743200" marR="0" indent="0" algn="ctr" rtl="0">
              <a:spcBef>
                <a:spcPts val="400"/>
              </a:spcBef>
              <a:spcAft>
                <a:spcPts val="0"/>
              </a:spcAft>
              <a:buClr>
                <a:schemeClr val="folHlink"/>
              </a:buClr>
              <a:buFont typeface="Arial"/>
              <a:buNone/>
              <a:defRPr/>
            </a:lvl7pPr>
            <a:lvl8pPr marL="3200400" marR="0" indent="0" algn="ctr" rtl="0">
              <a:spcBef>
                <a:spcPts val="400"/>
              </a:spcBef>
              <a:spcAft>
                <a:spcPts val="0"/>
              </a:spcAft>
              <a:buClr>
                <a:schemeClr val="folHlink"/>
              </a:buClr>
              <a:buFont typeface="Arial"/>
              <a:buNone/>
              <a:defRPr/>
            </a:lvl8pPr>
            <a:lvl9pPr marL="3657600" marR="0" indent="0" algn="ctr" rtl="0">
              <a:spcBef>
                <a:spcPts val="400"/>
              </a:spcBef>
              <a:spcAft>
                <a:spcPts val="0"/>
              </a:spcAft>
              <a:buClr>
                <a:schemeClr val="folHlink"/>
              </a:buClr>
              <a:buFont typeface="Arial"/>
              <a:buNone/>
              <a:defRPr/>
            </a:lvl9pPr>
          </a:lstStyle>
          <a:p>
            <a:r>
              <a:rPr lang="en-US"/>
              <a:t>Click to edit Master subtitle style</a:t>
            </a:r>
            <a:endParaRPr dirty="0"/>
          </a:p>
        </p:txBody>
      </p:sp>
      <p:pic>
        <p:nvPicPr>
          <p:cNvPr id="167" name="Shape 19"/>
          <p:cNvPicPr preferRelativeResize="0"/>
          <p:nvPr/>
        </p:nvPicPr>
        <p:blipFill rotWithShape="1">
          <a:blip r:embed="rId3">
            <a:alphaModFix/>
          </a:blip>
          <a:srcRect/>
          <a:stretch/>
        </p:blipFill>
        <p:spPr>
          <a:xfrm>
            <a:off x="0" y="-9732"/>
            <a:ext cx="9144000" cy="914400"/>
          </a:xfrm>
          <a:prstGeom prst="rect">
            <a:avLst/>
          </a:prstGeom>
          <a:noFill/>
          <a:ln>
            <a:noFill/>
          </a:ln>
        </p:spPr>
      </p:pic>
      <p:pic>
        <p:nvPicPr>
          <p:cNvPr id="219" name="Shape 19"/>
          <p:cNvPicPr preferRelativeResize="0"/>
          <p:nvPr/>
        </p:nvPicPr>
        <p:blipFill rotWithShape="1">
          <a:blip r:embed="rId3">
            <a:alphaModFix/>
          </a:blip>
          <a:srcRect l="66445"/>
          <a:stretch/>
        </p:blipFill>
        <p:spPr>
          <a:xfrm>
            <a:off x="9132094" y="-9732"/>
            <a:ext cx="3068250" cy="914400"/>
          </a:xfrm>
          <a:prstGeom prst="rect">
            <a:avLst/>
          </a:prstGeom>
          <a:noFill/>
          <a:ln>
            <a:noFill/>
          </a:ln>
        </p:spPr>
      </p:pic>
    </p:spTree>
    <p:extLst>
      <p:ext uri="{BB962C8B-B14F-4D97-AF65-F5344CB8AC3E}">
        <p14:creationId xmlns:p14="http://schemas.microsoft.com/office/powerpoint/2010/main" val="1197409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6337300" cy="5384800"/>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674AA38D-2FCB-4AA8-A3F3-724B72A02068}"/>
              </a:ext>
            </a:extLst>
          </p:cNvPr>
          <p:cNvSpPr>
            <a:spLocks noGrp="1"/>
          </p:cNvSpPr>
          <p:nvPr>
            <p:ph sz="quarter" idx="15"/>
          </p:nvPr>
        </p:nvSpPr>
        <p:spPr>
          <a:xfrm>
            <a:off x="6449061" y="1066800"/>
            <a:ext cx="5409564" cy="5384799"/>
          </a:xfrm>
          <a:solidFill>
            <a:schemeClr val="bg1">
              <a:alpha val="8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6626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98F40758-4A94-4C49-96B5-46C18A3177FF}"/>
              </a:ext>
            </a:extLst>
          </p:cNvPr>
          <p:cNvSpPr>
            <a:spLocks noGrp="1"/>
          </p:cNvSpPr>
          <p:nvPr>
            <p:ph sz="quarter" idx="13"/>
          </p:nvPr>
        </p:nvSpPr>
        <p:spPr>
          <a:xfrm>
            <a:off x="787403" y="1276350"/>
            <a:ext cx="5120640" cy="4848225"/>
          </a:xfrm>
          <a:solidFill>
            <a:schemeClr val="bg1">
              <a:alpha val="3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447E5E4-2527-4B4F-99CE-F626EC2131D7}"/>
              </a:ext>
            </a:extLst>
          </p:cNvPr>
          <p:cNvSpPr>
            <a:spLocks noGrp="1"/>
          </p:cNvSpPr>
          <p:nvPr>
            <p:ph sz="quarter" idx="15"/>
          </p:nvPr>
        </p:nvSpPr>
        <p:spPr>
          <a:xfrm>
            <a:off x="6449061" y="1276349"/>
            <a:ext cx="5120640" cy="4848225"/>
          </a:xfrm>
          <a:solidFill>
            <a:schemeClr val="bg1">
              <a:alpha val="3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862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12192000" cy="1752600"/>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674AA38D-2FCB-4AA8-A3F3-724B72A02068}"/>
              </a:ext>
            </a:extLst>
          </p:cNvPr>
          <p:cNvSpPr>
            <a:spLocks noGrp="1"/>
          </p:cNvSpPr>
          <p:nvPr>
            <p:ph sz="quarter" idx="15"/>
          </p:nvPr>
        </p:nvSpPr>
        <p:spPr>
          <a:xfrm>
            <a:off x="914401" y="3429000"/>
            <a:ext cx="10363200" cy="3022599"/>
          </a:xfrm>
          <a:solidFill>
            <a:schemeClr val="bg1">
              <a:alpha val="8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30281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p:bg>
      <p:bgRef idx="1003">
        <a:schemeClr val="bg2"/>
      </p:bgRef>
    </p:bg>
    <p:spTree>
      <p:nvGrpSpPr>
        <p:cNvPr id="1" name=""/>
        <p:cNvGrpSpPr/>
        <p:nvPr/>
      </p:nvGrpSpPr>
      <p:grpSpPr>
        <a:xfrm>
          <a:off x="0" y="0"/>
          <a:ext cx="0" cy="0"/>
          <a:chOff x="0" y="0"/>
          <a:chExt cx="0" cy="0"/>
        </a:xfrm>
      </p:grpSpPr>
      <p:sp>
        <p:nvSpPr>
          <p:cNvPr id="5" name="Title 4"/>
          <p:cNvSpPr>
            <a:spLocks noGrp="1"/>
          </p:cNvSpPr>
          <p:nvPr>
            <p:ph type="title"/>
          </p:nvPr>
        </p:nvSpPr>
        <p:spPr>
          <a:xfrm>
            <a:off x="914400" y="3095293"/>
            <a:ext cx="10363200" cy="1619915"/>
          </a:xfrm>
        </p:spPr>
        <p:txBody>
          <a:bodyPr/>
          <a:lstStyle>
            <a:lvl1pPr>
              <a:defRPr sz="4400"/>
            </a:lvl1pPr>
          </a:lstStyle>
          <a:p>
            <a:r>
              <a:rPr lang="en-US"/>
              <a:t>Click to edit Master title style</a:t>
            </a:r>
          </a:p>
        </p:txBody>
      </p:sp>
      <p:sp>
        <p:nvSpPr>
          <p:cNvPr id="7" name="Text Placeholder 6"/>
          <p:cNvSpPr>
            <a:spLocks noGrp="1"/>
          </p:cNvSpPr>
          <p:nvPr>
            <p:ph type="body" sz="quarter" idx="10"/>
          </p:nvPr>
        </p:nvSpPr>
        <p:spPr>
          <a:xfrm>
            <a:off x="914400" y="4714875"/>
            <a:ext cx="10363200" cy="1257300"/>
          </a:xfrm>
        </p:spPr>
        <p:txBody>
          <a:bodyPr/>
          <a:lstStyle>
            <a:lvl1pPr marL="123825" indent="0" algn="ctr">
              <a:buNone/>
              <a:defRPr sz="3600"/>
            </a:lvl1pPr>
          </a:lstStyle>
          <a:p>
            <a:pPr lvl="0"/>
            <a:r>
              <a:rPr lang="en-US"/>
              <a:t>Edit Master text styles</a:t>
            </a:r>
          </a:p>
        </p:txBody>
      </p:sp>
    </p:spTree>
    <p:extLst>
      <p:ext uri="{BB962C8B-B14F-4D97-AF65-F5344CB8AC3E}">
        <p14:creationId xmlns:p14="http://schemas.microsoft.com/office/powerpoint/2010/main" val="222442114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_2vert">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DAD48DC9-F973-43EF-89CD-2854DBC93AA7}"/>
              </a:ext>
            </a:extLst>
          </p:cNvPr>
          <p:cNvSpPr>
            <a:spLocks noGrp="1"/>
          </p:cNvSpPr>
          <p:nvPr>
            <p:ph sz="quarter" idx="13"/>
          </p:nvPr>
        </p:nvSpPr>
        <p:spPr>
          <a:xfrm>
            <a:off x="787403" y="4437246"/>
            <a:ext cx="10782300" cy="16873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3FEFB861-5D38-4361-B2F3-191DF4931223}"/>
              </a:ext>
            </a:extLst>
          </p:cNvPr>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718468208"/>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R_2vert">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8" name="Content Placeholder 2"/>
          <p:cNvSpPr>
            <a:spLocks noGrp="1"/>
          </p:cNvSpPr>
          <p:nvPr>
            <p:ph sz="quarter" idx="13"/>
          </p:nvPr>
        </p:nvSpPr>
        <p:spPr>
          <a:xfrm>
            <a:off x="787403" y="4437246"/>
            <a:ext cx="10782300" cy="16873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9" name="Content Placeholder 2"/>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257935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REY_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3080396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GREY_2-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6449061" y="1276349"/>
            <a:ext cx="5120640" cy="2417827"/>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C2EC76A-0DBB-4794-81FF-2CD9FB95B893}"/>
              </a:ext>
            </a:extLst>
          </p:cNvPr>
          <p:cNvSpPr>
            <a:spLocks noGrp="1"/>
          </p:cNvSpPr>
          <p:nvPr>
            <p:ph sz="quarter" idx="16"/>
          </p:nvPr>
        </p:nvSpPr>
        <p:spPr>
          <a:xfrm>
            <a:off x="6449061" y="3706748"/>
            <a:ext cx="5120640" cy="2417827"/>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3661093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R_2horiz">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9" name="Content Placeholder 2"/>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1170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GREY_2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166E50CD-40C8-49C4-A0A3-B60B4ECE05EB}"/>
              </a:ext>
            </a:extLst>
          </p:cNvPr>
          <p:cNvSpPr>
            <a:spLocks noGrp="1"/>
          </p:cNvSpPr>
          <p:nvPr>
            <p:ph sz="quarter" idx="13"/>
          </p:nvPr>
        </p:nvSpPr>
        <p:spPr>
          <a:xfrm>
            <a:off x="787402" y="1276350"/>
            <a:ext cx="628091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81A34422-0D43-4BBC-AE1F-714850310504}"/>
              </a:ext>
            </a:extLst>
          </p:cNvPr>
          <p:cNvSpPr>
            <a:spLocks noGrp="1"/>
          </p:cNvSpPr>
          <p:nvPr>
            <p:ph sz="quarter" idx="15"/>
          </p:nvPr>
        </p:nvSpPr>
        <p:spPr>
          <a:xfrm>
            <a:off x="7214617" y="1276349"/>
            <a:ext cx="4355084"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1971984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EY_1content">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Rectangle 1"/>
          <p:cNvSpPr/>
          <p:nvPr userDrawn="1"/>
        </p:nvSpPr>
        <p:spPr>
          <a:xfrm>
            <a:off x="0" y="6581001"/>
            <a:ext cx="457200" cy="276999"/>
          </a:xfrm>
          <a:prstGeom prst="rect">
            <a:avLst/>
          </a:prstGeom>
        </p:spPr>
        <p:txBody>
          <a:bodyPr wrap="squar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2294565279"/>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_CodeExpl">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83F93DD9-0F28-4865-BA45-E91EFA2B5281}"/>
              </a:ext>
            </a:extLst>
          </p:cNvPr>
          <p:cNvSpPr>
            <a:spLocks noGrp="1"/>
          </p:cNvSpPr>
          <p:nvPr>
            <p:ph sz="quarter" idx="13"/>
          </p:nvPr>
        </p:nvSpPr>
        <p:spPr>
          <a:xfrm>
            <a:off x="787403" y="4202926"/>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E4BC6B5C-FA95-4733-9594-2AF0E066BCA6}"/>
              </a:ext>
            </a:extLst>
          </p:cNvPr>
          <p:cNvSpPr>
            <a:spLocks noGrp="1"/>
          </p:cNvSpPr>
          <p:nvPr>
            <p:ph sz="quarter" idx="14"/>
          </p:nvPr>
        </p:nvSpPr>
        <p:spPr>
          <a:xfrm>
            <a:off x="0" y="1066800"/>
            <a:ext cx="12192000" cy="2981325"/>
          </a:xfrm>
          <a:solidFill>
            <a:schemeClr val="bg1">
              <a:alpha val="40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474584303"/>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GREY_CodeExpl">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83F93DD9-0F28-4865-BA45-E91EFA2B5281}"/>
              </a:ext>
            </a:extLst>
          </p:cNvPr>
          <p:cNvSpPr>
            <a:spLocks noGrp="1"/>
          </p:cNvSpPr>
          <p:nvPr>
            <p:ph sz="quarter" idx="13"/>
          </p:nvPr>
        </p:nvSpPr>
        <p:spPr>
          <a:xfrm>
            <a:off x="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E4BC6B5C-FA95-4733-9594-2AF0E066BCA6}"/>
              </a:ext>
            </a:extLst>
          </p:cNvPr>
          <p:cNvSpPr>
            <a:spLocks noGrp="1"/>
          </p:cNvSpPr>
          <p:nvPr>
            <p:ph sz="quarter" idx="14"/>
          </p:nvPr>
        </p:nvSpPr>
        <p:spPr>
          <a:xfrm>
            <a:off x="0" y="1066800"/>
            <a:ext cx="12192000" cy="2514599"/>
          </a:xfrm>
          <a:solidFill>
            <a:schemeClr val="bg1">
              <a:alpha val="40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6" name="Content Placeholder 2">
            <a:extLst>
              <a:ext uri="{FF2B5EF4-FFF2-40B4-BE49-F238E27FC236}">
                <a16:creationId xmlns:a16="http://schemas.microsoft.com/office/drawing/2014/main" id="{FFB0F0AB-8458-41D3-BABF-FE3FE6287791}"/>
              </a:ext>
            </a:extLst>
          </p:cNvPr>
          <p:cNvSpPr>
            <a:spLocks noGrp="1"/>
          </p:cNvSpPr>
          <p:nvPr>
            <p:ph sz="quarter" idx="15"/>
          </p:nvPr>
        </p:nvSpPr>
        <p:spPr>
          <a:xfrm>
            <a:off x="411480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E3EB6853-4179-4DE9-A6F5-9F2C9A60B5E6}"/>
              </a:ext>
            </a:extLst>
          </p:cNvPr>
          <p:cNvSpPr>
            <a:spLocks noGrp="1"/>
          </p:cNvSpPr>
          <p:nvPr>
            <p:ph sz="quarter" idx="16"/>
          </p:nvPr>
        </p:nvSpPr>
        <p:spPr>
          <a:xfrm>
            <a:off x="8229600" y="3823901"/>
            <a:ext cx="39624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7866239"/>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393702" y="3746500"/>
            <a:ext cx="53085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1" y="1066800"/>
            <a:ext cx="6096000" cy="2530475"/>
          </a:xfrm>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75C53317-5845-4F6B-B379-0F0A2A95071E}"/>
              </a:ext>
            </a:extLst>
          </p:cNvPr>
          <p:cNvSpPr>
            <a:spLocks noGrp="1"/>
          </p:cNvSpPr>
          <p:nvPr>
            <p:ph sz="quarter" idx="15"/>
          </p:nvPr>
        </p:nvSpPr>
        <p:spPr>
          <a:xfrm>
            <a:off x="6096001" y="1066800"/>
            <a:ext cx="6095999" cy="2530475"/>
          </a:xfrm>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EBC66964-E5A8-4D87-B374-D1086EA3D7D9}"/>
              </a:ext>
            </a:extLst>
          </p:cNvPr>
          <p:cNvSpPr>
            <a:spLocks noGrp="1"/>
          </p:cNvSpPr>
          <p:nvPr>
            <p:ph sz="quarter" idx="16"/>
          </p:nvPr>
        </p:nvSpPr>
        <p:spPr>
          <a:xfrm>
            <a:off x="6489703" y="3746500"/>
            <a:ext cx="53085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3947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632702" y="1066800"/>
            <a:ext cx="4454523" cy="25304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7410449" cy="2530475"/>
          </a:xfrm>
          <a:solidFill>
            <a:schemeClr val="bg1">
              <a:lumMod val="95000"/>
            </a:schemeClr>
          </a:solidFill>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75C53317-5845-4F6B-B379-0F0A2A95071E}"/>
              </a:ext>
            </a:extLst>
          </p:cNvPr>
          <p:cNvSpPr>
            <a:spLocks noGrp="1"/>
          </p:cNvSpPr>
          <p:nvPr>
            <p:ph sz="quarter" idx="15"/>
          </p:nvPr>
        </p:nvSpPr>
        <p:spPr>
          <a:xfrm>
            <a:off x="0" y="3768725"/>
            <a:ext cx="7410448" cy="2530475"/>
          </a:xfrm>
          <a:solidFill>
            <a:schemeClr val="bg1">
              <a:lumMod val="95000"/>
            </a:schemeClr>
          </a:solidFill>
        </p:spPr>
        <p:txBody>
          <a:bodyPr/>
          <a:lstStyle>
            <a:lvl1pPr marL="123825" indent="0">
              <a:spcBef>
                <a:spcPts val="60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EBC66964-E5A8-4D87-B374-D1086EA3D7D9}"/>
              </a:ext>
            </a:extLst>
          </p:cNvPr>
          <p:cNvSpPr>
            <a:spLocks noGrp="1"/>
          </p:cNvSpPr>
          <p:nvPr>
            <p:ph sz="quarter" idx="16"/>
          </p:nvPr>
        </p:nvSpPr>
        <p:spPr>
          <a:xfrm>
            <a:off x="7632702" y="3768725"/>
            <a:ext cx="4454523" cy="25304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2093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R_CodeExp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3746500"/>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1" y="1066800"/>
            <a:ext cx="12191999" cy="2530475"/>
          </a:xfrm>
          <a:solidFill>
            <a:schemeClr val="bg1">
              <a:lumMod val="95000"/>
            </a:schemeClr>
          </a:solidFill>
        </p:spPr>
        <p:txBody>
          <a:bodyPr/>
          <a:lstStyle>
            <a:lvl1pPr marL="123825" indent="0">
              <a:spcBef>
                <a:spcPts val="0"/>
              </a:spcBef>
              <a:buFontTx/>
              <a:buNone/>
              <a:defRPr sz="180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414454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AR_CodeExplLarge">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4075386"/>
            <a:ext cx="10782300" cy="204918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12192000" cy="2953407"/>
          </a:xfrm>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335643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AR_CodeExplLargeHoriz">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0" y="1066800"/>
            <a:ext cx="6337300" cy="5384800"/>
          </a:xfrm>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D5A51F5B-959A-4B4A-87A9-62B8CD2ADC21}"/>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95280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1937586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0" y="1066800"/>
            <a:ext cx="5742939"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074369"/>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066800"/>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145D5D78-8018-40B6-A243-9C2D37152995}"/>
              </a:ext>
            </a:extLst>
          </p:cNvPr>
          <p:cNvSpPr>
            <a:spLocks noGrp="1"/>
          </p:cNvSpPr>
          <p:nvPr>
            <p:ph sz="quarter" idx="16"/>
          </p:nvPr>
        </p:nvSpPr>
        <p:spPr>
          <a:xfrm>
            <a:off x="6449061" y="4730749"/>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43C4F177-A649-420D-BFFB-395CC9AC5D9D}"/>
              </a:ext>
            </a:extLst>
          </p:cNvPr>
          <p:cNvSpPr>
            <a:spLocks noGrp="1"/>
          </p:cNvSpPr>
          <p:nvPr>
            <p:ph sz="quarter" idx="17"/>
          </p:nvPr>
        </p:nvSpPr>
        <p:spPr>
          <a:xfrm>
            <a:off x="6449061" y="2898774"/>
            <a:ext cx="5120640" cy="1720851"/>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946004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AR_1content">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24746094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GREY_CodeExplLargeHoriz_wExtra_1">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6337300" cy="2632364"/>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1" y="3700461"/>
            <a:ext cx="6337301" cy="2424113"/>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7104410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GREY_CodeExplLargeHoriz_wExtra_2">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066799"/>
            <a:ext cx="5120640" cy="242281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61" y="3699165"/>
            <a:ext cx="5120640" cy="242541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6553359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GREY_CodeExplLargeHoriz_wExtra_2">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0" y="1066798"/>
            <a:ext cx="5742939" cy="280023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59" y="3916265"/>
            <a:ext cx="5742940" cy="280323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5477414"/>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5_GREY_CodeExplLargeHoriz_wExtra_2">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799"/>
            <a:ext cx="6337300" cy="5057775"/>
          </a:xfrm>
          <a:solidFill>
            <a:schemeClr val="bg1">
              <a:lumMod val="85000"/>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9" name="Content Placeholder 2">
            <a:extLst>
              <a:ext uri="{FF2B5EF4-FFF2-40B4-BE49-F238E27FC236}">
                <a16:creationId xmlns:a16="http://schemas.microsoft.com/office/drawing/2014/main" id="{B985B90D-7CD7-4A48-A704-96E9B9CB3DE6}"/>
              </a:ext>
            </a:extLst>
          </p:cNvPr>
          <p:cNvSpPr>
            <a:spLocks noGrp="1"/>
          </p:cNvSpPr>
          <p:nvPr>
            <p:ph sz="quarter" idx="15"/>
          </p:nvPr>
        </p:nvSpPr>
        <p:spPr>
          <a:xfrm>
            <a:off x="6449061" y="1276349"/>
            <a:ext cx="5120640" cy="242281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7332D06E-6509-41A9-AF9B-C2FCA655703B}"/>
              </a:ext>
            </a:extLst>
          </p:cNvPr>
          <p:cNvSpPr>
            <a:spLocks noGrp="1"/>
          </p:cNvSpPr>
          <p:nvPr>
            <p:ph sz="quarter" idx="16"/>
          </p:nvPr>
        </p:nvSpPr>
        <p:spPr>
          <a:xfrm>
            <a:off x="6449061" y="3699165"/>
            <a:ext cx="5120640" cy="242541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59135956"/>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de_compare_w_title">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457200" cy="276999"/>
          </a:xfrm>
          <a:prstGeom prst="rect">
            <a:avLst/>
          </a:prstGeom>
        </p:spPr>
        <p:txBody>
          <a:bodyPr wrap="squar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2057399"/>
            <a:ext cx="6000750" cy="40290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7" name="Content Placeholder 2">
            <a:extLst>
              <a:ext uri="{FF2B5EF4-FFF2-40B4-BE49-F238E27FC236}">
                <a16:creationId xmlns:a16="http://schemas.microsoft.com/office/drawing/2014/main" id="{930626E2-192F-42C0-862A-13452E8104EE}"/>
              </a:ext>
            </a:extLst>
          </p:cNvPr>
          <p:cNvSpPr>
            <a:spLocks noGrp="1"/>
          </p:cNvSpPr>
          <p:nvPr>
            <p:ph sz="quarter" idx="15"/>
          </p:nvPr>
        </p:nvSpPr>
        <p:spPr>
          <a:xfrm>
            <a:off x="6191248" y="2057399"/>
            <a:ext cx="6000751" cy="4029075"/>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Content Placeholder 2">
            <a:extLst>
              <a:ext uri="{FF2B5EF4-FFF2-40B4-BE49-F238E27FC236}">
                <a16:creationId xmlns:a16="http://schemas.microsoft.com/office/drawing/2014/main" id="{44B7EB24-2077-401B-8914-CFCEDD05BCFD}"/>
              </a:ext>
            </a:extLst>
          </p:cNvPr>
          <p:cNvSpPr>
            <a:spLocks noGrp="1"/>
          </p:cNvSpPr>
          <p:nvPr>
            <p:ph sz="quarter" idx="13"/>
          </p:nvPr>
        </p:nvSpPr>
        <p:spPr>
          <a:xfrm>
            <a:off x="1" y="1473200"/>
            <a:ext cx="6000749" cy="58420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A1D97D15-3745-469A-A41E-9CBF1DA69C76}"/>
              </a:ext>
            </a:extLst>
          </p:cNvPr>
          <p:cNvSpPr>
            <a:spLocks noGrp="1"/>
          </p:cNvSpPr>
          <p:nvPr>
            <p:ph sz="quarter" idx="16"/>
          </p:nvPr>
        </p:nvSpPr>
        <p:spPr>
          <a:xfrm>
            <a:off x="6191248" y="1473200"/>
            <a:ext cx="6000751" cy="584200"/>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943184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a:extLst>
              <a:ext uri="{FF2B5EF4-FFF2-40B4-BE49-F238E27FC236}">
                <a16:creationId xmlns:a16="http://schemas.microsoft.com/office/drawing/2014/main" id="{47F881F5-0382-4048-95CA-A7CC65DB90AF}"/>
              </a:ext>
            </a:extLst>
          </p:cNvPr>
          <p:cNvSpPr>
            <a:spLocks noGrp="1"/>
          </p:cNvSpPr>
          <p:nvPr>
            <p:ph sz="quarter" idx="13"/>
          </p:nvPr>
        </p:nvSpPr>
        <p:spPr>
          <a:xfrm>
            <a:off x="787403" y="1276350"/>
            <a:ext cx="512064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DC73E06-163D-4376-B5C9-D4B71D7C70E8}"/>
              </a:ext>
            </a:extLst>
          </p:cNvPr>
          <p:cNvSpPr>
            <a:spLocks noGrp="1"/>
          </p:cNvSpPr>
          <p:nvPr>
            <p:ph sz="quarter" idx="14"/>
          </p:nvPr>
        </p:nvSpPr>
        <p:spPr>
          <a:xfrm>
            <a:off x="5908042" y="1066800"/>
            <a:ext cx="6283957" cy="57912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1696146577"/>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GREY_CodeExplLargeHoriz">
    <p:bg>
      <p:bgPr>
        <a:gradFill flip="none" rotWithShape="1">
          <a:gsLst>
            <a:gs pos="0">
              <a:schemeClr val="bg1">
                <a:lumMod val="75000"/>
              </a:schemeClr>
            </a:gs>
            <a:gs pos="46000">
              <a:schemeClr val="bg1">
                <a:lumMod val="95000"/>
              </a:schemeClr>
            </a:gs>
            <a:gs pos="100000">
              <a:schemeClr val="bg1">
                <a:lumMod val="75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2" name="Rectangle 1"/>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B8A2130D-CBA0-479E-98E5-DE06275175BE}"/>
              </a:ext>
            </a:extLst>
          </p:cNvPr>
          <p:cNvSpPr>
            <a:spLocks noGrp="1"/>
          </p:cNvSpPr>
          <p:nvPr>
            <p:ph sz="quarter" idx="14"/>
          </p:nvPr>
        </p:nvSpPr>
        <p:spPr>
          <a:xfrm>
            <a:off x="0" y="1066800"/>
            <a:ext cx="12192000" cy="5384800"/>
          </a:xfrm>
          <a:solidFill>
            <a:schemeClr val="bg1">
              <a:alpha val="4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862918981"/>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R_CodeExpl_SideBar">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6143625"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520703" y="3746500"/>
            <a:ext cx="7023097"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520703" y="1066800"/>
            <a:ext cx="7023097" cy="25304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Rectangle 7"/>
          <p:cNvSpPr/>
          <p:nvPr userDrawn="1"/>
        </p:nvSpPr>
        <p:spPr>
          <a:xfrm>
            <a:off x="7972425" y="0"/>
            <a:ext cx="421957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5"/>
          </p:nvPr>
        </p:nvSpPr>
        <p:spPr>
          <a:xfrm>
            <a:off x="8172451" y="1276350"/>
            <a:ext cx="3817751"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0" name="Content Placeholder 12"/>
          <p:cNvSpPr>
            <a:spLocks noGrp="1"/>
          </p:cNvSpPr>
          <p:nvPr>
            <p:ph sz="quarter" idx="16"/>
          </p:nvPr>
        </p:nvSpPr>
        <p:spPr>
          <a:xfrm>
            <a:off x="8172450" y="112958"/>
            <a:ext cx="3817751"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656049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AR_Code_SideBar">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6143625"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520703" y="1066800"/>
            <a:ext cx="7023097" cy="50577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
        <p:nvSpPr>
          <p:cNvPr id="8" name="Rectangle 7"/>
          <p:cNvSpPr/>
          <p:nvPr userDrawn="1"/>
        </p:nvSpPr>
        <p:spPr>
          <a:xfrm>
            <a:off x="7972425" y="0"/>
            <a:ext cx="4219575"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a:spLocks noGrp="1"/>
          </p:cNvSpPr>
          <p:nvPr>
            <p:ph sz="quarter" idx="15"/>
          </p:nvPr>
        </p:nvSpPr>
        <p:spPr>
          <a:xfrm>
            <a:off x="8172451" y="1276350"/>
            <a:ext cx="3817751"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0" name="Content Placeholder 12"/>
          <p:cNvSpPr>
            <a:spLocks noGrp="1"/>
          </p:cNvSpPr>
          <p:nvPr>
            <p:ph sz="quarter" idx="16"/>
          </p:nvPr>
        </p:nvSpPr>
        <p:spPr>
          <a:xfrm>
            <a:off x="8172450" y="112958"/>
            <a:ext cx="3817751"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23447403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AR_TitleOnly">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Tree>
    <p:extLst>
      <p:ext uri="{BB962C8B-B14F-4D97-AF65-F5344CB8AC3E}">
        <p14:creationId xmlns:p14="http://schemas.microsoft.com/office/powerpoint/2010/main" val="33817240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0"/>
            <a:ext cx="10782300" cy="4848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67088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S">
    <p:bg>
      <p:bgPr>
        <a:solidFill>
          <a:schemeClr val="bg1"/>
        </a:solidFill>
        <a:effectLst/>
      </p:bgPr>
    </p:bg>
    <p:spTree>
      <p:nvGrpSpPr>
        <p:cNvPr id="1" name="Shape 76"/>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80114B-B78B-4338-870A-A08313FCA3A5}"/>
              </a:ext>
            </a:extLst>
          </p:cNvPr>
          <p:cNvSpPr>
            <a:spLocks noGrp="1"/>
          </p:cNvSpPr>
          <p:nvPr>
            <p:ph sz="quarter" idx="10"/>
          </p:nvPr>
        </p:nvSpPr>
        <p:spPr>
          <a:xfrm>
            <a:off x="0" y="0"/>
            <a:ext cx="12192000" cy="685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4060CB4-BCA6-4495-847D-4A8BFB5F9A6E}"/>
              </a:ext>
            </a:extLst>
          </p:cNvPr>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349880748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8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91809" y="55808"/>
            <a:ext cx="6967902"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sp>
        <p:nvSpPr>
          <p:cNvPr id="4" name="Content Placeholder 2"/>
          <p:cNvSpPr>
            <a:spLocks noGrp="1"/>
          </p:cNvSpPr>
          <p:nvPr>
            <p:ph sz="quarter" idx="13"/>
          </p:nvPr>
        </p:nvSpPr>
        <p:spPr>
          <a:xfrm>
            <a:off x="550914" y="1276350"/>
            <a:ext cx="7249692"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841248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2" name="Rectangle 1"/>
          <p:cNvSpPr/>
          <p:nvPr userDrawn="1"/>
        </p:nvSpPr>
        <p:spPr>
          <a:xfrm>
            <a:off x="8351520" y="0"/>
            <a:ext cx="384048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sz="quarter" idx="14"/>
          </p:nvPr>
        </p:nvSpPr>
        <p:spPr>
          <a:xfrm>
            <a:off x="8563829" y="1276350"/>
            <a:ext cx="3426373"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3" name="Content Placeholder 12"/>
          <p:cNvSpPr>
            <a:spLocks noGrp="1"/>
          </p:cNvSpPr>
          <p:nvPr>
            <p:ph sz="quarter" idx="15"/>
          </p:nvPr>
        </p:nvSpPr>
        <p:spPr>
          <a:xfrm>
            <a:off x="8563828" y="112958"/>
            <a:ext cx="3426373"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145341403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1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691809" y="55808"/>
            <a:ext cx="6967902"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dirty="0"/>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841248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2" name="Rectangle 1"/>
          <p:cNvSpPr/>
          <p:nvPr userDrawn="1"/>
        </p:nvSpPr>
        <p:spPr>
          <a:xfrm>
            <a:off x="8351520" y="0"/>
            <a:ext cx="3840480"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p:cNvSpPr>
            <a:spLocks noGrp="1"/>
          </p:cNvSpPr>
          <p:nvPr>
            <p:ph sz="quarter" idx="14"/>
          </p:nvPr>
        </p:nvSpPr>
        <p:spPr>
          <a:xfrm>
            <a:off x="8563829" y="1276350"/>
            <a:ext cx="3426373"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p:txBody>
      </p:sp>
      <p:sp>
        <p:nvSpPr>
          <p:cNvPr id="13" name="Content Placeholder 12"/>
          <p:cNvSpPr>
            <a:spLocks noGrp="1"/>
          </p:cNvSpPr>
          <p:nvPr>
            <p:ph sz="quarter" idx="15"/>
          </p:nvPr>
        </p:nvSpPr>
        <p:spPr>
          <a:xfrm>
            <a:off x="8563828" y="112958"/>
            <a:ext cx="3426373" cy="857250"/>
          </a:xfrm>
        </p:spPr>
        <p:txBody>
          <a:bodyPr anchor="ctr"/>
          <a:lstStyle>
            <a:lvl1pPr marL="123825" indent="0" algn="ctr">
              <a:buNone/>
              <a:defRPr sz="2800" b="1"/>
            </a:lvl1pPr>
            <a:lvl2pPr marL="579120" indent="0">
              <a:buNone/>
              <a:defRPr/>
            </a:lvl2pPr>
          </a:lstStyle>
          <a:p>
            <a:pPr lvl="0"/>
            <a:r>
              <a:rPr lang="en-US" dirty="0"/>
              <a:t>Edit Master text styles</a:t>
            </a:r>
          </a:p>
        </p:txBody>
      </p:sp>
    </p:spTree>
    <p:extLst>
      <p:ext uri="{BB962C8B-B14F-4D97-AF65-F5344CB8AC3E}">
        <p14:creationId xmlns:p14="http://schemas.microsoft.com/office/powerpoint/2010/main" val="13152584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AR_BottomBar">
    <p:bg>
      <p:bgPr>
        <a:solidFill>
          <a:schemeClr val="bg1"/>
        </a:solidFill>
        <a:effectLst/>
      </p:bgPr>
    </p:bg>
    <p:spTree>
      <p:nvGrpSpPr>
        <p:cNvPr id="1" name="Shape 76"/>
        <p:cNvGrpSpPr/>
        <p:nvPr/>
      </p:nvGrpSpPr>
      <p:grpSpPr>
        <a:xfrm>
          <a:off x="0" y="0"/>
          <a:ext cx="0" cy="0"/>
          <a:chOff x="0" y="0"/>
          <a:chExt cx="0" cy="0"/>
        </a:xfrm>
      </p:grpSpPr>
      <p:sp>
        <p:nvSpPr>
          <p:cNvPr id="2" name="Rectangle 1"/>
          <p:cNvSpPr/>
          <p:nvPr userDrawn="1"/>
        </p:nvSpPr>
        <p:spPr>
          <a:xfrm>
            <a:off x="0" y="4360243"/>
            <a:ext cx="12192000" cy="249775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8" name="Content Placeholder 2"/>
          <p:cNvSpPr>
            <a:spLocks noGrp="1"/>
          </p:cNvSpPr>
          <p:nvPr>
            <p:ph sz="quarter" idx="13"/>
          </p:nvPr>
        </p:nvSpPr>
        <p:spPr>
          <a:xfrm>
            <a:off x="787403" y="4437245"/>
            <a:ext cx="10782300" cy="2296929"/>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9" name="Content Placeholder 2"/>
          <p:cNvSpPr>
            <a:spLocks noGrp="1"/>
          </p:cNvSpPr>
          <p:nvPr>
            <p:ph sz="quarter" idx="15"/>
          </p:nvPr>
        </p:nvSpPr>
        <p:spPr>
          <a:xfrm>
            <a:off x="787403" y="1276348"/>
            <a:ext cx="10782300" cy="308389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p:txBody>
      </p:sp>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3783370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Shape 76"/>
        <p:cNvGrpSpPr/>
        <p:nvPr/>
      </p:nvGrpSpPr>
      <p:grpSpPr>
        <a:xfrm>
          <a:off x="0" y="0"/>
          <a:ext cx="0" cy="0"/>
          <a:chOff x="0" y="0"/>
          <a:chExt cx="0" cy="0"/>
        </a:xfrm>
      </p:grpSpPr>
    </p:spTree>
    <p:extLst>
      <p:ext uri="{BB962C8B-B14F-4D97-AF65-F5344CB8AC3E}">
        <p14:creationId xmlns:p14="http://schemas.microsoft.com/office/powerpoint/2010/main" val="348978280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5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3746500"/>
            <a:ext cx="10782300" cy="237807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7" name="Content Placeholder 2"/>
          <p:cNvSpPr>
            <a:spLocks noGrp="1"/>
          </p:cNvSpPr>
          <p:nvPr>
            <p:ph sz="quarter" idx="14"/>
          </p:nvPr>
        </p:nvSpPr>
        <p:spPr>
          <a:xfrm>
            <a:off x="787403" y="1066800"/>
            <a:ext cx="10782300" cy="2530475"/>
          </a:xfrm>
        </p:spPr>
        <p:txBody>
          <a:bodyPr/>
          <a:lstStyle>
            <a:lvl1pPr marL="123825" indent="0">
              <a:spcBef>
                <a:spcPts val="600"/>
              </a:spcBef>
              <a:buFontTx/>
              <a:buNone/>
              <a:defRPr sz="1800">
                <a:latin typeface="Courier New" panose="020703090202050204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39573583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17_Nur Titel">
    <p:bg>
      <p:bgPr>
        <a:solidFill>
          <a:schemeClr val="bg1"/>
        </a:soli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7620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r>
              <a:rPr lang="en-US"/>
              <a:t>Click to edit Master title style</a:t>
            </a:r>
            <a:endParaRPr dirty="0"/>
          </a:p>
        </p:txBody>
      </p:sp>
      <p:sp>
        <p:nvSpPr>
          <p:cNvPr id="4" name="Content Placeholder 2"/>
          <p:cNvSpPr>
            <a:spLocks noGrp="1"/>
          </p:cNvSpPr>
          <p:nvPr>
            <p:ph sz="quarter" idx="13"/>
          </p:nvPr>
        </p:nvSpPr>
        <p:spPr>
          <a:xfrm>
            <a:off x="787403" y="1276350"/>
            <a:ext cx="10782300" cy="4848225"/>
          </a:xfrm>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Shape 19"/>
          <p:cNvPicPr preferRelativeResize="0"/>
          <p:nvPr userDrawn="1"/>
        </p:nvPicPr>
        <p:blipFill rotWithShape="1">
          <a:blip r:embed="rId2">
            <a:alphaModFix/>
          </a:blip>
          <a:srcRect l="66445" t="87793"/>
          <a:stretch/>
        </p:blipFill>
        <p:spPr>
          <a:xfrm>
            <a:off x="0" y="0"/>
            <a:ext cx="12192000" cy="111617"/>
          </a:xfrm>
          <a:prstGeom prst="rect">
            <a:avLst/>
          </a:prstGeom>
          <a:noFill/>
          <a:ln>
            <a:noFill/>
          </a:ln>
        </p:spPr>
      </p:pic>
      <p:sp>
        <p:nvSpPr>
          <p:cNvPr id="6" name="Rectangle 5"/>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Tree>
    <p:extLst>
      <p:ext uri="{BB962C8B-B14F-4D97-AF65-F5344CB8AC3E}">
        <p14:creationId xmlns:p14="http://schemas.microsoft.com/office/powerpoint/2010/main" val="187455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1"/>
            <a:ext cx="10782300" cy="2838450"/>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2422479F-7FB6-497F-835A-ACF437053651}"/>
              </a:ext>
            </a:extLst>
          </p:cNvPr>
          <p:cNvSpPr>
            <a:spLocks noGrp="1"/>
          </p:cNvSpPr>
          <p:nvPr>
            <p:ph sz="quarter" idx="14"/>
          </p:nvPr>
        </p:nvSpPr>
        <p:spPr>
          <a:xfrm>
            <a:off x="787403" y="4219576"/>
            <a:ext cx="10782300" cy="2251074"/>
          </a:xfrm>
          <a:solidFill>
            <a:schemeClr val="bg1">
              <a:lumMod val="85000"/>
              <a:alpha val="7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2731479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GREEN_1content">
    <p:bg>
      <p:bgPr>
        <a:gradFill flip="none" rotWithShape="1">
          <a:gsLst>
            <a:gs pos="0">
              <a:schemeClr val="accent5">
                <a:lumMod val="66000"/>
                <a:lumOff val="34000"/>
              </a:schemeClr>
            </a:gs>
            <a:gs pos="72000">
              <a:srgbClr val="E8C77C"/>
            </a:gs>
            <a:gs pos="30000">
              <a:schemeClr val="accent5">
                <a:lumMod val="84000"/>
                <a:lumOff val="16000"/>
              </a:schemeClr>
            </a:gs>
            <a:gs pos="100000">
              <a:schemeClr val="accent5">
                <a:lumMod val="20000"/>
                <a:lumOff val="80000"/>
              </a:schemeClr>
            </a:gs>
          </a:gsLst>
          <a:path path="circle">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5530849"/>
            <a:ext cx="10782300" cy="1050151"/>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2422479F-7FB6-497F-835A-ACF437053651}"/>
              </a:ext>
            </a:extLst>
          </p:cNvPr>
          <p:cNvSpPr>
            <a:spLocks noGrp="1"/>
          </p:cNvSpPr>
          <p:nvPr>
            <p:ph sz="quarter" idx="14"/>
          </p:nvPr>
        </p:nvSpPr>
        <p:spPr>
          <a:xfrm>
            <a:off x="787403" y="1276350"/>
            <a:ext cx="10782300" cy="4140199"/>
          </a:xfrm>
          <a:solidFill>
            <a:schemeClr val="bg1">
              <a:lumMod val="85000"/>
              <a:alpha val="70000"/>
            </a:scheme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4118183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EEN_1content">
    <p:bg>
      <p:bgPr>
        <a:gradFill flip="none" rotWithShape="1">
          <a:gsLst>
            <a:gs pos="0">
              <a:schemeClr val="accent4"/>
            </a:gs>
            <a:gs pos="46000">
              <a:schemeClr val="accent4">
                <a:lumMod val="51000"/>
                <a:lumOff val="49000"/>
              </a:schemeClr>
            </a:gs>
            <a:gs pos="100000">
              <a:schemeClr val="accent4"/>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1276350"/>
            <a:ext cx="10782300" cy="4848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0764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GREEN_1content">
    <p:bg>
      <p:bgPr>
        <a:gradFill flip="none" rotWithShape="1">
          <a:gsLst>
            <a:gs pos="0">
              <a:schemeClr val="accent4"/>
            </a:gs>
            <a:gs pos="46000">
              <a:schemeClr val="accent4">
                <a:lumMod val="51000"/>
                <a:lumOff val="49000"/>
              </a:schemeClr>
            </a:gs>
            <a:gs pos="100000">
              <a:schemeClr val="accent4"/>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6" name="Content Placeholder 2">
            <a:extLst>
              <a:ext uri="{FF2B5EF4-FFF2-40B4-BE49-F238E27FC236}">
                <a16:creationId xmlns:a16="http://schemas.microsoft.com/office/drawing/2014/main" id="{D8A76A46-CBF4-4E40-9D4B-E9F8F0CDED68}"/>
              </a:ext>
            </a:extLst>
          </p:cNvPr>
          <p:cNvSpPr>
            <a:spLocks noGrp="1"/>
          </p:cNvSpPr>
          <p:nvPr>
            <p:ph sz="quarter" idx="13"/>
          </p:nvPr>
        </p:nvSpPr>
        <p:spPr>
          <a:xfrm>
            <a:off x="787403" y="3943350"/>
            <a:ext cx="10782300" cy="2181225"/>
          </a:xfrm>
          <a:solidFill>
            <a:schemeClr val="bg1">
              <a:alpha val="4000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2461B00-136E-4A4D-A419-8653DF630985}"/>
              </a:ext>
            </a:extLst>
          </p:cNvPr>
          <p:cNvSpPr>
            <a:spLocks noGrp="1"/>
          </p:cNvSpPr>
          <p:nvPr>
            <p:ph sz="quarter" idx="14"/>
          </p:nvPr>
        </p:nvSpPr>
        <p:spPr>
          <a:xfrm>
            <a:off x="787403" y="1276351"/>
            <a:ext cx="10782300" cy="2390774"/>
          </a:xfrm>
          <a:solidFill>
            <a:schemeClr val="bg1">
              <a:alpha val="0"/>
            </a:schemeClr>
          </a:solidFill>
        </p:spPr>
        <p:txBody>
          <a:bodyPr/>
          <a:lstStyle>
            <a:lvl1pPr marL="123825" indent="0">
              <a:spcBef>
                <a:spcPts val="1200"/>
              </a:spcBef>
              <a:buFontTx/>
              <a:buNone/>
              <a:defRPr sz="2400"/>
            </a:lvl1pPr>
            <a:lvl2pPr marL="579120" indent="0">
              <a:spcBef>
                <a:spcPts val="1200"/>
              </a:spcBef>
              <a:buFontTx/>
              <a:buNone/>
              <a:defRPr sz="2000">
                <a:solidFill>
                  <a:srgbClr val="0070C0"/>
                </a:solidFill>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40343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GREEN_1content">
    <p:bg>
      <p:bgPr>
        <a:gradFill flip="none" rotWithShape="1">
          <a:gsLst>
            <a:gs pos="0">
              <a:schemeClr val="accent4">
                <a:lumMod val="90000"/>
                <a:lumOff val="10000"/>
              </a:schemeClr>
            </a:gs>
            <a:gs pos="46000">
              <a:schemeClr val="accent4">
                <a:lumMod val="40000"/>
                <a:lumOff val="60000"/>
              </a:schemeClr>
            </a:gs>
            <a:gs pos="100000">
              <a:schemeClr val="accent4">
                <a:lumMod val="90000"/>
                <a:lumOff val="10000"/>
              </a:schemeClr>
            </a:gs>
          </a:gsLst>
          <a:path path="rect">
            <a:fillToRect l="100000" t="100000"/>
          </a:path>
          <a:tileRect r="-100000" b="-100000"/>
        </a:gradFill>
        <a:effectLst/>
      </p:bgPr>
    </p:bg>
    <p:spTree>
      <p:nvGrpSpPr>
        <p:cNvPr id="1" name="Shape 76"/>
        <p:cNvGrpSpPr/>
        <p:nvPr/>
      </p:nvGrpSpPr>
      <p:grpSpPr>
        <a:xfrm>
          <a:off x="0" y="0"/>
          <a:ext cx="0" cy="0"/>
          <a:chOff x="0" y="0"/>
          <a:chExt cx="0" cy="0"/>
        </a:xfrm>
      </p:grpSpPr>
      <p:sp>
        <p:nvSpPr>
          <p:cNvPr id="77" name="Shape 77"/>
          <p:cNvSpPr txBox="1">
            <a:spLocks noGrp="1"/>
          </p:cNvSpPr>
          <p:nvPr>
            <p:ph type="title"/>
          </p:nvPr>
        </p:nvSpPr>
        <p:spPr>
          <a:xfrm>
            <a:off x="914400" y="0"/>
            <a:ext cx="10363200" cy="914400"/>
          </a:xfrm>
          <a:prstGeom prst="rect">
            <a:avLst/>
          </a:prstGeom>
          <a:noFill/>
          <a:ln>
            <a:noFill/>
          </a:ln>
        </p:spPr>
        <p:txBody>
          <a:bodyPr lIns="91425" tIns="91425" rIns="91425" bIns="91425" anchor="ctr" anchorCtr="0"/>
          <a:lstStyle>
            <a:lvl1pPr algn="ctr" rtl="0">
              <a:spcBef>
                <a:spcPts val="0"/>
              </a:spcBef>
              <a:spcAft>
                <a:spcPts val="0"/>
              </a:spcAft>
              <a:defRPr sz="3200"/>
            </a:lvl1pPr>
            <a:lvl2pPr algn="ctr" rtl="0">
              <a:spcBef>
                <a:spcPts val="0"/>
              </a:spcBef>
              <a:spcAft>
                <a:spcPts val="0"/>
              </a:spcAft>
              <a:defRPr/>
            </a:lvl2pPr>
            <a:lvl3pPr algn="ctr" rtl="0">
              <a:spcBef>
                <a:spcPts val="0"/>
              </a:spcBef>
              <a:spcAft>
                <a:spcPts val="0"/>
              </a:spcAft>
              <a:defRPr/>
            </a:lvl3pPr>
            <a:lvl4pPr algn="ctr" rtl="0">
              <a:spcBef>
                <a:spcPts val="0"/>
              </a:spcBef>
              <a:spcAft>
                <a:spcPts val="0"/>
              </a:spcAft>
              <a:defRPr/>
            </a:lvl4pPr>
            <a:lvl5pPr algn="ctr" rtl="0">
              <a:spcBef>
                <a:spcPts val="0"/>
              </a:spcBef>
              <a:spcAft>
                <a:spcPts val="0"/>
              </a:spcAft>
              <a:defRPr/>
            </a:lvl5pPr>
            <a:lvl6pPr marL="457200" algn="ctr" rtl="0">
              <a:spcBef>
                <a:spcPts val="0"/>
              </a:spcBef>
              <a:spcAft>
                <a:spcPts val="0"/>
              </a:spcAft>
              <a:defRPr/>
            </a:lvl6pPr>
            <a:lvl7pPr marL="914400" algn="ctr" rtl="0">
              <a:spcBef>
                <a:spcPts val="0"/>
              </a:spcBef>
              <a:spcAft>
                <a:spcPts val="0"/>
              </a:spcAft>
              <a:defRPr/>
            </a:lvl7pPr>
            <a:lvl8pPr marL="1371600" algn="ctr" rtl="0">
              <a:spcBef>
                <a:spcPts val="0"/>
              </a:spcBef>
              <a:spcAft>
                <a:spcPts val="0"/>
              </a:spcAft>
              <a:defRPr/>
            </a:lvl8pPr>
            <a:lvl9pPr marL="1828800" algn="ctr" rtl="0">
              <a:spcBef>
                <a:spcPts val="0"/>
              </a:spcBef>
              <a:spcAft>
                <a:spcPts val="0"/>
              </a:spcAft>
              <a:defRPr/>
            </a:lvl9pPr>
          </a:lstStyle>
          <a:p>
            <a:endParaRPr dirty="0"/>
          </a:p>
        </p:txBody>
      </p:sp>
      <p:sp>
        <p:nvSpPr>
          <p:cNvPr id="4" name="Rectangle 3"/>
          <p:cNvSpPr/>
          <p:nvPr userDrawn="1"/>
        </p:nvSpPr>
        <p:spPr>
          <a:xfrm>
            <a:off x="0" y="6581001"/>
            <a:ext cx="372218" cy="276999"/>
          </a:xfrm>
          <a:prstGeom prst="rect">
            <a:avLst/>
          </a:prstGeom>
        </p:spPr>
        <p:txBody>
          <a:bodyPr wrap="none">
            <a:spAutoFit/>
          </a:bodyPr>
          <a:lstStyle/>
          <a:p>
            <a:pPr algn="r">
              <a:buSzPct val="25000"/>
            </a:pPr>
            <a:fld id="{00000000-1234-1234-1234-123412341234}" type="slidenum">
              <a:rPr lang="en-US" sz="1200" smtClean="0"/>
              <a:pPr algn="r">
                <a:buSzPct val="25000"/>
              </a:pPr>
              <a:t>‹#›</a:t>
            </a:fld>
            <a:endParaRPr lang="en-US" sz="1200" dirty="0"/>
          </a:p>
        </p:txBody>
      </p:sp>
      <p:sp>
        <p:nvSpPr>
          <p:cNvPr id="5" name="Content Placeholder 2">
            <a:extLst>
              <a:ext uri="{FF2B5EF4-FFF2-40B4-BE49-F238E27FC236}">
                <a16:creationId xmlns:a16="http://schemas.microsoft.com/office/drawing/2014/main" id="{AC86C483-D303-48CA-995F-C3D655EE1A2F}"/>
              </a:ext>
            </a:extLst>
          </p:cNvPr>
          <p:cNvSpPr>
            <a:spLocks noGrp="1"/>
          </p:cNvSpPr>
          <p:nvPr>
            <p:ph sz="quarter" idx="14"/>
          </p:nvPr>
        </p:nvSpPr>
        <p:spPr>
          <a:xfrm>
            <a:off x="0" y="1066800"/>
            <a:ext cx="12192000" cy="5384800"/>
          </a:xfrm>
          <a:solidFill>
            <a:srgbClr val="D9D9D9">
              <a:alpha val="69804"/>
            </a:srgbClr>
          </a:solidFill>
        </p:spPr>
        <p:txBody>
          <a:bodyPr/>
          <a:lstStyle>
            <a:lvl1pPr marL="123825" indent="0">
              <a:spcBef>
                <a:spcPts val="0"/>
              </a:spcBef>
              <a:buFontTx/>
              <a:buNone/>
              <a:defRPr sz="1600" baseline="0">
                <a:latin typeface="Source Code Pro" panose="020B0509030403020204" pitchFamily="49" charset="0"/>
                <a:ea typeface="Source Code Pro" panose="020B0509030403020204" pitchFamily="49" charset="0"/>
                <a:cs typeface="Courier New" panose="02070309020205020404" pitchFamily="49" charset="0"/>
              </a:defRPr>
            </a:lvl1pPr>
            <a:lvl2pPr marL="579120" indent="0">
              <a:spcBef>
                <a:spcPts val="1200"/>
              </a:spcBef>
              <a:buFontTx/>
              <a:buNone/>
              <a:defRPr sz="1800">
                <a:solidFill>
                  <a:schemeClr val="tx1"/>
                </a:solidFill>
                <a:latin typeface="Courier New" panose="02070309020205020404" pitchFamily="49" charset="0"/>
                <a:cs typeface="Courier New" panose="02070309020205020404" pitchFamily="49" charset="0"/>
              </a:defRPr>
            </a:lvl2pPr>
            <a:lvl3pPr marL="1054100" indent="0">
              <a:spcBef>
                <a:spcPts val="1200"/>
              </a:spcBef>
              <a:buFontTx/>
              <a:buNone/>
              <a:defRPr sz="2000">
                <a:solidFill>
                  <a:schemeClr val="accent2"/>
                </a:solidFill>
              </a:defRPr>
            </a:lvl3pPr>
            <a:lvl4pPr marL="1454150" indent="0">
              <a:spcBef>
                <a:spcPts val="1200"/>
              </a:spcBef>
              <a:buFontTx/>
              <a:buNone/>
              <a:defRPr sz="2000"/>
            </a:lvl4pPr>
            <a:lvl5pPr marL="1930400" indent="0">
              <a:spcBef>
                <a:spcPts val="1200"/>
              </a:spcBef>
              <a:buFontTx/>
              <a:buNone/>
              <a:defRPr sz="2000"/>
            </a:lvl5pPr>
          </a:lstStyle>
          <a:p>
            <a:pPr lvl="0"/>
            <a:r>
              <a:rPr lang="en-US" dirty="0"/>
              <a:t>Edit Master text styles</a:t>
            </a:r>
          </a:p>
        </p:txBody>
      </p:sp>
    </p:spTree>
    <p:extLst>
      <p:ext uri="{BB962C8B-B14F-4D97-AF65-F5344CB8AC3E}">
        <p14:creationId xmlns:p14="http://schemas.microsoft.com/office/powerpoint/2010/main" val="16785267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914400" y="304800"/>
            <a:ext cx="10363200" cy="914400"/>
          </a:xfrm>
          <a:prstGeom prst="rect">
            <a:avLst/>
          </a:prstGeom>
          <a:noFill/>
          <a:ln>
            <a:noFill/>
          </a:ln>
        </p:spPr>
        <p:txBody>
          <a:bodyPr lIns="91425" tIns="91425" rIns="91425" bIns="91425" anchor="ctr" anchorCtr="0"/>
          <a:lstStyle>
            <a:lvl1pPr marL="0" marR="0" indent="0" algn="ctr" rtl="0">
              <a:spcBef>
                <a:spcPts val="0"/>
              </a:spcBef>
              <a:spcAft>
                <a:spcPts val="0"/>
              </a:spcAft>
              <a:buFont typeface="Helvetica Neue"/>
              <a:defRPr>
                <a:latin typeface="Helvetica Neue"/>
                <a:ea typeface="Helvetica Neue"/>
                <a:cs typeface="Helvetica Neue"/>
                <a:sym typeface="Helvetica Neue"/>
              </a:defRPr>
            </a:lvl1pPr>
            <a:lvl2pPr marL="0" marR="0" indent="0" algn="ctr" rtl="0">
              <a:spcBef>
                <a:spcPts val="0"/>
              </a:spcBef>
              <a:spcAft>
                <a:spcPts val="0"/>
              </a:spcAft>
              <a:buFont typeface="Helvetica Neue"/>
              <a:defRPr>
                <a:latin typeface="Helvetica Neue"/>
                <a:ea typeface="Helvetica Neue"/>
                <a:cs typeface="Helvetica Neue"/>
                <a:sym typeface="Helvetica Neue"/>
              </a:defRPr>
            </a:lvl2pPr>
            <a:lvl3pPr marL="0" marR="0" indent="0" algn="ctr" rtl="0">
              <a:spcBef>
                <a:spcPts val="0"/>
              </a:spcBef>
              <a:spcAft>
                <a:spcPts val="0"/>
              </a:spcAft>
              <a:buFont typeface="Helvetica Neue"/>
              <a:defRPr>
                <a:latin typeface="Helvetica Neue"/>
                <a:ea typeface="Helvetica Neue"/>
                <a:cs typeface="Helvetica Neue"/>
                <a:sym typeface="Helvetica Neue"/>
              </a:defRPr>
            </a:lvl3pPr>
            <a:lvl4pPr marL="0" marR="0" indent="0" algn="ctr" rtl="0">
              <a:spcBef>
                <a:spcPts val="0"/>
              </a:spcBef>
              <a:spcAft>
                <a:spcPts val="0"/>
              </a:spcAft>
              <a:buFont typeface="Helvetica Neue"/>
              <a:defRPr>
                <a:latin typeface="Helvetica Neue"/>
                <a:ea typeface="Helvetica Neue"/>
                <a:cs typeface="Helvetica Neue"/>
                <a:sym typeface="Helvetica Neue"/>
              </a:defRPr>
            </a:lvl4pPr>
            <a:lvl5pPr marL="0" marR="0" indent="0" algn="ctr" rtl="0">
              <a:spcBef>
                <a:spcPts val="0"/>
              </a:spcBef>
              <a:spcAft>
                <a:spcPts val="0"/>
              </a:spcAft>
              <a:buFont typeface="Helvetica Neue"/>
              <a:defRPr>
                <a:latin typeface="Helvetica Neue"/>
                <a:ea typeface="Helvetica Neue"/>
                <a:cs typeface="Helvetica Neue"/>
                <a:sym typeface="Helvetica Neue"/>
              </a:defRPr>
            </a:lvl5pPr>
            <a:lvl6pPr marL="457200" marR="0" indent="0" algn="ctr" rtl="0">
              <a:spcBef>
                <a:spcPts val="0"/>
              </a:spcBef>
              <a:spcAft>
                <a:spcPts val="0"/>
              </a:spcAft>
              <a:buFont typeface="Helvetica Neue"/>
              <a:defRPr>
                <a:latin typeface="Helvetica Neue"/>
                <a:ea typeface="Helvetica Neue"/>
                <a:cs typeface="Helvetica Neue"/>
                <a:sym typeface="Helvetica Neue"/>
              </a:defRPr>
            </a:lvl6pPr>
            <a:lvl7pPr marL="914400" marR="0" indent="0" algn="ctr" rtl="0">
              <a:spcBef>
                <a:spcPts val="0"/>
              </a:spcBef>
              <a:spcAft>
                <a:spcPts val="0"/>
              </a:spcAft>
              <a:buFont typeface="Helvetica Neue"/>
              <a:defRPr>
                <a:latin typeface="Helvetica Neue"/>
                <a:ea typeface="Helvetica Neue"/>
                <a:cs typeface="Helvetica Neue"/>
                <a:sym typeface="Helvetica Neue"/>
              </a:defRPr>
            </a:lvl7pPr>
            <a:lvl8pPr marL="1371600" marR="0" indent="0" algn="ctr" rtl="0">
              <a:spcBef>
                <a:spcPts val="0"/>
              </a:spcBef>
              <a:spcAft>
                <a:spcPts val="0"/>
              </a:spcAft>
              <a:buFont typeface="Helvetica Neue"/>
              <a:defRPr>
                <a:latin typeface="Helvetica Neue"/>
                <a:ea typeface="Helvetica Neue"/>
                <a:cs typeface="Helvetica Neue"/>
                <a:sym typeface="Helvetica Neue"/>
              </a:defRPr>
            </a:lvl8pPr>
            <a:lvl9pPr marL="1828800" marR="0" indent="0" algn="ctr" rtl="0">
              <a:spcBef>
                <a:spcPts val="0"/>
              </a:spcBef>
              <a:spcAft>
                <a:spcPts val="0"/>
              </a:spcAft>
              <a:buFont typeface="Helvetica Neue"/>
              <a:defRPr>
                <a:latin typeface="Helvetica Neue"/>
                <a:ea typeface="Helvetica Neue"/>
                <a:cs typeface="Helvetica Neue"/>
                <a:sym typeface="Helvetica Neue"/>
              </a:defRPr>
            </a:lvl9pPr>
          </a:lstStyle>
          <a:p>
            <a:endParaRPr dirty="0"/>
          </a:p>
        </p:txBody>
      </p:sp>
      <p:sp>
        <p:nvSpPr>
          <p:cNvPr id="10" name="Shape 10"/>
          <p:cNvSpPr txBox="1">
            <a:spLocks noGrp="1"/>
          </p:cNvSpPr>
          <p:nvPr>
            <p:ph type="body" idx="1"/>
          </p:nvPr>
        </p:nvSpPr>
        <p:spPr>
          <a:xfrm>
            <a:off x="914400" y="1447805"/>
            <a:ext cx="10363200" cy="4648199"/>
          </a:xfrm>
          <a:prstGeom prst="rect">
            <a:avLst/>
          </a:prstGeom>
          <a:noFill/>
          <a:ln>
            <a:noFill/>
          </a:ln>
        </p:spPr>
        <p:txBody>
          <a:bodyPr lIns="91425" tIns="91425" rIns="91425" bIns="91425" anchor="t" anchorCtr="0"/>
          <a:lstStyle>
            <a:lvl1pPr marL="342900" marR="0" indent="-219075"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1pPr>
            <a:lvl2pPr marL="742950" marR="0" indent="-163830" algn="l" rtl="0">
              <a:spcBef>
                <a:spcPts val="600"/>
              </a:spcBef>
              <a:spcAft>
                <a:spcPts val="0"/>
              </a:spcAft>
              <a:buClr>
                <a:schemeClr val="dk1"/>
              </a:buClr>
              <a:buFont typeface="Helvetica Neue"/>
              <a:buChar char="o"/>
              <a:defRPr>
                <a:latin typeface="Helvetica Neue"/>
                <a:ea typeface="Helvetica Neue"/>
                <a:cs typeface="Helvetica Neue"/>
                <a:sym typeface="Helvetica Neue"/>
              </a:defRPr>
            </a:lvl2pPr>
            <a:lvl3pPr marL="1143000" marR="0" indent="-8890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3pPr>
            <a:lvl4pPr marL="1600200" marR="0" indent="-14605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4pPr>
            <a:lvl5pPr marL="2057400" marR="0" indent="-127000" algn="l" rtl="0">
              <a:spcBef>
                <a:spcPts val="600"/>
              </a:spcBef>
              <a:spcAft>
                <a:spcPts val="0"/>
              </a:spcAft>
              <a:buClr>
                <a:schemeClr val="dk1"/>
              </a:buClr>
              <a:buFont typeface="Helvetica Neue"/>
              <a:buChar char="▪"/>
              <a:defRPr>
                <a:latin typeface="Helvetica Neue"/>
                <a:ea typeface="Helvetica Neue"/>
                <a:cs typeface="Helvetica Neue"/>
                <a:sym typeface="Helvetica Neue"/>
              </a:defRPr>
            </a:lvl5pPr>
            <a:lvl6pPr marL="25146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6pPr>
            <a:lvl7pPr marL="29718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7pPr>
            <a:lvl8pPr marL="34290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8pPr>
            <a:lvl9pPr marL="3886200" marR="0" indent="-127000" algn="l" rtl="0">
              <a:spcBef>
                <a:spcPts val="400"/>
              </a:spcBef>
              <a:spcAft>
                <a:spcPts val="0"/>
              </a:spcAft>
              <a:buClr>
                <a:schemeClr val="folHlink"/>
              </a:buClr>
              <a:buFont typeface="Helvetica Neue"/>
              <a:buChar char="●"/>
              <a:defRPr>
                <a:latin typeface="Helvetica Neue"/>
                <a:ea typeface="Helvetica Neue"/>
                <a:cs typeface="Helvetica Neue"/>
                <a:sym typeface="Helvetica Neue"/>
              </a:defRPr>
            </a:lvl9pPr>
          </a:lstStyle>
          <a:p>
            <a:endParaRPr dirty="0"/>
          </a:p>
        </p:txBody>
      </p:sp>
      <p:sp>
        <p:nvSpPr>
          <p:cNvPr id="11" name="Shape 11"/>
          <p:cNvSpPr/>
          <p:nvPr/>
        </p:nvSpPr>
        <p:spPr>
          <a:xfrm>
            <a:off x="3048003" y="6461125"/>
            <a:ext cx="1422399" cy="228600"/>
          </a:xfrm>
          <a:prstGeom prst="rect">
            <a:avLst/>
          </a:prstGeom>
          <a:noFill/>
          <a:ln>
            <a:noFill/>
          </a:ln>
        </p:spPr>
        <p:txBody>
          <a:bodyPr lIns="91425" tIns="45700" rIns="91425" bIns="45700" anchor="t" anchorCtr="0">
            <a:noAutofit/>
          </a:bodyPr>
          <a:lstStyle/>
          <a:p>
            <a:pPr marL="0" marR="0" lvl="0" indent="0" algn="l" rtl="0">
              <a:lnSpc>
                <a:spcPct val="80000"/>
              </a:lnSpc>
              <a:spcBef>
                <a:spcPts val="0"/>
              </a:spcBef>
              <a:spcAft>
                <a:spcPts val="0"/>
              </a:spcAft>
              <a:buNone/>
            </a:pPr>
            <a:endParaRPr sz="1000" b="0" i="0" u="none" strike="noStrike" cap="none" baseline="0">
              <a:solidFill>
                <a:schemeClr val="dk1"/>
              </a:solidFill>
              <a:latin typeface="Arial"/>
              <a:ea typeface="Arial"/>
              <a:cs typeface="Arial"/>
              <a:sym typeface="Arial"/>
            </a:endParaRPr>
          </a:p>
        </p:txBody>
      </p:sp>
    </p:spTree>
    <p:extLst>
      <p:ext uri="{BB962C8B-B14F-4D97-AF65-F5344CB8AC3E}">
        <p14:creationId xmlns:p14="http://schemas.microsoft.com/office/powerpoint/2010/main" val="808181765"/>
      </p:ext>
    </p:extLst>
  </p:cSld>
  <p:clrMap bg1="lt1" tx1="dk1" bg2="dk2" tx2="lt2" accent1="accent1" accent2="accent2" accent3="accent3" accent4="accent4" accent5="accent5" accent6="accent6" hlink="hlink" folHlink="folHlink"/>
  <p:sldLayoutIdLst>
    <p:sldLayoutId id="2147483734" r:id="rId1"/>
    <p:sldLayoutId id="2147483740" r:id="rId2"/>
    <p:sldLayoutId id="2147483747" r:id="rId3"/>
    <p:sldLayoutId id="2147483775" r:id="rId4"/>
    <p:sldLayoutId id="2147483791" r:id="rId5"/>
    <p:sldLayoutId id="2147483810" r:id="rId6"/>
    <p:sldLayoutId id="2147483688" r:id="rId7"/>
    <p:sldLayoutId id="2147483789" r:id="rId8"/>
    <p:sldLayoutId id="2147483785" r:id="rId9"/>
    <p:sldLayoutId id="2147483776" r:id="rId10"/>
    <p:sldLayoutId id="2147483793" r:id="rId11"/>
    <p:sldLayoutId id="2147483792" r:id="rId12"/>
    <p:sldLayoutId id="2147483746" r:id="rId13"/>
    <p:sldLayoutId id="2147483769" r:id="rId14"/>
    <p:sldLayoutId id="2147483751" r:id="rId15"/>
    <p:sldLayoutId id="2147483770" r:id="rId16"/>
    <p:sldLayoutId id="2147483780" r:id="rId17"/>
    <p:sldLayoutId id="2147483755" r:id="rId18"/>
    <p:sldLayoutId id="2147483781" r:id="rId19"/>
    <p:sldLayoutId id="2147483771" r:id="rId20"/>
    <p:sldLayoutId id="2147483814" r:id="rId21"/>
    <p:sldLayoutId id="2147483760" r:id="rId22"/>
    <p:sldLayoutId id="2147483784" r:id="rId23"/>
    <p:sldLayoutId id="2147483779" r:id="rId24"/>
    <p:sldLayoutId id="2147483773" r:id="rId25"/>
    <p:sldLayoutId id="2147483774" r:id="rId26"/>
    <p:sldLayoutId id="2147483788" r:id="rId27"/>
    <p:sldLayoutId id="2147483816" r:id="rId28"/>
    <p:sldLayoutId id="2147483813" r:id="rId29"/>
    <p:sldLayoutId id="2147483808" r:id="rId30"/>
    <p:sldLayoutId id="2147483815" r:id="rId31"/>
    <p:sldLayoutId id="2147483809" r:id="rId32"/>
    <p:sldLayoutId id="2147483812" r:id="rId33"/>
    <p:sldLayoutId id="2147483804" r:id="rId34"/>
    <p:sldLayoutId id="2147483797" r:id="rId35"/>
    <p:sldLayoutId id="2147483790" r:id="rId36"/>
    <p:sldLayoutId id="2147483761" r:id="rId37"/>
    <p:sldLayoutId id="2147483762" r:id="rId38"/>
    <p:sldLayoutId id="2147483749" r:id="rId39"/>
    <p:sldLayoutId id="2147483778" r:id="rId40"/>
    <p:sldLayoutId id="2147483750" r:id="rId41"/>
    <p:sldLayoutId id="2147483752" r:id="rId42"/>
    <p:sldLayoutId id="2147483754" r:id="rId43"/>
    <p:sldLayoutId id="2147483772" r:id="rId44"/>
    <p:sldLayoutId id="2147483802" r:id="rId45"/>
    <p:sldLayoutId id="2147483803" r:id="rId46"/>
  </p:sldLayoutIdLst>
  <p:hf hdr="0" ftr="0" dt="0"/>
  <p:txStyles>
    <p:title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2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8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eaLnBrk="1" hangingPunct="1">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33.xml"/><Relationship Id="rId4" Type="http://schemas.openxmlformats.org/officeDocument/2006/relationships/image" Target="../media/image16.emf"/></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ggplot2.tidyverse.org/refere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ggplot2.tidyverse.org/reference/geom_histogram.html" TargetMode="Externa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hyperlink" Target="https://ggplot2.tidyverse.org/reference/geom_boxplot.html" TargetMode="External"/><Relationship Id="rId17" Type="http://schemas.openxmlformats.org/officeDocument/2006/relationships/image" Target="../media/image24.png"/><Relationship Id="rId2" Type="http://schemas.openxmlformats.org/officeDocument/2006/relationships/hyperlink" Target="https://ggplot2.tidyverse.org/reference/geom_text.html" TargetMode="External"/><Relationship Id="rId16" Type="http://schemas.openxmlformats.org/officeDocument/2006/relationships/hyperlink" Target="https://ggplot2.tidyverse.org/reference/geom_abline.html" TargetMode="External"/><Relationship Id="rId1" Type="http://schemas.openxmlformats.org/officeDocument/2006/relationships/slideLayout" Target="../slideLayouts/slideLayout2.xml"/><Relationship Id="rId6" Type="http://schemas.openxmlformats.org/officeDocument/2006/relationships/hyperlink" Target="https://ggplot2.tidyverse.org/reference/geom_point.html" TargetMode="External"/><Relationship Id="rId11" Type="http://schemas.openxmlformats.org/officeDocument/2006/relationships/image" Target="../media/image21.png"/><Relationship Id="rId5" Type="http://schemas.openxmlformats.org/officeDocument/2006/relationships/image" Target="../media/image18.png"/><Relationship Id="rId15" Type="http://schemas.openxmlformats.org/officeDocument/2006/relationships/image" Target="../media/image23.png"/><Relationship Id="rId10" Type="http://schemas.openxmlformats.org/officeDocument/2006/relationships/hyperlink" Target="https://ggplot2.tidyverse.org/reference/geom_density.html" TargetMode="External"/><Relationship Id="rId4" Type="http://schemas.openxmlformats.org/officeDocument/2006/relationships/hyperlink" Target="https://ggplot2.tidyverse.org/reference/geom_smooth.html" TargetMode="External"/><Relationship Id="rId9" Type="http://schemas.openxmlformats.org/officeDocument/2006/relationships/image" Target="../media/image20.png"/><Relationship Id="rId14" Type="http://schemas.openxmlformats.org/officeDocument/2006/relationships/hyperlink" Target="https://ggplot2.tidyverse.org/reference/geom_bar.htm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8" Type="http://schemas.openxmlformats.org/officeDocument/2006/relationships/slide" Target="slide44.xml"/><Relationship Id="rId3" Type="http://schemas.openxmlformats.org/officeDocument/2006/relationships/slide" Target="slide7.xml"/><Relationship Id="rId7" Type="http://schemas.openxmlformats.org/officeDocument/2006/relationships/slide" Target="slide40.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32.xml"/><Relationship Id="rId11" Type="http://schemas.openxmlformats.org/officeDocument/2006/relationships/slide" Target="slide61.xml"/><Relationship Id="rId5" Type="http://schemas.openxmlformats.org/officeDocument/2006/relationships/slide" Target="slide13.xml"/><Relationship Id="rId10" Type="http://schemas.openxmlformats.org/officeDocument/2006/relationships/slide" Target="slide55.xml"/><Relationship Id="rId4" Type="http://schemas.openxmlformats.org/officeDocument/2006/relationships/slide" Target="slide10.xml"/><Relationship Id="rId9" Type="http://schemas.openxmlformats.org/officeDocument/2006/relationships/slide" Target="slide4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32.xml"/><Relationship Id="rId5" Type="http://schemas.openxmlformats.org/officeDocument/2006/relationships/image" Target="../media/image42.emf"/><Relationship Id="rId4" Type="http://schemas.openxmlformats.org/officeDocument/2006/relationships/image" Target="../media/image41.emf"/></Relationships>
</file>

<file path=ppt/slides/_rels/slide4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32.xml"/></Relationships>
</file>

<file path=ppt/slides/_rels/slide4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27.emf"/><Relationship Id="rId1" Type="http://schemas.openxmlformats.org/officeDocument/2006/relationships/slideLayout" Target="../slideLayouts/slideLayout32.xml"/><Relationship Id="rId4" Type="http://schemas.openxmlformats.org/officeDocument/2006/relationships/image" Target="../media/image46.emf"/></Relationships>
</file>

<file path=ppt/slides/_rels/slide4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32.xml"/></Relationships>
</file>

<file path=ppt/slides/_rels/slide51.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32.xml"/></Relationships>
</file>

<file path=ppt/slides/_rels/slide5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32.xml"/><Relationship Id="rId4" Type="http://schemas.openxmlformats.org/officeDocument/2006/relationships/image" Target="../media/image59.emf"/></Relationships>
</file>

<file path=ppt/slides/_rels/slide57.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slideLayout" Target="../slideLayouts/slideLayout32.xml"/></Relationships>
</file>

<file path=ppt/slides/_rels/slide58.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2.emf"/><Relationship Id="rId1" Type="http://schemas.openxmlformats.org/officeDocument/2006/relationships/slideLayout" Target="../slideLayouts/slideLayout32.xml"/></Relationships>
</file>

<file path=ppt/slides/_rels/slide5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hyperlink" Target="http://www.storytellingwithdata.com/blog/2017/8/9/my-guiding-principles"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image" Target="../media/image64.emf"/><Relationship Id="rId1" Type="http://schemas.openxmlformats.org/officeDocument/2006/relationships/slideLayout" Target="../slideLayouts/slideLayout33.xml"/></Relationships>
</file>

<file path=ppt/slides/_rels/slide6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2.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2.xml"/></Relationships>
</file>

<file path=ppt/slides/_rels/slide6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hyperlink" Target="https://cran.r-project.org/web/packages/plotly/plotly.pdf" TargetMode="External"/><Relationship Id="rId7" Type="http://schemas.openxmlformats.org/officeDocument/2006/relationships/hyperlink" Target="https://www.r-graph-gallery.com/ggplot2-package.html" TargetMode="External"/><Relationship Id="rId2" Type="http://schemas.openxmlformats.org/officeDocument/2006/relationships/hyperlink" Target="https://cran.r-project.org/web/packages/gifski/index.html" TargetMode="External"/><Relationship Id="rId1" Type="http://schemas.openxmlformats.org/officeDocument/2006/relationships/slideLayout" Target="../slideLayouts/slideLayout2.xml"/><Relationship Id="rId6" Type="http://schemas.openxmlformats.org/officeDocument/2006/relationships/hyperlink" Target="https://exts.ggplot2.tidyverse.org/gallery/" TargetMode="External"/><Relationship Id="rId5" Type="http://schemas.openxmlformats.org/officeDocument/2006/relationships/hyperlink" Target="https://cran.r-project.org/web/packages/mschart/index.html" TargetMode="External"/><Relationship Id="rId10" Type="http://schemas.openxmlformats.org/officeDocument/2006/relationships/image" Target="../media/image70.png"/><Relationship Id="rId4" Type="http://schemas.openxmlformats.org/officeDocument/2006/relationships/hyperlink" Target="https://cran.r-project.org/web/packages/officer/index.html" TargetMode="External"/><Relationship Id="rId9" Type="http://schemas.openxmlformats.org/officeDocument/2006/relationships/image" Target="../media/image69.png"/></Relationships>
</file>

<file path=ppt/slides/_rels/slide6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svg"/><Relationship Id="rId5" Type="http://schemas.openxmlformats.org/officeDocument/2006/relationships/image" Target="../media/image74.png"/><Relationship Id="rId4" Type="http://schemas.openxmlformats.org/officeDocument/2006/relationships/image" Target="../media/image73.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xts.ggplot2.tidyverse.org/galler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4D6D1-0E8F-4406-ACFB-F0573537618A}"/>
              </a:ext>
            </a:extLst>
          </p:cNvPr>
          <p:cNvSpPr>
            <a:spLocks noGrp="1"/>
          </p:cNvSpPr>
          <p:nvPr>
            <p:ph type="ctrTitle"/>
          </p:nvPr>
        </p:nvSpPr>
        <p:spPr/>
        <p:txBody>
          <a:bodyPr/>
          <a:lstStyle/>
          <a:p>
            <a:r>
              <a:rPr lang="en-US" dirty="0"/>
              <a:t>Data Tools</a:t>
            </a:r>
          </a:p>
        </p:txBody>
      </p:sp>
      <p:sp>
        <p:nvSpPr>
          <p:cNvPr id="5" name="Subtitle 4">
            <a:extLst>
              <a:ext uri="{FF2B5EF4-FFF2-40B4-BE49-F238E27FC236}">
                <a16:creationId xmlns:a16="http://schemas.microsoft.com/office/drawing/2014/main" id="{3626EDE8-67E4-4E9F-A8F7-4461BDE7AE9F}"/>
              </a:ext>
            </a:extLst>
          </p:cNvPr>
          <p:cNvSpPr>
            <a:spLocks noGrp="1"/>
          </p:cNvSpPr>
          <p:nvPr>
            <p:ph type="subTitle" idx="1"/>
          </p:nvPr>
        </p:nvSpPr>
        <p:spPr/>
        <p:txBody>
          <a:bodyPr/>
          <a:lstStyle/>
          <a:p>
            <a:r>
              <a:rPr lang="en-US" dirty="0"/>
              <a:t>(5) Data Visualization</a:t>
            </a:r>
          </a:p>
        </p:txBody>
      </p:sp>
    </p:spTree>
    <p:extLst>
      <p:ext uri="{BB962C8B-B14F-4D97-AF65-F5344CB8AC3E}">
        <p14:creationId xmlns:p14="http://schemas.microsoft.com/office/powerpoint/2010/main" val="183925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A006-D763-49E8-8244-EF22D5C2E13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059DCA8-9E73-48E4-A1A9-044E3020FD5C}"/>
              </a:ext>
            </a:extLst>
          </p:cNvPr>
          <p:cNvSpPr>
            <a:spLocks noGrp="1"/>
          </p:cNvSpPr>
          <p:nvPr>
            <p:ph type="body" sz="quarter" idx="10"/>
          </p:nvPr>
        </p:nvSpPr>
        <p:spPr/>
        <p:txBody>
          <a:bodyPr/>
          <a:lstStyle/>
          <a:p>
            <a:r>
              <a:rPr lang="en-US" dirty="0"/>
              <a:t>Setting up the canvas</a:t>
            </a:r>
          </a:p>
        </p:txBody>
      </p:sp>
      <p:sp>
        <p:nvSpPr>
          <p:cNvPr id="4" name="Oval 3">
            <a:hlinkClick r:id="rId2" action="ppaction://hlinksldjump"/>
            <a:extLst>
              <a:ext uri="{FF2B5EF4-FFF2-40B4-BE49-F238E27FC236}">
                <a16:creationId xmlns:a16="http://schemas.microsoft.com/office/drawing/2014/main" id="{90E4F038-CC9A-4E54-BCC5-02132FD2B9B9}"/>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3321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C4C4A88-7698-40F8-878A-EC138039856B}"/>
              </a:ext>
            </a:extLst>
          </p:cNvPr>
          <p:cNvSpPr>
            <a:spLocks noGrp="1"/>
          </p:cNvSpPr>
          <p:nvPr>
            <p:ph type="title"/>
          </p:nvPr>
        </p:nvSpPr>
        <p:spPr/>
        <p:txBody>
          <a:bodyPr/>
          <a:lstStyle/>
          <a:p>
            <a:r>
              <a:rPr lang="en-US" dirty="0"/>
              <a:t>The </a:t>
            </a:r>
            <a:r>
              <a:rPr lang="en-US" dirty="0">
                <a:latin typeface="Consolas" panose="020B0609020204030204" pitchFamily="49" charset="0"/>
              </a:rPr>
              <a:t>mpg</a:t>
            </a:r>
            <a:r>
              <a:rPr lang="en-US" dirty="0"/>
              <a:t> dataset</a:t>
            </a:r>
          </a:p>
        </p:txBody>
      </p:sp>
      <p:sp>
        <p:nvSpPr>
          <p:cNvPr id="13" name="Content Placeholder 12">
            <a:extLst>
              <a:ext uri="{FF2B5EF4-FFF2-40B4-BE49-F238E27FC236}">
                <a16:creationId xmlns:a16="http://schemas.microsoft.com/office/drawing/2014/main" id="{0848861E-C625-4594-A53F-4A2B15D57B31}"/>
              </a:ext>
            </a:extLst>
          </p:cNvPr>
          <p:cNvSpPr>
            <a:spLocks noGrp="1"/>
          </p:cNvSpPr>
          <p:nvPr>
            <p:ph sz="quarter" idx="14"/>
          </p:nvPr>
        </p:nvSpPr>
        <p:spPr>
          <a:xfrm>
            <a:off x="0" y="1066800"/>
            <a:ext cx="12192000" cy="5524500"/>
          </a:xfrm>
        </p:spPr>
        <p:txBody>
          <a:bodyPr/>
          <a:lstStyle/>
          <a:p>
            <a:r>
              <a:rPr lang="en-US" dirty="0">
                <a:solidFill>
                  <a:srgbClr val="8000FF"/>
                </a:solidFill>
              </a:rPr>
              <a:t>library</a:t>
            </a:r>
            <a:r>
              <a:rPr lang="en-US" b="1" dirty="0">
                <a:solidFill>
                  <a:srgbClr val="000080"/>
                </a:solidFill>
              </a:rPr>
              <a:t>(</a:t>
            </a:r>
            <a:r>
              <a:rPr lang="en-US" b="0" dirty="0" err="1">
                <a:solidFill>
                  <a:srgbClr val="000000"/>
                </a:solidFill>
              </a:rPr>
              <a:t>tidyverse</a:t>
            </a:r>
            <a:r>
              <a:rPr lang="en-US" b="1" dirty="0">
                <a:solidFill>
                  <a:srgbClr val="000080"/>
                </a:solidFill>
              </a:rPr>
              <a:t>); </a:t>
            </a:r>
            <a:r>
              <a:rPr lang="en-US" b="0" dirty="0">
                <a:solidFill>
                  <a:srgbClr val="000000"/>
                </a:solidFill>
              </a:rPr>
              <a:t>mpg </a:t>
            </a:r>
            <a:r>
              <a:rPr lang="en-US" b="0" dirty="0">
                <a:solidFill>
                  <a:srgbClr val="804000"/>
                </a:solidFill>
              </a:rPr>
              <a:t>%&gt;%</a:t>
            </a:r>
            <a:r>
              <a:rPr lang="en-US" b="0" dirty="0">
                <a:solidFill>
                  <a:srgbClr val="000000"/>
                </a:solidFill>
              </a:rPr>
              <a:t> </a:t>
            </a:r>
            <a:r>
              <a:rPr lang="en-US" b="0" dirty="0" err="1">
                <a:solidFill>
                  <a:srgbClr val="000000"/>
                </a:solidFill>
              </a:rPr>
              <a:t>skimr</a:t>
            </a:r>
            <a:r>
              <a:rPr lang="en-US" b="1" dirty="0">
                <a:solidFill>
                  <a:srgbClr val="000080"/>
                </a:solidFill>
              </a:rPr>
              <a:t>::</a:t>
            </a:r>
            <a:r>
              <a:rPr lang="en-US" b="0" dirty="0">
                <a:solidFill>
                  <a:srgbClr val="000000"/>
                </a:solidFill>
              </a:rPr>
              <a:t>skim</a:t>
            </a:r>
            <a:r>
              <a:rPr lang="en-US" b="1" dirty="0">
                <a:solidFill>
                  <a:srgbClr val="000080"/>
                </a:solidFill>
              </a:rPr>
              <a:t>()</a:t>
            </a:r>
            <a:endParaRPr lang="en-US" b="0" dirty="0">
              <a:solidFill>
                <a:srgbClr val="000000"/>
              </a:solidFill>
            </a:endParaRPr>
          </a:p>
          <a:p>
            <a:endParaRPr lang="en-US" b="0" dirty="0">
              <a:solidFill>
                <a:srgbClr val="000000"/>
              </a:solidFill>
            </a:endParaRPr>
          </a:p>
          <a:p>
            <a:r>
              <a:rPr lang="en-US" b="1" dirty="0">
                <a:solidFill>
                  <a:srgbClr val="000080"/>
                </a:solidFill>
              </a:rPr>
              <a:t>--</a:t>
            </a:r>
            <a:r>
              <a:rPr lang="en-US" b="0" dirty="0">
                <a:solidFill>
                  <a:srgbClr val="000000"/>
                </a:solidFill>
              </a:rPr>
              <a:t> Variable type</a:t>
            </a:r>
            <a:r>
              <a:rPr lang="en-US" b="1" dirty="0">
                <a:solidFill>
                  <a:srgbClr val="000080"/>
                </a:solidFill>
              </a:rPr>
              <a:t>:</a:t>
            </a:r>
            <a:r>
              <a:rPr lang="en-US" b="0" dirty="0">
                <a:solidFill>
                  <a:srgbClr val="000000"/>
                </a:solidFill>
              </a:rPr>
              <a:t> </a:t>
            </a:r>
            <a:r>
              <a:rPr lang="en-US" b="0" dirty="0">
                <a:solidFill>
                  <a:srgbClr val="8000FF"/>
                </a:solidFill>
              </a:rPr>
              <a:t>character</a:t>
            </a:r>
            <a:r>
              <a:rPr lang="en-US" b="0" dirty="0">
                <a:solidFill>
                  <a:srgbClr val="000000"/>
                </a:solidFill>
              </a:rPr>
              <a:t> </a:t>
            </a:r>
            <a:r>
              <a:rPr lang="en-US" b="1" dirty="0">
                <a:solidFill>
                  <a:srgbClr val="000080"/>
                </a:solidFill>
              </a:rPr>
              <a:t>--------------------------------------------------</a:t>
            </a:r>
            <a:endParaRPr lang="en-US" b="0" dirty="0">
              <a:solidFill>
                <a:srgbClr val="000000"/>
              </a:solidFill>
            </a:endParaRPr>
          </a:p>
          <a:p>
            <a:r>
              <a:rPr lang="en-US" b="0" dirty="0">
                <a:solidFill>
                  <a:srgbClr val="008000"/>
                </a:solidFill>
              </a:rPr>
              <a:t># A </a:t>
            </a:r>
            <a:r>
              <a:rPr lang="en-US" b="0" dirty="0" err="1">
                <a:solidFill>
                  <a:srgbClr val="008000"/>
                </a:solidFill>
              </a:rPr>
              <a:t>tibble</a:t>
            </a:r>
            <a:r>
              <a:rPr lang="en-US" b="0" dirty="0">
                <a:solidFill>
                  <a:srgbClr val="008000"/>
                </a:solidFill>
              </a:rPr>
              <a:t>: 6 x 8</a:t>
            </a:r>
            <a:endParaRPr lang="en-US" b="0" dirty="0">
              <a:solidFill>
                <a:srgbClr val="000000"/>
              </a:solidFill>
            </a:endParaRPr>
          </a:p>
          <a:p>
            <a:r>
              <a:rPr lang="en-US" b="0" dirty="0">
                <a:solidFill>
                  <a:srgbClr val="000000"/>
                </a:solidFill>
              </a:rPr>
              <a:t>  </a:t>
            </a:r>
            <a:r>
              <a:rPr lang="en-US" b="0" dirty="0" err="1">
                <a:solidFill>
                  <a:srgbClr val="000000"/>
                </a:solidFill>
              </a:rPr>
              <a:t>skim_variable</a:t>
            </a:r>
            <a:r>
              <a:rPr lang="en-US" b="0" dirty="0">
                <a:solidFill>
                  <a:srgbClr val="000000"/>
                </a:solidFill>
              </a:rPr>
              <a:t> </a:t>
            </a:r>
            <a:r>
              <a:rPr lang="en-US" b="0" dirty="0" err="1">
                <a:solidFill>
                  <a:srgbClr val="000000"/>
                </a:solidFill>
              </a:rPr>
              <a:t>n_missing</a:t>
            </a:r>
            <a:r>
              <a:rPr lang="en-US" b="0" dirty="0">
                <a:solidFill>
                  <a:srgbClr val="000000"/>
                </a:solidFill>
              </a:rPr>
              <a:t> </a:t>
            </a:r>
            <a:r>
              <a:rPr lang="en-US" b="0" dirty="0" err="1">
                <a:solidFill>
                  <a:srgbClr val="000000"/>
                </a:solidFill>
              </a:rPr>
              <a:t>complete_rate</a:t>
            </a:r>
            <a:r>
              <a:rPr lang="en-US" b="0" dirty="0">
                <a:solidFill>
                  <a:srgbClr val="000000"/>
                </a:solidFill>
              </a:rPr>
              <a:t>   </a:t>
            </a:r>
            <a:r>
              <a:rPr lang="en-US" b="0" dirty="0">
                <a:solidFill>
                  <a:schemeClr val="tx1"/>
                </a:solidFill>
              </a:rPr>
              <a:t>min   max </a:t>
            </a:r>
            <a:r>
              <a:rPr lang="en-US" b="0" dirty="0">
                <a:solidFill>
                  <a:srgbClr val="000000"/>
                </a:solidFill>
              </a:rPr>
              <a:t>empty </a:t>
            </a:r>
            <a:r>
              <a:rPr lang="en-US" b="0" dirty="0" err="1">
                <a:solidFill>
                  <a:srgbClr val="000000"/>
                </a:solidFill>
              </a:rPr>
              <a:t>n_unique</a:t>
            </a:r>
            <a:r>
              <a:rPr lang="en-US" b="0" dirty="0">
                <a:solidFill>
                  <a:srgbClr val="000000"/>
                </a:solidFill>
              </a:rPr>
              <a:t> whitespace</a:t>
            </a:r>
          </a:p>
          <a:p>
            <a:r>
              <a:rPr lang="en-US" b="1" dirty="0">
                <a:solidFill>
                  <a:srgbClr val="000080"/>
                </a:solidFill>
              </a:rPr>
              <a:t>*</a:t>
            </a:r>
            <a:r>
              <a:rPr lang="en-US" b="0" dirty="0">
                <a:solidFill>
                  <a:srgbClr val="000000"/>
                </a:solidFill>
              </a:rPr>
              <a:t> </a:t>
            </a:r>
            <a:r>
              <a:rPr lang="en-US" b="1" dirty="0">
                <a:solidFill>
                  <a:srgbClr val="000080"/>
                </a:solidFill>
              </a:rPr>
              <a:t>&lt;</a:t>
            </a:r>
            <a:r>
              <a:rPr lang="en-US" b="0" dirty="0" err="1">
                <a:solidFill>
                  <a:srgbClr val="000000"/>
                </a:solidFill>
              </a:rPr>
              <a:t>chr</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endParaRPr lang="en-US" b="0" dirty="0">
              <a:solidFill>
                <a:srgbClr val="000000"/>
              </a:solidFill>
            </a:endParaRPr>
          </a:p>
          <a:p>
            <a:r>
              <a:rPr lang="en-US" b="0" dirty="0">
                <a:solidFill>
                  <a:srgbClr val="FF8000"/>
                </a:solidFill>
              </a:rPr>
              <a:t>1</a:t>
            </a:r>
            <a:r>
              <a:rPr lang="en-US" b="0" dirty="0">
                <a:solidFill>
                  <a:srgbClr val="000000"/>
                </a:solidFill>
              </a:rPr>
              <a:t> manufacturer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4</a:t>
            </a:r>
            <a:r>
              <a:rPr lang="en-US" b="0" dirty="0">
                <a:solidFill>
                  <a:srgbClr val="000000"/>
                </a:solidFill>
              </a:rPr>
              <a:t>    </a:t>
            </a:r>
            <a:r>
              <a:rPr lang="en-US" b="0" dirty="0">
                <a:solidFill>
                  <a:srgbClr val="FF8000"/>
                </a:solidFill>
              </a:rPr>
              <a:t>10</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15</a:t>
            </a:r>
            <a:r>
              <a:rPr lang="en-US" b="0" dirty="0">
                <a:solidFill>
                  <a:srgbClr val="000000"/>
                </a:solidFill>
              </a:rPr>
              <a:t>          </a:t>
            </a:r>
            <a:r>
              <a:rPr lang="en-US" b="0" dirty="0">
                <a:solidFill>
                  <a:srgbClr val="FF8000"/>
                </a:solidFill>
              </a:rPr>
              <a:t>0</a:t>
            </a:r>
            <a:endParaRPr lang="en-US" b="0" dirty="0">
              <a:solidFill>
                <a:srgbClr val="000000"/>
              </a:solidFill>
            </a:endParaRPr>
          </a:p>
          <a:p>
            <a:r>
              <a:rPr lang="it-IT" b="0" dirty="0">
                <a:solidFill>
                  <a:srgbClr val="FF8000"/>
                </a:solidFill>
              </a:rPr>
              <a:t>2</a:t>
            </a:r>
            <a:r>
              <a:rPr lang="it-IT" b="0" dirty="0">
                <a:solidFill>
                  <a:srgbClr val="000000"/>
                </a:solidFill>
              </a:rPr>
              <a:t> model                 </a:t>
            </a:r>
            <a:r>
              <a:rPr lang="it-IT" b="0" dirty="0">
                <a:solidFill>
                  <a:srgbClr val="FF8000"/>
                </a:solidFill>
              </a:rPr>
              <a:t>0</a:t>
            </a:r>
            <a:r>
              <a:rPr lang="it-IT" b="0" dirty="0">
                <a:solidFill>
                  <a:srgbClr val="000000"/>
                </a:solidFill>
              </a:rPr>
              <a:t>             </a:t>
            </a:r>
            <a:r>
              <a:rPr lang="it-IT" b="0" dirty="0">
                <a:solidFill>
                  <a:srgbClr val="FF8000"/>
                </a:solidFill>
              </a:rPr>
              <a:t>1</a:t>
            </a:r>
            <a:r>
              <a:rPr lang="it-IT" b="0" dirty="0">
                <a:solidFill>
                  <a:srgbClr val="000000"/>
                </a:solidFill>
              </a:rPr>
              <a:t>     </a:t>
            </a:r>
            <a:r>
              <a:rPr lang="it-IT" b="0" dirty="0">
                <a:solidFill>
                  <a:srgbClr val="FF8000"/>
                </a:solidFill>
              </a:rPr>
              <a:t>2</a:t>
            </a:r>
            <a:r>
              <a:rPr lang="it-IT" b="0" dirty="0">
                <a:solidFill>
                  <a:srgbClr val="000000"/>
                </a:solidFill>
              </a:rPr>
              <a:t>    </a:t>
            </a:r>
            <a:r>
              <a:rPr lang="it-IT" b="0" dirty="0">
                <a:solidFill>
                  <a:srgbClr val="FF8000"/>
                </a:solidFill>
              </a:rPr>
              <a:t>22</a:t>
            </a:r>
            <a:r>
              <a:rPr lang="it-IT" b="0" dirty="0">
                <a:solidFill>
                  <a:srgbClr val="000000"/>
                </a:solidFill>
              </a:rPr>
              <a:t>     </a:t>
            </a:r>
            <a:r>
              <a:rPr lang="it-IT" b="0" dirty="0">
                <a:solidFill>
                  <a:srgbClr val="FF8000"/>
                </a:solidFill>
              </a:rPr>
              <a:t>0</a:t>
            </a:r>
            <a:r>
              <a:rPr lang="it-IT" b="0" dirty="0">
                <a:solidFill>
                  <a:srgbClr val="000000"/>
                </a:solidFill>
              </a:rPr>
              <a:t>       </a:t>
            </a:r>
            <a:r>
              <a:rPr lang="it-IT" b="0" dirty="0">
                <a:solidFill>
                  <a:srgbClr val="FF8000"/>
                </a:solidFill>
              </a:rPr>
              <a:t>38</a:t>
            </a:r>
            <a:r>
              <a:rPr lang="it-IT" b="0" dirty="0">
                <a:solidFill>
                  <a:srgbClr val="000000"/>
                </a:solidFill>
              </a:rPr>
              <a:t>          </a:t>
            </a:r>
            <a:r>
              <a:rPr lang="it-IT" b="0" dirty="0">
                <a:solidFill>
                  <a:srgbClr val="FF8000"/>
                </a:solidFill>
              </a:rPr>
              <a:t>0</a:t>
            </a:r>
            <a:endParaRPr lang="it-IT" b="0" dirty="0">
              <a:solidFill>
                <a:srgbClr val="000000"/>
              </a:solidFill>
            </a:endParaRPr>
          </a:p>
          <a:p>
            <a:r>
              <a:rPr lang="fr-FR" b="0" dirty="0">
                <a:solidFill>
                  <a:srgbClr val="FF8000"/>
                </a:solidFill>
              </a:rPr>
              <a:t>3</a:t>
            </a:r>
            <a:r>
              <a:rPr lang="fr-FR" b="0" dirty="0">
                <a:solidFill>
                  <a:srgbClr val="000000"/>
                </a:solidFill>
              </a:rPr>
              <a:t> trans                 </a:t>
            </a:r>
            <a:r>
              <a:rPr lang="fr-FR" b="0" dirty="0">
                <a:solidFill>
                  <a:srgbClr val="FF8000"/>
                </a:solidFill>
              </a:rPr>
              <a:t>0</a:t>
            </a:r>
            <a:r>
              <a:rPr lang="fr-FR" b="0" dirty="0">
                <a:solidFill>
                  <a:srgbClr val="000000"/>
                </a:solidFill>
              </a:rPr>
              <a:t>             </a:t>
            </a:r>
            <a:r>
              <a:rPr lang="fr-FR" b="0" dirty="0">
                <a:solidFill>
                  <a:srgbClr val="FF8000"/>
                </a:solidFill>
              </a:rPr>
              <a:t>1</a:t>
            </a:r>
            <a:r>
              <a:rPr lang="fr-FR" b="0" dirty="0">
                <a:solidFill>
                  <a:srgbClr val="000000"/>
                </a:solidFill>
              </a:rPr>
              <a:t>     </a:t>
            </a:r>
            <a:r>
              <a:rPr lang="fr-FR" b="0" dirty="0">
                <a:solidFill>
                  <a:srgbClr val="FF8000"/>
                </a:solidFill>
              </a:rPr>
              <a:t>8</a:t>
            </a:r>
            <a:r>
              <a:rPr lang="fr-FR" b="0" dirty="0">
                <a:solidFill>
                  <a:srgbClr val="000000"/>
                </a:solidFill>
              </a:rPr>
              <a:t>    </a:t>
            </a:r>
            <a:r>
              <a:rPr lang="fr-FR" b="0" dirty="0">
                <a:solidFill>
                  <a:srgbClr val="FF8000"/>
                </a:solidFill>
              </a:rPr>
              <a:t>10</a:t>
            </a:r>
            <a:r>
              <a:rPr lang="fr-FR" b="0" dirty="0">
                <a:solidFill>
                  <a:srgbClr val="000000"/>
                </a:solidFill>
              </a:rPr>
              <a:t>     </a:t>
            </a:r>
            <a:r>
              <a:rPr lang="fr-FR" b="0" dirty="0">
                <a:solidFill>
                  <a:srgbClr val="FF8000"/>
                </a:solidFill>
              </a:rPr>
              <a:t>0</a:t>
            </a:r>
            <a:r>
              <a:rPr lang="fr-FR" b="0" dirty="0">
                <a:solidFill>
                  <a:srgbClr val="000000"/>
                </a:solidFill>
              </a:rPr>
              <a:t>       </a:t>
            </a:r>
            <a:r>
              <a:rPr lang="fr-FR" b="0" dirty="0">
                <a:solidFill>
                  <a:srgbClr val="FF8000"/>
                </a:solidFill>
              </a:rPr>
              <a:t>10</a:t>
            </a:r>
            <a:r>
              <a:rPr lang="fr-FR" b="0" dirty="0">
                <a:solidFill>
                  <a:srgbClr val="000000"/>
                </a:solidFill>
              </a:rPr>
              <a:t>          </a:t>
            </a:r>
            <a:r>
              <a:rPr lang="fr-FR" b="0" dirty="0">
                <a:solidFill>
                  <a:srgbClr val="FF8000"/>
                </a:solidFill>
              </a:rPr>
              <a:t>0</a:t>
            </a:r>
            <a:endParaRPr lang="fr-FR" b="0" dirty="0">
              <a:solidFill>
                <a:srgbClr val="000000"/>
              </a:solidFill>
            </a:endParaRPr>
          </a:p>
          <a:p>
            <a:r>
              <a:rPr lang="en-US" b="0" dirty="0">
                <a:solidFill>
                  <a:srgbClr val="FF8000"/>
                </a:solidFill>
              </a:rPr>
              <a:t>4</a:t>
            </a:r>
            <a:r>
              <a:rPr lang="en-US" b="0" dirty="0">
                <a:solidFill>
                  <a:srgbClr val="000000"/>
                </a:solidFill>
              </a:rPr>
              <a:t> </a:t>
            </a:r>
            <a:r>
              <a:rPr lang="en-US" b="0" dirty="0" err="1">
                <a:solidFill>
                  <a:srgbClr val="000000"/>
                </a:solidFill>
              </a:rPr>
              <a:t>drv</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3</a:t>
            </a:r>
            <a:r>
              <a:rPr lang="en-US" b="0" dirty="0">
                <a:solidFill>
                  <a:srgbClr val="000000"/>
                </a:solidFill>
              </a:rPr>
              <a:t>          </a:t>
            </a:r>
            <a:r>
              <a:rPr lang="en-US" b="0" dirty="0">
                <a:solidFill>
                  <a:srgbClr val="FF8000"/>
                </a:solidFill>
              </a:rPr>
              <a:t>0</a:t>
            </a:r>
            <a:endParaRPr lang="en-US" b="0" dirty="0">
              <a:solidFill>
                <a:srgbClr val="000000"/>
              </a:solidFill>
            </a:endParaRPr>
          </a:p>
          <a:p>
            <a:r>
              <a:rPr lang="nn-NO" b="0" dirty="0">
                <a:solidFill>
                  <a:srgbClr val="FF8000"/>
                </a:solidFill>
              </a:rPr>
              <a:t>5</a:t>
            </a:r>
            <a:r>
              <a:rPr lang="nn-NO" b="0" dirty="0">
                <a:solidFill>
                  <a:srgbClr val="000000"/>
                </a:solidFill>
              </a:rPr>
              <a:t> fl                    </a:t>
            </a:r>
            <a:r>
              <a:rPr lang="nn-NO" b="0" dirty="0">
                <a:solidFill>
                  <a:srgbClr val="FF8000"/>
                </a:solidFill>
              </a:rPr>
              <a:t>0</a:t>
            </a:r>
            <a:r>
              <a:rPr lang="nn-NO" b="0" dirty="0">
                <a:solidFill>
                  <a:srgbClr val="000000"/>
                </a:solidFill>
              </a:rPr>
              <a:t>             </a:t>
            </a:r>
            <a:r>
              <a:rPr lang="nn-NO" b="0" dirty="0">
                <a:solidFill>
                  <a:srgbClr val="FF8000"/>
                </a:solidFill>
              </a:rPr>
              <a:t>1</a:t>
            </a:r>
            <a:r>
              <a:rPr lang="nn-NO" b="0" dirty="0">
                <a:solidFill>
                  <a:srgbClr val="000000"/>
                </a:solidFill>
              </a:rPr>
              <a:t>     </a:t>
            </a:r>
            <a:r>
              <a:rPr lang="nn-NO" b="0" dirty="0">
                <a:solidFill>
                  <a:srgbClr val="FF8000"/>
                </a:solidFill>
              </a:rPr>
              <a:t>1</a:t>
            </a:r>
            <a:r>
              <a:rPr lang="nn-NO" b="0" dirty="0">
                <a:solidFill>
                  <a:srgbClr val="000000"/>
                </a:solidFill>
              </a:rPr>
              <a:t>     </a:t>
            </a:r>
            <a:r>
              <a:rPr lang="nn-NO" b="0" dirty="0">
                <a:solidFill>
                  <a:srgbClr val="FF8000"/>
                </a:solidFill>
              </a:rPr>
              <a:t>1</a:t>
            </a:r>
            <a:r>
              <a:rPr lang="nn-NO" b="0" dirty="0">
                <a:solidFill>
                  <a:srgbClr val="000000"/>
                </a:solidFill>
              </a:rPr>
              <a:t>     </a:t>
            </a:r>
            <a:r>
              <a:rPr lang="nn-NO" b="0" dirty="0">
                <a:solidFill>
                  <a:srgbClr val="FF8000"/>
                </a:solidFill>
              </a:rPr>
              <a:t>0</a:t>
            </a:r>
            <a:r>
              <a:rPr lang="nn-NO" b="0" dirty="0">
                <a:solidFill>
                  <a:srgbClr val="000000"/>
                </a:solidFill>
              </a:rPr>
              <a:t>        </a:t>
            </a:r>
            <a:r>
              <a:rPr lang="nn-NO" b="0" dirty="0">
                <a:solidFill>
                  <a:srgbClr val="FF8000"/>
                </a:solidFill>
              </a:rPr>
              <a:t>5</a:t>
            </a:r>
            <a:r>
              <a:rPr lang="nn-NO" b="0" dirty="0">
                <a:solidFill>
                  <a:srgbClr val="000000"/>
                </a:solidFill>
              </a:rPr>
              <a:t>          </a:t>
            </a:r>
            <a:r>
              <a:rPr lang="nn-NO" b="0" dirty="0">
                <a:solidFill>
                  <a:srgbClr val="FF8000"/>
                </a:solidFill>
              </a:rPr>
              <a:t>0</a:t>
            </a:r>
            <a:endParaRPr lang="nn-NO" b="0" dirty="0">
              <a:solidFill>
                <a:srgbClr val="000000"/>
              </a:solidFill>
            </a:endParaRPr>
          </a:p>
          <a:p>
            <a:r>
              <a:rPr lang="en-US" b="0" dirty="0">
                <a:solidFill>
                  <a:srgbClr val="FF8000"/>
                </a:solidFill>
              </a:rPr>
              <a:t>6</a:t>
            </a:r>
            <a:r>
              <a:rPr lang="en-US" b="0" dirty="0">
                <a:solidFill>
                  <a:srgbClr val="000000"/>
                </a:solidFill>
              </a:rPr>
              <a:t> </a:t>
            </a:r>
            <a:r>
              <a:rPr lang="en-US" b="0" dirty="0">
                <a:solidFill>
                  <a:schemeClr val="tx1"/>
                </a:solidFill>
              </a:rPr>
              <a:t>class</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3</a:t>
            </a:r>
            <a:r>
              <a:rPr lang="en-US" b="0" dirty="0">
                <a:solidFill>
                  <a:srgbClr val="000000"/>
                </a:solidFill>
              </a:rPr>
              <a:t>    </a:t>
            </a:r>
            <a:r>
              <a:rPr lang="en-US" b="0" dirty="0">
                <a:solidFill>
                  <a:srgbClr val="FF8000"/>
                </a:solidFill>
              </a:rPr>
              <a:t>10</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7</a:t>
            </a:r>
            <a:r>
              <a:rPr lang="en-US" b="0" dirty="0">
                <a:solidFill>
                  <a:srgbClr val="000000"/>
                </a:solidFill>
              </a:rPr>
              <a:t>          </a:t>
            </a:r>
            <a:r>
              <a:rPr lang="en-US" b="0" dirty="0">
                <a:solidFill>
                  <a:srgbClr val="FF8000"/>
                </a:solidFill>
              </a:rPr>
              <a:t>0</a:t>
            </a:r>
            <a:endParaRPr lang="en-US" b="0" dirty="0">
              <a:solidFill>
                <a:srgbClr val="000000"/>
              </a:solidFill>
            </a:endParaRPr>
          </a:p>
          <a:p>
            <a:endParaRPr lang="en-US" b="0" dirty="0">
              <a:solidFill>
                <a:srgbClr val="000000"/>
              </a:solidFill>
            </a:endParaRPr>
          </a:p>
          <a:p>
            <a:r>
              <a:rPr lang="en-US" b="1" dirty="0">
                <a:solidFill>
                  <a:srgbClr val="000080"/>
                </a:solidFill>
              </a:rPr>
              <a:t>--</a:t>
            </a:r>
            <a:r>
              <a:rPr lang="en-US" b="0" dirty="0">
                <a:solidFill>
                  <a:srgbClr val="000000"/>
                </a:solidFill>
              </a:rPr>
              <a:t> Variable type</a:t>
            </a:r>
            <a:r>
              <a:rPr lang="en-US" b="1" dirty="0">
                <a:solidFill>
                  <a:srgbClr val="000080"/>
                </a:solidFill>
              </a:rPr>
              <a:t>:</a:t>
            </a:r>
            <a:r>
              <a:rPr lang="en-US" b="0" dirty="0">
                <a:solidFill>
                  <a:srgbClr val="000000"/>
                </a:solidFill>
              </a:rPr>
              <a:t> </a:t>
            </a:r>
            <a:r>
              <a:rPr lang="en-US" b="0" dirty="0">
                <a:solidFill>
                  <a:srgbClr val="8000FF"/>
                </a:solidFill>
              </a:rPr>
              <a:t>numeric</a:t>
            </a:r>
            <a:r>
              <a:rPr lang="en-US" b="0" dirty="0">
                <a:solidFill>
                  <a:srgbClr val="000000"/>
                </a:solidFill>
              </a:rPr>
              <a:t> </a:t>
            </a:r>
            <a:r>
              <a:rPr lang="en-US" b="1" dirty="0">
                <a:solidFill>
                  <a:srgbClr val="000080"/>
                </a:solidFill>
              </a:rPr>
              <a:t>--------------------------------------------------------------</a:t>
            </a:r>
            <a:endParaRPr lang="en-US" b="0" dirty="0">
              <a:solidFill>
                <a:srgbClr val="000000"/>
              </a:solidFill>
            </a:endParaRPr>
          </a:p>
          <a:p>
            <a:r>
              <a:rPr lang="en-US" b="0" dirty="0">
                <a:solidFill>
                  <a:srgbClr val="008000"/>
                </a:solidFill>
              </a:rPr>
              <a:t># A </a:t>
            </a:r>
            <a:r>
              <a:rPr lang="en-US" b="0" dirty="0" err="1">
                <a:solidFill>
                  <a:srgbClr val="008000"/>
                </a:solidFill>
              </a:rPr>
              <a:t>tibble</a:t>
            </a:r>
            <a:r>
              <a:rPr lang="en-US" b="0" dirty="0">
                <a:solidFill>
                  <a:srgbClr val="008000"/>
                </a:solidFill>
              </a:rPr>
              <a:t>: 5 x 11</a:t>
            </a:r>
            <a:endParaRPr lang="en-US" b="0" dirty="0">
              <a:solidFill>
                <a:srgbClr val="000000"/>
              </a:solidFill>
            </a:endParaRPr>
          </a:p>
          <a:p>
            <a:r>
              <a:rPr lang="en-US" b="0" dirty="0">
                <a:solidFill>
                  <a:srgbClr val="000000"/>
                </a:solidFill>
              </a:rPr>
              <a:t>  </a:t>
            </a:r>
            <a:r>
              <a:rPr lang="en-US" b="0" dirty="0" err="1">
                <a:solidFill>
                  <a:srgbClr val="000000"/>
                </a:solidFill>
              </a:rPr>
              <a:t>skim_variable</a:t>
            </a:r>
            <a:r>
              <a:rPr lang="en-US" b="0" dirty="0">
                <a:solidFill>
                  <a:srgbClr val="000000"/>
                </a:solidFill>
              </a:rPr>
              <a:t> </a:t>
            </a:r>
            <a:r>
              <a:rPr lang="en-US" b="0" dirty="0" err="1">
                <a:solidFill>
                  <a:srgbClr val="000000"/>
                </a:solidFill>
              </a:rPr>
              <a:t>n_missing</a:t>
            </a:r>
            <a:r>
              <a:rPr lang="en-US" b="0" dirty="0">
                <a:solidFill>
                  <a:srgbClr val="000000"/>
                </a:solidFill>
              </a:rPr>
              <a:t> </a:t>
            </a:r>
            <a:r>
              <a:rPr lang="en-US" b="0" dirty="0" err="1">
                <a:solidFill>
                  <a:srgbClr val="000000"/>
                </a:solidFill>
              </a:rPr>
              <a:t>complete_rate</a:t>
            </a:r>
            <a:r>
              <a:rPr lang="en-US" b="0" dirty="0">
                <a:solidFill>
                  <a:srgbClr val="000000"/>
                </a:solidFill>
              </a:rPr>
              <a:t>    </a:t>
            </a:r>
            <a:r>
              <a:rPr lang="en-US" b="0" dirty="0">
                <a:solidFill>
                  <a:schemeClr val="tx1"/>
                </a:solidFill>
              </a:rPr>
              <a:t>mean    </a:t>
            </a:r>
            <a:r>
              <a:rPr lang="en-US" b="0" dirty="0" err="1">
                <a:solidFill>
                  <a:schemeClr val="tx1"/>
                </a:solidFill>
              </a:rPr>
              <a:t>sd</a:t>
            </a:r>
            <a:r>
              <a:rPr lang="en-US" b="0" dirty="0">
                <a:solidFill>
                  <a:schemeClr val="tx1"/>
                </a:solidFill>
              </a:rPr>
              <a:t>     </a:t>
            </a:r>
            <a:r>
              <a:rPr lang="en-US" b="0" dirty="0">
                <a:solidFill>
                  <a:srgbClr val="000000"/>
                </a:solidFill>
              </a:rPr>
              <a:t>p0    p25    p50    p75  p100 </a:t>
            </a:r>
          </a:p>
          <a:p>
            <a:r>
              <a:rPr lang="en-US" b="1" dirty="0">
                <a:solidFill>
                  <a:srgbClr val="000080"/>
                </a:solidFill>
              </a:rPr>
              <a:t>*</a:t>
            </a:r>
            <a:r>
              <a:rPr lang="en-US" b="0" dirty="0">
                <a:solidFill>
                  <a:srgbClr val="000000"/>
                </a:solidFill>
              </a:rPr>
              <a:t> </a:t>
            </a:r>
            <a:r>
              <a:rPr lang="en-US" b="1" dirty="0">
                <a:solidFill>
                  <a:srgbClr val="000080"/>
                </a:solidFill>
              </a:rPr>
              <a:t>&lt;</a:t>
            </a:r>
            <a:r>
              <a:rPr lang="en-US" b="0" dirty="0" err="1">
                <a:solidFill>
                  <a:srgbClr val="000000"/>
                </a:solidFill>
              </a:rPr>
              <a:t>chr</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a:solidFill>
                  <a:srgbClr val="000000"/>
                </a:solidFill>
              </a:rPr>
              <a:t>int</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r>
              <a:rPr lang="en-US" b="1" dirty="0">
                <a:solidFill>
                  <a:srgbClr val="000080"/>
                </a:solidFill>
              </a:rPr>
              <a:t>&lt;</a:t>
            </a:r>
            <a:r>
              <a:rPr lang="en-US" b="0" dirty="0" err="1">
                <a:solidFill>
                  <a:srgbClr val="000000"/>
                </a:solidFill>
              </a:rPr>
              <a:t>dbl</a:t>
            </a:r>
            <a:r>
              <a:rPr lang="en-US" b="1" dirty="0">
                <a:solidFill>
                  <a:srgbClr val="000080"/>
                </a:solidFill>
              </a:rPr>
              <a:t>&gt;</a:t>
            </a:r>
            <a:r>
              <a:rPr lang="en-US" b="0" dirty="0">
                <a:solidFill>
                  <a:srgbClr val="000000"/>
                </a:solidFill>
              </a:rPr>
              <a:t> </a:t>
            </a:r>
          </a:p>
          <a:p>
            <a:r>
              <a:rPr lang="en-US" b="0" dirty="0">
                <a:solidFill>
                  <a:srgbClr val="FF8000"/>
                </a:solidFill>
              </a:rPr>
              <a:t>1</a:t>
            </a:r>
            <a:r>
              <a:rPr lang="en-US" b="0" dirty="0">
                <a:solidFill>
                  <a:srgbClr val="000000"/>
                </a:solidFill>
              </a:rPr>
              <a:t> </a:t>
            </a:r>
            <a:r>
              <a:rPr lang="en-US" b="0" dirty="0" err="1">
                <a:solidFill>
                  <a:srgbClr val="000000"/>
                </a:solidFill>
              </a:rPr>
              <a:t>displ</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3.47</a:t>
            </a:r>
            <a:r>
              <a:rPr lang="en-US" b="0" dirty="0">
                <a:solidFill>
                  <a:srgbClr val="000000"/>
                </a:solidFill>
              </a:rPr>
              <a:t>  </a:t>
            </a:r>
            <a:r>
              <a:rPr lang="en-US" b="0" dirty="0">
                <a:solidFill>
                  <a:srgbClr val="FF8000"/>
                </a:solidFill>
              </a:rPr>
              <a:t>1.29</a:t>
            </a:r>
            <a:r>
              <a:rPr lang="en-US" b="0" dirty="0">
                <a:solidFill>
                  <a:srgbClr val="000000"/>
                </a:solidFill>
              </a:rPr>
              <a:t>    </a:t>
            </a:r>
            <a:r>
              <a:rPr lang="en-US" b="0" dirty="0">
                <a:solidFill>
                  <a:srgbClr val="FF8000"/>
                </a:solidFill>
              </a:rPr>
              <a:t>1.6</a:t>
            </a:r>
            <a:r>
              <a:rPr lang="en-US" b="0" dirty="0">
                <a:solidFill>
                  <a:srgbClr val="000000"/>
                </a:solidFill>
              </a:rPr>
              <a:t>    </a:t>
            </a:r>
            <a:r>
              <a:rPr lang="en-US" b="0" dirty="0">
                <a:solidFill>
                  <a:srgbClr val="FF8000"/>
                </a:solidFill>
              </a:rPr>
              <a:t>2.4</a:t>
            </a:r>
            <a:r>
              <a:rPr lang="en-US" b="0" dirty="0">
                <a:solidFill>
                  <a:srgbClr val="000000"/>
                </a:solidFill>
              </a:rPr>
              <a:t>    </a:t>
            </a:r>
            <a:r>
              <a:rPr lang="en-US" b="0" dirty="0">
                <a:solidFill>
                  <a:srgbClr val="FF8000"/>
                </a:solidFill>
              </a:rPr>
              <a:t>3.3</a:t>
            </a:r>
            <a:r>
              <a:rPr lang="en-US" b="0" dirty="0">
                <a:solidFill>
                  <a:srgbClr val="000000"/>
                </a:solidFill>
              </a:rPr>
              <a:t>    </a:t>
            </a:r>
            <a:r>
              <a:rPr lang="en-US" b="0" dirty="0">
                <a:solidFill>
                  <a:srgbClr val="FF8000"/>
                </a:solidFill>
              </a:rPr>
              <a:t>4.6</a:t>
            </a:r>
            <a:r>
              <a:rPr lang="en-US" b="0" dirty="0">
                <a:solidFill>
                  <a:srgbClr val="000000"/>
                </a:solidFill>
              </a:rPr>
              <a:t>     </a:t>
            </a:r>
            <a:r>
              <a:rPr lang="en-US" b="0" dirty="0">
                <a:solidFill>
                  <a:srgbClr val="FF8000"/>
                </a:solidFill>
              </a:rPr>
              <a:t>7</a:t>
            </a:r>
            <a:r>
              <a:rPr lang="en-US" b="0" dirty="0">
                <a:solidFill>
                  <a:srgbClr val="000000"/>
                </a:solidFill>
              </a:rPr>
              <a:t> </a:t>
            </a:r>
          </a:p>
          <a:p>
            <a:r>
              <a:rPr lang="en-US" b="0" dirty="0">
                <a:solidFill>
                  <a:srgbClr val="FF8000"/>
                </a:solidFill>
              </a:rPr>
              <a:t>2</a:t>
            </a:r>
            <a:r>
              <a:rPr lang="en-US" b="0" dirty="0">
                <a:solidFill>
                  <a:srgbClr val="000000"/>
                </a:solidFill>
              </a:rPr>
              <a:t> year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2004</a:t>
            </a:r>
            <a:r>
              <a:rPr lang="en-US" b="0" dirty="0">
                <a:solidFill>
                  <a:srgbClr val="000000"/>
                </a:solidFill>
              </a:rPr>
              <a:t>.    </a:t>
            </a:r>
            <a:r>
              <a:rPr lang="en-US" b="0" dirty="0">
                <a:solidFill>
                  <a:srgbClr val="FF8000"/>
                </a:solidFill>
              </a:rPr>
              <a:t>4.51</a:t>
            </a:r>
            <a:r>
              <a:rPr lang="en-US" b="0" dirty="0">
                <a:solidFill>
                  <a:srgbClr val="000000"/>
                </a:solidFill>
              </a:rPr>
              <a:t> </a:t>
            </a:r>
            <a:r>
              <a:rPr lang="en-US" b="0" dirty="0">
                <a:solidFill>
                  <a:srgbClr val="FF8000"/>
                </a:solidFill>
              </a:rPr>
              <a:t>1999</a:t>
            </a:r>
            <a:r>
              <a:rPr lang="en-US" b="0" dirty="0">
                <a:solidFill>
                  <a:srgbClr val="000000"/>
                </a:solidFill>
              </a:rPr>
              <a:t>   </a:t>
            </a:r>
            <a:r>
              <a:rPr lang="en-US" b="0" dirty="0">
                <a:solidFill>
                  <a:srgbClr val="FF8000"/>
                </a:solidFill>
              </a:rPr>
              <a:t>1999</a:t>
            </a:r>
            <a:r>
              <a:rPr lang="en-US" b="0" dirty="0">
                <a:solidFill>
                  <a:srgbClr val="000000"/>
                </a:solidFill>
              </a:rPr>
              <a:t>   </a:t>
            </a:r>
            <a:r>
              <a:rPr lang="en-US" b="0" dirty="0">
                <a:solidFill>
                  <a:srgbClr val="FF8000"/>
                </a:solidFill>
              </a:rPr>
              <a:t>2004</a:t>
            </a:r>
            <a:r>
              <a:rPr lang="en-US" b="0" dirty="0">
                <a:solidFill>
                  <a:srgbClr val="000000"/>
                </a:solidFill>
              </a:rPr>
              <a:t>.  </a:t>
            </a:r>
            <a:r>
              <a:rPr lang="en-US" b="0" dirty="0">
                <a:solidFill>
                  <a:srgbClr val="FF8000"/>
                </a:solidFill>
              </a:rPr>
              <a:t>2008</a:t>
            </a:r>
            <a:r>
              <a:rPr lang="en-US" b="0" dirty="0">
                <a:solidFill>
                  <a:srgbClr val="000000"/>
                </a:solidFill>
              </a:rPr>
              <a:t>    </a:t>
            </a:r>
            <a:r>
              <a:rPr lang="en-US" b="0" dirty="0">
                <a:solidFill>
                  <a:srgbClr val="FF8000"/>
                </a:solidFill>
              </a:rPr>
              <a:t>2008</a:t>
            </a:r>
            <a:r>
              <a:rPr lang="en-US" b="0" dirty="0">
                <a:solidFill>
                  <a:srgbClr val="000000"/>
                </a:solidFill>
              </a:rPr>
              <a:t> </a:t>
            </a:r>
          </a:p>
          <a:p>
            <a:r>
              <a:rPr lang="en-US" b="0" dirty="0">
                <a:solidFill>
                  <a:srgbClr val="FF8000"/>
                </a:solidFill>
              </a:rPr>
              <a:t>3</a:t>
            </a:r>
            <a:r>
              <a:rPr lang="en-US" b="0" dirty="0">
                <a:solidFill>
                  <a:srgbClr val="000000"/>
                </a:solidFill>
              </a:rPr>
              <a:t> </a:t>
            </a:r>
            <a:r>
              <a:rPr lang="en-US" b="0" dirty="0" err="1">
                <a:solidFill>
                  <a:srgbClr val="000000"/>
                </a:solidFill>
              </a:rPr>
              <a:t>cyl</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5.89</a:t>
            </a:r>
            <a:r>
              <a:rPr lang="en-US" b="0" dirty="0">
                <a:solidFill>
                  <a:srgbClr val="000000"/>
                </a:solidFill>
              </a:rPr>
              <a:t>  </a:t>
            </a:r>
            <a:r>
              <a:rPr lang="en-US" b="0" dirty="0">
                <a:solidFill>
                  <a:srgbClr val="FF8000"/>
                </a:solidFill>
              </a:rPr>
              <a:t>1.61</a:t>
            </a:r>
            <a:r>
              <a:rPr lang="en-US" b="0" dirty="0">
                <a:solidFill>
                  <a:srgbClr val="000000"/>
                </a:solidFill>
              </a:rPr>
              <a:t>    </a:t>
            </a:r>
            <a:r>
              <a:rPr lang="en-US" b="0" dirty="0">
                <a:solidFill>
                  <a:srgbClr val="FF8000"/>
                </a:solidFill>
              </a:rPr>
              <a:t>4</a:t>
            </a:r>
            <a:r>
              <a:rPr lang="en-US" b="0" dirty="0">
                <a:solidFill>
                  <a:srgbClr val="000000"/>
                </a:solidFill>
              </a:rPr>
              <a:t>      </a:t>
            </a:r>
            <a:r>
              <a:rPr lang="en-US" b="0" dirty="0">
                <a:solidFill>
                  <a:srgbClr val="FF8000"/>
                </a:solidFill>
              </a:rPr>
              <a:t>4</a:t>
            </a:r>
            <a:r>
              <a:rPr lang="en-US" b="0" dirty="0">
                <a:solidFill>
                  <a:srgbClr val="000000"/>
                </a:solidFill>
              </a:rPr>
              <a:t>      </a:t>
            </a:r>
            <a:r>
              <a:rPr lang="en-US" b="0" dirty="0">
                <a:solidFill>
                  <a:srgbClr val="FF8000"/>
                </a:solidFill>
              </a:rPr>
              <a:t>6</a:t>
            </a:r>
            <a:r>
              <a:rPr lang="en-US" b="0" dirty="0">
                <a:solidFill>
                  <a:srgbClr val="000000"/>
                </a:solidFill>
              </a:rPr>
              <a:t>      </a:t>
            </a:r>
            <a:r>
              <a:rPr lang="en-US" b="0" dirty="0">
                <a:solidFill>
                  <a:srgbClr val="FF8000"/>
                </a:solidFill>
              </a:rPr>
              <a:t>8</a:t>
            </a:r>
            <a:r>
              <a:rPr lang="en-US" b="0" dirty="0">
                <a:solidFill>
                  <a:srgbClr val="000000"/>
                </a:solidFill>
              </a:rPr>
              <a:t>       </a:t>
            </a:r>
            <a:r>
              <a:rPr lang="en-US" b="0" dirty="0">
                <a:solidFill>
                  <a:srgbClr val="FF8000"/>
                </a:solidFill>
              </a:rPr>
              <a:t>8</a:t>
            </a:r>
            <a:r>
              <a:rPr lang="en-US" b="0" dirty="0">
                <a:solidFill>
                  <a:srgbClr val="000000"/>
                </a:solidFill>
              </a:rPr>
              <a:t> </a:t>
            </a:r>
          </a:p>
          <a:p>
            <a:r>
              <a:rPr lang="en-US" b="0" dirty="0">
                <a:solidFill>
                  <a:srgbClr val="FF8000"/>
                </a:solidFill>
              </a:rPr>
              <a:t>4</a:t>
            </a:r>
            <a:r>
              <a:rPr lang="en-US" b="0" dirty="0">
                <a:solidFill>
                  <a:srgbClr val="000000"/>
                </a:solidFill>
              </a:rPr>
              <a:t> </a:t>
            </a:r>
            <a:r>
              <a:rPr lang="en-US" b="0" dirty="0" err="1">
                <a:solidFill>
                  <a:srgbClr val="000000"/>
                </a:solidFill>
              </a:rPr>
              <a:t>cty</a:t>
            </a:r>
            <a:r>
              <a:rPr lang="en-US" b="0" dirty="0">
                <a:solidFill>
                  <a:srgbClr val="000000"/>
                </a:solidFill>
              </a:rPr>
              <a:t>                   </a:t>
            </a:r>
            <a:r>
              <a:rPr lang="en-US" b="0" dirty="0">
                <a:solidFill>
                  <a:srgbClr val="FF8000"/>
                </a:solidFill>
              </a:rPr>
              <a:t>0</a:t>
            </a:r>
            <a:r>
              <a:rPr lang="en-US" b="0" dirty="0">
                <a:solidFill>
                  <a:srgbClr val="000000"/>
                </a:solidFill>
              </a:rPr>
              <a:t>             </a:t>
            </a:r>
            <a:r>
              <a:rPr lang="en-US" b="0" dirty="0">
                <a:solidFill>
                  <a:srgbClr val="FF8000"/>
                </a:solidFill>
              </a:rPr>
              <a:t>1</a:t>
            </a:r>
            <a:r>
              <a:rPr lang="en-US" b="0" dirty="0">
                <a:solidFill>
                  <a:srgbClr val="000000"/>
                </a:solidFill>
              </a:rPr>
              <a:t>   </a:t>
            </a:r>
            <a:r>
              <a:rPr lang="en-US" b="0" dirty="0">
                <a:solidFill>
                  <a:srgbClr val="FF8000"/>
                </a:solidFill>
              </a:rPr>
              <a:t>16.9</a:t>
            </a:r>
            <a:r>
              <a:rPr lang="en-US" b="0" dirty="0">
                <a:solidFill>
                  <a:srgbClr val="000000"/>
                </a:solidFill>
              </a:rPr>
              <a:t>   </a:t>
            </a:r>
            <a:r>
              <a:rPr lang="en-US" b="0" dirty="0">
                <a:solidFill>
                  <a:srgbClr val="FF8000"/>
                </a:solidFill>
              </a:rPr>
              <a:t>4.26</a:t>
            </a:r>
            <a:r>
              <a:rPr lang="en-US" b="0" dirty="0">
                <a:solidFill>
                  <a:srgbClr val="000000"/>
                </a:solidFill>
              </a:rPr>
              <a:t>    </a:t>
            </a:r>
            <a:r>
              <a:rPr lang="en-US" b="0" dirty="0">
                <a:solidFill>
                  <a:srgbClr val="FF8000"/>
                </a:solidFill>
              </a:rPr>
              <a:t>9</a:t>
            </a:r>
            <a:r>
              <a:rPr lang="en-US" b="0" dirty="0">
                <a:solidFill>
                  <a:srgbClr val="000000"/>
                </a:solidFill>
              </a:rPr>
              <a:t>     </a:t>
            </a:r>
            <a:r>
              <a:rPr lang="en-US" b="0" dirty="0">
                <a:solidFill>
                  <a:srgbClr val="FF8000"/>
                </a:solidFill>
              </a:rPr>
              <a:t>14</a:t>
            </a:r>
            <a:r>
              <a:rPr lang="en-US" b="0" dirty="0">
                <a:solidFill>
                  <a:srgbClr val="000000"/>
                </a:solidFill>
              </a:rPr>
              <a:t>     </a:t>
            </a:r>
            <a:r>
              <a:rPr lang="en-US" b="0" dirty="0">
                <a:solidFill>
                  <a:srgbClr val="FF8000"/>
                </a:solidFill>
              </a:rPr>
              <a:t>17</a:t>
            </a:r>
            <a:r>
              <a:rPr lang="en-US" b="0" dirty="0">
                <a:solidFill>
                  <a:srgbClr val="000000"/>
                </a:solidFill>
              </a:rPr>
              <a:t>     </a:t>
            </a:r>
            <a:r>
              <a:rPr lang="en-US" b="0" dirty="0">
                <a:solidFill>
                  <a:srgbClr val="FF8000"/>
                </a:solidFill>
              </a:rPr>
              <a:t>19</a:t>
            </a:r>
            <a:r>
              <a:rPr lang="en-US" b="0" dirty="0">
                <a:solidFill>
                  <a:srgbClr val="000000"/>
                </a:solidFill>
              </a:rPr>
              <a:t>      </a:t>
            </a:r>
            <a:r>
              <a:rPr lang="en-US" b="0" dirty="0">
                <a:solidFill>
                  <a:srgbClr val="FF8000"/>
                </a:solidFill>
              </a:rPr>
              <a:t>35</a:t>
            </a:r>
            <a:r>
              <a:rPr lang="en-US" b="0" dirty="0">
                <a:solidFill>
                  <a:srgbClr val="000000"/>
                </a:solidFill>
              </a:rPr>
              <a:t> </a:t>
            </a:r>
          </a:p>
          <a:p>
            <a:r>
              <a:rPr lang="pl-PL" b="0" dirty="0">
                <a:solidFill>
                  <a:srgbClr val="FF8000"/>
                </a:solidFill>
              </a:rPr>
              <a:t>5</a:t>
            </a:r>
            <a:r>
              <a:rPr lang="pl-PL" b="0" dirty="0">
                <a:solidFill>
                  <a:srgbClr val="000000"/>
                </a:solidFill>
              </a:rPr>
              <a:t> hwy                   </a:t>
            </a:r>
            <a:r>
              <a:rPr lang="pl-PL" b="0" dirty="0">
                <a:solidFill>
                  <a:srgbClr val="FF8000"/>
                </a:solidFill>
              </a:rPr>
              <a:t>0</a:t>
            </a:r>
            <a:r>
              <a:rPr lang="pl-PL" b="0" dirty="0">
                <a:solidFill>
                  <a:srgbClr val="000000"/>
                </a:solidFill>
              </a:rPr>
              <a:t>             </a:t>
            </a:r>
            <a:r>
              <a:rPr lang="pl-PL" b="0" dirty="0">
                <a:solidFill>
                  <a:srgbClr val="FF8000"/>
                </a:solidFill>
              </a:rPr>
              <a:t>1</a:t>
            </a:r>
            <a:r>
              <a:rPr lang="pl-PL" b="0" dirty="0">
                <a:solidFill>
                  <a:srgbClr val="000000"/>
                </a:solidFill>
              </a:rPr>
              <a:t>   </a:t>
            </a:r>
            <a:r>
              <a:rPr lang="pl-PL" b="0" dirty="0">
                <a:solidFill>
                  <a:srgbClr val="FF8000"/>
                </a:solidFill>
              </a:rPr>
              <a:t>23.4</a:t>
            </a:r>
            <a:r>
              <a:rPr lang="pl-PL" b="0" dirty="0">
                <a:solidFill>
                  <a:srgbClr val="000000"/>
                </a:solidFill>
              </a:rPr>
              <a:t>   </a:t>
            </a:r>
            <a:r>
              <a:rPr lang="pl-PL" b="0" dirty="0">
                <a:solidFill>
                  <a:srgbClr val="FF8000"/>
                </a:solidFill>
              </a:rPr>
              <a:t>5.95</a:t>
            </a:r>
            <a:r>
              <a:rPr lang="pl-PL" b="0" dirty="0">
                <a:solidFill>
                  <a:srgbClr val="000000"/>
                </a:solidFill>
              </a:rPr>
              <a:t>   </a:t>
            </a:r>
            <a:r>
              <a:rPr lang="pl-PL" b="0" dirty="0">
                <a:solidFill>
                  <a:srgbClr val="FF8000"/>
                </a:solidFill>
              </a:rPr>
              <a:t>12</a:t>
            </a:r>
            <a:r>
              <a:rPr lang="pl-PL" b="0" dirty="0">
                <a:solidFill>
                  <a:srgbClr val="000000"/>
                </a:solidFill>
              </a:rPr>
              <a:t>     </a:t>
            </a:r>
            <a:r>
              <a:rPr lang="pl-PL" b="0" dirty="0">
                <a:solidFill>
                  <a:srgbClr val="FF8000"/>
                </a:solidFill>
              </a:rPr>
              <a:t>18</a:t>
            </a:r>
            <a:r>
              <a:rPr lang="pl-PL" b="0" dirty="0">
                <a:solidFill>
                  <a:srgbClr val="000000"/>
                </a:solidFill>
              </a:rPr>
              <a:t>     </a:t>
            </a:r>
            <a:r>
              <a:rPr lang="pl-PL" b="0" dirty="0">
                <a:solidFill>
                  <a:srgbClr val="FF8000"/>
                </a:solidFill>
              </a:rPr>
              <a:t>24</a:t>
            </a:r>
            <a:r>
              <a:rPr lang="pl-PL" b="0" dirty="0">
                <a:solidFill>
                  <a:srgbClr val="000000"/>
                </a:solidFill>
              </a:rPr>
              <a:t>     </a:t>
            </a:r>
            <a:r>
              <a:rPr lang="pl-PL" b="0" dirty="0">
                <a:solidFill>
                  <a:srgbClr val="FF8000"/>
                </a:solidFill>
              </a:rPr>
              <a:t>27</a:t>
            </a:r>
            <a:r>
              <a:rPr lang="pl-PL" b="0" dirty="0">
                <a:solidFill>
                  <a:srgbClr val="000000"/>
                </a:solidFill>
              </a:rPr>
              <a:t>      </a:t>
            </a:r>
            <a:r>
              <a:rPr lang="pl-PL" b="0" dirty="0">
                <a:solidFill>
                  <a:srgbClr val="FF8000"/>
                </a:solidFill>
              </a:rPr>
              <a:t>44</a:t>
            </a:r>
            <a:r>
              <a:rPr lang="pl-PL" b="0" dirty="0">
                <a:solidFill>
                  <a:srgbClr val="000000"/>
                </a:solidFill>
              </a:rPr>
              <a:t> </a:t>
            </a:r>
            <a:endParaRPr lang="en-US" sz="1400" dirty="0"/>
          </a:p>
        </p:txBody>
      </p:sp>
    </p:spTree>
    <p:extLst>
      <p:ext uri="{BB962C8B-B14F-4D97-AF65-F5344CB8AC3E}">
        <p14:creationId xmlns:p14="http://schemas.microsoft.com/office/powerpoint/2010/main" val="332323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6B22AD0-2880-4B4C-8B05-3C7FD787297D}"/>
              </a:ext>
            </a:extLst>
          </p:cNvPr>
          <p:cNvSpPr>
            <a:spLocks noGrp="1"/>
          </p:cNvSpPr>
          <p:nvPr>
            <p:ph type="title"/>
          </p:nvPr>
        </p:nvSpPr>
        <p:spPr/>
        <p:txBody>
          <a:bodyPr/>
          <a:lstStyle/>
          <a:p>
            <a:r>
              <a:rPr lang="en-US" dirty="0"/>
              <a:t>Canvas</a:t>
            </a:r>
          </a:p>
        </p:txBody>
      </p:sp>
      <p:sp>
        <p:nvSpPr>
          <p:cNvPr id="12" name="Content Placeholder 11">
            <a:extLst>
              <a:ext uri="{FF2B5EF4-FFF2-40B4-BE49-F238E27FC236}">
                <a16:creationId xmlns:a16="http://schemas.microsoft.com/office/drawing/2014/main" id="{8D868EFE-D67C-4FAB-9351-89ABCDBAF1FA}"/>
              </a:ext>
            </a:extLst>
          </p:cNvPr>
          <p:cNvSpPr>
            <a:spLocks noGrp="1"/>
          </p:cNvSpPr>
          <p:nvPr>
            <p:ph sz="quarter" idx="14"/>
          </p:nvPr>
        </p:nvSpPr>
        <p:spPr/>
        <p:txBody>
          <a:bodyPr/>
          <a:lstStyle/>
          <a:p>
            <a:r>
              <a:rPr lang="en-US" sz="1600" dirty="0">
                <a:solidFill>
                  <a:srgbClr val="008000"/>
                </a:solidFill>
              </a:rPr>
              <a:t># blank canvas</a:t>
            </a:r>
            <a:endParaRPr lang="en-US" sz="1600" dirty="0">
              <a:solidFill>
                <a:srgbClr val="000000"/>
              </a:solidFill>
            </a:endParaRPr>
          </a:p>
          <a:p>
            <a:r>
              <a:rPr lang="en-US" sz="1600" dirty="0" err="1">
                <a:solidFill>
                  <a:srgbClr val="000000"/>
                </a:solidFill>
              </a:rPr>
              <a:t>ggplot</a:t>
            </a:r>
            <a:r>
              <a:rPr lang="en-US" sz="1600" b="1" dirty="0">
                <a:solidFill>
                  <a:srgbClr val="000080"/>
                </a:solidFill>
              </a:rPr>
              <a:t>(</a:t>
            </a:r>
            <a:r>
              <a:rPr lang="en-US" sz="1600" b="0" dirty="0">
                <a:solidFill>
                  <a:srgbClr val="8000FF"/>
                </a:solidFill>
              </a:rPr>
              <a:t>data</a:t>
            </a:r>
            <a:r>
              <a:rPr lang="en-US" sz="1600" b="0" dirty="0">
                <a:solidFill>
                  <a:srgbClr val="000000"/>
                </a:solidFill>
              </a:rPr>
              <a:t> </a:t>
            </a:r>
            <a:r>
              <a:rPr lang="en-US" sz="1600" b="1" dirty="0">
                <a:solidFill>
                  <a:srgbClr val="000080"/>
                </a:solidFill>
              </a:rPr>
              <a:t>=</a:t>
            </a:r>
            <a:r>
              <a:rPr lang="en-US" sz="1600" b="0" dirty="0">
                <a:solidFill>
                  <a:srgbClr val="000000"/>
                </a:solidFill>
              </a:rPr>
              <a:t> mpg</a:t>
            </a:r>
            <a:r>
              <a:rPr lang="en-US" sz="1600" b="1" dirty="0">
                <a:solidFill>
                  <a:srgbClr val="000080"/>
                </a:solidFill>
              </a:rPr>
              <a:t>)</a:t>
            </a:r>
            <a:endParaRPr lang="en-US" sz="1600" b="0" dirty="0">
              <a:solidFill>
                <a:srgbClr val="000000"/>
              </a:solidFill>
            </a:endParaRPr>
          </a:p>
          <a:p>
            <a:endParaRPr lang="en-US" sz="1600" b="0" dirty="0">
              <a:solidFill>
                <a:srgbClr val="000000"/>
              </a:solidFill>
            </a:endParaRPr>
          </a:p>
          <a:p>
            <a:endParaRPr lang="en-US" sz="1600" b="0" dirty="0">
              <a:solidFill>
                <a:srgbClr val="008000"/>
              </a:solidFill>
            </a:endParaRPr>
          </a:p>
          <a:p>
            <a:endParaRPr lang="en-US" dirty="0">
              <a:solidFill>
                <a:srgbClr val="008000"/>
              </a:solidFill>
            </a:endParaRPr>
          </a:p>
          <a:p>
            <a:endParaRPr lang="en-US" sz="1600" b="0" dirty="0">
              <a:solidFill>
                <a:srgbClr val="008000"/>
              </a:solidFill>
            </a:endParaRPr>
          </a:p>
          <a:p>
            <a:endParaRPr lang="en-US" dirty="0">
              <a:solidFill>
                <a:srgbClr val="008000"/>
              </a:solidFill>
            </a:endParaRPr>
          </a:p>
          <a:p>
            <a:endParaRPr lang="en-US" sz="1600" b="0" dirty="0">
              <a:solidFill>
                <a:srgbClr val="008000"/>
              </a:solidFill>
            </a:endParaRPr>
          </a:p>
          <a:p>
            <a:endParaRPr lang="en-US" dirty="0">
              <a:solidFill>
                <a:srgbClr val="008000"/>
              </a:solidFill>
            </a:endParaRPr>
          </a:p>
          <a:p>
            <a:endParaRPr lang="en-US" sz="1600" b="0" dirty="0">
              <a:solidFill>
                <a:srgbClr val="008000"/>
              </a:solidFill>
            </a:endParaRPr>
          </a:p>
          <a:p>
            <a:endParaRPr lang="en-US" dirty="0">
              <a:solidFill>
                <a:srgbClr val="008000"/>
              </a:solidFill>
            </a:endParaRPr>
          </a:p>
          <a:p>
            <a:r>
              <a:rPr lang="en-US" sz="1600" b="0" dirty="0">
                <a:solidFill>
                  <a:srgbClr val="008000"/>
                </a:solidFill>
              </a:rPr>
              <a:t># canvas with axes</a:t>
            </a:r>
            <a:endParaRPr lang="en-US" sz="1600" b="0" dirty="0">
              <a:solidFill>
                <a:srgbClr val="000000"/>
              </a:solidFill>
            </a:endParaRPr>
          </a:p>
          <a:p>
            <a:r>
              <a:rPr lang="en-US" sz="1600" b="0" dirty="0" err="1">
                <a:solidFill>
                  <a:srgbClr val="000000"/>
                </a:solidFill>
              </a:rPr>
              <a:t>ggplot</a:t>
            </a:r>
            <a:r>
              <a:rPr lang="en-US" sz="1600" b="1" dirty="0">
                <a:solidFill>
                  <a:srgbClr val="000080"/>
                </a:solidFill>
              </a:rPr>
              <a:t>(</a:t>
            </a:r>
            <a:r>
              <a:rPr lang="en-US" sz="1600" b="0" dirty="0">
                <a:solidFill>
                  <a:srgbClr val="8000FF"/>
                </a:solidFill>
              </a:rPr>
              <a:t>data</a:t>
            </a:r>
            <a:r>
              <a:rPr lang="en-US" sz="1600" b="0" dirty="0">
                <a:solidFill>
                  <a:srgbClr val="000000"/>
                </a:solidFill>
              </a:rPr>
              <a:t> </a:t>
            </a:r>
            <a:r>
              <a:rPr lang="en-US" sz="1600" b="1" dirty="0">
                <a:solidFill>
                  <a:srgbClr val="000080"/>
                </a:solidFill>
              </a:rPr>
              <a:t>=</a:t>
            </a:r>
            <a:r>
              <a:rPr lang="en-US" sz="1600" b="0" dirty="0">
                <a:solidFill>
                  <a:srgbClr val="000000"/>
                </a:solidFill>
              </a:rPr>
              <a:t> mpg, </a:t>
            </a:r>
            <a:r>
              <a:rPr lang="en-US" sz="1600" b="0" dirty="0" err="1">
                <a:solidFill>
                  <a:srgbClr val="000000"/>
                </a:solidFill>
              </a:rPr>
              <a:t>aes</a:t>
            </a:r>
            <a:r>
              <a:rPr lang="en-US" sz="1600" b="1" dirty="0">
                <a:solidFill>
                  <a:srgbClr val="000080"/>
                </a:solidFill>
              </a:rPr>
              <a:t>(</a:t>
            </a:r>
            <a:r>
              <a:rPr lang="en-US" sz="1600" b="0" dirty="0">
                <a:solidFill>
                  <a:srgbClr val="000000"/>
                </a:solidFill>
              </a:rPr>
              <a:t>x </a:t>
            </a:r>
            <a:r>
              <a:rPr lang="en-US" sz="1600" b="1" dirty="0">
                <a:solidFill>
                  <a:srgbClr val="000080"/>
                </a:solidFill>
              </a:rPr>
              <a:t>=</a:t>
            </a:r>
            <a:r>
              <a:rPr lang="en-US" sz="1600" b="0" dirty="0">
                <a:solidFill>
                  <a:srgbClr val="000000"/>
                </a:solidFill>
              </a:rPr>
              <a:t> </a:t>
            </a:r>
            <a:r>
              <a:rPr lang="en-US" sz="1600" b="0" dirty="0" err="1">
                <a:solidFill>
                  <a:srgbClr val="000000"/>
                </a:solidFill>
              </a:rPr>
              <a:t>displ</a:t>
            </a:r>
            <a:r>
              <a:rPr lang="en-US" sz="1600" b="0" dirty="0">
                <a:solidFill>
                  <a:srgbClr val="000000"/>
                </a:solidFill>
              </a:rPr>
              <a:t>, y </a:t>
            </a:r>
            <a:r>
              <a:rPr lang="en-US" sz="1600" b="1" dirty="0">
                <a:solidFill>
                  <a:srgbClr val="000080"/>
                </a:solidFill>
              </a:rPr>
              <a:t>=</a:t>
            </a:r>
            <a:r>
              <a:rPr lang="en-US" sz="1600" b="0" dirty="0">
                <a:solidFill>
                  <a:srgbClr val="000000"/>
                </a:solidFill>
              </a:rPr>
              <a:t> </a:t>
            </a:r>
            <a:r>
              <a:rPr lang="en-US" sz="1600" b="0" dirty="0" err="1">
                <a:solidFill>
                  <a:srgbClr val="000000"/>
                </a:solidFill>
              </a:rPr>
              <a:t>hwy</a:t>
            </a:r>
            <a:r>
              <a:rPr lang="en-US" sz="1600" b="1" dirty="0">
                <a:solidFill>
                  <a:srgbClr val="000080"/>
                </a:solidFill>
              </a:rPr>
              <a:t>))</a:t>
            </a:r>
            <a:endParaRPr lang="en-US" sz="1600" b="0" dirty="0">
              <a:solidFill>
                <a:srgbClr val="000000"/>
              </a:solidFill>
            </a:endParaRPr>
          </a:p>
          <a:p>
            <a:endParaRPr lang="en-US" dirty="0"/>
          </a:p>
        </p:txBody>
      </p:sp>
      <p:pic>
        <p:nvPicPr>
          <p:cNvPr id="15" name="Content Placeholder 14">
            <a:extLst>
              <a:ext uri="{FF2B5EF4-FFF2-40B4-BE49-F238E27FC236}">
                <a16:creationId xmlns:a16="http://schemas.microsoft.com/office/drawing/2014/main" id="{E4F60A2F-A20B-4D53-84C9-F20A6F63C296}"/>
              </a:ext>
            </a:extLst>
          </p:cNvPr>
          <p:cNvPicPr>
            <a:picLocks noGrp="1" noChangeAspect="1"/>
          </p:cNvPicPr>
          <p:nvPr>
            <p:ph sz="quarter" idx="15"/>
          </p:nvPr>
        </p:nvPicPr>
        <p:blipFill>
          <a:blip r:embed="rId3"/>
          <a:stretch>
            <a:fillRect/>
          </a:stretch>
        </p:blipFill>
        <p:spPr>
          <a:xfrm>
            <a:off x="7191300" y="1066799"/>
            <a:ext cx="3598349" cy="2422525"/>
          </a:xfrm>
          <a:prstGeom prst="rect">
            <a:avLst/>
          </a:prstGeom>
        </p:spPr>
      </p:pic>
      <p:pic>
        <p:nvPicPr>
          <p:cNvPr id="14" name="Content Placeholder 13">
            <a:extLst>
              <a:ext uri="{FF2B5EF4-FFF2-40B4-BE49-F238E27FC236}">
                <a16:creationId xmlns:a16="http://schemas.microsoft.com/office/drawing/2014/main" id="{36E19BDF-322B-4934-B96A-83A226486261}"/>
              </a:ext>
            </a:extLst>
          </p:cNvPr>
          <p:cNvPicPr>
            <a:picLocks noGrp="1" noChangeAspect="1"/>
          </p:cNvPicPr>
          <p:nvPr>
            <p:ph sz="quarter" idx="16"/>
          </p:nvPr>
        </p:nvPicPr>
        <p:blipFill>
          <a:blip r:embed="rId4"/>
          <a:stretch>
            <a:fillRect/>
          </a:stretch>
        </p:blipFill>
        <p:spPr>
          <a:xfrm>
            <a:off x="7191300" y="3698874"/>
            <a:ext cx="3635525" cy="2425700"/>
          </a:xfrm>
          <a:prstGeom prst="rect">
            <a:avLst/>
          </a:prstGeom>
        </p:spPr>
      </p:pic>
    </p:spTree>
    <p:extLst>
      <p:ext uri="{BB962C8B-B14F-4D97-AF65-F5344CB8AC3E}">
        <p14:creationId xmlns:p14="http://schemas.microsoft.com/office/powerpoint/2010/main" val="27229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AA006-D763-49E8-8244-EF22D5C2E139}"/>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4059DCA8-9E73-48E4-A1A9-044E3020FD5C}"/>
              </a:ext>
            </a:extLst>
          </p:cNvPr>
          <p:cNvSpPr>
            <a:spLocks noGrp="1"/>
          </p:cNvSpPr>
          <p:nvPr>
            <p:ph type="body" sz="quarter" idx="10"/>
          </p:nvPr>
        </p:nvSpPr>
        <p:spPr/>
        <p:txBody>
          <a:bodyPr/>
          <a:lstStyle/>
          <a:p>
            <a:r>
              <a:rPr lang="en-US" dirty="0"/>
              <a:t>Geom</a:t>
            </a:r>
          </a:p>
        </p:txBody>
      </p:sp>
      <p:sp>
        <p:nvSpPr>
          <p:cNvPr id="4" name="Oval 3">
            <a:hlinkClick r:id="rId2" action="ppaction://hlinksldjump"/>
            <a:extLst>
              <a:ext uri="{FF2B5EF4-FFF2-40B4-BE49-F238E27FC236}">
                <a16:creationId xmlns:a16="http://schemas.microsoft.com/office/drawing/2014/main" id="{4385B6B0-2ACD-47F7-A8E0-0FC208347766}"/>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6562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7AEBC4-B5DA-442C-88DF-1199FAB67276}"/>
              </a:ext>
            </a:extLst>
          </p:cNvPr>
          <p:cNvSpPr>
            <a:spLocks noGrp="1"/>
          </p:cNvSpPr>
          <p:nvPr>
            <p:ph type="title"/>
          </p:nvPr>
        </p:nvSpPr>
        <p:spPr/>
        <p:txBody>
          <a:bodyPr/>
          <a:lstStyle/>
          <a:p>
            <a:r>
              <a:rPr lang="en-US" dirty="0" err="1">
                <a:latin typeface="Consolas" panose="020B0609020204030204" pitchFamily="49" charset="0"/>
              </a:rPr>
              <a:t>geom</a:t>
            </a:r>
            <a:r>
              <a:rPr lang="en-US" dirty="0" err="1"/>
              <a:t>s</a:t>
            </a:r>
            <a:endParaRPr lang="en-US" dirty="0"/>
          </a:p>
        </p:txBody>
      </p:sp>
      <p:sp>
        <p:nvSpPr>
          <p:cNvPr id="7" name="Content Placeholder 6">
            <a:extLst>
              <a:ext uri="{FF2B5EF4-FFF2-40B4-BE49-F238E27FC236}">
                <a16:creationId xmlns:a16="http://schemas.microsoft.com/office/drawing/2014/main" id="{86144713-E09A-4BA9-9992-BDBBE9D67E5C}"/>
              </a:ext>
            </a:extLst>
          </p:cNvPr>
          <p:cNvSpPr>
            <a:spLocks noGrp="1"/>
          </p:cNvSpPr>
          <p:nvPr>
            <p:ph sz="quarter" idx="13"/>
          </p:nvPr>
        </p:nvSpPr>
        <p:spPr/>
        <p:txBody>
          <a:bodyPr/>
          <a:lstStyle/>
          <a:p>
            <a:r>
              <a:rPr lang="en-US" dirty="0"/>
              <a:t>We display data with geometric shapes</a:t>
            </a:r>
          </a:p>
          <a:p>
            <a:r>
              <a:rPr lang="en-US" dirty="0"/>
              <a:t>Almost 40 built-in </a:t>
            </a:r>
            <a:r>
              <a:rPr lang="en-US" dirty="0" err="1">
                <a:latin typeface="Consolas" panose="020B0609020204030204" pitchFamily="49" charset="0"/>
              </a:rPr>
              <a:t>geom</a:t>
            </a:r>
            <a:r>
              <a:rPr lang="en-US" dirty="0" err="1"/>
              <a:t>s</a:t>
            </a:r>
            <a:r>
              <a:rPr lang="en-US" dirty="0"/>
              <a:t> (with many more offered by other pkgs)</a:t>
            </a:r>
          </a:p>
          <a:p>
            <a:r>
              <a:rPr lang="en-US" dirty="0"/>
              <a:t>All </a:t>
            </a:r>
            <a:r>
              <a:rPr lang="en-US" dirty="0" err="1">
                <a:latin typeface="Consolas" panose="020B0609020204030204" pitchFamily="49" charset="0"/>
              </a:rPr>
              <a:t>geom</a:t>
            </a:r>
            <a:r>
              <a:rPr lang="en-US" dirty="0"/>
              <a:t> functions start with </a:t>
            </a:r>
            <a:r>
              <a:rPr lang="en-US" dirty="0" err="1">
                <a:solidFill>
                  <a:schemeClr val="accent1"/>
                </a:solidFill>
                <a:latin typeface="Source Code Pro" panose="020B0509030403020204" pitchFamily="49" charset="0"/>
                <a:ea typeface="Source Code Pro" panose="020B0509030403020204" pitchFamily="49" charset="0"/>
              </a:rPr>
              <a:t>geom</a:t>
            </a:r>
            <a:r>
              <a:rPr lang="en-US" dirty="0">
                <a:solidFill>
                  <a:schemeClr val="accent1"/>
                </a:solidFill>
                <a:latin typeface="Source Code Pro" panose="020B0509030403020204" pitchFamily="49" charset="0"/>
                <a:ea typeface="Source Code Pro" panose="020B0509030403020204" pitchFamily="49" charset="0"/>
              </a:rPr>
              <a:t>_</a:t>
            </a:r>
          </a:p>
          <a:p>
            <a:r>
              <a:rPr lang="en-US" dirty="0"/>
              <a:t>Check documentation: </a:t>
            </a:r>
            <a:r>
              <a:rPr lang="en-US" dirty="0">
                <a:hlinkClick r:id="rId2"/>
              </a:rPr>
              <a:t>https://ggplot2.tidyverse.org/reference/</a:t>
            </a:r>
            <a:r>
              <a:rPr lang="en-US" dirty="0"/>
              <a:t> </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2191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61F9709-9828-4BB4-AB21-B6055CFE67E2}"/>
              </a:ext>
            </a:extLst>
          </p:cNvPr>
          <p:cNvSpPr>
            <a:spLocks noGrp="1"/>
          </p:cNvSpPr>
          <p:nvPr>
            <p:ph type="title"/>
          </p:nvPr>
        </p:nvSpPr>
        <p:spPr/>
        <p:txBody>
          <a:bodyPr/>
          <a:lstStyle/>
          <a:p>
            <a:r>
              <a:rPr lang="en-US" dirty="0"/>
              <a:t>Some common </a:t>
            </a:r>
            <a:r>
              <a:rPr lang="en-US" dirty="0" err="1">
                <a:latin typeface="Source Code Pro" panose="020B0509030403020204" pitchFamily="49" charset="0"/>
                <a:ea typeface="Source Code Pro" panose="020B0509030403020204" pitchFamily="49" charset="0"/>
              </a:rPr>
              <a:t>geom</a:t>
            </a:r>
            <a:r>
              <a:rPr lang="en-US" dirty="0" err="1"/>
              <a:t>s</a:t>
            </a:r>
            <a:endParaRPr lang="en-US" dirty="0"/>
          </a:p>
        </p:txBody>
      </p:sp>
      <p:graphicFrame>
        <p:nvGraphicFramePr>
          <p:cNvPr id="7" name="Content Placeholder 6">
            <a:extLst>
              <a:ext uri="{FF2B5EF4-FFF2-40B4-BE49-F238E27FC236}">
                <a16:creationId xmlns:a16="http://schemas.microsoft.com/office/drawing/2014/main" id="{85411517-3475-453B-AC28-8EE46B9144B0}"/>
              </a:ext>
            </a:extLst>
          </p:cNvPr>
          <p:cNvGraphicFramePr>
            <a:graphicFrameLocks noGrp="1"/>
          </p:cNvGraphicFramePr>
          <p:nvPr>
            <p:ph sz="quarter" idx="13"/>
            <p:extLst>
              <p:ext uri="{D42A27DB-BD31-4B8C-83A1-F6EECF244321}">
                <p14:modId xmlns:p14="http://schemas.microsoft.com/office/powerpoint/2010/main" val="3550088149"/>
              </p:ext>
            </p:extLst>
          </p:nvPr>
        </p:nvGraphicFramePr>
        <p:xfrm>
          <a:off x="471438" y="721270"/>
          <a:ext cx="11720562" cy="6114800"/>
        </p:xfrm>
        <a:graphic>
          <a:graphicData uri="http://schemas.openxmlformats.org/drawingml/2006/table">
            <a:tbl>
              <a:tblPr bandRow="1">
                <a:tableStyleId>{46F890A9-2807-4EBB-B81D-B2AA78EC7F39}</a:tableStyleId>
              </a:tblPr>
              <a:tblGrid>
                <a:gridCol w="575126">
                  <a:extLst>
                    <a:ext uri="{9D8B030D-6E8A-4147-A177-3AD203B41FA5}">
                      <a16:colId xmlns:a16="http://schemas.microsoft.com/office/drawing/2014/main" val="1938660125"/>
                    </a:ext>
                  </a:extLst>
                </a:gridCol>
                <a:gridCol w="5067365">
                  <a:extLst>
                    <a:ext uri="{9D8B030D-6E8A-4147-A177-3AD203B41FA5}">
                      <a16:colId xmlns:a16="http://schemas.microsoft.com/office/drawing/2014/main" val="1398954632"/>
                    </a:ext>
                  </a:extLst>
                </a:gridCol>
                <a:gridCol w="6078071">
                  <a:extLst>
                    <a:ext uri="{9D8B030D-6E8A-4147-A177-3AD203B41FA5}">
                      <a16:colId xmlns:a16="http://schemas.microsoft.com/office/drawing/2014/main" val="2768385689"/>
                    </a:ext>
                  </a:extLst>
                </a:gridCol>
              </a:tblGrid>
              <a:tr h="764350">
                <a:tc>
                  <a:txBody>
                    <a:bodyPr/>
                    <a:lstStyle/>
                    <a:p>
                      <a:pPr marL="0" marR="0">
                        <a:lnSpc>
                          <a:spcPct val="107000"/>
                        </a:lnSpc>
                        <a:spcBef>
                          <a:spcPts val="0"/>
                        </a:spcBef>
                        <a:spcAft>
                          <a:spcPts val="800"/>
                        </a:spcAft>
                      </a:pPr>
                      <a:endParaRPr lang="en-US"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de-DE" sz="2000" u="none" dirty="0">
                          <a:solidFill>
                            <a:srgbClr val="C00000"/>
                          </a:solidFill>
                          <a:effectLst/>
                          <a:latin typeface="Source Code Pro" panose="020B0509030403020204" pitchFamily="49" charset="0"/>
                          <a:ea typeface="Source Code Pro" panose="020B0509030403020204" pitchFamily="49" charset="0"/>
                        </a:rPr>
                        <a:t>geom_abline()</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de-DE" sz="2000" u="none" dirty="0">
                          <a:solidFill>
                            <a:srgbClr val="C00000"/>
                          </a:solidFill>
                          <a:effectLst/>
                          <a:latin typeface="Source Code Pro" panose="020B0509030403020204" pitchFamily="49" charset="0"/>
                          <a:ea typeface="Source Code Pro" panose="020B0509030403020204" pitchFamily="49" charset="0"/>
                        </a:rPr>
                        <a:t>geom_hline()</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dirty="0">
                          <a:effectLst/>
                        </a:rPr>
                        <a:t>Reference lines: horizontal, vertical, and diagonal</a:t>
                      </a:r>
                      <a:endParaRPr lang="en-US" sz="20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4133450140"/>
                  </a:ext>
                </a:extLst>
              </a:tr>
              <a:tr h="764350">
                <a:tc>
                  <a:txBody>
                    <a:bodyPr/>
                    <a:lstStyle/>
                    <a:p>
                      <a:pPr marL="0" marR="0">
                        <a:lnSpc>
                          <a:spcPct val="107000"/>
                        </a:lnSpc>
                        <a:spcBef>
                          <a:spcPts val="0"/>
                        </a:spcBef>
                        <a:spcAft>
                          <a:spcPts val="800"/>
                        </a:spcAft>
                      </a:pPr>
                      <a:endParaRPr lang="en-US"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geom_bar</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geom_col</a:t>
                      </a:r>
                      <a:r>
                        <a:rPr lang="en-US" sz="2000" u="none" dirty="0">
                          <a:solidFill>
                            <a:srgbClr val="C00000"/>
                          </a:solidFill>
                          <a:effectLst/>
                          <a:latin typeface="Source Code Pro" panose="020B0509030403020204" pitchFamily="49" charset="0"/>
                          <a:ea typeface="Source Code Pro" panose="020B0509030403020204" pitchFamily="49" charset="0"/>
                        </a:rPr>
                        <a:t>()</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dirty="0">
                          <a:effectLst/>
                        </a:rPr>
                        <a:t>Bar charts</a:t>
                      </a:r>
                      <a:endParaRPr lang="en-US" sz="20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2699239549"/>
                  </a:ext>
                </a:extLst>
              </a:tr>
              <a:tr h="764350">
                <a:tc>
                  <a:txBody>
                    <a:bodyPr/>
                    <a:lstStyle/>
                    <a:p>
                      <a:pPr marL="0" marR="0">
                        <a:lnSpc>
                          <a:spcPct val="107000"/>
                        </a:lnSpc>
                        <a:spcBef>
                          <a:spcPts val="0"/>
                        </a:spcBef>
                        <a:spcAft>
                          <a:spcPts val="800"/>
                        </a:spcAft>
                      </a:pPr>
                      <a:endParaRPr lang="en-US"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geom_boxplot</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stat_boxplot</a:t>
                      </a:r>
                      <a:r>
                        <a:rPr lang="en-US" sz="2000" u="none" dirty="0">
                          <a:solidFill>
                            <a:srgbClr val="C00000"/>
                          </a:solidFill>
                          <a:effectLst/>
                          <a:latin typeface="Source Code Pro" panose="020B0509030403020204" pitchFamily="49" charset="0"/>
                          <a:ea typeface="Source Code Pro" panose="020B0509030403020204" pitchFamily="49" charset="0"/>
                        </a:rPr>
                        <a:t>()</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a:effectLst/>
                        </a:rPr>
                        <a:t>A box and whiskers plot (in the style of Tukey)</a:t>
                      </a:r>
                      <a:endParaRPr lang="en-US" sz="20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1443491617"/>
                  </a:ext>
                </a:extLst>
              </a:tr>
              <a:tr h="764350">
                <a:tc>
                  <a:txBody>
                    <a:bodyPr/>
                    <a:lstStyle/>
                    <a:p>
                      <a:pPr marL="0" marR="0">
                        <a:lnSpc>
                          <a:spcPct val="107000"/>
                        </a:lnSpc>
                        <a:spcBef>
                          <a:spcPts val="0"/>
                        </a:spcBef>
                        <a:spcAft>
                          <a:spcPts val="800"/>
                        </a:spcAft>
                      </a:pPr>
                      <a:endParaRPr lang="en-US"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geom_density</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stat_density</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dirty="0">
                          <a:effectLst/>
                        </a:rPr>
                        <a:t>Smoothed density estimates</a:t>
                      </a:r>
                      <a:endParaRPr lang="en-US" sz="20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4118418574"/>
                  </a:ext>
                </a:extLst>
              </a:tr>
              <a:tr h="764350">
                <a:tc>
                  <a:txBody>
                    <a:bodyPr/>
                    <a:lstStyle/>
                    <a:p>
                      <a:pPr marL="0" marR="0">
                        <a:lnSpc>
                          <a:spcPct val="107000"/>
                        </a:lnSpc>
                        <a:spcBef>
                          <a:spcPts val="0"/>
                        </a:spcBef>
                        <a:spcAft>
                          <a:spcPts val="800"/>
                        </a:spcAft>
                      </a:pPr>
                      <a:endParaRPr lang="en-US"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geom_histogram</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stat_bin</a:t>
                      </a:r>
                      <a:r>
                        <a:rPr lang="en-US" sz="2000" u="none" dirty="0">
                          <a:solidFill>
                            <a:srgbClr val="C00000"/>
                          </a:solidFill>
                          <a:effectLst/>
                          <a:latin typeface="Source Code Pro" panose="020B0509030403020204" pitchFamily="49" charset="0"/>
                          <a:ea typeface="Source Code Pro" panose="020B0509030403020204" pitchFamily="49" charset="0"/>
                        </a:rPr>
                        <a:t>()</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a:effectLst/>
                        </a:rPr>
                        <a:t>Histograms and frequency polygons</a:t>
                      </a:r>
                      <a:endParaRPr lang="en-US" sz="20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543659584"/>
                  </a:ext>
                </a:extLst>
              </a:tr>
              <a:tr h="764350">
                <a:tc>
                  <a:txBody>
                    <a:bodyPr/>
                    <a:lstStyle/>
                    <a:p>
                      <a:pPr marL="0" marR="0">
                        <a:lnSpc>
                          <a:spcPct val="107000"/>
                        </a:lnSpc>
                        <a:spcBef>
                          <a:spcPts val="0"/>
                        </a:spcBef>
                        <a:spcAft>
                          <a:spcPts val="800"/>
                        </a:spcAft>
                      </a:pPr>
                      <a:endParaRPr lang="en-US" sz="18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geom_point</a:t>
                      </a:r>
                      <a:r>
                        <a:rPr lang="en-US" sz="2000" u="none" dirty="0">
                          <a:solidFill>
                            <a:srgbClr val="C00000"/>
                          </a:solidFill>
                          <a:effectLst/>
                          <a:latin typeface="Source Code Pro" panose="020B0509030403020204" pitchFamily="49" charset="0"/>
                          <a:ea typeface="Source Code Pro" panose="020B0509030403020204" pitchFamily="49" charset="0"/>
                        </a:rPr>
                        <a:t>()</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a:effectLst/>
                        </a:rPr>
                        <a:t>Points</a:t>
                      </a:r>
                      <a:endParaRPr lang="en-US" sz="200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426342449"/>
                  </a:ext>
                </a:extLst>
              </a:tr>
              <a:tr h="764350">
                <a:tc>
                  <a:txBody>
                    <a:bodyPr/>
                    <a:lstStyle/>
                    <a:p>
                      <a:pPr marL="0" marR="0">
                        <a:lnSpc>
                          <a:spcPct val="107000"/>
                        </a:lnSpc>
                        <a:spcBef>
                          <a:spcPts val="0"/>
                        </a:spcBef>
                        <a:spcAft>
                          <a:spcPts val="800"/>
                        </a:spcAft>
                      </a:pPr>
                      <a:endParaRPr lang="en-US"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geom_smooth</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stat_smooth</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dirty="0">
                          <a:effectLst/>
                        </a:rPr>
                        <a:t>Smoothed conditional means</a:t>
                      </a:r>
                      <a:endParaRPr lang="en-US" sz="20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3160535706"/>
                  </a:ext>
                </a:extLst>
              </a:tr>
              <a:tr h="764350">
                <a:tc>
                  <a:txBody>
                    <a:bodyPr/>
                    <a:lstStyle/>
                    <a:p>
                      <a:pPr marL="0" marR="0">
                        <a:lnSpc>
                          <a:spcPct val="107000"/>
                        </a:lnSpc>
                        <a:spcBef>
                          <a:spcPts val="0"/>
                        </a:spcBef>
                        <a:spcAft>
                          <a:spcPts val="800"/>
                        </a:spcAft>
                      </a:pPr>
                      <a:endParaRPr lang="en-US" sz="18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tc>
                <a:tc>
                  <a:txBody>
                    <a:bodyPr/>
                    <a:lstStyle/>
                    <a:p>
                      <a:pPr marL="0" marR="0" algn="r">
                        <a:lnSpc>
                          <a:spcPct val="107000"/>
                        </a:lnSpc>
                        <a:spcBef>
                          <a:spcPts val="0"/>
                        </a:spcBef>
                        <a:spcAft>
                          <a:spcPts val="800"/>
                        </a:spcAft>
                      </a:pPr>
                      <a:r>
                        <a:rPr lang="en-US" sz="2000" u="none" dirty="0" err="1">
                          <a:solidFill>
                            <a:srgbClr val="C00000"/>
                          </a:solidFill>
                          <a:effectLst/>
                          <a:latin typeface="Source Code Pro" panose="020B0509030403020204" pitchFamily="49" charset="0"/>
                          <a:ea typeface="Source Code Pro" panose="020B0509030403020204" pitchFamily="49" charset="0"/>
                        </a:rPr>
                        <a:t>geom_label</a:t>
                      </a:r>
                      <a:r>
                        <a:rPr lang="en-US" sz="2000" u="none" dirty="0">
                          <a:solidFill>
                            <a:srgbClr val="C00000"/>
                          </a:solidFill>
                          <a:effectLst/>
                          <a:latin typeface="Source Code Pro" panose="020B0509030403020204" pitchFamily="49" charset="0"/>
                          <a:ea typeface="Source Code Pro" panose="020B0509030403020204" pitchFamily="49" charset="0"/>
                        </a:rPr>
                        <a:t>() </a:t>
                      </a:r>
                      <a:r>
                        <a:rPr lang="en-US" sz="2000" u="none" dirty="0" err="1">
                          <a:solidFill>
                            <a:srgbClr val="C00000"/>
                          </a:solidFill>
                          <a:effectLst/>
                          <a:latin typeface="Source Code Pro" panose="020B0509030403020204" pitchFamily="49" charset="0"/>
                          <a:ea typeface="Source Code Pro" panose="020B0509030403020204" pitchFamily="49" charset="0"/>
                        </a:rPr>
                        <a:t>geom_text</a:t>
                      </a:r>
                      <a:r>
                        <a:rPr lang="en-US" sz="2000" u="none" dirty="0">
                          <a:solidFill>
                            <a:srgbClr val="C00000"/>
                          </a:solidFill>
                          <a:effectLst/>
                          <a:latin typeface="Source Code Pro" panose="020B0509030403020204" pitchFamily="49" charset="0"/>
                          <a:ea typeface="Source Code Pro" panose="020B0509030403020204" pitchFamily="49" charset="0"/>
                        </a:rPr>
                        <a:t>()</a:t>
                      </a:r>
                      <a:r>
                        <a:rPr lang="en-US" sz="3200" u="none" dirty="0">
                          <a:solidFill>
                            <a:srgbClr val="C00000"/>
                          </a:solidFill>
                          <a:effectLst/>
                          <a:latin typeface="Source Code Pro" panose="020B0509030403020204" pitchFamily="49" charset="0"/>
                          <a:ea typeface="Source Code Pro" panose="020B0509030403020204" pitchFamily="49" charset="0"/>
                        </a:rPr>
                        <a:t> </a:t>
                      </a:r>
                      <a:endParaRPr lang="en-US" sz="2800" u="none" dirty="0">
                        <a:solidFill>
                          <a:srgbClr val="C00000"/>
                        </a:solidFill>
                        <a:effectLst/>
                        <a:latin typeface="Source Code Pro" panose="020B0509030403020204" pitchFamily="49" charset="0"/>
                        <a:ea typeface="Source Code Pro" panose="020B0509030403020204" pitchFamily="49" charset="0"/>
                        <a:cs typeface="Helvetica" panose="020B0604020202020204" pitchFamily="34" charset="0"/>
                      </a:endParaRPr>
                    </a:p>
                  </a:txBody>
                  <a:tcPr marL="68580" marR="68580" marT="0" marB="0" anchor="ctr"/>
                </a:tc>
                <a:tc>
                  <a:txBody>
                    <a:bodyPr/>
                    <a:lstStyle/>
                    <a:p>
                      <a:pPr marL="0" marR="0">
                        <a:lnSpc>
                          <a:spcPct val="107000"/>
                        </a:lnSpc>
                        <a:spcBef>
                          <a:spcPts val="0"/>
                        </a:spcBef>
                        <a:spcAft>
                          <a:spcPts val="800"/>
                        </a:spcAft>
                      </a:pPr>
                      <a:r>
                        <a:rPr lang="en-US" sz="2400" dirty="0">
                          <a:effectLst/>
                        </a:rPr>
                        <a:t>Text</a:t>
                      </a:r>
                      <a:endParaRPr lang="en-US" sz="2000" dirty="0">
                        <a:effectLst/>
                        <a:latin typeface="Helvetica" panose="020B0604020202020204" pitchFamily="34" charset="0"/>
                        <a:ea typeface="Calibri" panose="020F0502020204030204" pitchFamily="34" charset="0"/>
                        <a:cs typeface="Helvetica" panose="020B0604020202020204" pitchFamily="34" charset="0"/>
                      </a:endParaRPr>
                    </a:p>
                  </a:txBody>
                  <a:tcPr marL="68580" marR="68580" marT="0" marB="0" anchor="ctr"/>
                </a:tc>
                <a:extLst>
                  <a:ext uri="{0D108BD9-81ED-4DB2-BD59-A6C34878D82A}">
                    <a16:rowId xmlns:a16="http://schemas.microsoft.com/office/drawing/2014/main" val="3217332782"/>
                  </a:ext>
                </a:extLst>
              </a:tr>
            </a:tbl>
          </a:graphicData>
        </a:graphic>
      </p:graphicFrame>
      <p:pic>
        <p:nvPicPr>
          <p:cNvPr id="28" name="Picture 27">
            <a:hlinkClick r:id="rId2"/>
            <a:extLst>
              <a:ext uri="{FF2B5EF4-FFF2-40B4-BE49-F238E27FC236}">
                <a16:creationId xmlns:a16="http://schemas.microsoft.com/office/drawing/2014/main" id="{7621F73B-0FA1-4387-A738-3918D55AA7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71442" y="6093805"/>
            <a:ext cx="738987" cy="738987"/>
          </a:xfrm>
          <a:prstGeom prst="rect">
            <a:avLst/>
          </a:prstGeom>
          <a:noFill/>
          <a:ln>
            <a:noFill/>
          </a:ln>
        </p:spPr>
      </p:pic>
      <p:pic>
        <p:nvPicPr>
          <p:cNvPr id="29" name="Picture 28">
            <a:hlinkClick r:id="rId4"/>
            <a:extLst>
              <a:ext uri="{FF2B5EF4-FFF2-40B4-BE49-F238E27FC236}">
                <a16:creationId xmlns:a16="http://schemas.microsoft.com/office/drawing/2014/main" id="{52145459-0B8D-4A6E-8934-199865F4B73A}"/>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71442" y="5336366"/>
            <a:ext cx="738987" cy="738987"/>
          </a:xfrm>
          <a:prstGeom prst="rect">
            <a:avLst/>
          </a:prstGeom>
          <a:noFill/>
          <a:ln>
            <a:noFill/>
          </a:ln>
        </p:spPr>
      </p:pic>
      <p:pic>
        <p:nvPicPr>
          <p:cNvPr id="30" name="Picture 29">
            <a:hlinkClick r:id="rId6"/>
            <a:extLst>
              <a:ext uri="{FF2B5EF4-FFF2-40B4-BE49-F238E27FC236}">
                <a16:creationId xmlns:a16="http://schemas.microsoft.com/office/drawing/2014/main" id="{724AC392-6B20-49A4-8C40-877CE8D462FE}"/>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71439" y="4567490"/>
            <a:ext cx="738987" cy="738987"/>
          </a:xfrm>
          <a:prstGeom prst="rect">
            <a:avLst/>
          </a:prstGeom>
          <a:noFill/>
          <a:ln>
            <a:noFill/>
          </a:ln>
        </p:spPr>
      </p:pic>
      <p:pic>
        <p:nvPicPr>
          <p:cNvPr id="31" name="Picture 30">
            <a:hlinkClick r:id="rId8"/>
            <a:extLst>
              <a:ext uri="{FF2B5EF4-FFF2-40B4-BE49-F238E27FC236}">
                <a16:creationId xmlns:a16="http://schemas.microsoft.com/office/drawing/2014/main" id="{9616E000-A7BF-4B87-8BB9-5E318F082200}"/>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471443" y="3804147"/>
            <a:ext cx="738987" cy="738987"/>
          </a:xfrm>
          <a:prstGeom prst="rect">
            <a:avLst/>
          </a:prstGeom>
          <a:noFill/>
          <a:ln>
            <a:noFill/>
          </a:ln>
        </p:spPr>
      </p:pic>
      <p:pic>
        <p:nvPicPr>
          <p:cNvPr id="32" name="Picture 31">
            <a:hlinkClick r:id="rId10"/>
            <a:extLst>
              <a:ext uri="{FF2B5EF4-FFF2-40B4-BE49-F238E27FC236}">
                <a16:creationId xmlns:a16="http://schemas.microsoft.com/office/drawing/2014/main" id="{0105005A-AC96-4A37-B5B9-1D942A9C5FBB}"/>
              </a:ext>
            </a:extLst>
          </p:cNvPr>
          <p:cNvPicPr/>
          <p:nvPr/>
        </p:nvPicPr>
        <p:blipFill>
          <a:blip r:embed="rId11">
            <a:extLst>
              <a:ext uri="{28A0092B-C50C-407E-A947-70E740481C1C}">
                <a14:useLocalDpi xmlns:a14="http://schemas.microsoft.com/office/drawing/2010/main" val="0"/>
              </a:ext>
            </a:extLst>
          </a:blip>
          <a:srcRect/>
          <a:stretch>
            <a:fillRect/>
          </a:stretch>
        </p:blipFill>
        <p:spPr bwMode="auto">
          <a:xfrm>
            <a:off x="471444" y="3030931"/>
            <a:ext cx="738987" cy="738987"/>
          </a:xfrm>
          <a:prstGeom prst="rect">
            <a:avLst/>
          </a:prstGeom>
          <a:noFill/>
          <a:ln>
            <a:noFill/>
          </a:ln>
        </p:spPr>
      </p:pic>
      <p:pic>
        <p:nvPicPr>
          <p:cNvPr id="33" name="Picture 32">
            <a:hlinkClick r:id="rId12"/>
            <a:extLst>
              <a:ext uri="{FF2B5EF4-FFF2-40B4-BE49-F238E27FC236}">
                <a16:creationId xmlns:a16="http://schemas.microsoft.com/office/drawing/2014/main" id="{DC12AC93-1EF8-4E05-94C0-EA214DD3986A}"/>
              </a:ext>
            </a:extLst>
          </p:cNvPr>
          <p:cNvPicPr/>
          <p:nvPr/>
        </p:nvPicPr>
        <p:blipFill>
          <a:blip r:embed="rId13">
            <a:extLst>
              <a:ext uri="{28A0092B-C50C-407E-A947-70E740481C1C}">
                <a14:useLocalDpi xmlns:a14="http://schemas.microsoft.com/office/drawing/2010/main" val="0"/>
              </a:ext>
            </a:extLst>
          </a:blip>
          <a:srcRect/>
          <a:stretch>
            <a:fillRect/>
          </a:stretch>
        </p:blipFill>
        <p:spPr bwMode="auto">
          <a:xfrm>
            <a:off x="471440" y="2258063"/>
            <a:ext cx="738987" cy="738987"/>
          </a:xfrm>
          <a:prstGeom prst="rect">
            <a:avLst/>
          </a:prstGeom>
          <a:noFill/>
          <a:ln>
            <a:noFill/>
          </a:ln>
        </p:spPr>
      </p:pic>
      <p:pic>
        <p:nvPicPr>
          <p:cNvPr id="34" name="Picture 33">
            <a:hlinkClick r:id="rId14"/>
            <a:extLst>
              <a:ext uri="{FF2B5EF4-FFF2-40B4-BE49-F238E27FC236}">
                <a16:creationId xmlns:a16="http://schemas.microsoft.com/office/drawing/2014/main" id="{3B33C503-ECB7-4518-B3CE-F4CAF4ABFC44}"/>
              </a:ext>
            </a:extLst>
          </p:cNvPr>
          <p:cNvPicPr/>
          <p:nvPr/>
        </p:nvPicPr>
        <p:blipFill>
          <a:blip r:embed="rId15">
            <a:extLst>
              <a:ext uri="{28A0092B-C50C-407E-A947-70E740481C1C}">
                <a14:useLocalDpi xmlns:a14="http://schemas.microsoft.com/office/drawing/2010/main" val="0"/>
              </a:ext>
            </a:extLst>
          </a:blip>
          <a:srcRect/>
          <a:stretch>
            <a:fillRect/>
          </a:stretch>
        </p:blipFill>
        <p:spPr bwMode="auto">
          <a:xfrm>
            <a:off x="471444" y="1500284"/>
            <a:ext cx="738987" cy="738987"/>
          </a:xfrm>
          <a:prstGeom prst="rect">
            <a:avLst/>
          </a:prstGeom>
          <a:noFill/>
          <a:ln>
            <a:noFill/>
          </a:ln>
        </p:spPr>
      </p:pic>
      <p:pic>
        <p:nvPicPr>
          <p:cNvPr id="35" name="Picture 34">
            <a:hlinkClick r:id="rId16"/>
            <a:extLst>
              <a:ext uri="{FF2B5EF4-FFF2-40B4-BE49-F238E27FC236}">
                <a16:creationId xmlns:a16="http://schemas.microsoft.com/office/drawing/2014/main" id="{2169915A-B290-4E73-AFA2-BA227849CE1E}"/>
              </a:ext>
            </a:extLst>
          </p:cNvPr>
          <p:cNvPicPr/>
          <p:nvPr/>
        </p:nvPicPr>
        <p:blipFill>
          <a:blip r:embed="rId17">
            <a:extLst>
              <a:ext uri="{28A0092B-C50C-407E-A947-70E740481C1C}">
                <a14:useLocalDpi xmlns:a14="http://schemas.microsoft.com/office/drawing/2010/main" val="0"/>
              </a:ext>
            </a:extLst>
          </a:blip>
          <a:srcRect/>
          <a:stretch>
            <a:fillRect/>
          </a:stretch>
        </p:blipFill>
        <p:spPr bwMode="auto">
          <a:xfrm>
            <a:off x="471441" y="744563"/>
            <a:ext cx="738987" cy="738987"/>
          </a:xfrm>
          <a:prstGeom prst="rect">
            <a:avLst/>
          </a:prstGeom>
          <a:noFill/>
          <a:ln>
            <a:noFill/>
          </a:ln>
        </p:spPr>
      </p:pic>
    </p:spTree>
    <p:extLst>
      <p:ext uri="{BB962C8B-B14F-4D97-AF65-F5344CB8AC3E}">
        <p14:creationId xmlns:p14="http://schemas.microsoft.com/office/powerpoint/2010/main" val="2591404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805FD2-091B-4949-972C-ABD7064FDFB8}"/>
              </a:ext>
            </a:extLst>
          </p:cNvPr>
          <p:cNvSpPr>
            <a:spLocks noGrp="1"/>
          </p:cNvSpPr>
          <p:nvPr>
            <p:ph type="title"/>
          </p:nvPr>
        </p:nvSpPr>
        <p:spPr/>
        <p:txBody>
          <a:bodyPr/>
          <a:lstStyle/>
          <a:p>
            <a:r>
              <a:rPr lang="en-US" dirty="0">
                <a:latin typeface="Helvetica" panose="020B0604020202020204" pitchFamily="34" charset="0"/>
                <a:ea typeface="Source Code Pro" panose="020B0509030403020204" pitchFamily="49" charset="0"/>
                <a:cs typeface="Helvetica" panose="020B0604020202020204" pitchFamily="34" charset="0"/>
              </a:rPr>
              <a:t>Univariate: </a:t>
            </a:r>
            <a:r>
              <a:rPr lang="en-US" dirty="0" err="1">
                <a:latin typeface="Source Code Pro" panose="020B0509030403020204" pitchFamily="49" charset="0"/>
                <a:ea typeface="Source Code Pro" panose="020B0509030403020204" pitchFamily="49" charset="0"/>
              </a:rPr>
              <a:t>geom_histogram</a:t>
            </a:r>
            <a:r>
              <a:rPr lang="en-US" dirty="0">
                <a:latin typeface="Source Code Pro" panose="020B0509030403020204" pitchFamily="49" charset="0"/>
                <a:ea typeface="Source Code Pro" panose="020B0509030403020204" pitchFamily="49" charset="0"/>
              </a:rPr>
              <a:t>()</a:t>
            </a:r>
            <a:endParaRPr lang="en-US" dirty="0"/>
          </a:p>
        </p:txBody>
      </p:sp>
      <p:sp>
        <p:nvSpPr>
          <p:cNvPr id="5" name="Content Placeholder 4">
            <a:extLst>
              <a:ext uri="{FF2B5EF4-FFF2-40B4-BE49-F238E27FC236}">
                <a16:creationId xmlns:a16="http://schemas.microsoft.com/office/drawing/2014/main" id="{5E03034D-02DD-481B-A2E2-8379ACA84FA3}"/>
              </a:ext>
            </a:extLst>
          </p:cNvPr>
          <p:cNvSpPr>
            <a:spLocks noGrp="1"/>
          </p:cNvSpPr>
          <p:nvPr>
            <p:ph sz="quarter" idx="14"/>
          </p:nvPr>
        </p:nvSpPr>
        <p:spPr/>
        <p:txBody>
          <a:bodyPr/>
          <a:lstStyle/>
          <a:p>
            <a:r>
              <a:rPr lang="en-US" sz="2000" dirty="0">
                <a:solidFill>
                  <a:srgbClr val="008000"/>
                </a:solidFill>
              </a:rPr>
              <a:t>#create a histogram</a:t>
            </a:r>
            <a:endParaRPr lang="en-US" sz="2000" dirty="0">
              <a:solidFill>
                <a:srgbClr val="000000"/>
              </a:solidFill>
            </a:endParaRPr>
          </a:p>
          <a:p>
            <a:r>
              <a:rPr lang="en-US" sz="2000" dirty="0" err="1">
                <a:solidFill>
                  <a:srgbClr val="000000"/>
                </a:solidFill>
              </a:rPr>
              <a:t>ggplot</a:t>
            </a:r>
            <a:r>
              <a:rPr lang="en-US" sz="2000" b="1" dirty="0">
                <a:solidFill>
                  <a:srgbClr val="000080"/>
                </a:solidFill>
              </a:rPr>
              <a:t>(</a:t>
            </a:r>
            <a:r>
              <a:rPr lang="en-US" sz="2000" b="0" dirty="0">
                <a:solidFill>
                  <a:schemeClr val="tx1"/>
                </a:solidFill>
              </a:rPr>
              <a:t>data</a:t>
            </a:r>
            <a:r>
              <a:rPr lang="en-US" sz="2000" b="0" dirty="0">
                <a:solidFill>
                  <a:srgbClr val="000000"/>
                </a:solidFill>
              </a:rPr>
              <a:t> </a:t>
            </a:r>
            <a:r>
              <a:rPr lang="en-US" sz="2000" b="1" dirty="0">
                <a:solidFill>
                  <a:srgbClr val="000080"/>
                </a:solidFill>
              </a:rPr>
              <a:t>=</a:t>
            </a:r>
            <a:r>
              <a:rPr lang="en-US" sz="2000" b="0" dirty="0">
                <a:solidFill>
                  <a:srgbClr val="000000"/>
                </a:solidFill>
              </a:rPr>
              <a:t> mpg, </a:t>
            </a:r>
            <a:br>
              <a:rPr lang="en-US" sz="2000" b="0" dirty="0">
                <a:solidFill>
                  <a:srgbClr val="000000"/>
                </a:solidFill>
              </a:rPr>
            </a:br>
            <a:r>
              <a:rPr lang="en-US" sz="2000" b="0" dirty="0">
                <a:solidFill>
                  <a:srgbClr val="000000"/>
                </a:solidFill>
              </a:rPr>
              <a:t>	  </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err="1">
                <a:solidFill>
                  <a:srgbClr val="0070C0"/>
                </a:solidFill>
              </a:rPr>
              <a:t>hwy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chemeClr val="accent3">
                    <a:lumMod val="60000"/>
                    <a:lumOff val="40000"/>
                  </a:schemeClr>
                </a:solidFill>
              </a:rPr>
              <a:t>geom_histogram</a:t>
            </a:r>
            <a:r>
              <a:rPr lang="en-US" sz="2000" b="1" dirty="0">
                <a:solidFill>
                  <a:srgbClr val="000080"/>
                </a:solidFill>
              </a:rPr>
              <a:t>()</a:t>
            </a:r>
            <a:endParaRPr lang="en-US" sz="2000" b="0" dirty="0">
              <a:solidFill>
                <a:srgbClr val="000000"/>
              </a:solidFill>
            </a:endParaRPr>
          </a:p>
          <a:p>
            <a:endParaRPr lang="en-US" sz="2000" b="0" dirty="0">
              <a:solidFill>
                <a:srgbClr val="000000"/>
              </a:solidFill>
            </a:endParaRPr>
          </a:p>
        </p:txBody>
      </p:sp>
      <p:pic>
        <p:nvPicPr>
          <p:cNvPr id="7" name="Content Placeholder 6">
            <a:extLst>
              <a:ext uri="{FF2B5EF4-FFF2-40B4-BE49-F238E27FC236}">
                <a16:creationId xmlns:a16="http://schemas.microsoft.com/office/drawing/2014/main" id="{E775D171-C888-4A2D-940C-C4C3A38D3840}"/>
              </a:ext>
            </a:extLst>
          </p:cNvPr>
          <p:cNvPicPr>
            <a:picLocks noGrp="1" noChangeAspect="1"/>
          </p:cNvPicPr>
          <p:nvPr>
            <p:ph sz="quarter" idx="15"/>
          </p:nvPr>
        </p:nvPicPr>
        <p:blipFill>
          <a:blip r:embed="rId2"/>
          <a:stretch>
            <a:fillRect/>
          </a:stretch>
        </p:blipFill>
        <p:spPr>
          <a:xfrm>
            <a:off x="6457950" y="1581150"/>
            <a:ext cx="5724525" cy="3819525"/>
          </a:xfrm>
          <a:prstGeom prst="rect">
            <a:avLst/>
          </a:prstGeom>
        </p:spPr>
      </p:pic>
    </p:spTree>
    <p:extLst>
      <p:ext uri="{BB962C8B-B14F-4D97-AF65-F5344CB8AC3E}">
        <p14:creationId xmlns:p14="http://schemas.microsoft.com/office/powerpoint/2010/main" val="2512620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450DD-26DE-46A2-AB8E-65FFFEF42496}"/>
              </a:ext>
            </a:extLst>
          </p:cNvPr>
          <p:cNvSpPr>
            <a:spLocks noGrp="1"/>
          </p:cNvSpPr>
          <p:nvPr>
            <p:ph type="title"/>
          </p:nvPr>
        </p:nvSpPr>
        <p:spPr/>
        <p:txBody>
          <a:bodyPr/>
          <a:lstStyle/>
          <a:p>
            <a:r>
              <a:rPr lang="en-US" dirty="0">
                <a:latin typeface="Helvetica" panose="020B0604020202020204" pitchFamily="34" charset="0"/>
                <a:ea typeface="Source Code Pro" panose="020B0509030403020204" pitchFamily="49" charset="0"/>
                <a:cs typeface="Helvetica" panose="020B0604020202020204" pitchFamily="34" charset="0"/>
              </a:rPr>
              <a:t>Univariate: </a:t>
            </a:r>
            <a:r>
              <a:rPr lang="en-US" dirty="0" err="1">
                <a:latin typeface="Source Code Pro" panose="020B0509030403020204" pitchFamily="49" charset="0"/>
                <a:ea typeface="Source Code Pro" panose="020B0509030403020204" pitchFamily="49" charset="0"/>
              </a:rPr>
              <a:t>geom_bar</a:t>
            </a:r>
            <a:r>
              <a:rPr lang="en-US" dirty="0">
                <a:latin typeface="Source Code Pro" panose="020B0509030403020204" pitchFamily="49" charset="0"/>
                <a:ea typeface="Source Code Pro" panose="020B0509030403020204" pitchFamily="49" charset="0"/>
              </a:rPr>
              <a:t>()</a:t>
            </a:r>
            <a:endParaRPr lang="en-US" dirty="0"/>
          </a:p>
        </p:txBody>
      </p:sp>
      <p:sp>
        <p:nvSpPr>
          <p:cNvPr id="3" name="Content Placeholder 2">
            <a:extLst>
              <a:ext uri="{FF2B5EF4-FFF2-40B4-BE49-F238E27FC236}">
                <a16:creationId xmlns:a16="http://schemas.microsoft.com/office/drawing/2014/main" id="{65FC49A0-AC95-43D7-8290-9D54B39B406B}"/>
              </a:ext>
            </a:extLst>
          </p:cNvPr>
          <p:cNvSpPr>
            <a:spLocks noGrp="1"/>
          </p:cNvSpPr>
          <p:nvPr>
            <p:ph sz="quarter" idx="14"/>
          </p:nvPr>
        </p:nvSpPr>
        <p:spPr/>
        <p:txBody>
          <a:bodyPr/>
          <a:lstStyle/>
          <a:p>
            <a:r>
              <a:rPr lang="en-US" sz="2000" dirty="0">
                <a:solidFill>
                  <a:srgbClr val="008000"/>
                </a:solidFill>
              </a:rPr>
              <a:t>#create a barplot</a:t>
            </a:r>
            <a:endParaRPr lang="en-US" sz="2000" dirty="0">
              <a:solidFill>
                <a:srgbClr val="000000"/>
              </a:solidFill>
            </a:endParaRPr>
          </a:p>
          <a:p>
            <a:r>
              <a:rPr lang="en-US" sz="2000" dirty="0" err="1">
                <a:solidFill>
                  <a:srgbClr val="000000"/>
                </a:solidFill>
              </a:rPr>
              <a:t>ggplot</a:t>
            </a:r>
            <a:r>
              <a:rPr lang="en-US" sz="2000" b="1" dirty="0">
                <a:solidFill>
                  <a:srgbClr val="000080"/>
                </a:solidFill>
              </a:rPr>
              <a:t>(</a:t>
            </a:r>
            <a:r>
              <a:rPr lang="en-US" sz="2000" b="0" dirty="0">
                <a:solidFill>
                  <a:schemeClr val="tx1"/>
                </a:solidFill>
              </a:rPr>
              <a:t>data</a:t>
            </a:r>
            <a:r>
              <a:rPr lang="en-US" sz="2000" b="0" dirty="0">
                <a:solidFill>
                  <a:srgbClr val="000000"/>
                </a:solidFill>
              </a:rPr>
              <a:t> </a:t>
            </a:r>
            <a:r>
              <a:rPr lang="en-US" sz="2000" b="1" dirty="0">
                <a:solidFill>
                  <a:srgbClr val="000080"/>
                </a:solidFill>
              </a:rPr>
              <a:t>=</a:t>
            </a:r>
            <a:r>
              <a:rPr lang="en-US" sz="2000" b="0" dirty="0">
                <a:solidFill>
                  <a:srgbClr val="000000"/>
                </a:solidFill>
              </a:rPr>
              <a:t> mpg, </a:t>
            </a:r>
            <a:br>
              <a:rPr lang="en-US" sz="2000" b="0" dirty="0">
                <a:solidFill>
                  <a:srgbClr val="000000"/>
                </a:solidFill>
              </a:rPr>
            </a:br>
            <a:r>
              <a:rPr lang="en-US" sz="2000" b="0" dirty="0">
                <a:solidFill>
                  <a:srgbClr val="000000"/>
                </a:solidFill>
              </a:rPr>
              <a:t>	  </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a:solidFill>
                  <a:srgbClr val="0070C0"/>
                </a:solidFill>
              </a:rPr>
              <a:t>class</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chemeClr val="accent3">
                    <a:lumMod val="60000"/>
                    <a:lumOff val="40000"/>
                  </a:schemeClr>
                </a:solidFill>
              </a:rPr>
              <a:t>geom_bar</a:t>
            </a:r>
            <a:r>
              <a:rPr lang="en-US" sz="2000" b="1" dirty="0">
                <a:solidFill>
                  <a:srgbClr val="000080"/>
                </a:solidFill>
              </a:rPr>
              <a:t>()</a:t>
            </a:r>
            <a:endParaRPr lang="en-US" sz="2000" b="0" dirty="0">
              <a:solidFill>
                <a:srgbClr val="000000"/>
              </a:solidFill>
            </a:endParaRPr>
          </a:p>
          <a:p>
            <a:endParaRPr lang="en-US" sz="1800" dirty="0"/>
          </a:p>
        </p:txBody>
      </p:sp>
      <p:pic>
        <p:nvPicPr>
          <p:cNvPr id="5" name="Content Placeholder 4">
            <a:extLst>
              <a:ext uri="{FF2B5EF4-FFF2-40B4-BE49-F238E27FC236}">
                <a16:creationId xmlns:a16="http://schemas.microsoft.com/office/drawing/2014/main" id="{8A4088DF-6B10-4726-8033-8E9678AD3658}"/>
              </a:ext>
            </a:extLst>
          </p:cNvPr>
          <p:cNvPicPr>
            <a:picLocks noGrp="1" noChangeAspect="1"/>
          </p:cNvPicPr>
          <p:nvPr>
            <p:ph sz="quarter" idx="15"/>
          </p:nvPr>
        </p:nvPicPr>
        <p:blipFill>
          <a:blip r:embed="rId2"/>
          <a:stretch>
            <a:fillRect/>
          </a:stretch>
        </p:blipFill>
        <p:spPr>
          <a:xfrm>
            <a:off x="6457950" y="1581150"/>
            <a:ext cx="5724525" cy="3819525"/>
          </a:xfrm>
          <a:prstGeom prst="rect">
            <a:avLst/>
          </a:prstGeom>
        </p:spPr>
      </p:pic>
    </p:spTree>
    <p:extLst>
      <p:ext uri="{BB962C8B-B14F-4D97-AF65-F5344CB8AC3E}">
        <p14:creationId xmlns:p14="http://schemas.microsoft.com/office/powerpoint/2010/main" val="4130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DB3E-447F-4D74-8D59-1F7966A20231}"/>
              </a:ext>
            </a:extLst>
          </p:cNvPr>
          <p:cNvSpPr>
            <a:spLocks noGrp="1"/>
          </p:cNvSpPr>
          <p:nvPr>
            <p:ph type="title"/>
          </p:nvPr>
        </p:nvSpPr>
        <p:spPr/>
        <p:txBody>
          <a:bodyPr/>
          <a:lstStyle/>
          <a:p>
            <a:r>
              <a:rPr lang="en-US" dirty="0" err="1">
                <a:latin typeface="Source Code Pro" panose="020B0509030403020204" pitchFamily="49" charset="0"/>
                <a:ea typeface="Source Code Pro" panose="020B0509030403020204" pitchFamily="49" charset="0"/>
              </a:rPr>
              <a:t>geom_bar</a:t>
            </a:r>
            <a:r>
              <a:rPr lang="en-US" dirty="0">
                <a:latin typeface="Source Code Pro" panose="020B0509030403020204" pitchFamily="49" charset="0"/>
                <a:ea typeface="Source Code Pro" panose="020B0509030403020204" pitchFamily="49" charset="0"/>
              </a:rPr>
              <a:t>()</a:t>
            </a:r>
          </a:p>
        </p:txBody>
      </p:sp>
      <p:sp>
        <p:nvSpPr>
          <p:cNvPr id="3" name="Content Placeholder 2">
            <a:extLst>
              <a:ext uri="{FF2B5EF4-FFF2-40B4-BE49-F238E27FC236}">
                <a16:creationId xmlns:a16="http://schemas.microsoft.com/office/drawing/2014/main" id="{035A257D-DF0A-4564-A505-98EC10488B38}"/>
              </a:ext>
            </a:extLst>
          </p:cNvPr>
          <p:cNvSpPr>
            <a:spLocks noGrp="1"/>
          </p:cNvSpPr>
          <p:nvPr>
            <p:ph sz="quarter" idx="14"/>
          </p:nvPr>
        </p:nvSpPr>
        <p:spPr/>
        <p:txBody>
          <a:bodyPr/>
          <a:lstStyle/>
          <a:p>
            <a:r>
              <a:rPr lang="en-US" sz="2000" dirty="0">
                <a:solidFill>
                  <a:srgbClr val="008000"/>
                </a:solidFill>
              </a:rPr>
              <a:t>#create a barplot</a:t>
            </a:r>
            <a:endParaRPr lang="en-US" sz="2000" dirty="0">
              <a:solidFill>
                <a:srgbClr val="000000"/>
              </a:solidFill>
            </a:endParaRPr>
          </a:p>
          <a:p>
            <a:r>
              <a:rPr lang="en-US" sz="2000" dirty="0" err="1">
                <a:solidFill>
                  <a:srgbClr val="000000"/>
                </a:solidFill>
              </a:rPr>
              <a:t>ggplot</a:t>
            </a:r>
            <a:r>
              <a:rPr lang="en-US" sz="2000" b="1" dirty="0">
                <a:solidFill>
                  <a:srgbClr val="000080"/>
                </a:solidFill>
              </a:rPr>
              <a:t>(</a:t>
            </a:r>
            <a:r>
              <a:rPr lang="en-US" sz="2000" b="0" dirty="0">
                <a:solidFill>
                  <a:schemeClr val="tx1"/>
                </a:solidFill>
              </a:rPr>
              <a:t>data</a:t>
            </a:r>
            <a:r>
              <a:rPr lang="en-US" sz="2000" b="0" dirty="0">
                <a:solidFill>
                  <a:srgbClr val="000000"/>
                </a:solidFill>
              </a:rPr>
              <a:t> </a:t>
            </a:r>
            <a:r>
              <a:rPr lang="en-US" sz="2000" b="1" dirty="0">
                <a:solidFill>
                  <a:srgbClr val="000080"/>
                </a:solidFill>
              </a:rPr>
              <a:t>=</a:t>
            </a:r>
            <a:r>
              <a:rPr lang="en-US" sz="2000" b="0" dirty="0">
                <a:solidFill>
                  <a:srgbClr val="000000"/>
                </a:solidFill>
              </a:rPr>
              <a:t> mpg, </a:t>
            </a:r>
            <a:br>
              <a:rPr lang="en-US" sz="2000" b="0" dirty="0">
                <a:solidFill>
                  <a:srgbClr val="000000"/>
                </a:solidFill>
              </a:rPr>
            </a:br>
            <a:r>
              <a:rPr lang="en-US" sz="2000" b="0" dirty="0">
                <a:solidFill>
                  <a:srgbClr val="000000"/>
                </a:solidFill>
              </a:rPr>
              <a:t>	  </a:t>
            </a:r>
            <a:r>
              <a:rPr lang="en-US" sz="2000" b="1" dirty="0" err="1">
                <a:solidFill>
                  <a:schemeClr val="accent3">
                    <a:lumMod val="60000"/>
                    <a:lumOff val="40000"/>
                  </a:schemeClr>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a:solidFill>
                  <a:schemeClr val="tx1"/>
                </a:solidFill>
              </a:rPr>
              <a:t>class</a:t>
            </a:r>
            <a:r>
              <a:rPr lang="en-US" sz="2000" b="1" dirty="0">
                <a:solidFill>
                  <a:srgbClr val="000080"/>
                </a:solidFill>
              </a:rPr>
              <a:t>))</a:t>
            </a:r>
            <a:r>
              <a:rPr lang="en-US" sz="2000" b="0" dirty="0">
                <a:solidFill>
                  <a:srgbClr val="000000"/>
                </a:solidFill>
              </a:rPr>
              <a:t> </a:t>
            </a:r>
            <a:r>
              <a:rPr lang="en-US" sz="2000" b="1" dirty="0">
                <a:solidFill>
                  <a:srgbClr val="000080"/>
                </a:solidFill>
              </a:rPr>
              <a:t>+</a:t>
            </a:r>
          </a:p>
          <a:p>
            <a:r>
              <a:rPr lang="en-US" sz="2000" b="0" dirty="0">
                <a:solidFill>
                  <a:srgbClr val="000000"/>
                </a:solidFill>
              </a:rPr>
              <a:t>  </a:t>
            </a:r>
            <a:r>
              <a:rPr lang="en-US" sz="2000" b="0" dirty="0" err="1">
                <a:solidFill>
                  <a:srgbClr val="000000"/>
                </a:solidFill>
              </a:rPr>
              <a:t>geom_bar</a:t>
            </a:r>
            <a:r>
              <a:rPr lang="en-US" sz="2000" b="1" dirty="0">
                <a:solidFill>
                  <a:srgbClr val="000080"/>
                </a:solidFill>
              </a:rPr>
              <a:t>()</a:t>
            </a:r>
            <a:endParaRPr lang="en-US" sz="2000" b="0" dirty="0">
              <a:solidFill>
                <a:srgbClr val="000000"/>
              </a:solidFill>
            </a:endParaRPr>
          </a:p>
          <a:p>
            <a:endParaRPr lang="en-US" sz="2000" dirty="0"/>
          </a:p>
          <a:p>
            <a:endParaRPr lang="en-US" sz="2000" dirty="0"/>
          </a:p>
          <a:p>
            <a:r>
              <a:rPr lang="en-US" sz="2000" dirty="0">
                <a:solidFill>
                  <a:srgbClr val="008000"/>
                </a:solidFill>
              </a:rPr>
              <a:t>#Using the pipe %&gt;%</a:t>
            </a:r>
            <a:endParaRPr lang="en-US" sz="2000" dirty="0"/>
          </a:p>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chemeClr val="accent1"/>
                </a:solidFill>
              </a:rPr>
              <a:t>x </a:t>
            </a:r>
            <a:r>
              <a:rPr lang="en-US" sz="2000" b="1" dirty="0">
                <a:solidFill>
                  <a:schemeClr val="accent1"/>
                </a:solidFill>
              </a:rPr>
              <a:t>=</a:t>
            </a:r>
            <a:r>
              <a:rPr lang="en-US" sz="2000" b="0" dirty="0">
                <a:solidFill>
                  <a:schemeClr val="accent1"/>
                </a:solidFill>
              </a:rPr>
              <a:t> class</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geom_bar</a:t>
            </a:r>
            <a:r>
              <a:rPr lang="en-US" sz="2000" b="1" dirty="0">
                <a:solidFill>
                  <a:srgbClr val="000080"/>
                </a:solidFill>
              </a:rPr>
              <a:t>()</a:t>
            </a:r>
          </a:p>
          <a:p>
            <a:endParaRPr lang="en-US" sz="2000" b="1" dirty="0">
              <a:solidFill>
                <a:srgbClr val="000080"/>
              </a:solidFill>
            </a:endParaRPr>
          </a:p>
          <a:p>
            <a:r>
              <a:rPr lang="en-US" sz="2000" dirty="0">
                <a:solidFill>
                  <a:srgbClr val="008000"/>
                </a:solidFill>
              </a:rPr>
              <a:t>#alternative</a:t>
            </a:r>
            <a:endParaRPr lang="en-US" sz="2000" dirty="0"/>
          </a:p>
          <a:p>
            <a:r>
              <a:rPr lang="en-US" sz="2000" dirty="0"/>
              <a:t>mpg </a:t>
            </a:r>
            <a:r>
              <a:rPr lang="en-US" sz="2000" dirty="0">
                <a:solidFill>
                  <a:srgbClr val="804000"/>
                </a:solidFill>
              </a:rPr>
              <a:t>%&gt;%</a:t>
            </a:r>
            <a:r>
              <a:rPr lang="en-US" sz="2000" dirty="0"/>
              <a:t> </a:t>
            </a:r>
          </a:p>
          <a:p>
            <a:r>
              <a:rPr lang="en-US" sz="2000" dirty="0"/>
              <a:t>  </a:t>
            </a:r>
            <a:r>
              <a:rPr lang="en-US" sz="2000" dirty="0" err="1"/>
              <a:t>ggplot</a:t>
            </a:r>
            <a:r>
              <a:rPr lang="en-US" sz="2000" b="1" dirty="0">
                <a:solidFill>
                  <a:srgbClr val="000080"/>
                </a:solidFill>
              </a:rPr>
              <a:t>()</a:t>
            </a:r>
            <a:r>
              <a:rPr lang="en-US" sz="2000" dirty="0"/>
              <a:t> </a:t>
            </a:r>
            <a:r>
              <a:rPr lang="en-US" sz="2000" b="1" dirty="0">
                <a:solidFill>
                  <a:srgbClr val="000080"/>
                </a:solidFill>
              </a:rPr>
              <a:t>+</a:t>
            </a:r>
            <a:endParaRPr lang="en-US" sz="2000" dirty="0"/>
          </a:p>
          <a:p>
            <a:r>
              <a:rPr lang="en-US" sz="2000" dirty="0"/>
              <a:t>    </a:t>
            </a:r>
            <a:r>
              <a:rPr lang="en-US" sz="2000" dirty="0" err="1"/>
              <a:t>geom_bar</a:t>
            </a:r>
            <a:r>
              <a:rPr lang="en-US" sz="2000" b="1" dirty="0">
                <a:solidFill>
                  <a:srgbClr val="000080"/>
                </a:solidFill>
              </a:rPr>
              <a:t>(</a:t>
            </a:r>
            <a:r>
              <a:rPr lang="en-US" sz="2000" dirty="0" err="1"/>
              <a:t>aes</a:t>
            </a:r>
            <a:r>
              <a:rPr lang="en-US" sz="2000" b="1" dirty="0">
                <a:solidFill>
                  <a:srgbClr val="000080"/>
                </a:solidFill>
              </a:rPr>
              <a:t>(</a:t>
            </a:r>
            <a:r>
              <a:rPr lang="en-US" sz="2000" dirty="0">
                <a:solidFill>
                  <a:schemeClr val="accent1"/>
                </a:solidFill>
              </a:rPr>
              <a:t>x </a:t>
            </a:r>
            <a:r>
              <a:rPr lang="en-US" sz="2000" b="1" dirty="0">
                <a:solidFill>
                  <a:schemeClr val="accent1"/>
                </a:solidFill>
              </a:rPr>
              <a:t>=</a:t>
            </a:r>
            <a:r>
              <a:rPr lang="en-US" sz="2000" dirty="0">
                <a:solidFill>
                  <a:schemeClr val="accent1"/>
                </a:solidFill>
              </a:rPr>
              <a:t> class</a:t>
            </a:r>
            <a:r>
              <a:rPr lang="en-US" sz="2000" b="1" dirty="0">
                <a:solidFill>
                  <a:srgbClr val="000080"/>
                </a:solidFill>
              </a:rPr>
              <a:t>))</a:t>
            </a:r>
            <a:endParaRPr lang="en-US" sz="2000" dirty="0"/>
          </a:p>
          <a:p>
            <a:endParaRPr lang="en-US" sz="2000" dirty="0"/>
          </a:p>
        </p:txBody>
      </p:sp>
      <p:sp>
        <p:nvSpPr>
          <p:cNvPr id="4" name="Content Placeholder 3">
            <a:extLst>
              <a:ext uri="{FF2B5EF4-FFF2-40B4-BE49-F238E27FC236}">
                <a16:creationId xmlns:a16="http://schemas.microsoft.com/office/drawing/2014/main" id="{3AA04D3A-1C1F-4E2D-849E-D70CFF19B7FB}"/>
              </a:ext>
            </a:extLst>
          </p:cNvPr>
          <p:cNvSpPr>
            <a:spLocks noGrp="1"/>
          </p:cNvSpPr>
          <p:nvPr>
            <p:ph sz="quarter" idx="15"/>
          </p:nvPr>
        </p:nvSpPr>
        <p:spPr/>
        <p:txBody>
          <a:bodyPr/>
          <a:lstStyle/>
          <a:p>
            <a:r>
              <a:rPr lang="en-US" dirty="0"/>
              <a:t>This is called an </a:t>
            </a:r>
            <a:r>
              <a:rPr lang="en-US" b="1" dirty="0">
                <a:solidFill>
                  <a:schemeClr val="accent1"/>
                </a:solidFill>
              </a:rPr>
              <a:t>aes</a:t>
            </a:r>
            <a:r>
              <a:rPr lang="en-US" dirty="0"/>
              <a:t>thetic mapping argument</a:t>
            </a:r>
          </a:p>
          <a:p>
            <a:r>
              <a:rPr lang="en-US" dirty="0"/>
              <a:t>Every </a:t>
            </a:r>
            <a:r>
              <a:rPr lang="en-US" b="1" dirty="0" err="1">
                <a:solidFill>
                  <a:schemeClr val="accent1"/>
                </a:solidFill>
                <a:latin typeface="Source Code Pro" panose="020B0509030403020204" pitchFamily="49" charset="0"/>
                <a:ea typeface="Source Code Pro" panose="020B0509030403020204" pitchFamily="49" charset="0"/>
              </a:rPr>
              <a:t>geom</a:t>
            </a:r>
            <a:r>
              <a:rPr lang="en-US" dirty="0"/>
              <a:t> requires a mapping argument to be used</a:t>
            </a:r>
          </a:p>
          <a:p>
            <a:pPr lvl="1"/>
            <a:r>
              <a:rPr lang="en-US" dirty="0">
                <a:solidFill>
                  <a:schemeClr val="accent1"/>
                </a:solidFill>
              </a:rPr>
              <a:t>Uni</a:t>
            </a:r>
            <a:r>
              <a:rPr lang="en-US" dirty="0"/>
              <a:t>variate </a:t>
            </a:r>
            <a:r>
              <a:rPr lang="en-US" b="1" dirty="0" err="1">
                <a:latin typeface="Source Code Pro" panose="020B0509030403020204" pitchFamily="49" charset="0"/>
                <a:ea typeface="Source Code Pro" panose="020B0509030403020204" pitchFamily="49" charset="0"/>
              </a:rPr>
              <a:t>geom</a:t>
            </a:r>
            <a:r>
              <a:rPr lang="en-US" dirty="0" err="1"/>
              <a:t>s</a:t>
            </a:r>
            <a:r>
              <a:rPr lang="en-US" dirty="0"/>
              <a:t> require just one </a:t>
            </a:r>
            <a:br>
              <a:rPr lang="en-US" dirty="0"/>
            </a:br>
            <a:r>
              <a:rPr lang="en-US" dirty="0"/>
              <a:t>(</a:t>
            </a:r>
            <a:r>
              <a:rPr lang="en-US" b="1" dirty="0">
                <a:solidFill>
                  <a:schemeClr val="accent1"/>
                </a:solidFill>
                <a:latin typeface="Source Code Pro" panose="020B0509030403020204" pitchFamily="49" charset="0"/>
                <a:ea typeface="Source Code Pro" panose="020B0509030403020204" pitchFamily="49" charset="0"/>
              </a:rPr>
              <a:t>x</a:t>
            </a:r>
            <a:r>
              <a:rPr lang="en-US" dirty="0"/>
              <a:t> variable)</a:t>
            </a:r>
          </a:p>
          <a:p>
            <a:pPr lvl="1"/>
            <a:r>
              <a:rPr lang="en-US" dirty="0">
                <a:solidFill>
                  <a:schemeClr val="accent1"/>
                </a:solidFill>
              </a:rPr>
              <a:t>Bi</a:t>
            </a:r>
            <a:r>
              <a:rPr lang="en-US" dirty="0"/>
              <a:t>variate other </a:t>
            </a:r>
            <a:r>
              <a:rPr lang="en-US" b="1" dirty="0" err="1">
                <a:latin typeface="Source Code Pro" panose="020B0509030403020204" pitchFamily="49" charset="0"/>
                <a:ea typeface="Source Code Pro" panose="020B0509030403020204" pitchFamily="49" charset="0"/>
              </a:rPr>
              <a:t>geom</a:t>
            </a:r>
            <a:r>
              <a:rPr lang="en-US" dirty="0" err="1"/>
              <a:t>s</a:t>
            </a:r>
            <a:r>
              <a:rPr lang="en-US" dirty="0"/>
              <a:t> require two </a:t>
            </a:r>
            <a:br>
              <a:rPr lang="en-US" dirty="0"/>
            </a:br>
            <a:r>
              <a:rPr lang="en-US" dirty="0"/>
              <a:t>(</a:t>
            </a:r>
            <a:r>
              <a:rPr lang="en-US" b="1" dirty="0">
                <a:solidFill>
                  <a:schemeClr val="accent1"/>
                </a:solidFill>
                <a:latin typeface="Source Code Pro" panose="020B0509030403020204" pitchFamily="49" charset="0"/>
                <a:ea typeface="Source Code Pro" panose="020B0509030403020204" pitchFamily="49" charset="0"/>
              </a:rPr>
              <a:t>x</a:t>
            </a:r>
            <a:r>
              <a:rPr lang="en-US" dirty="0"/>
              <a:t>, </a:t>
            </a:r>
            <a:r>
              <a:rPr lang="en-US" b="1" dirty="0">
                <a:solidFill>
                  <a:schemeClr val="accent1"/>
                </a:solidFill>
                <a:latin typeface="Source Code Pro" panose="020B0509030403020204" pitchFamily="49" charset="0"/>
                <a:ea typeface="Source Code Pro" panose="020B0509030403020204" pitchFamily="49" charset="0"/>
              </a:rPr>
              <a:t>y</a:t>
            </a:r>
            <a:r>
              <a:rPr lang="en-US" dirty="0"/>
              <a:t> variable)</a:t>
            </a:r>
          </a:p>
          <a:p>
            <a:r>
              <a:rPr lang="en-US" dirty="0"/>
              <a:t>Data can be </a:t>
            </a:r>
            <a:r>
              <a:rPr lang="en-US" i="1" dirty="0"/>
              <a:t>piped</a:t>
            </a:r>
            <a:r>
              <a:rPr lang="en-US" dirty="0"/>
              <a:t> to </a:t>
            </a:r>
            <a:r>
              <a:rPr lang="en-US" dirty="0" err="1">
                <a:solidFill>
                  <a:schemeClr val="accent1"/>
                </a:solidFill>
                <a:latin typeface="Source Code Pro" panose="020B0509030403020204" pitchFamily="49" charset="0"/>
                <a:ea typeface="Source Code Pro" panose="020B0509030403020204" pitchFamily="49" charset="0"/>
              </a:rPr>
              <a:t>ggplot</a:t>
            </a:r>
            <a:endParaRPr lang="en-US" dirty="0">
              <a:solidFill>
                <a:schemeClr val="accent1"/>
              </a:solidFill>
              <a:latin typeface="Source Code Pro" panose="020B0509030403020204" pitchFamily="49" charset="0"/>
              <a:ea typeface="Source Code Pro" panose="020B0509030403020204" pitchFamily="49" charset="0"/>
            </a:endParaRPr>
          </a:p>
          <a:p>
            <a:r>
              <a:rPr lang="en-US" b="1" dirty="0">
                <a:solidFill>
                  <a:schemeClr val="accent1"/>
                </a:solidFill>
              </a:rPr>
              <a:t>aes</a:t>
            </a:r>
            <a:r>
              <a:rPr lang="en-US" dirty="0"/>
              <a:t>thetic mappings can be applied ‘globally’ or for each </a:t>
            </a:r>
            <a:r>
              <a:rPr lang="en-US" b="1" dirty="0" err="1">
                <a:solidFill>
                  <a:schemeClr val="accent1"/>
                </a:solidFill>
                <a:latin typeface="Source Code Pro" panose="020B0509030403020204" pitchFamily="49" charset="0"/>
                <a:ea typeface="Source Code Pro" panose="020B0509030403020204" pitchFamily="49" charset="0"/>
              </a:rPr>
              <a:t>geom</a:t>
            </a:r>
            <a:endParaRPr lang="en-US" dirty="0">
              <a:solidFill>
                <a:schemeClr val="accent1"/>
              </a:solidFill>
              <a:latin typeface="Source Code Pro" panose="020B0509030403020204" pitchFamily="49" charset="0"/>
              <a:ea typeface="Source Code Pro" panose="020B0509030403020204" pitchFamily="49" charset="0"/>
            </a:endParaRPr>
          </a:p>
          <a:p>
            <a:endParaRPr lang="en-US" dirty="0"/>
          </a:p>
          <a:p>
            <a:endParaRPr lang="en-US" dirty="0"/>
          </a:p>
        </p:txBody>
      </p:sp>
      <p:sp>
        <p:nvSpPr>
          <p:cNvPr id="6" name="Rectangle 5">
            <a:extLst>
              <a:ext uri="{FF2B5EF4-FFF2-40B4-BE49-F238E27FC236}">
                <a16:creationId xmlns:a16="http://schemas.microsoft.com/office/drawing/2014/main" id="{F4CE7CAF-2BDF-47CA-A6B1-357F740C3CE6}"/>
              </a:ext>
            </a:extLst>
          </p:cNvPr>
          <p:cNvSpPr/>
          <p:nvPr/>
        </p:nvSpPr>
        <p:spPr>
          <a:xfrm>
            <a:off x="6627494" y="1390650"/>
            <a:ext cx="4821555" cy="6731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Connector: Elbow 7">
            <a:extLst>
              <a:ext uri="{FF2B5EF4-FFF2-40B4-BE49-F238E27FC236}">
                <a16:creationId xmlns:a16="http://schemas.microsoft.com/office/drawing/2014/main" id="{36B1E26A-2BC6-422F-B0A1-BD2C7CA1FC87}"/>
              </a:ext>
            </a:extLst>
          </p:cNvPr>
          <p:cNvCxnSpPr>
            <a:cxnSpLocks/>
            <a:stCxn id="6" idx="1"/>
            <a:endCxn id="5" idx="2"/>
          </p:cNvCxnSpPr>
          <p:nvPr/>
        </p:nvCxnSpPr>
        <p:spPr>
          <a:xfrm rot="10800000" flipV="1">
            <a:off x="2372996" y="1727200"/>
            <a:ext cx="4254499" cy="336550"/>
          </a:xfrm>
          <a:prstGeom prst="bentConnector4">
            <a:avLst>
              <a:gd name="adj1" fmla="val 37470"/>
              <a:gd name="adj2" fmla="val 167925"/>
            </a:avLst>
          </a:prstGeom>
          <a:ln w="28575"/>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04D0437-344E-4ABB-BAC1-84EB6255A9B5}"/>
              </a:ext>
            </a:extLst>
          </p:cNvPr>
          <p:cNvSpPr/>
          <p:nvPr/>
        </p:nvSpPr>
        <p:spPr>
          <a:xfrm>
            <a:off x="1306830" y="1790700"/>
            <a:ext cx="2132330" cy="273050"/>
          </a:xfrm>
          <a:prstGeom prst="rect">
            <a:avLst/>
          </a:prstGeom>
          <a:solidFill>
            <a:srgbClr val="BB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91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
                                            <p:txEl>
                                              <p:pRg st="13" end="13"/>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AEBC-3865-474C-A2D4-F029FAB91D0E}"/>
              </a:ext>
            </a:extLst>
          </p:cNvPr>
          <p:cNvSpPr>
            <a:spLocks noGrp="1"/>
          </p:cNvSpPr>
          <p:nvPr>
            <p:ph type="title"/>
          </p:nvPr>
        </p:nvSpPr>
        <p:spPr/>
        <p:txBody>
          <a:bodyPr/>
          <a:lstStyle/>
          <a:p>
            <a:r>
              <a:rPr lang="en-US" dirty="0" err="1">
                <a:latin typeface="Source Code Pro" panose="020B0509030403020204" pitchFamily="49" charset="0"/>
                <a:ea typeface="Source Code Pro" panose="020B0509030403020204" pitchFamily="49" charset="0"/>
              </a:rPr>
              <a:t>geom_bar</a:t>
            </a:r>
            <a:r>
              <a:rPr lang="en-US" dirty="0">
                <a:latin typeface="Source Code Pro" panose="020B0509030403020204" pitchFamily="49" charset="0"/>
                <a:ea typeface="Source Code Pro" panose="020B0509030403020204" pitchFamily="49" charset="0"/>
              </a:rPr>
              <a:t>()</a:t>
            </a:r>
            <a:endParaRPr lang="en-US" dirty="0"/>
          </a:p>
        </p:txBody>
      </p:sp>
      <p:sp>
        <p:nvSpPr>
          <p:cNvPr id="3" name="Content Placeholder 2">
            <a:extLst>
              <a:ext uri="{FF2B5EF4-FFF2-40B4-BE49-F238E27FC236}">
                <a16:creationId xmlns:a16="http://schemas.microsoft.com/office/drawing/2014/main" id="{D4CD3FAD-CD65-4BAB-8CA5-5A2B1669C452}"/>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a:solidFill>
                  <a:srgbClr val="8000FF"/>
                </a:solidFill>
              </a:rPr>
              <a:t>class</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geom_bar</a:t>
            </a:r>
            <a:r>
              <a:rPr lang="en-US" sz="2000" b="1" dirty="0">
                <a:solidFill>
                  <a:srgbClr val="000080"/>
                </a:solidFill>
              </a:rPr>
              <a:t>(</a:t>
            </a:r>
            <a:r>
              <a:rPr lang="en-US" sz="2000" b="0" dirty="0">
                <a:solidFill>
                  <a:schemeClr val="accent3">
                    <a:lumMod val="60000"/>
                    <a:lumOff val="40000"/>
                  </a:schemeClr>
                </a:solidFill>
              </a:rPr>
              <a:t>stat </a:t>
            </a:r>
            <a:r>
              <a:rPr lang="en-US" sz="2000" b="1" dirty="0">
                <a:solidFill>
                  <a:schemeClr val="accent3">
                    <a:lumMod val="60000"/>
                    <a:lumOff val="40000"/>
                  </a:schemeClr>
                </a:solidFill>
              </a:rPr>
              <a:t>= </a:t>
            </a:r>
            <a:r>
              <a:rPr lang="en-US" sz="2000" b="0" dirty="0">
                <a:solidFill>
                  <a:schemeClr val="accent3">
                    <a:lumMod val="60000"/>
                    <a:lumOff val="40000"/>
                  </a:schemeClr>
                </a:solidFill>
              </a:rPr>
              <a:t>'count'</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p>
          <a:p>
            <a:endParaRPr lang="en-US" sz="2000" b="0" dirty="0">
              <a:solidFill>
                <a:srgbClr val="000000"/>
              </a:solidFill>
            </a:endParaRPr>
          </a:p>
          <a:p>
            <a:r>
              <a:rPr lang="en-US" sz="2000" b="0" dirty="0">
                <a:solidFill>
                  <a:srgbClr val="000000"/>
                </a:solidFill>
              </a:rPr>
              <a:t>mpg </a:t>
            </a:r>
            <a:r>
              <a:rPr lang="en-US" sz="2000" b="0" dirty="0">
                <a:solidFill>
                  <a:srgbClr val="804000"/>
                </a:solidFill>
              </a:rPr>
              <a:t>%&gt;%</a:t>
            </a:r>
            <a:r>
              <a:rPr lang="en-US" sz="2000" b="0" dirty="0">
                <a:solidFill>
                  <a:srgbClr val="000000"/>
                </a:solidFill>
              </a:rPr>
              <a:t> </a:t>
            </a:r>
          </a:p>
          <a:p>
            <a:r>
              <a:rPr lang="en-US" sz="2000" b="0" dirty="0">
                <a:solidFill>
                  <a:srgbClr val="000000"/>
                </a:solidFill>
              </a:rPr>
              <a:t>  </a:t>
            </a:r>
            <a:r>
              <a:rPr lang="en-US" sz="2000" b="0" dirty="0" err="1">
                <a:solidFill>
                  <a:srgbClr val="000000"/>
                </a:solidFill>
              </a:rPr>
              <a:t>group_by</a:t>
            </a:r>
            <a:r>
              <a:rPr lang="en-US" sz="2000" b="1" dirty="0">
                <a:solidFill>
                  <a:srgbClr val="000080"/>
                </a:solidFill>
              </a:rPr>
              <a:t>(</a:t>
            </a:r>
            <a:r>
              <a:rPr lang="en-US" sz="2000" b="0" dirty="0">
                <a:solidFill>
                  <a:srgbClr val="8000FF"/>
                </a:solidFill>
              </a:rPr>
              <a:t>class</a:t>
            </a:r>
            <a:r>
              <a:rPr lang="en-US" sz="2000" b="1" dirty="0">
                <a:solidFill>
                  <a:srgbClr val="000080"/>
                </a:solidFill>
              </a:rPr>
              <a:t>)</a:t>
            </a:r>
            <a:r>
              <a:rPr lang="en-US" sz="2000" b="0" dirty="0">
                <a:solidFill>
                  <a:srgbClr val="000000"/>
                </a:solidFill>
              </a:rPr>
              <a:t> </a:t>
            </a:r>
            <a:r>
              <a:rPr lang="en-US" sz="2000" b="0" dirty="0">
                <a:solidFill>
                  <a:srgbClr val="804000"/>
                </a:solidFill>
              </a:rPr>
              <a:t>%&gt;%</a:t>
            </a:r>
            <a:endParaRPr lang="en-US" sz="2000" b="0" dirty="0">
              <a:solidFill>
                <a:srgbClr val="000000"/>
              </a:solidFill>
            </a:endParaRPr>
          </a:p>
          <a:p>
            <a:r>
              <a:rPr lang="en-US" sz="2000" b="0" dirty="0">
                <a:solidFill>
                  <a:srgbClr val="000000"/>
                </a:solidFill>
              </a:rPr>
              <a:t>  count</a:t>
            </a:r>
            <a:r>
              <a:rPr lang="en-US" sz="2000" b="1" dirty="0">
                <a:solidFill>
                  <a:srgbClr val="000080"/>
                </a:solidFill>
              </a:rPr>
              <a:t>(</a:t>
            </a:r>
            <a:r>
              <a:rPr lang="en-US" sz="2000" b="0" dirty="0">
                <a:solidFill>
                  <a:srgbClr val="000000"/>
                </a:solidFill>
              </a:rPr>
              <a:t>name </a:t>
            </a:r>
            <a:r>
              <a:rPr lang="en-US" sz="2000" b="1" dirty="0">
                <a:solidFill>
                  <a:srgbClr val="000080"/>
                </a:solidFill>
              </a:rPr>
              <a:t>=</a:t>
            </a:r>
            <a:r>
              <a:rPr lang="en-US" sz="2000" b="0" dirty="0">
                <a:solidFill>
                  <a:srgbClr val="000000"/>
                </a:solidFill>
              </a:rPr>
              <a:t> </a:t>
            </a:r>
            <a:r>
              <a:rPr lang="en-US" sz="2000" b="0" dirty="0">
                <a:solidFill>
                  <a:srgbClr val="808080"/>
                </a:solidFill>
              </a:rPr>
              <a:t>'count'</a:t>
            </a:r>
            <a:r>
              <a:rPr lang="en-US" sz="2000" b="1" dirty="0">
                <a:solidFill>
                  <a:srgbClr val="000080"/>
                </a:solidFill>
              </a:rPr>
              <a:t>)</a:t>
            </a:r>
            <a:r>
              <a:rPr lang="en-US" sz="2000" b="0" dirty="0">
                <a:solidFill>
                  <a:srgbClr val="000000"/>
                </a:solidFill>
              </a:rPr>
              <a:t> </a:t>
            </a:r>
            <a:r>
              <a:rPr lang="en-US" sz="2000" b="0" dirty="0">
                <a:solidFill>
                  <a:srgbClr val="804000"/>
                </a:solidFill>
              </a:rPr>
              <a:t>%&gt;%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 </a:t>
            </a:r>
            <a:r>
              <a:rPr lang="en-US" sz="2000" b="0" dirty="0">
                <a:solidFill>
                  <a:srgbClr val="8000FF"/>
                </a:solidFill>
              </a:rPr>
              <a:t>class</a:t>
            </a:r>
            <a:r>
              <a:rPr lang="en-US" sz="2000" b="0" dirty="0">
                <a:solidFill>
                  <a:srgbClr val="000000"/>
                </a:solidFill>
              </a:rPr>
              <a:t>, </a:t>
            </a:r>
            <a:br>
              <a:rPr lang="en-US" sz="2000" b="0" dirty="0">
                <a:solidFill>
                  <a:srgbClr val="000000"/>
                </a:solidFill>
              </a:rPr>
            </a:br>
            <a:r>
              <a:rPr lang="en-US" sz="2000" b="0" dirty="0">
                <a:solidFill>
                  <a:srgbClr val="000000"/>
                </a:solidFill>
              </a:rPr>
              <a:t>		  y </a:t>
            </a:r>
            <a:r>
              <a:rPr lang="en-US" sz="2000" b="1" dirty="0">
                <a:solidFill>
                  <a:srgbClr val="000080"/>
                </a:solidFill>
              </a:rPr>
              <a:t>= </a:t>
            </a:r>
            <a:r>
              <a:rPr lang="en-US" sz="2000" b="0" dirty="0">
                <a:solidFill>
                  <a:srgbClr val="000000"/>
                </a:solidFill>
              </a:rPr>
              <a:t>count </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geom_bar</a:t>
            </a:r>
            <a:r>
              <a:rPr lang="en-US" sz="2000" b="1" dirty="0">
                <a:solidFill>
                  <a:srgbClr val="000080"/>
                </a:solidFill>
              </a:rPr>
              <a:t>(</a:t>
            </a:r>
            <a:r>
              <a:rPr lang="en-US" sz="2000" b="0" dirty="0">
                <a:solidFill>
                  <a:schemeClr val="accent3">
                    <a:lumMod val="60000"/>
                    <a:lumOff val="40000"/>
                  </a:schemeClr>
                </a:solidFill>
              </a:rPr>
              <a:t>stat </a:t>
            </a:r>
            <a:r>
              <a:rPr lang="en-US" sz="2000" b="1" dirty="0">
                <a:solidFill>
                  <a:schemeClr val="accent3">
                    <a:lumMod val="60000"/>
                    <a:lumOff val="40000"/>
                  </a:schemeClr>
                </a:solidFill>
              </a:rPr>
              <a:t>= </a:t>
            </a:r>
            <a:r>
              <a:rPr lang="en-US" sz="2000" b="0" dirty="0">
                <a:solidFill>
                  <a:schemeClr val="accent3">
                    <a:lumMod val="60000"/>
                    <a:lumOff val="40000"/>
                  </a:schemeClr>
                </a:solidFill>
              </a:rPr>
              <a:t>'identity'</a:t>
            </a:r>
            <a:r>
              <a:rPr lang="en-US" sz="2000" b="1" dirty="0">
                <a:solidFill>
                  <a:srgbClr val="000080"/>
                </a:solidFill>
              </a:rPr>
              <a:t>)</a:t>
            </a:r>
            <a:endParaRPr lang="en-US" sz="1800" dirty="0"/>
          </a:p>
        </p:txBody>
      </p:sp>
      <p:sp>
        <p:nvSpPr>
          <p:cNvPr id="4" name="Content Placeholder 3">
            <a:extLst>
              <a:ext uri="{FF2B5EF4-FFF2-40B4-BE49-F238E27FC236}">
                <a16:creationId xmlns:a16="http://schemas.microsoft.com/office/drawing/2014/main" id="{BFC567F5-ADB9-463C-A3BE-65626989EF71}"/>
              </a:ext>
            </a:extLst>
          </p:cNvPr>
          <p:cNvSpPr>
            <a:spLocks noGrp="1"/>
          </p:cNvSpPr>
          <p:nvPr>
            <p:ph sz="quarter" idx="15"/>
          </p:nvPr>
        </p:nvSpPr>
        <p:spPr/>
        <p:txBody>
          <a:bodyPr/>
          <a:lstStyle/>
          <a:p>
            <a:r>
              <a:rPr lang="en-US" dirty="0"/>
              <a:t>By default, </a:t>
            </a:r>
            <a:r>
              <a:rPr lang="en-US" dirty="0" err="1"/>
              <a:t>geom_bar</a:t>
            </a:r>
            <a:r>
              <a:rPr lang="en-US" dirty="0"/>
              <a:t> will create a frequency table from which it creates the barplot (</a:t>
            </a:r>
            <a:r>
              <a:rPr lang="en-US" sz="2400" b="0" dirty="0">
                <a:solidFill>
                  <a:schemeClr val="accent3">
                    <a:lumMod val="60000"/>
                    <a:lumOff val="40000"/>
                  </a:schemeClr>
                </a:solidFill>
                <a:latin typeface="Source Code Pro" panose="020B0509030403020204" pitchFamily="49" charset="0"/>
                <a:ea typeface="Source Code Pro" panose="020B0509030403020204" pitchFamily="49" charset="0"/>
              </a:rPr>
              <a:t>stat</a:t>
            </a:r>
            <a:r>
              <a:rPr lang="en-US" sz="2400" b="1" dirty="0">
                <a:solidFill>
                  <a:schemeClr val="accent3">
                    <a:lumMod val="60000"/>
                    <a:lumOff val="40000"/>
                  </a:schemeClr>
                </a:solidFill>
                <a:latin typeface="Source Code Pro" panose="020B0509030403020204" pitchFamily="49" charset="0"/>
                <a:ea typeface="Source Code Pro" panose="020B0509030403020204" pitchFamily="49" charset="0"/>
              </a:rPr>
              <a:t>=</a:t>
            </a:r>
            <a:r>
              <a:rPr lang="en-US" sz="2400" b="0" dirty="0">
                <a:solidFill>
                  <a:srgbClr val="808080"/>
                </a:solidFill>
                <a:latin typeface="Source Code Pro" panose="020B0509030403020204" pitchFamily="49" charset="0"/>
                <a:ea typeface="Source Code Pro" panose="020B0509030403020204" pitchFamily="49" charset="0"/>
              </a:rPr>
              <a:t>'count'</a:t>
            </a:r>
            <a:r>
              <a:rPr lang="en-US" dirty="0"/>
              <a:t>)</a:t>
            </a:r>
          </a:p>
          <a:p>
            <a:r>
              <a:rPr lang="en-US" dirty="0"/>
              <a:t>Alternatively, we can first obtain the frequency table using </a:t>
            </a:r>
            <a:r>
              <a:rPr lang="en-US" dirty="0" err="1"/>
              <a:t>dplyr</a:t>
            </a:r>
            <a:r>
              <a:rPr lang="en-US" dirty="0"/>
              <a:t>::count, and then create a barplot (</a:t>
            </a:r>
            <a:r>
              <a:rPr lang="en-US" sz="2400" b="0" dirty="0">
                <a:solidFill>
                  <a:schemeClr val="accent3">
                    <a:lumMod val="60000"/>
                    <a:lumOff val="40000"/>
                  </a:schemeClr>
                </a:solidFill>
                <a:latin typeface="Source Code Pro" panose="020B0509030403020204" pitchFamily="49" charset="0"/>
                <a:ea typeface="Source Code Pro" panose="020B0509030403020204" pitchFamily="49" charset="0"/>
              </a:rPr>
              <a:t>stat</a:t>
            </a:r>
            <a:r>
              <a:rPr lang="en-US" sz="2400" b="1" dirty="0">
                <a:solidFill>
                  <a:schemeClr val="accent3">
                    <a:lumMod val="60000"/>
                    <a:lumOff val="40000"/>
                  </a:schemeClr>
                </a:solidFill>
                <a:latin typeface="Source Code Pro" panose="020B0509030403020204" pitchFamily="49" charset="0"/>
                <a:ea typeface="Source Code Pro" panose="020B0509030403020204" pitchFamily="49" charset="0"/>
              </a:rPr>
              <a:t>=</a:t>
            </a:r>
            <a:r>
              <a:rPr lang="en-US" sz="2400" b="0" dirty="0">
                <a:solidFill>
                  <a:srgbClr val="808080"/>
                </a:solidFill>
                <a:latin typeface="Source Code Pro" panose="020B0509030403020204" pitchFamily="49" charset="0"/>
                <a:ea typeface="Source Code Pro" panose="020B0509030403020204" pitchFamily="49" charset="0"/>
              </a:rPr>
              <a:t>'identity'</a:t>
            </a:r>
            <a:r>
              <a:rPr lang="en-US" dirty="0"/>
              <a:t>)</a:t>
            </a:r>
          </a:p>
        </p:txBody>
      </p:sp>
      <p:sp>
        <p:nvSpPr>
          <p:cNvPr id="5" name="Rectangle: Rounded Corners 4">
            <a:extLst>
              <a:ext uri="{FF2B5EF4-FFF2-40B4-BE49-F238E27FC236}">
                <a16:creationId xmlns:a16="http://schemas.microsoft.com/office/drawing/2014/main" id="{BACF0A16-D9AC-4745-853F-1C2C93F2130F}"/>
              </a:ext>
            </a:extLst>
          </p:cNvPr>
          <p:cNvSpPr/>
          <p:nvPr/>
        </p:nvSpPr>
        <p:spPr>
          <a:xfrm>
            <a:off x="495300" y="2997200"/>
            <a:ext cx="3968750" cy="59690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011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class</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1893662396"/>
              </p:ext>
            </p:extLst>
          </p:nvPr>
        </p:nvGraphicFramePr>
        <p:xfrm>
          <a:off x="787400" y="914399"/>
          <a:ext cx="10782300" cy="5474151"/>
        </p:xfrm>
        <a:graphic>
          <a:graphicData uri="http://schemas.openxmlformats.org/drawingml/2006/table">
            <a:tbl>
              <a:tblPr bandRow="1">
                <a:tableStyleId>{67B7B493-E510-4001-A6E9-E6975CE99842}</a:tableStyleId>
              </a:tblPr>
              <a:tblGrid>
                <a:gridCol w="620486">
                  <a:extLst>
                    <a:ext uri="{9D8B030D-6E8A-4147-A177-3AD203B41FA5}">
                      <a16:colId xmlns:a16="http://schemas.microsoft.com/office/drawing/2014/main" val="3915717936"/>
                    </a:ext>
                  </a:extLst>
                </a:gridCol>
                <a:gridCol w="10161814">
                  <a:extLst>
                    <a:ext uri="{9D8B030D-6E8A-4147-A177-3AD203B41FA5}">
                      <a16:colId xmlns:a16="http://schemas.microsoft.com/office/drawing/2014/main" val="3862471431"/>
                    </a:ext>
                  </a:extLst>
                </a:gridCol>
              </a:tblGrid>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1</a:t>
                      </a:r>
                    </a:p>
                  </a:txBody>
                  <a:tcPr anchor="ctr"/>
                </a:tc>
                <a:tc>
                  <a:txBody>
                    <a:bodyPr/>
                    <a:lstStyle/>
                    <a:p>
                      <a:pPr algn="l" fontAlgn="b"/>
                      <a:r>
                        <a:rPr lang="en-US" sz="2400" b="0" i="0" u="none" strike="noStrike" dirty="0">
                          <a:solidFill>
                            <a:srgbClr val="000000"/>
                          </a:solidFill>
                          <a:effectLst/>
                          <a:latin typeface="Helvetica Neue"/>
                          <a:hlinkClick r:id="rId3" action="ppaction://hlinksldjump"/>
                        </a:rPr>
                        <a:t>Data visualizations and ggplot2</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015493987"/>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2</a:t>
                      </a:r>
                    </a:p>
                  </a:txBody>
                  <a:tcPr anchor="ctr"/>
                </a:tc>
                <a:tc>
                  <a:txBody>
                    <a:bodyPr/>
                    <a:lstStyle/>
                    <a:p>
                      <a:pPr algn="l" fontAlgn="b"/>
                      <a:r>
                        <a:rPr lang="en-US" sz="2400" b="0" i="0" u="none" strike="noStrike" dirty="0">
                          <a:solidFill>
                            <a:srgbClr val="000000"/>
                          </a:solidFill>
                          <a:effectLst/>
                          <a:latin typeface="Helvetica Neue"/>
                          <a:hlinkClick r:id="rId4" action="ppaction://hlinksldjump"/>
                        </a:rPr>
                        <a:t>Setting up the canvas</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2231505909"/>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sz="2800" b="1" dirty="0">
                          <a:latin typeface="Helvetica Neue"/>
                        </a:rPr>
                        <a:t>3</a:t>
                      </a:r>
                      <a:endParaRPr lang="en-US" sz="2800" b="1" dirty="0">
                        <a:latin typeface="Helvetica Neue"/>
                      </a:endParaRPr>
                    </a:p>
                  </a:txBody>
                  <a:tcPr anchor="ctr"/>
                </a:tc>
                <a:tc>
                  <a:txBody>
                    <a:bodyPr/>
                    <a:lstStyle/>
                    <a:p>
                      <a:pPr algn="l" fontAlgn="b"/>
                      <a:r>
                        <a:rPr lang="en-US" sz="2400" b="0" i="0" u="none" strike="noStrike" dirty="0">
                          <a:solidFill>
                            <a:srgbClr val="000000"/>
                          </a:solidFill>
                          <a:effectLst/>
                          <a:latin typeface="Helvetica Neue"/>
                          <a:hlinkClick r:id="rId5" action="ppaction://hlinksldjump"/>
                        </a:rPr>
                        <a:t>Geom</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767795271"/>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4</a:t>
                      </a:r>
                    </a:p>
                  </a:txBody>
                  <a:tcPr anchor="ctr"/>
                </a:tc>
                <a:tc>
                  <a:txBody>
                    <a:bodyPr/>
                    <a:lstStyle/>
                    <a:p>
                      <a:pPr algn="l" fontAlgn="b"/>
                      <a:r>
                        <a:rPr lang="en-US" sz="2400" b="0" i="0" u="none" strike="noStrike" dirty="0">
                          <a:solidFill>
                            <a:srgbClr val="000000"/>
                          </a:solidFill>
                          <a:effectLst/>
                          <a:latin typeface="Helvetica Neue"/>
                          <a:hlinkClick r:id="rId6" action="ppaction://hlinksldjump"/>
                        </a:rPr>
                        <a:t>Facets</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1047074105"/>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5</a:t>
                      </a:r>
                    </a:p>
                  </a:txBody>
                  <a:tcPr anchor="ct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400" b="0" i="0" u="none" strike="noStrike" dirty="0">
                          <a:solidFill>
                            <a:srgbClr val="000000"/>
                          </a:solidFill>
                          <a:effectLst/>
                          <a:latin typeface="Helvetica Neue"/>
                          <a:hlinkClick r:id="rId7" action="ppaction://hlinksldjump"/>
                        </a:rPr>
                        <a:t>Multiple </a:t>
                      </a:r>
                      <a:r>
                        <a:rPr lang="en-US" sz="2400" b="0" i="0" u="none" strike="noStrike" dirty="0" err="1">
                          <a:solidFill>
                            <a:srgbClr val="000000"/>
                          </a:solidFill>
                          <a:effectLst/>
                          <a:latin typeface="Helvetica Neue"/>
                          <a:hlinkClick r:id="rId7" action="ppaction://hlinksldjump"/>
                        </a:rPr>
                        <a:t>geoms</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165418427"/>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6</a:t>
                      </a:r>
                    </a:p>
                  </a:txBody>
                  <a:tcPr anchor="ctr"/>
                </a:tc>
                <a:tc>
                  <a:txBody>
                    <a:bodyPr/>
                    <a:lstStyle/>
                    <a:p>
                      <a:pPr algn="l" fontAlgn="b"/>
                      <a:r>
                        <a:rPr lang="en-US" sz="2400" b="0" i="0" u="none" strike="noStrike" dirty="0">
                          <a:solidFill>
                            <a:srgbClr val="000000"/>
                          </a:solidFill>
                          <a:effectLst/>
                          <a:latin typeface="Helvetica Neue"/>
                          <a:hlinkClick r:id="rId8" action="ppaction://hlinksldjump"/>
                        </a:rPr>
                        <a:t>barplot-position</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006327116"/>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7</a:t>
                      </a:r>
                    </a:p>
                  </a:txBody>
                  <a:tcPr anchor="ctr"/>
                </a:tc>
                <a:tc>
                  <a:txBody>
                    <a:bodyPr/>
                    <a:lstStyle/>
                    <a:p>
                      <a:pPr algn="l" fontAlgn="b"/>
                      <a:r>
                        <a:rPr lang="en-US" sz="2400" b="0" i="0" u="none" strike="noStrike" dirty="0">
                          <a:solidFill>
                            <a:srgbClr val="000000"/>
                          </a:solidFill>
                          <a:effectLst/>
                          <a:latin typeface="Helvetica Neue"/>
                          <a:hlinkClick r:id="rId9" action="ppaction://hlinksldjump"/>
                        </a:rPr>
                        <a:t>coordinate system</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3837290676"/>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8</a:t>
                      </a:r>
                    </a:p>
                  </a:txBody>
                  <a:tcPr anchor="ctr"/>
                </a:tc>
                <a:tc>
                  <a:txBody>
                    <a:bodyPr/>
                    <a:lstStyle/>
                    <a:p>
                      <a:pPr algn="l" fontAlgn="b"/>
                      <a:r>
                        <a:rPr lang="en-US" sz="2400" b="0" i="0" u="none" strike="noStrike" dirty="0">
                          <a:solidFill>
                            <a:srgbClr val="000000"/>
                          </a:solidFill>
                          <a:effectLst/>
                          <a:latin typeface="Helvetica Neue"/>
                          <a:hlinkClick r:id="rId10" action="ppaction://hlinksldjump"/>
                        </a:rPr>
                        <a:t>Titles, labels, themes</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1025873902"/>
                  </a:ext>
                </a:extLst>
              </a:tr>
              <a:tr h="60823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800" b="1" dirty="0">
                          <a:latin typeface="Helvetica Neue"/>
                        </a:rPr>
                        <a:t>9</a:t>
                      </a:r>
                    </a:p>
                  </a:txBody>
                  <a:tcPr anchor="ctr"/>
                </a:tc>
                <a:tc>
                  <a:txBody>
                    <a:bodyPr/>
                    <a:lstStyle/>
                    <a:p>
                      <a:pPr algn="l" fontAlgn="b"/>
                      <a:r>
                        <a:rPr lang="en-US" sz="2400" b="0" i="0" u="none" strike="noStrike" dirty="0">
                          <a:solidFill>
                            <a:srgbClr val="000000"/>
                          </a:solidFill>
                          <a:effectLst/>
                          <a:latin typeface="Helvetica Neue"/>
                          <a:hlinkClick r:id="rId11" action="ppaction://hlinksldjump"/>
                        </a:rPr>
                        <a:t>Misc</a:t>
                      </a:r>
                      <a:endParaRPr lang="en-US" sz="2400" b="0" i="0" u="none" strike="noStrike" dirty="0">
                        <a:solidFill>
                          <a:srgbClr val="000000"/>
                        </a:solidFill>
                        <a:effectLst/>
                        <a:latin typeface="Helvetica Neue"/>
                      </a:endParaRPr>
                    </a:p>
                  </a:txBody>
                  <a:tcPr marL="9525" marR="9525" marT="9525" marB="0" anchor="ctr"/>
                </a:tc>
                <a:extLst>
                  <a:ext uri="{0D108BD9-81ED-4DB2-BD59-A6C34878D82A}">
                    <a16:rowId xmlns:a16="http://schemas.microsoft.com/office/drawing/2014/main" val="1850655096"/>
                  </a:ext>
                </a:extLst>
              </a:tr>
            </a:tbl>
          </a:graphicData>
        </a:graphic>
      </p:graphicFrame>
    </p:spTree>
    <p:extLst>
      <p:ext uri="{BB962C8B-B14F-4D97-AF65-F5344CB8AC3E}">
        <p14:creationId xmlns:p14="http://schemas.microsoft.com/office/powerpoint/2010/main" val="3829651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23439-8E47-4154-A582-F346403CD429}"/>
              </a:ext>
            </a:extLst>
          </p:cNvPr>
          <p:cNvSpPr>
            <a:spLocks noGrp="1"/>
          </p:cNvSpPr>
          <p:nvPr>
            <p:ph type="title"/>
          </p:nvPr>
        </p:nvSpPr>
        <p:spPr/>
        <p:txBody>
          <a:bodyPr/>
          <a:lstStyle/>
          <a:p>
            <a:r>
              <a:rPr lang="en-US" dirty="0"/>
              <a:t>Bivariate: numeric </a:t>
            </a:r>
            <a:r>
              <a:rPr lang="en-US" dirty="0">
                <a:solidFill>
                  <a:srgbClr val="0070C0"/>
                </a:solidFill>
                <a:latin typeface="Source Code Pro" panose="020B0509030403020204" pitchFamily="49" charset="0"/>
                <a:ea typeface="Source Code Pro" panose="020B0509030403020204" pitchFamily="49" charset="0"/>
              </a:rPr>
              <a:t>x</a:t>
            </a:r>
            <a:r>
              <a:rPr lang="en-US" dirty="0"/>
              <a:t> ~ numeric </a:t>
            </a:r>
            <a:r>
              <a:rPr lang="en-US" dirty="0">
                <a:solidFill>
                  <a:srgbClr val="0070C0"/>
                </a:solidFill>
                <a:latin typeface="Source Code Pro" panose="020B0509030403020204" pitchFamily="49" charset="0"/>
                <a:ea typeface="Source Code Pro" panose="020B0509030403020204" pitchFamily="49" charset="0"/>
              </a:rPr>
              <a:t>y</a:t>
            </a:r>
          </a:p>
        </p:txBody>
      </p:sp>
      <p:sp>
        <p:nvSpPr>
          <p:cNvPr id="3" name="Content Placeholder 2">
            <a:extLst>
              <a:ext uri="{FF2B5EF4-FFF2-40B4-BE49-F238E27FC236}">
                <a16:creationId xmlns:a16="http://schemas.microsoft.com/office/drawing/2014/main" id="{D1BED11D-8C63-43C3-9969-3CDF08D257A4}"/>
              </a:ext>
            </a:extLst>
          </p:cNvPr>
          <p:cNvSpPr>
            <a:spLocks noGrp="1"/>
          </p:cNvSpPr>
          <p:nvPr>
            <p:ph sz="quarter" idx="14"/>
          </p:nvPr>
        </p:nvSpPr>
        <p:spPr/>
        <p:txBody>
          <a:bodyPr/>
          <a:lstStyle/>
          <a:p>
            <a:r>
              <a:rPr lang="en-US" sz="2000" dirty="0" err="1">
                <a:solidFill>
                  <a:srgbClr val="000000"/>
                </a:solidFill>
              </a:rPr>
              <a:t>ggplot</a:t>
            </a:r>
            <a:r>
              <a:rPr lang="en-US" sz="2000" b="1" dirty="0">
                <a:solidFill>
                  <a:srgbClr val="000080"/>
                </a:solidFill>
              </a:rPr>
              <a:t>(</a:t>
            </a:r>
            <a:r>
              <a:rPr lang="en-US" sz="2000" b="0" dirty="0">
                <a:solidFill>
                  <a:schemeClr val="tx1"/>
                </a:solidFill>
              </a:rPr>
              <a:t>data</a:t>
            </a:r>
            <a:r>
              <a:rPr lang="en-US" sz="2000" b="0" dirty="0">
                <a:solidFill>
                  <a:srgbClr val="000000"/>
                </a:solidFill>
              </a:rPr>
              <a:t> </a:t>
            </a:r>
            <a:r>
              <a:rPr lang="en-US" sz="2000" b="1" dirty="0">
                <a:solidFill>
                  <a:srgbClr val="000080"/>
                </a:solidFill>
              </a:rPr>
              <a:t>=</a:t>
            </a:r>
            <a:r>
              <a:rPr lang="en-US" sz="2000" b="0" dirty="0">
                <a:solidFill>
                  <a:srgbClr val="000000"/>
                </a:solidFill>
              </a:rPr>
              <a:t> mpg, </a:t>
            </a:r>
            <a:br>
              <a:rPr lang="en-US" sz="2000" b="0" dirty="0">
                <a:solidFill>
                  <a:srgbClr val="000000"/>
                </a:solidFill>
              </a:rPr>
            </a:br>
            <a:r>
              <a:rPr lang="en-US" sz="2000" b="0" dirty="0">
                <a:solidFill>
                  <a:srgbClr val="000000"/>
                </a:solidFill>
              </a:rPr>
              <a:t>	  </a:t>
            </a:r>
            <a:r>
              <a:rPr lang="es-ES" sz="2000" b="0" dirty="0">
                <a:solidFill>
                  <a:srgbClr val="000000"/>
                </a:solidFill>
              </a:rPr>
              <a:t>aes</a:t>
            </a:r>
            <a:r>
              <a:rPr lang="es-ES" sz="2000" b="1" dirty="0">
                <a:solidFill>
                  <a:srgbClr val="000080"/>
                </a:solidFill>
              </a:rPr>
              <a:t>(</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endParaRPr lang="es-ES" sz="2000" b="0" dirty="0">
              <a:solidFill>
                <a:srgbClr val="000000"/>
              </a:solidFill>
            </a:endParaRPr>
          </a:p>
          <a:p>
            <a:r>
              <a:rPr lang="en-US" sz="2000" b="0" dirty="0">
                <a:solidFill>
                  <a:srgbClr val="000000"/>
                </a:solidFill>
              </a:rPr>
              <a:t>  </a:t>
            </a:r>
            <a:r>
              <a:rPr lang="en-US" sz="2000" b="0" dirty="0" err="1">
                <a:solidFill>
                  <a:schemeClr val="accent3">
                    <a:lumMod val="60000"/>
                    <a:lumOff val="40000"/>
                  </a:schemeClr>
                </a:solidFill>
              </a:rPr>
              <a:t>geom_point</a:t>
            </a:r>
            <a:r>
              <a:rPr lang="en-US" sz="2000" b="1" dirty="0">
                <a:solidFill>
                  <a:schemeClr val="accent3">
                    <a:lumMod val="60000"/>
                    <a:lumOff val="40000"/>
                  </a:schemeClr>
                </a:solidFill>
              </a:rPr>
              <a:t>()</a:t>
            </a:r>
            <a:endParaRPr lang="en-US" sz="2000" b="0" dirty="0">
              <a:solidFill>
                <a:schemeClr val="accent3">
                  <a:lumMod val="60000"/>
                  <a:lumOff val="40000"/>
                </a:schemeClr>
              </a:solidFill>
            </a:endParaRPr>
          </a:p>
          <a:p>
            <a:endParaRPr lang="en-US" sz="2000" b="0" dirty="0">
              <a:solidFill>
                <a:srgbClr val="000000"/>
              </a:solidFill>
            </a:endParaRPr>
          </a:p>
          <a:p>
            <a:endParaRPr lang="en-US" sz="1800" dirty="0"/>
          </a:p>
        </p:txBody>
      </p:sp>
      <p:sp>
        <p:nvSpPr>
          <p:cNvPr id="6" name="Content Placeholder 5">
            <a:extLst>
              <a:ext uri="{FF2B5EF4-FFF2-40B4-BE49-F238E27FC236}">
                <a16:creationId xmlns:a16="http://schemas.microsoft.com/office/drawing/2014/main" id="{6A2CE4BC-BFE2-4841-B5A2-4B303A2BD9A1}"/>
              </a:ext>
            </a:extLst>
          </p:cNvPr>
          <p:cNvSpPr>
            <a:spLocks noGrp="1"/>
          </p:cNvSpPr>
          <p:nvPr>
            <p:ph sz="quarter" idx="16"/>
          </p:nvPr>
        </p:nvSpPr>
        <p:spPr>
          <a:xfrm>
            <a:off x="6449059" y="4269581"/>
            <a:ext cx="5742940" cy="2449919"/>
          </a:xfrm>
        </p:spPr>
        <p:txBody>
          <a:bodyPr/>
          <a:lstStyle/>
          <a:p>
            <a:r>
              <a:rPr lang="en-US" dirty="0"/>
              <a:t>For bivariate plots, both </a:t>
            </a:r>
            <a:r>
              <a:rPr lang="en-US" dirty="0">
                <a:solidFill>
                  <a:schemeClr val="accent1"/>
                </a:solidFill>
                <a:latin typeface="Source Code Pro" panose="020B0509030403020204" pitchFamily="49" charset="0"/>
                <a:ea typeface="Source Code Pro" panose="020B0509030403020204" pitchFamily="49" charset="0"/>
              </a:rPr>
              <a:t>x</a:t>
            </a:r>
            <a:r>
              <a:rPr lang="en-US" dirty="0"/>
              <a:t> and </a:t>
            </a:r>
            <a:r>
              <a:rPr lang="en-US" dirty="0">
                <a:solidFill>
                  <a:schemeClr val="accent1"/>
                </a:solidFill>
                <a:latin typeface="Source Code Pro" panose="020B0509030403020204" pitchFamily="49" charset="0"/>
                <a:ea typeface="Source Code Pro" panose="020B0509030403020204" pitchFamily="49" charset="0"/>
              </a:rPr>
              <a:t>y</a:t>
            </a:r>
            <a:r>
              <a:rPr lang="en-US" dirty="0"/>
              <a:t> need to be mapped to data</a:t>
            </a:r>
          </a:p>
        </p:txBody>
      </p:sp>
      <p:sp>
        <p:nvSpPr>
          <p:cNvPr id="1697" name="Rectangle 1696">
            <a:extLst>
              <a:ext uri="{FF2B5EF4-FFF2-40B4-BE49-F238E27FC236}">
                <a16:creationId xmlns:a16="http://schemas.microsoft.com/office/drawing/2014/main" id="{E00E61EC-F164-4BA2-879E-90D52DA6845F}"/>
              </a:ext>
            </a:extLst>
          </p:cNvPr>
          <p:cNvSpPr/>
          <p:nvPr/>
        </p:nvSpPr>
        <p:spPr>
          <a:xfrm>
            <a:off x="1861722" y="1508125"/>
            <a:ext cx="1479257" cy="273050"/>
          </a:xfrm>
          <a:prstGeom prst="rect">
            <a:avLst/>
          </a:prstGeom>
          <a:solidFill>
            <a:srgbClr val="BB0000">
              <a:alpha val="3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8" name="Rectangle 1697">
            <a:extLst>
              <a:ext uri="{FF2B5EF4-FFF2-40B4-BE49-F238E27FC236}">
                <a16:creationId xmlns:a16="http://schemas.microsoft.com/office/drawing/2014/main" id="{BFD8EC8B-6389-428C-B387-8FE4F1F08EB4}"/>
              </a:ext>
            </a:extLst>
          </p:cNvPr>
          <p:cNvSpPr/>
          <p:nvPr/>
        </p:nvSpPr>
        <p:spPr>
          <a:xfrm>
            <a:off x="3592123" y="1508125"/>
            <a:ext cx="1211018" cy="273050"/>
          </a:xfrm>
          <a:prstGeom prst="rect">
            <a:avLst/>
          </a:prstGeom>
          <a:solidFill>
            <a:schemeClr val="accent5">
              <a:lumMod val="75000"/>
              <a:alpha val="3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9" name="Connector: Elbow 1698">
            <a:extLst>
              <a:ext uri="{FF2B5EF4-FFF2-40B4-BE49-F238E27FC236}">
                <a16:creationId xmlns:a16="http://schemas.microsoft.com/office/drawing/2014/main" id="{E388D608-CF9E-47A3-AF4F-BE2297BEDECC}"/>
              </a:ext>
            </a:extLst>
          </p:cNvPr>
          <p:cNvCxnSpPr>
            <a:cxnSpLocks/>
            <a:stCxn id="1748" idx="2"/>
            <a:endCxn id="1697" idx="2"/>
          </p:cNvCxnSpPr>
          <p:nvPr/>
        </p:nvCxnSpPr>
        <p:spPr>
          <a:xfrm rot="5400000" flipH="1">
            <a:off x="4986131" y="-603605"/>
            <a:ext cx="2055099" cy="6824660"/>
          </a:xfrm>
          <a:prstGeom prst="bentConnector3">
            <a:avLst>
              <a:gd name="adj1" fmla="val -11124"/>
            </a:avLst>
          </a:prstGeom>
          <a:ln w="28575"/>
        </p:spPr>
        <p:style>
          <a:lnRef idx="1">
            <a:schemeClr val="accent1"/>
          </a:lnRef>
          <a:fillRef idx="0">
            <a:schemeClr val="accent1"/>
          </a:fillRef>
          <a:effectRef idx="0">
            <a:schemeClr val="accent1"/>
          </a:effectRef>
          <a:fontRef idx="minor">
            <a:schemeClr val="tx1"/>
          </a:fontRef>
        </p:style>
      </p:cxnSp>
      <p:cxnSp>
        <p:nvCxnSpPr>
          <p:cNvPr id="1702" name="Connector: Elbow 1701">
            <a:extLst>
              <a:ext uri="{FF2B5EF4-FFF2-40B4-BE49-F238E27FC236}">
                <a16:creationId xmlns:a16="http://schemas.microsoft.com/office/drawing/2014/main" id="{C56AA178-74B2-4DE8-8F9F-5C32B69E3921}"/>
              </a:ext>
            </a:extLst>
          </p:cNvPr>
          <p:cNvCxnSpPr>
            <a:cxnSpLocks/>
            <a:stCxn id="1749" idx="0"/>
            <a:endCxn id="1698" idx="0"/>
          </p:cNvCxnSpPr>
          <p:nvPr/>
        </p:nvCxnSpPr>
        <p:spPr>
          <a:xfrm rot="10800000">
            <a:off x="4197632" y="1508125"/>
            <a:ext cx="3078238" cy="832644"/>
          </a:xfrm>
          <a:prstGeom prst="bentConnector4">
            <a:avLst>
              <a:gd name="adj1" fmla="val 20372"/>
              <a:gd name="adj2" fmla="val 164519"/>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1707" name="AutoShape 3">
            <a:extLst>
              <a:ext uri="{FF2B5EF4-FFF2-40B4-BE49-F238E27FC236}">
                <a16:creationId xmlns:a16="http://schemas.microsoft.com/office/drawing/2014/main" id="{8FB8ABA4-BCA3-4F13-B805-E640273B99D5}"/>
              </a:ext>
            </a:extLst>
          </p:cNvPr>
          <p:cNvSpPr>
            <a:spLocks noChangeAspect="1" noChangeArrowheads="1" noTextEdit="1"/>
          </p:cNvSpPr>
          <p:nvPr/>
        </p:nvSpPr>
        <p:spPr bwMode="auto">
          <a:xfrm>
            <a:off x="7221538" y="1066800"/>
            <a:ext cx="419735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8" name="Rectangle 5">
            <a:extLst>
              <a:ext uri="{FF2B5EF4-FFF2-40B4-BE49-F238E27FC236}">
                <a16:creationId xmlns:a16="http://schemas.microsoft.com/office/drawing/2014/main" id="{0631EF60-984B-4B61-90ED-A0782CD92F39}"/>
              </a:ext>
            </a:extLst>
          </p:cNvPr>
          <p:cNvSpPr>
            <a:spLocks noChangeArrowheads="1"/>
          </p:cNvSpPr>
          <p:nvPr/>
        </p:nvSpPr>
        <p:spPr bwMode="auto">
          <a:xfrm>
            <a:off x="7221538" y="1066800"/>
            <a:ext cx="4203700" cy="28067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09" name="Rectangle 6">
            <a:extLst>
              <a:ext uri="{FF2B5EF4-FFF2-40B4-BE49-F238E27FC236}">
                <a16:creationId xmlns:a16="http://schemas.microsoft.com/office/drawing/2014/main" id="{94710ABC-0031-40F5-A27F-4C20D2601CC2}"/>
              </a:ext>
            </a:extLst>
          </p:cNvPr>
          <p:cNvSpPr>
            <a:spLocks noChangeArrowheads="1"/>
          </p:cNvSpPr>
          <p:nvPr/>
        </p:nvSpPr>
        <p:spPr bwMode="auto">
          <a:xfrm>
            <a:off x="7221538" y="1066800"/>
            <a:ext cx="4203700" cy="2806700"/>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0" name="Rectangle 7">
            <a:extLst>
              <a:ext uri="{FF2B5EF4-FFF2-40B4-BE49-F238E27FC236}">
                <a16:creationId xmlns:a16="http://schemas.microsoft.com/office/drawing/2014/main" id="{2A798138-C402-445F-BA43-18C2140089E2}"/>
              </a:ext>
            </a:extLst>
          </p:cNvPr>
          <p:cNvSpPr>
            <a:spLocks noChangeArrowheads="1"/>
          </p:cNvSpPr>
          <p:nvPr/>
        </p:nvSpPr>
        <p:spPr bwMode="auto">
          <a:xfrm>
            <a:off x="7543801" y="1116013"/>
            <a:ext cx="3833813" cy="244951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11" name="Line 8">
            <a:extLst>
              <a:ext uri="{FF2B5EF4-FFF2-40B4-BE49-F238E27FC236}">
                <a16:creationId xmlns:a16="http://schemas.microsoft.com/office/drawing/2014/main" id="{085E9FFC-F0A9-48CD-860C-8CFB043C27A0}"/>
              </a:ext>
            </a:extLst>
          </p:cNvPr>
          <p:cNvSpPr>
            <a:spLocks noChangeShapeType="1"/>
          </p:cNvSpPr>
          <p:nvPr/>
        </p:nvSpPr>
        <p:spPr bwMode="auto">
          <a:xfrm>
            <a:off x="7543801" y="3244850"/>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2" name="Line 9">
            <a:extLst>
              <a:ext uri="{FF2B5EF4-FFF2-40B4-BE49-F238E27FC236}">
                <a16:creationId xmlns:a16="http://schemas.microsoft.com/office/drawing/2014/main" id="{4CD2A74F-8EA2-40E4-9E22-577E478039F5}"/>
              </a:ext>
            </a:extLst>
          </p:cNvPr>
          <p:cNvSpPr>
            <a:spLocks noChangeShapeType="1"/>
          </p:cNvSpPr>
          <p:nvPr/>
        </p:nvSpPr>
        <p:spPr bwMode="auto">
          <a:xfrm>
            <a:off x="7543801" y="2551113"/>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3" name="Line 10">
            <a:extLst>
              <a:ext uri="{FF2B5EF4-FFF2-40B4-BE49-F238E27FC236}">
                <a16:creationId xmlns:a16="http://schemas.microsoft.com/office/drawing/2014/main" id="{9629D267-D64D-4E74-B594-0B96AF6456B0}"/>
              </a:ext>
            </a:extLst>
          </p:cNvPr>
          <p:cNvSpPr>
            <a:spLocks noChangeShapeType="1"/>
          </p:cNvSpPr>
          <p:nvPr/>
        </p:nvSpPr>
        <p:spPr bwMode="auto">
          <a:xfrm>
            <a:off x="7543801" y="1851025"/>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4" name="Line 11">
            <a:extLst>
              <a:ext uri="{FF2B5EF4-FFF2-40B4-BE49-F238E27FC236}">
                <a16:creationId xmlns:a16="http://schemas.microsoft.com/office/drawing/2014/main" id="{EC18934C-B8BD-4AD2-8D1E-E4575CFA312B}"/>
              </a:ext>
            </a:extLst>
          </p:cNvPr>
          <p:cNvSpPr>
            <a:spLocks noChangeShapeType="1"/>
          </p:cNvSpPr>
          <p:nvPr/>
        </p:nvSpPr>
        <p:spPr bwMode="auto">
          <a:xfrm>
            <a:off x="7543801" y="1157288"/>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5" name="Line 12">
            <a:extLst>
              <a:ext uri="{FF2B5EF4-FFF2-40B4-BE49-F238E27FC236}">
                <a16:creationId xmlns:a16="http://schemas.microsoft.com/office/drawing/2014/main" id="{038FAE6F-924F-45EE-AFD1-E0C61EEE3253}"/>
              </a:ext>
            </a:extLst>
          </p:cNvPr>
          <p:cNvSpPr>
            <a:spLocks noChangeShapeType="1"/>
          </p:cNvSpPr>
          <p:nvPr/>
        </p:nvSpPr>
        <p:spPr bwMode="auto">
          <a:xfrm flipV="1">
            <a:off x="7654926"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6" name="Line 13">
            <a:extLst>
              <a:ext uri="{FF2B5EF4-FFF2-40B4-BE49-F238E27FC236}">
                <a16:creationId xmlns:a16="http://schemas.microsoft.com/office/drawing/2014/main" id="{F42ABAE9-2F90-4D9F-B98B-F2FB7D59982F}"/>
              </a:ext>
            </a:extLst>
          </p:cNvPr>
          <p:cNvSpPr>
            <a:spLocks noChangeShapeType="1"/>
          </p:cNvSpPr>
          <p:nvPr/>
        </p:nvSpPr>
        <p:spPr bwMode="auto">
          <a:xfrm flipV="1">
            <a:off x="8299451"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7" name="Line 14">
            <a:extLst>
              <a:ext uri="{FF2B5EF4-FFF2-40B4-BE49-F238E27FC236}">
                <a16:creationId xmlns:a16="http://schemas.microsoft.com/office/drawing/2014/main" id="{D5879483-D499-4D0E-A5DE-BEF942CAFDA1}"/>
              </a:ext>
            </a:extLst>
          </p:cNvPr>
          <p:cNvSpPr>
            <a:spLocks noChangeShapeType="1"/>
          </p:cNvSpPr>
          <p:nvPr/>
        </p:nvSpPr>
        <p:spPr bwMode="auto">
          <a:xfrm flipV="1">
            <a:off x="8942388"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8" name="Line 15">
            <a:extLst>
              <a:ext uri="{FF2B5EF4-FFF2-40B4-BE49-F238E27FC236}">
                <a16:creationId xmlns:a16="http://schemas.microsoft.com/office/drawing/2014/main" id="{13F2CAC8-5F4F-4D4F-81B4-E1EA4E100AF2}"/>
              </a:ext>
            </a:extLst>
          </p:cNvPr>
          <p:cNvSpPr>
            <a:spLocks noChangeShapeType="1"/>
          </p:cNvSpPr>
          <p:nvPr/>
        </p:nvSpPr>
        <p:spPr bwMode="auto">
          <a:xfrm flipV="1">
            <a:off x="9593263"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19" name="Line 16">
            <a:extLst>
              <a:ext uri="{FF2B5EF4-FFF2-40B4-BE49-F238E27FC236}">
                <a16:creationId xmlns:a16="http://schemas.microsoft.com/office/drawing/2014/main" id="{3783EB55-B9E3-419F-91C6-6B9C6EAB1041}"/>
              </a:ext>
            </a:extLst>
          </p:cNvPr>
          <p:cNvSpPr>
            <a:spLocks noChangeShapeType="1"/>
          </p:cNvSpPr>
          <p:nvPr/>
        </p:nvSpPr>
        <p:spPr bwMode="auto">
          <a:xfrm flipV="1">
            <a:off x="10236201"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0" name="Line 17">
            <a:extLst>
              <a:ext uri="{FF2B5EF4-FFF2-40B4-BE49-F238E27FC236}">
                <a16:creationId xmlns:a16="http://schemas.microsoft.com/office/drawing/2014/main" id="{14FD786B-8567-4D14-85C2-44BAF70AE09E}"/>
              </a:ext>
            </a:extLst>
          </p:cNvPr>
          <p:cNvSpPr>
            <a:spLocks noChangeShapeType="1"/>
          </p:cNvSpPr>
          <p:nvPr/>
        </p:nvSpPr>
        <p:spPr bwMode="auto">
          <a:xfrm flipV="1">
            <a:off x="10880726"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1" name="Line 18">
            <a:extLst>
              <a:ext uri="{FF2B5EF4-FFF2-40B4-BE49-F238E27FC236}">
                <a16:creationId xmlns:a16="http://schemas.microsoft.com/office/drawing/2014/main" id="{855C9E2E-B1A1-4648-8AB7-BEE72A069F43}"/>
              </a:ext>
            </a:extLst>
          </p:cNvPr>
          <p:cNvSpPr>
            <a:spLocks noChangeShapeType="1"/>
          </p:cNvSpPr>
          <p:nvPr/>
        </p:nvSpPr>
        <p:spPr bwMode="auto">
          <a:xfrm>
            <a:off x="7543801" y="2894013"/>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2" name="Line 19">
            <a:extLst>
              <a:ext uri="{FF2B5EF4-FFF2-40B4-BE49-F238E27FC236}">
                <a16:creationId xmlns:a16="http://schemas.microsoft.com/office/drawing/2014/main" id="{A4A23A2F-021D-4DD8-A85A-E14D1F70A4C4}"/>
              </a:ext>
            </a:extLst>
          </p:cNvPr>
          <p:cNvSpPr>
            <a:spLocks noChangeShapeType="1"/>
          </p:cNvSpPr>
          <p:nvPr/>
        </p:nvSpPr>
        <p:spPr bwMode="auto">
          <a:xfrm>
            <a:off x="7543801" y="2200275"/>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3" name="Line 20">
            <a:extLst>
              <a:ext uri="{FF2B5EF4-FFF2-40B4-BE49-F238E27FC236}">
                <a16:creationId xmlns:a16="http://schemas.microsoft.com/office/drawing/2014/main" id="{D3C91A1A-E91D-4F53-B167-102BF01941D5}"/>
              </a:ext>
            </a:extLst>
          </p:cNvPr>
          <p:cNvSpPr>
            <a:spLocks noChangeShapeType="1"/>
          </p:cNvSpPr>
          <p:nvPr/>
        </p:nvSpPr>
        <p:spPr bwMode="auto">
          <a:xfrm>
            <a:off x="7543801" y="1508125"/>
            <a:ext cx="3833813"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4" name="Line 21">
            <a:extLst>
              <a:ext uri="{FF2B5EF4-FFF2-40B4-BE49-F238E27FC236}">
                <a16:creationId xmlns:a16="http://schemas.microsoft.com/office/drawing/2014/main" id="{A2CCA2BB-E7A7-4204-AD23-8B35738C1AAE}"/>
              </a:ext>
            </a:extLst>
          </p:cNvPr>
          <p:cNvSpPr>
            <a:spLocks noChangeShapeType="1"/>
          </p:cNvSpPr>
          <p:nvPr/>
        </p:nvSpPr>
        <p:spPr bwMode="auto">
          <a:xfrm flipV="1">
            <a:off x="7977188"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5" name="Line 22">
            <a:extLst>
              <a:ext uri="{FF2B5EF4-FFF2-40B4-BE49-F238E27FC236}">
                <a16:creationId xmlns:a16="http://schemas.microsoft.com/office/drawing/2014/main" id="{0803B227-C4D7-4F4D-9066-3111E01FB733}"/>
              </a:ext>
            </a:extLst>
          </p:cNvPr>
          <p:cNvSpPr>
            <a:spLocks noChangeShapeType="1"/>
          </p:cNvSpPr>
          <p:nvPr/>
        </p:nvSpPr>
        <p:spPr bwMode="auto">
          <a:xfrm flipV="1">
            <a:off x="8620126"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6" name="Line 23">
            <a:extLst>
              <a:ext uri="{FF2B5EF4-FFF2-40B4-BE49-F238E27FC236}">
                <a16:creationId xmlns:a16="http://schemas.microsoft.com/office/drawing/2014/main" id="{FB62121B-6A96-497C-B73E-E7F9A34F5B7B}"/>
              </a:ext>
            </a:extLst>
          </p:cNvPr>
          <p:cNvSpPr>
            <a:spLocks noChangeShapeType="1"/>
          </p:cNvSpPr>
          <p:nvPr/>
        </p:nvSpPr>
        <p:spPr bwMode="auto">
          <a:xfrm flipV="1">
            <a:off x="9264651"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7" name="Line 24">
            <a:extLst>
              <a:ext uri="{FF2B5EF4-FFF2-40B4-BE49-F238E27FC236}">
                <a16:creationId xmlns:a16="http://schemas.microsoft.com/office/drawing/2014/main" id="{C6D7DE3B-5B9D-4057-9D7A-B672DE316F54}"/>
              </a:ext>
            </a:extLst>
          </p:cNvPr>
          <p:cNvSpPr>
            <a:spLocks noChangeShapeType="1"/>
          </p:cNvSpPr>
          <p:nvPr/>
        </p:nvSpPr>
        <p:spPr bwMode="auto">
          <a:xfrm flipV="1">
            <a:off x="9915526"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8" name="Line 25">
            <a:extLst>
              <a:ext uri="{FF2B5EF4-FFF2-40B4-BE49-F238E27FC236}">
                <a16:creationId xmlns:a16="http://schemas.microsoft.com/office/drawing/2014/main" id="{12D22405-BD4E-4C66-B572-AA72E3721DD0}"/>
              </a:ext>
            </a:extLst>
          </p:cNvPr>
          <p:cNvSpPr>
            <a:spLocks noChangeShapeType="1"/>
          </p:cNvSpPr>
          <p:nvPr/>
        </p:nvSpPr>
        <p:spPr bwMode="auto">
          <a:xfrm flipV="1">
            <a:off x="10558463"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29" name="Line 26">
            <a:extLst>
              <a:ext uri="{FF2B5EF4-FFF2-40B4-BE49-F238E27FC236}">
                <a16:creationId xmlns:a16="http://schemas.microsoft.com/office/drawing/2014/main" id="{6A8E25E1-5A43-4EB1-8723-B39A55E9F80F}"/>
              </a:ext>
            </a:extLst>
          </p:cNvPr>
          <p:cNvSpPr>
            <a:spLocks noChangeShapeType="1"/>
          </p:cNvSpPr>
          <p:nvPr/>
        </p:nvSpPr>
        <p:spPr bwMode="auto">
          <a:xfrm flipV="1">
            <a:off x="11201401" y="1116013"/>
            <a:ext cx="0" cy="244951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0" name="Rectangle 27">
            <a:extLst>
              <a:ext uri="{FF2B5EF4-FFF2-40B4-BE49-F238E27FC236}">
                <a16:creationId xmlns:a16="http://schemas.microsoft.com/office/drawing/2014/main" id="{9D0DA495-DE46-4C98-B213-6D96FA31C3CC}"/>
              </a:ext>
            </a:extLst>
          </p:cNvPr>
          <p:cNvSpPr>
            <a:spLocks noChangeArrowheads="1"/>
          </p:cNvSpPr>
          <p:nvPr/>
        </p:nvSpPr>
        <p:spPr bwMode="auto">
          <a:xfrm>
            <a:off x="7346951" y="2859088"/>
            <a:ext cx="147638"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1" name="Rectangle 28">
            <a:extLst>
              <a:ext uri="{FF2B5EF4-FFF2-40B4-BE49-F238E27FC236}">
                <a16:creationId xmlns:a16="http://schemas.microsoft.com/office/drawing/2014/main" id="{F48433BC-E542-44EE-A398-96673F8F91F1}"/>
              </a:ext>
            </a:extLst>
          </p:cNvPr>
          <p:cNvSpPr>
            <a:spLocks noChangeArrowheads="1"/>
          </p:cNvSpPr>
          <p:nvPr/>
        </p:nvSpPr>
        <p:spPr bwMode="auto">
          <a:xfrm>
            <a:off x="7346951" y="2165350"/>
            <a:ext cx="147638"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2" name="Rectangle 29">
            <a:extLst>
              <a:ext uri="{FF2B5EF4-FFF2-40B4-BE49-F238E27FC236}">
                <a16:creationId xmlns:a16="http://schemas.microsoft.com/office/drawing/2014/main" id="{19F1CAEC-5F73-4B1F-A681-299D05764E28}"/>
              </a:ext>
            </a:extLst>
          </p:cNvPr>
          <p:cNvSpPr>
            <a:spLocks noChangeArrowheads="1"/>
          </p:cNvSpPr>
          <p:nvPr/>
        </p:nvSpPr>
        <p:spPr bwMode="auto">
          <a:xfrm>
            <a:off x="7346951" y="1471613"/>
            <a:ext cx="147638"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33" name="Line 30">
            <a:extLst>
              <a:ext uri="{FF2B5EF4-FFF2-40B4-BE49-F238E27FC236}">
                <a16:creationId xmlns:a16="http://schemas.microsoft.com/office/drawing/2014/main" id="{F66DF027-92FC-407A-854E-D8AE9A281CFB}"/>
              </a:ext>
            </a:extLst>
          </p:cNvPr>
          <p:cNvSpPr>
            <a:spLocks noChangeShapeType="1"/>
          </p:cNvSpPr>
          <p:nvPr/>
        </p:nvSpPr>
        <p:spPr bwMode="auto">
          <a:xfrm>
            <a:off x="7515226" y="2894013"/>
            <a:ext cx="28575"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4" name="Line 31">
            <a:extLst>
              <a:ext uri="{FF2B5EF4-FFF2-40B4-BE49-F238E27FC236}">
                <a16:creationId xmlns:a16="http://schemas.microsoft.com/office/drawing/2014/main" id="{AAA7232F-2264-4BCE-BAAE-CD6688D80875}"/>
              </a:ext>
            </a:extLst>
          </p:cNvPr>
          <p:cNvSpPr>
            <a:spLocks noChangeShapeType="1"/>
          </p:cNvSpPr>
          <p:nvPr/>
        </p:nvSpPr>
        <p:spPr bwMode="auto">
          <a:xfrm>
            <a:off x="7515226" y="2200275"/>
            <a:ext cx="28575"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5" name="Line 32">
            <a:extLst>
              <a:ext uri="{FF2B5EF4-FFF2-40B4-BE49-F238E27FC236}">
                <a16:creationId xmlns:a16="http://schemas.microsoft.com/office/drawing/2014/main" id="{93BE0B80-B984-43B0-8EE7-6635489DF0E7}"/>
              </a:ext>
            </a:extLst>
          </p:cNvPr>
          <p:cNvSpPr>
            <a:spLocks noChangeShapeType="1"/>
          </p:cNvSpPr>
          <p:nvPr/>
        </p:nvSpPr>
        <p:spPr bwMode="auto">
          <a:xfrm>
            <a:off x="7515226" y="1508125"/>
            <a:ext cx="28575"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6" name="Line 33">
            <a:extLst>
              <a:ext uri="{FF2B5EF4-FFF2-40B4-BE49-F238E27FC236}">
                <a16:creationId xmlns:a16="http://schemas.microsoft.com/office/drawing/2014/main" id="{9C1F8785-AC98-4F21-9095-14D736A71829}"/>
              </a:ext>
            </a:extLst>
          </p:cNvPr>
          <p:cNvSpPr>
            <a:spLocks noChangeShapeType="1"/>
          </p:cNvSpPr>
          <p:nvPr/>
        </p:nvSpPr>
        <p:spPr bwMode="auto">
          <a:xfrm flipV="1">
            <a:off x="7977188"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7" name="Line 34">
            <a:extLst>
              <a:ext uri="{FF2B5EF4-FFF2-40B4-BE49-F238E27FC236}">
                <a16:creationId xmlns:a16="http://schemas.microsoft.com/office/drawing/2014/main" id="{2A01A682-A7E7-46C8-8655-006029CB3CC9}"/>
              </a:ext>
            </a:extLst>
          </p:cNvPr>
          <p:cNvSpPr>
            <a:spLocks noChangeShapeType="1"/>
          </p:cNvSpPr>
          <p:nvPr/>
        </p:nvSpPr>
        <p:spPr bwMode="auto">
          <a:xfrm flipV="1">
            <a:off x="8620126"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8" name="Line 35">
            <a:extLst>
              <a:ext uri="{FF2B5EF4-FFF2-40B4-BE49-F238E27FC236}">
                <a16:creationId xmlns:a16="http://schemas.microsoft.com/office/drawing/2014/main" id="{CACC9C95-A32A-436A-A9E4-B7A8581B0AB6}"/>
              </a:ext>
            </a:extLst>
          </p:cNvPr>
          <p:cNvSpPr>
            <a:spLocks noChangeShapeType="1"/>
          </p:cNvSpPr>
          <p:nvPr/>
        </p:nvSpPr>
        <p:spPr bwMode="auto">
          <a:xfrm flipV="1">
            <a:off x="9264651"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39" name="Line 36">
            <a:extLst>
              <a:ext uri="{FF2B5EF4-FFF2-40B4-BE49-F238E27FC236}">
                <a16:creationId xmlns:a16="http://schemas.microsoft.com/office/drawing/2014/main" id="{ADC74972-EEB1-41DC-B161-945724E17E0D}"/>
              </a:ext>
            </a:extLst>
          </p:cNvPr>
          <p:cNvSpPr>
            <a:spLocks noChangeShapeType="1"/>
          </p:cNvSpPr>
          <p:nvPr/>
        </p:nvSpPr>
        <p:spPr bwMode="auto">
          <a:xfrm flipV="1">
            <a:off x="9915526"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0" name="Line 37">
            <a:extLst>
              <a:ext uri="{FF2B5EF4-FFF2-40B4-BE49-F238E27FC236}">
                <a16:creationId xmlns:a16="http://schemas.microsoft.com/office/drawing/2014/main" id="{4F8AE805-827D-462B-AF5D-4E369E7DAE0D}"/>
              </a:ext>
            </a:extLst>
          </p:cNvPr>
          <p:cNvSpPr>
            <a:spLocks noChangeShapeType="1"/>
          </p:cNvSpPr>
          <p:nvPr/>
        </p:nvSpPr>
        <p:spPr bwMode="auto">
          <a:xfrm flipV="1">
            <a:off x="10558463"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1" name="Line 38">
            <a:extLst>
              <a:ext uri="{FF2B5EF4-FFF2-40B4-BE49-F238E27FC236}">
                <a16:creationId xmlns:a16="http://schemas.microsoft.com/office/drawing/2014/main" id="{7735B72A-7F27-4B34-AE14-D3BC32874B34}"/>
              </a:ext>
            </a:extLst>
          </p:cNvPr>
          <p:cNvSpPr>
            <a:spLocks noChangeShapeType="1"/>
          </p:cNvSpPr>
          <p:nvPr/>
        </p:nvSpPr>
        <p:spPr bwMode="auto">
          <a:xfrm flipV="1">
            <a:off x="11201401" y="3565525"/>
            <a:ext cx="0" cy="28575"/>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42" name="Rectangle 39">
            <a:extLst>
              <a:ext uri="{FF2B5EF4-FFF2-40B4-BE49-F238E27FC236}">
                <a16:creationId xmlns:a16="http://schemas.microsoft.com/office/drawing/2014/main" id="{70AFDC5A-8D07-4F62-AA8C-749519BC67C2}"/>
              </a:ext>
            </a:extLst>
          </p:cNvPr>
          <p:cNvSpPr>
            <a:spLocks noChangeArrowheads="1"/>
          </p:cNvSpPr>
          <p:nvPr/>
        </p:nvSpPr>
        <p:spPr bwMode="auto">
          <a:xfrm>
            <a:off x="7932738"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3" name="Rectangle 40">
            <a:extLst>
              <a:ext uri="{FF2B5EF4-FFF2-40B4-BE49-F238E27FC236}">
                <a16:creationId xmlns:a16="http://schemas.microsoft.com/office/drawing/2014/main" id="{EA3365B1-E008-415A-8A6E-2636A2FA7D5A}"/>
              </a:ext>
            </a:extLst>
          </p:cNvPr>
          <p:cNvSpPr>
            <a:spLocks noChangeArrowheads="1"/>
          </p:cNvSpPr>
          <p:nvPr/>
        </p:nvSpPr>
        <p:spPr bwMode="auto">
          <a:xfrm>
            <a:off x="8575676"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4" name="Rectangle 41">
            <a:extLst>
              <a:ext uri="{FF2B5EF4-FFF2-40B4-BE49-F238E27FC236}">
                <a16:creationId xmlns:a16="http://schemas.microsoft.com/office/drawing/2014/main" id="{6EF41344-8086-407F-A6F9-1CCFDE05AEE3}"/>
              </a:ext>
            </a:extLst>
          </p:cNvPr>
          <p:cNvSpPr>
            <a:spLocks noChangeArrowheads="1"/>
          </p:cNvSpPr>
          <p:nvPr/>
        </p:nvSpPr>
        <p:spPr bwMode="auto">
          <a:xfrm>
            <a:off x="9220201"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5" name="Rectangle 42">
            <a:extLst>
              <a:ext uri="{FF2B5EF4-FFF2-40B4-BE49-F238E27FC236}">
                <a16:creationId xmlns:a16="http://schemas.microsoft.com/office/drawing/2014/main" id="{C1509782-9243-4566-A8C8-5EA7C51D2216}"/>
              </a:ext>
            </a:extLst>
          </p:cNvPr>
          <p:cNvSpPr>
            <a:spLocks noChangeArrowheads="1"/>
          </p:cNvSpPr>
          <p:nvPr/>
        </p:nvSpPr>
        <p:spPr bwMode="auto">
          <a:xfrm>
            <a:off x="9871076"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6" name="Rectangle 43">
            <a:extLst>
              <a:ext uri="{FF2B5EF4-FFF2-40B4-BE49-F238E27FC236}">
                <a16:creationId xmlns:a16="http://schemas.microsoft.com/office/drawing/2014/main" id="{4AA4454D-644E-46CE-A019-B33012E36964}"/>
              </a:ext>
            </a:extLst>
          </p:cNvPr>
          <p:cNvSpPr>
            <a:spLocks noChangeArrowheads="1"/>
          </p:cNvSpPr>
          <p:nvPr/>
        </p:nvSpPr>
        <p:spPr bwMode="auto">
          <a:xfrm>
            <a:off x="10514013"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7" name="Rectangle 44">
            <a:extLst>
              <a:ext uri="{FF2B5EF4-FFF2-40B4-BE49-F238E27FC236}">
                <a16:creationId xmlns:a16="http://schemas.microsoft.com/office/drawing/2014/main" id="{F00D593A-4A48-4B80-BF20-477520F8A1F1}"/>
              </a:ext>
            </a:extLst>
          </p:cNvPr>
          <p:cNvSpPr>
            <a:spLocks noChangeArrowheads="1"/>
          </p:cNvSpPr>
          <p:nvPr/>
        </p:nvSpPr>
        <p:spPr bwMode="auto">
          <a:xfrm>
            <a:off x="11156951" y="3614738"/>
            <a:ext cx="88900" cy="12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48" name="Rectangle 45">
            <a:extLst>
              <a:ext uri="{FF2B5EF4-FFF2-40B4-BE49-F238E27FC236}">
                <a16:creationId xmlns:a16="http://schemas.microsoft.com/office/drawing/2014/main" id="{39D68E30-83EC-4B65-B539-448AC9F5D82A}"/>
              </a:ext>
            </a:extLst>
          </p:cNvPr>
          <p:cNvSpPr>
            <a:spLocks noChangeArrowheads="1"/>
          </p:cNvSpPr>
          <p:nvPr/>
        </p:nvSpPr>
        <p:spPr bwMode="auto">
          <a:xfrm>
            <a:off x="9320213" y="3713163"/>
            <a:ext cx="21159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chemeClr val="accent1"/>
                </a:solidFill>
                <a:effectLst/>
                <a:latin typeface="Arial" panose="020B0604020202020204" pitchFamily="34" charset="0"/>
              </a:rPr>
              <a:t>displ</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
        <p:nvSpPr>
          <p:cNvPr id="1749" name="Rectangle 46">
            <a:extLst>
              <a:ext uri="{FF2B5EF4-FFF2-40B4-BE49-F238E27FC236}">
                <a16:creationId xmlns:a16="http://schemas.microsoft.com/office/drawing/2014/main" id="{C4BB85E2-113D-4F1A-8E6E-F0140B6EFFE5}"/>
              </a:ext>
            </a:extLst>
          </p:cNvPr>
          <p:cNvSpPr>
            <a:spLocks noChangeArrowheads="1"/>
          </p:cNvSpPr>
          <p:nvPr/>
        </p:nvSpPr>
        <p:spPr bwMode="auto">
          <a:xfrm rot="16200000">
            <a:off x="7246054" y="2279213"/>
            <a:ext cx="182742"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chemeClr val="accent5">
                    <a:lumMod val="75000"/>
                  </a:schemeClr>
                </a:solidFill>
                <a:effectLst/>
                <a:latin typeface="Arial" panose="020B0604020202020204" pitchFamily="34" charset="0"/>
              </a:rPr>
              <a:t>hwy</a:t>
            </a:r>
            <a:endParaRPr kumimoji="0" lang="en-US" altLang="en-US" sz="1800" b="0" i="0" u="none" strike="noStrike" cap="none" normalizeH="0" baseline="0" dirty="0">
              <a:ln>
                <a:noFill/>
              </a:ln>
              <a:solidFill>
                <a:schemeClr val="accent5">
                  <a:lumMod val="75000"/>
                </a:schemeClr>
              </a:solidFill>
              <a:effectLst/>
              <a:latin typeface="Arial" panose="020B0604020202020204" pitchFamily="34" charset="0"/>
            </a:endParaRPr>
          </a:p>
        </p:txBody>
      </p:sp>
      <p:grpSp>
        <p:nvGrpSpPr>
          <p:cNvPr id="3446" name="Group 4">
            <a:extLst>
              <a:ext uri="{FF2B5EF4-FFF2-40B4-BE49-F238E27FC236}">
                <a16:creationId xmlns:a16="http://schemas.microsoft.com/office/drawing/2014/main" id="{6829E6E8-9A4D-4D41-80A1-FFBF8DA57E2B}"/>
              </a:ext>
            </a:extLst>
          </p:cNvPr>
          <p:cNvGrpSpPr>
            <a:grpSpLocks noChangeAspect="1"/>
          </p:cNvGrpSpPr>
          <p:nvPr/>
        </p:nvGrpSpPr>
        <p:grpSpPr bwMode="auto">
          <a:xfrm>
            <a:off x="7221538" y="1064240"/>
            <a:ext cx="4203700" cy="2806700"/>
            <a:chOff x="4549" y="672"/>
            <a:chExt cx="2648" cy="1768"/>
          </a:xfrm>
        </p:grpSpPr>
        <p:sp>
          <p:nvSpPr>
            <p:cNvPr id="3447" name="AutoShape 3">
              <a:extLst>
                <a:ext uri="{FF2B5EF4-FFF2-40B4-BE49-F238E27FC236}">
                  <a16:creationId xmlns:a16="http://schemas.microsoft.com/office/drawing/2014/main" id="{4C3E8B34-44F0-4222-858A-4CB4BC9E71DF}"/>
                </a:ext>
              </a:extLst>
            </p:cNvPr>
            <p:cNvSpPr>
              <a:spLocks noChangeAspect="1" noChangeArrowheads="1" noTextEdit="1"/>
            </p:cNvSpPr>
            <p:nvPr/>
          </p:nvSpPr>
          <p:spPr bwMode="auto">
            <a:xfrm>
              <a:off x="4549" y="672"/>
              <a:ext cx="2644"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448" name="Group 205">
              <a:extLst>
                <a:ext uri="{FF2B5EF4-FFF2-40B4-BE49-F238E27FC236}">
                  <a16:creationId xmlns:a16="http://schemas.microsoft.com/office/drawing/2014/main" id="{5E5285AE-3367-453C-B32C-73ED42FD1F01}"/>
                </a:ext>
              </a:extLst>
            </p:cNvPr>
            <p:cNvGrpSpPr>
              <a:grpSpLocks/>
            </p:cNvGrpSpPr>
            <p:nvPr/>
          </p:nvGrpSpPr>
          <p:grpSpPr bwMode="auto">
            <a:xfrm>
              <a:off x="4549" y="672"/>
              <a:ext cx="2648" cy="1768"/>
              <a:chOff x="4549" y="672"/>
              <a:chExt cx="2648" cy="1768"/>
            </a:xfrm>
          </p:grpSpPr>
          <p:sp>
            <p:nvSpPr>
              <p:cNvPr id="4936" name="Rectangle 5">
                <a:extLst>
                  <a:ext uri="{FF2B5EF4-FFF2-40B4-BE49-F238E27FC236}">
                    <a16:creationId xmlns:a16="http://schemas.microsoft.com/office/drawing/2014/main" id="{93DC65EF-8F27-4FBC-9E4D-B164FFDE8785}"/>
                  </a:ext>
                </a:extLst>
              </p:cNvPr>
              <p:cNvSpPr>
                <a:spLocks noChangeArrowheads="1"/>
              </p:cNvSpPr>
              <p:nvPr/>
            </p:nvSpPr>
            <p:spPr bwMode="auto">
              <a:xfrm>
                <a:off x="4549" y="672"/>
                <a:ext cx="2648" cy="17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7" name="Rectangle 6">
                <a:extLst>
                  <a:ext uri="{FF2B5EF4-FFF2-40B4-BE49-F238E27FC236}">
                    <a16:creationId xmlns:a16="http://schemas.microsoft.com/office/drawing/2014/main" id="{87798CC4-0BD6-4EB7-89BF-2F49ACBBC8D4}"/>
                  </a:ext>
                </a:extLst>
              </p:cNvPr>
              <p:cNvSpPr>
                <a:spLocks noChangeArrowheads="1"/>
              </p:cNvSpPr>
              <p:nvPr/>
            </p:nvSpPr>
            <p:spPr bwMode="auto">
              <a:xfrm>
                <a:off x="4549" y="672"/>
                <a:ext cx="2648" cy="1768"/>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8" name="Rectangle 7">
                <a:extLst>
                  <a:ext uri="{FF2B5EF4-FFF2-40B4-BE49-F238E27FC236}">
                    <a16:creationId xmlns:a16="http://schemas.microsoft.com/office/drawing/2014/main" id="{EC0FC1BE-FDA8-4C4D-854B-3E71E87E3DCB}"/>
                  </a:ext>
                </a:extLst>
              </p:cNvPr>
              <p:cNvSpPr>
                <a:spLocks noChangeArrowheads="1"/>
              </p:cNvSpPr>
              <p:nvPr/>
            </p:nvSpPr>
            <p:spPr bwMode="auto">
              <a:xfrm>
                <a:off x="4752" y="703"/>
                <a:ext cx="2415" cy="154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9" name="Line 8">
                <a:extLst>
                  <a:ext uri="{FF2B5EF4-FFF2-40B4-BE49-F238E27FC236}">
                    <a16:creationId xmlns:a16="http://schemas.microsoft.com/office/drawing/2014/main" id="{265609E1-2299-4B62-8F98-85908C3AC039}"/>
                  </a:ext>
                </a:extLst>
              </p:cNvPr>
              <p:cNvSpPr>
                <a:spLocks noChangeShapeType="1"/>
              </p:cNvSpPr>
              <p:nvPr/>
            </p:nvSpPr>
            <p:spPr bwMode="auto">
              <a:xfrm>
                <a:off x="4752" y="2044"/>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0" name="Line 9">
                <a:extLst>
                  <a:ext uri="{FF2B5EF4-FFF2-40B4-BE49-F238E27FC236}">
                    <a16:creationId xmlns:a16="http://schemas.microsoft.com/office/drawing/2014/main" id="{A71DDB48-C501-458B-8DA0-26C57994AF20}"/>
                  </a:ext>
                </a:extLst>
              </p:cNvPr>
              <p:cNvSpPr>
                <a:spLocks noChangeShapeType="1"/>
              </p:cNvSpPr>
              <p:nvPr/>
            </p:nvSpPr>
            <p:spPr bwMode="auto">
              <a:xfrm>
                <a:off x="4752" y="1607"/>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1" name="Line 10">
                <a:extLst>
                  <a:ext uri="{FF2B5EF4-FFF2-40B4-BE49-F238E27FC236}">
                    <a16:creationId xmlns:a16="http://schemas.microsoft.com/office/drawing/2014/main" id="{7CD2C6C4-B6DF-4195-8717-CD2B1CE4CF17}"/>
                  </a:ext>
                </a:extLst>
              </p:cNvPr>
              <p:cNvSpPr>
                <a:spLocks noChangeShapeType="1"/>
              </p:cNvSpPr>
              <p:nvPr/>
            </p:nvSpPr>
            <p:spPr bwMode="auto">
              <a:xfrm>
                <a:off x="4752" y="1166"/>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2" name="Line 11">
                <a:extLst>
                  <a:ext uri="{FF2B5EF4-FFF2-40B4-BE49-F238E27FC236}">
                    <a16:creationId xmlns:a16="http://schemas.microsoft.com/office/drawing/2014/main" id="{937379F5-F587-434E-8F67-BBD5C1E2C7FE}"/>
                  </a:ext>
                </a:extLst>
              </p:cNvPr>
              <p:cNvSpPr>
                <a:spLocks noChangeShapeType="1"/>
              </p:cNvSpPr>
              <p:nvPr/>
            </p:nvSpPr>
            <p:spPr bwMode="auto">
              <a:xfrm>
                <a:off x="4752" y="729"/>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3" name="Line 12">
                <a:extLst>
                  <a:ext uri="{FF2B5EF4-FFF2-40B4-BE49-F238E27FC236}">
                    <a16:creationId xmlns:a16="http://schemas.microsoft.com/office/drawing/2014/main" id="{9A6884BA-37E5-4AB7-AEC4-886512D10E7E}"/>
                  </a:ext>
                </a:extLst>
              </p:cNvPr>
              <p:cNvSpPr>
                <a:spLocks noChangeShapeType="1"/>
              </p:cNvSpPr>
              <p:nvPr/>
            </p:nvSpPr>
            <p:spPr bwMode="auto">
              <a:xfrm flipV="1">
                <a:off x="4822"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4" name="Line 13">
                <a:extLst>
                  <a:ext uri="{FF2B5EF4-FFF2-40B4-BE49-F238E27FC236}">
                    <a16:creationId xmlns:a16="http://schemas.microsoft.com/office/drawing/2014/main" id="{9CBE5206-6C7F-45F4-84B3-F5185E96AE06}"/>
                  </a:ext>
                </a:extLst>
              </p:cNvPr>
              <p:cNvSpPr>
                <a:spLocks noChangeShapeType="1"/>
              </p:cNvSpPr>
              <p:nvPr/>
            </p:nvSpPr>
            <p:spPr bwMode="auto">
              <a:xfrm flipV="1">
                <a:off x="5228"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5" name="Line 14">
                <a:extLst>
                  <a:ext uri="{FF2B5EF4-FFF2-40B4-BE49-F238E27FC236}">
                    <a16:creationId xmlns:a16="http://schemas.microsoft.com/office/drawing/2014/main" id="{86AC9290-4D0C-4F1F-A455-E6246551C22E}"/>
                  </a:ext>
                </a:extLst>
              </p:cNvPr>
              <p:cNvSpPr>
                <a:spLocks noChangeShapeType="1"/>
              </p:cNvSpPr>
              <p:nvPr/>
            </p:nvSpPr>
            <p:spPr bwMode="auto">
              <a:xfrm flipV="1">
                <a:off x="5633"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6" name="Line 15">
                <a:extLst>
                  <a:ext uri="{FF2B5EF4-FFF2-40B4-BE49-F238E27FC236}">
                    <a16:creationId xmlns:a16="http://schemas.microsoft.com/office/drawing/2014/main" id="{3991080C-252E-4E3C-AFA8-8B3D17685304}"/>
                  </a:ext>
                </a:extLst>
              </p:cNvPr>
              <p:cNvSpPr>
                <a:spLocks noChangeShapeType="1"/>
              </p:cNvSpPr>
              <p:nvPr/>
            </p:nvSpPr>
            <p:spPr bwMode="auto">
              <a:xfrm flipV="1">
                <a:off x="6043"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7" name="Line 16">
                <a:extLst>
                  <a:ext uri="{FF2B5EF4-FFF2-40B4-BE49-F238E27FC236}">
                    <a16:creationId xmlns:a16="http://schemas.microsoft.com/office/drawing/2014/main" id="{8149F92C-7631-4C89-B2DE-D9280BFBC9AF}"/>
                  </a:ext>
                </a:extLst>
              </p:cNvPr>
              <p:cNvSpPr>
                <a:spLocks noChangeShapeType="1"/>
              </p:cNvSpPr>
              <p:nvPr/>
            </p:nvSpPr>
            <p:spPr bwMode="auto">
              <a:xfrm flipV="1">
                <a:off x="6448"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8" name="Line 17">
                <a:extLst>
                  <a:ext uri="{FF2B5EF4-FFF2-40B4-BE49-F238E27FC236}">
                    <a16:creationId xmlns:a16="http://schemas.microsoft.com/office/drawing/2014/main" id="{84FBCF88-92A0-4006-8476-0556B17E6CEE}"/>
                  </a:ext>
                </a:extLst>
              </p:cNvPr>
              <p:cNvSpPr>
                <a:spLocks noChangeShapeType="1"/>
              </p:cNvSpPr>
              <p:nvPr/>
            </p:nvSpPr>
            <p:spPr bwMode="auto">
              <a:xfrm flipV="1">
                <a:off x="6854"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49" name="Line 18">
                <a:extLst>
                  <a:ext uri="{FF2B5EF4-FFF2-40B4-BE49-F238E27FC236}">
                    <a16:creationId xmlns:a16="http://schemas.microsoft.com/office/drawing/2014/main" id="{E88356BC-8883-4E32-9066-B55CE5157C98}"/>
                  </a:ext>
                </a:extLst>
              </p:cNvPr>
              <p:cNvSpPr>
                <a:spLocks noChangeShapeType="1"/>
              </p:cNvSpPr>
              <p:nvPr/>
            </p:nvSpPr>
            <p:spPr bwMode="auto">
              <a:xfrm>
                <a:off x="4752" y="1823"/>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0" name="Line 19">
                <a:extLst>
                  <a:ext uri="{FF2B5EF4-FFF2-40B4-BE49-F238E27FC236}">
                    <a16:creationId xmlns:a16="http://schemas.microsoft.com/office/drawing/2014/main" id="{A61DFEFE-17B1-494F-A53F-F9CEEDF6B41B}"/>
                  </a:ext>
                </a:extLst>
              </p:cNvPr>
              <p:cNvSpPr>
                <a:spLocks noChangeShapeType="1"/>
              </p:cNvSpPr>
              <p:nvPr/>
            </p:nvSpPr>
            <p:spPr bwMode="auto">
              <a:xfrm>
                <a:off x="4752" y="1386"/>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1" name="Line 20">
                <a:extLst>
                  <a:ext uri="{FF2B5EF4-FFF2-40B4-BE49-F238E27FC236}">
                    <a16:creationId xmlns:a16="http://schemas.microsoft.com/office/drawing/2014/main" id="{3E30ADD7-D9C2-4DE4-8B28-21F4D0CB1A77}"/>
                  </a:ext>
                </a:extLst>
              </p:cNvPr>
              <p:cNvSpPr>
                <a:spLocks noChangeShapeType="1"/>
              </p:cNvSpPr>
              <p:nvPr/>
            </p:nvSpPr>
            <p:spPr bwMode="auto">
              <a:xfrm>
                <a:off x="4752" y="950"/>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2" name="Line 21">
                <a:extLst>
                  <a:ext uri="{FF2B5EF4-FFF2-40B4-BE49-F238E27FC236}">
                    <a16:creationId xmlns:a16="http://schemas.microsoft.com/office/drawing/2014/main" id="{419B22B6-38F2-4FD9-913A-6C147D7DD213}"/>
                  </a:ext>
                </a:extLst>
              </p:cNvPr>
              <p:cNvSpPr>
                <a:spLocks noChangeShapeType="1"/>
              </p:cNvSpPr>
              <p:nvPr/>
            </p:nvSpPr>
            <p:spPr bwMode="auto">
              <a:xfrm flipV="1">
                <a:off x="5025"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3" name="Line 22">
                <a:extLst>
                  <a:ext uri="{FF2B5EF4-FFF2-40B4-BE49-F238E27FC236}">
                    <a16:creationId xmlns:a16="http://schemas.microsoft.com/office/drawing/2014/main" id="{A7892B5F-48E0-405B-8DEA-5CBC46028AC5}"/>
                  </a:ext>
                </a:extLst>
              </p:cNvPr>
              <p:cNvSpPr>
                <a:spLocks noChangeShapeType="1"/>
              </p:cNvSpPr>
              <p:nvPr/>
            </p:nvSpPr>
            <p:spPr bwMode="auto">
              <a:xfrm flipV="1">
                <a:off x="5430"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4" name="Line 23">
                <a:extLst>
                  <a:ext uri="{FF2B5EF4-FFF2-40B4-BE49-F238E27FC236}">
                    <a16:creationId xmlns:a16="http://schemas.microsoft.com/office/drawing/2014/main" id="{D3AA86D1-31CE-402B-B6DB-08DE4026DFD4}"/>
                  </a:ext>
                </a:extLst>
              </p:cNvPr>
              <p:cNvSpPr>
                <a:spLocks noChangeShapeType="1"/>
              </p:cNvSpPr>
              <p:nvPr/>
            </p:nvSpPr>
            <p:spPr bwMode="auto">
              <a:xfrm flipV="1">
                <a:off x="583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5" name="Line 24">
                <a:extLst>
                  <a:ext uri="{FF2B5EF4-FFF2-40B4-BE49-F238E27FC236}">
                    <a16:creationId xmlns:a16="http://schemas.microsoft.com/office/drawing/2014/main" id="{60DED475-6FBF-4B1D-8FB3-221F841539C9}"/>
                  </a:ext>
                </a:extLst>
              </p:cNvPr>
              <p:cNvSpPr>
                <a:spLocks noChangeShapeType="1"/>
              </p:cNvSpPr>
              <p:nvPr/>
            </p:nvSpPr>
            <p:spPr bwMode="auto">
              <a:xfrm flipV="1">
                <a:off x="624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6" name="Line 25">
                <a:extLst>
                  <a:ext uri="{FF2B5EF4-FFF2-40B4-BE49-F238E27FC236}">
                    <a16:creationId xmlns:a16="http://schemas.microsoft.com/office/drawing/2014/main" id="{B07650FF-8448-4F59-AEDE-3823381B6997}"/>
                  </a:ext>
                </a:extLst>
              </p:cNvPr>
              <p:cNvSpPr>
                <a:spLocks noChangeShapeType="1"/>
              </p:cNvSpPr>
              <p:nvPr/>
            </p:nvSpPr>
            <p:spPr bwMode="auto">
              <a:xfrm flipV="1">
                <a:off x="6651"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7" name="Line 26">
                <a:extLst>
                  <a:ext uri="{FF2B5EF4-FFF2-40B4-BE49-F238E27FC236}">
                    <a16:creationId xmlns:a16="http://schemas.microsoft.com/office/drawing/2014/main" id="{E4AA1D00-0517-4465-8813-B8A4C25CB66A}"/>
                  </a:ext>
                </a:extLst>
              </p:cNvPr>
              <p:cNvSpPr>
                <a:spLocks noChangeShapeType="1"/>
              </p:cNvSpPr>
              <p:nvPr/>
            </p:nvSpPr>
            <p:spPr bwMode="auto">
              <a:xfrm flipV="1">
                <a:off x="705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8" name="Rectangle 27">
                <a:extLst>
                  <a:ext uri="{FF2B5EF4-FFF2-40B4-BE49-F238E27FC236}">
                    <a16:creationId xmlns:a16="http://schemas.microsoft.com/office/drawing/2014/main" id="{C7B41A0C-DE51-4E36-B823-FEBE74C2D1C7}"/>
                  </a:ext>
                </a:extLst>
              </p:cNvPr>
              <p:cNvSpPr>
                <a:spLocks noChangeArrowheads="1"/>
              </p:cNvSpPr>
              <p:nvPr/>
            </p:nvSpPr>
            <p:spPr bwMode="auto">
              <a:xfrm>
                <a:off x="4937"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59" name="Rectangle 28">
                <a:extLst>
                  <a:ext uri="{FF2B5EF4-FFF2-40B4-BE49-F238E27FC236}">
                    <a16:creationId xmlns:a16="http://schemas.microsoft.com/office/drawing/2014/main" id="{568FD7B4-5B99-41E5-9B1D-0D0AFD81F846}"/>
                  </a:ext>
                </a:extLst>
              </p:cNvPr>
              <p:cNvSpPr>
                <a:spLocks noChangeArrowheads="1"/>
              </p:cNvSpPr>
              <p:nvPr/>
            </p:nvSpPr>
            <p:spPr bwMode="auto">
              <a:xfrm>
                <a:off x="4937"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0" name="Rectangle 29">
                <a:extLst>
                  <a:ext uri="{FF2B5EF4-FFF2-40B4-BE49-F238E27FC236}">
                    <a16:creationId xmlns:a16="http://schemas.microsoft.com/office/drawing/2014/main" id="{EF3DE387-7330-465E-88E0-2BB37C728792}"/>
                  </a:ext>
                </a:extLst>
              </p:cNvPr>
              <p:cNvSpPr>
                <a:spLocks noChangeArrowheads="1"/>
              </p:cNvSpPr>
              <p:nvPr/>
            </p:nvSpPr>
            <p:spPr bwMode="auto">
              <a:xfrm>
                <a:off x="4932"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1" name="Rectangle 30">
                <a:extLst>
                  <a:ext uri="{FF2B5EF4-FFF2-40B4-BE49-F238E27FC236}">
                    <a16:creationId xmlns:a16="http://schemas.microsoft.com/office/drawing/2014/main" id="{8C8D5683-B473-4FBA-A511-8E42F37EA005}"/>
                  </a:ext>
                </a:extLst>
              </p:cNvPr>
              <p:cNvSpPr>
                <a:spLocks noChangeArrowheads="1"/>
              </p:cNvSpPr>
              <p:nvPr/>
            </p:nvSpPr>
            <p:spPr bwMode="auto">
              <a:xfrm>
                <a:off x="4932"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2" name="Rectangle 31">
                <a:extLst>
                  <a:ext uri="{FF2B5EF4-FFF2-40B4-BE49-F238E27FC236}">
                    <a16:creationId xmlns:a16="http://schemas.microsoft.com/office/drawing/2014/main" id="{7E2AA2A5-E6F0-4AD0-B246-1B1E0B07C532}"/>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3" name="Rectangle 32">
                <a:extLst>
                  <a:ext uri="{FF2B5EF4-FFF2-40B4-BE49-F238E27FC236}">
                    <a16:creationId xmlns:a16="http://schemas.microsoft.com/office/drawing/2014/main" id="{66009847-9007-4B38-9534-716F673DD23C}"/>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4" name="Oval 33">
                <a:extLst>
                  <a:ext uri="{FF2B5EF4-FFF2-40B4-BE49-F238E27FC236}">
                    <a16:creationId xmlns:a16="http://schemas.microsoft.com/office/drawing/2014/main" id="{C390393E-862D-4317-9B5B-494F3AD2BB5A}"/>
                  </a:ext>
                </a:extLst>
              </p:cNvPr>
              <p:cNvSpPr>
                <a:spLocks noChangeArrowheads="1"/>
              </p:cNvSpPr>
              <p:nvPr/>
            </p:nvSpPr>
            <p:spPr bwMode="auto">
              <a:xfrm>
                <a:off x="4932"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65" name="Rectangle 34">
                <a:extLst>
                  <a:ext uri="{FF2B5EF4-FFF2-40B4-BE49-F238E27FC236}">
                    <a16:creationId xmlns:a16="http://schemas.microsoft.com/office/drawing/2014/main" id="{20489A42-4379-4369-8443-FDA0646A048B}"/>
                  </a:ext>
                </a:extLst>
              </p:cNvPr>
              <p:cNvSpPr>
                <a:spLocks noChangeArrowheads="1"/>
              </p:cNvSpPr>
              <p:nvPr/>
            </p:nvSpPr>
            <p:spPr bwMode="auto">
              <a:xfrm>
                <a:off x="4937"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6" name="Rectangle 35">
                <a:extLst>
                  <a:ext uri="{FF2B5EF4-FFF2-40B4-BE49-F238E27FC236}">
                    <a16:creationId xmlns:a16="http://schemas.microsoft.com/office/drawing/2014/main" id="{E31B5C4F-9559-461A-9EF3-646E6B9FD57D}"/>
                  </a:ext>
                </a:extLst>
              </p:cNvPr>
              <p:cNvSpPr>
                <a:spLocks noChangeArrowheads="1"/>
              </p:cNvSpPr>
              <p:nvPr/>
            </p:nvSpPr>
            <p:spPr bwMode="auto">
              <a:xfrm>
                <a:off x="4937"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7" name="Rectangle 36">
                <a:extLst>
                  <a:ext uri="{FF2B5EF4-FFF2-40B4-BE49-F238E27FC236}">
                    <a16:creationId xmlns:a16="http://schemas.microsoft.com/office/drawing/2014/main" id="{0517833C-91F2-41B7-B7B1-90404C1B7323}"/>
                  </a:ext>
                </a:extLst>
              </p:cNvPr>
              <p:cNvSpPr>
                <a:spLocks noChangeArrowheads="1"/>
              </p:cNvSpPr>
              <p:nvPr/>
            </p:nvSpPr>
            <p:spPr bwMode="auto">
              <a:xfrm>
                <a:off x="4932"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8" name="Rectangle 37">
                <a:extLst>
                  <a:ext uri="{FF2B5EF4-FFF2-40B4-BE49-F238E27FC236}">
                    <a16:creationId xmlns:a16="http://schemas.microsoft.com/office/drawing/2014/main" id="{EB541FFA-35D3-46EF-973C-64947CEB6162}"/>
                  </a:ext>
                </a:extLst>
              </p:cNvPr>
              <p:cNvSpPr>
                <a:spLocks noChangeArrowheads="1"/>
              </p:cNvSpPr>
              <p:nvPr/>
            </p:nvSpPr>
            <p:spPr bwMode="auto">
              <a:xfrm>
                <a:off x="4932"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69" name="Rectangle 38">
                <a:extLst>
                  <a:ext uri="{FF2B5EF4-FFF2-40B4-BE49-F238E27FC236}">
                    <a16:creationId xmlns:a16="http://schemas.microsoft.com/office/drawing/2014/main" id="{4E737183-56DC-40D3-99C9-0BE666418D39}"/>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0" name="Rectangle 39">
                <a:extLst>
                  <a:ext uri="{FF2B5EF4-FFF2-40B4-BE49-F238E27FC236}">
                    <a16:creationId xmlns:a16="http://schemas.microsoft.com/office/drawing/2014/main" id="{D5A8BAF7-6BD0-44D5-A6A9-485BAF2C30A1}"/>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1" name="Oval 40">
                <a:extLst>
                  <a:ext uri="{FF2B5EF4-FFF2-40B4-BE49-F238E27FC236}">
                    <a16:creationId xmlns:a16="http://schemas.microsoft.com/office/drawing/2014/main" id="{517D7735-F361-4363-A71D-84045B233DA2}"/>
                  </a:ext>
                </a:extLst>
              </p:cNvPr>
              <p:cNvSpPr>
                <a:spLocks noChangeArrowheads="1"/>
              </p:cNvSpPr>
              <p:nvPr/>
            </p:nvSpPr>
            <p:spPr bwMode="auto">
              <a:xfrm>
                <a:off x="4932"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2" name="Rectangle 41">
                <a:extLst>
                  <a:ext uri="{FF2B5EF4-FFF2-40B4-BE49-F238E27FC236}">
                    <a16:creationId xmlns:a16="http://schemas.microsoft.com/office/drawing/2014/main" id="{3FACD475-96DB-4DC6-B6F5-1D2F20D92D83}"/>
                  </a:ext>
                </a:extLst>
              </p:cNvPr>
              <p:cNvSpPr>
                <a:spLocks noChangeArrowheads="1"/>
              </p:cNvSpPr>
              <p:nvPr/>
            </p:nvSpPr>
            <p:spPr bwMode="auto">
              <a:xfrm>
                <a:off x="5021"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3" name="Rectangle 42">
                <a:extLst>
                  <a:ext uri="{FF2B5EF4-FFF2-40B4-BE49-F238E27FC236}">
                    <a16:creationId xmlns:a16="http://schemas.microsoft.com/office/drawing/2014/main" id="{23790623-DA84-46FC-BD73-905B7101363B}"/>
                  </a:ext>
                </a:extLst>
              </p:cNvPr>
              <p:cNvSpPr>
                <a:spLocks noChangeArrowheads="1"/>
              </p:cNvSpPr>
              <p:nvPr/>
            </p:nvSpPr>
            <p:spPr bwMode="auto">
              <a:xfrm>
                <a:off x="5021"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4" name="Rectangle 43">
                <a:extLst>
                  <a:ext uri="{FF2B5EF4-FFF2-40B4-BE49-F238E27FC236}">
                    <a16:creationId xmlns:a16="http://schemas.microsoft.com/office/drawing/2014/main" id="{49EE1AE8-2649-4F0D-B999-6B44A13D536E}"/>
                  </a:ext>
                </a:extLst>
              </p:cNvPr>
              <p:cNvSpPr>
                <a:spLocks noChangeArrowheads="1"/>
              </p:cNvSpPr>
              <p:nvPr/>
            </p:nvSpPr>
            <p:spPr bwMode="auto">
              <a:xfrm>
                <a:off x="5016"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5" name="Rectangle 44">
                <a:extLst>
                  <a:ext uri="{FF2B5EF4-FFF2-40B4-BE49-F238E27FC236}">
                    <a16:creationId xmlns:a16="http://schemas.microsoft.com/office/drawing/2014/main" id="{8C21A783-B5CC-4297-A6F4-D52CA756A854}"/>
                  </a:ext>
                </a:extLst>
              </p:cNvPr>
              <p:cNvSpPr>
                <a:spLocks noChangeArrowheads="1"/>
              </p:cNvSpPr>
              <p:nvPr/>
            </p:nvSpPr>
            <p:spPr bwMode="auto">
              <a:xfrm>
                <a:off x="5016"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6" name="Rectangle 45">
                <a:extLst>
                  <a:ext uri="{FF2B5EF4-FFF2-40B4-BE49-F238E27FC236}">
                    <a16:creationId xmlns:a16="http://schemas.microsoft.com/office/drawing/2014/main" id="{A6C6F77A-79A1-4A04-B747-44F86BD660B4}"/>
                  </a:ext>
                </a:extLst>
              </p:cNvPr>
              <p:cNvSpPr>
                <a:spLocks noChangeArrowheads="1"/>
              </p:cNvSpPr>
              <p:nvPr/>
            </p:nvSpPr>
            <p:spPr bwMode="auto">
              <a:xfrm>
                <a:off x="5016"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7" name="Rectangle 46">
                <a:extLst>
                  <a:ext uri="{FF2B5EF4-FFF2-40B4-BE49-F238E27FC236}">
                    <a16:creationId xmlns:a16="http://schemas.microsoft.com/office/drawing/2014/main" id="{EFAEF747-750F-4027-9602-632BECA1CE71}"/>
                  </a:ext>
                </a:extLst>
              </p:cNvPr>
              <p:cNvSpPr>
                <a:spLocks noChangeArrowheads="1"/>
              </p:cNvSpPr>
              <p:nvPr/>
            </p:nvSpPr>
            <p:spPr bwMode="auto">
              <a:xfrm>
                <a:off x="5016"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78" name="Oval 47">
                <a:extLst>
                  <a:ext uri="{FF2B5EF4-FFF2-40B4-BE49-F238E27FC236}">
                    <a16:creationId xmlns:a16="http://schemas.microsoft.com/office/drawing/2014/main" id="{93FECBD0-0E8B-4C11-B6C0-1DE086B7E855}"/>
                  </a:ext>
                </a:extLst>
              </p:cNvPr>
              <p:cNvSpPr>
                <a:spLocks noChangeArrowheads="1"/>
              </p:cNvSpPr>
              <p:nvPr/>
            </p:nvSpPr>
            <p:spPr bwMode="auto">
              <a:xfrm>
                <a:off x="5016"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9" name="Rectangle 48">
                <a:extLst>
                  <a:ext uri="{FF2B5EF4-FFF2-40B4-BE49-F238E27FC236}">
                    <a16:creationId xmlns:a16="http://schemas.microsoft.com/office/drawing/2014/main" id="{DBE1099F-244E-45CC-9061-CC43DCDD0F28}"/>
                  </a:ext>
                </a:extLst>
              </p:cNvPr>
              <p:cNvSpPr>
                <a:spLocks noChangeArrowheads="1"/>
              </p:cNvSpPr>
              <p:nvPr/>
            </p:nvSpPr>
            <p:spPr bwMode="auto">
              <a:xfrm>
                <a:off x="5021" y="137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0" name="Rectangle 49">
                <a:extLst>
                  <a:ext uri="{FF2B5EF4-FFF2-40B4-BE49-F238E27FC236}">
                    <a16:creationId xmlns:a16="http://schemas.microsoft.com/office/drawing/2014/main" id="{CF195221-2BC0-4E63-8FF5-982B42F259D6}"/>
                  </a:ext>
                </a:extLst>
              </p:cNvPr>
              <p:cNvSpPr>
                <a:spLocks noChangeArrowheads="1"/>
              </p:cNvSpPr>
              <p:nvPr/>
            </p:nvSpPr>
            <p:spPr bwMode="auto">
              <a:xfrm>
                <a:off x="5021" y="139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1" name="Rectangle 50">
                <a:extLst>
                  <a:ext uri="{FF2B5EF4-FFF2-40B4-BE49-F238E27FC236}">
                    <a16:creationId xmlns:a16="http://schemas.microsoft.com/office/drawing/2014/main" id="{9F9CB4B8-9DB0-4774-9F98-CA4614ED464C}"/>
                  </a:ext>
                </a:extLst>
              </p:cNvPr>
              <p:cNvSpPr>
                <a:spLocks noChangeArrowheads="1"/>
              </p:cNvSpPr>
              <p:nvPr/>
            </p:nvSpPr>
            <p:spPr bwMode="auto">
              <a:xfrm>
                <a:off x="5016" y="138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2" name="Rectangle 51">
                <a:extLst>
                  <a:ext uri="{FF2B5EF4-FFF2-40B4-BE49-F238E27FC236}">
                    <a16:creationId xmlns:a16="http://schemas.microsoft.com/office/drawing/2014/main" id="{9FBB9011-8522-4AA9-BFF1-377FE3DAC682}"/>
                  </a:ext>
                </a:extLst>
              </p:cNvPr>
              <p:cNvSpPr>
                <a:spLocks noChangeArrowheads="1"/>
              </p:cNvSpPr>
              <p:nvPr/>
            </p:nvSpPr>
            <p:spPr bwMode="auto">
              <a:xfrm>
                <a:off x="5016" y="13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3" name="Rectangle 52">
                <a:extLst>
                  <a:ext uri="{FF2B5EF4-FFF2-40B4-BE49-F238E27FC236}">
                    <a16:creationId xmlns:a16="http://schemas.microsoft.com/office/drawing/2014/main" id="{E98D4BBA-499A-449E-8374-E2B1622077B7}"/>
                  </a:ext>
                </a:extLst>
              </p:cNvPr>
              <p:cNvSpPr>
                <a:spLocks noChangeArrowheads="1"/>
              </p:cNvSpPr>
              <p:nvPr/>
            </p:nvSpPr>
            <p:spPr bwMode="auto">
              <a:xfrm>
                <a:off x="5016"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4" name="Rectangle 53">
                <a:extLst>
                  <a:ext uri="{FF2B5EF4-FFF2-40B4-BE49-F238E27FC236}">
                    <a16:creationId xmlns:a16="http://schemas.microsoft.com/office/drawing/2014/main" id="{3315E531-B9A5-4BFD-96E0-E037554D5A3E}"/>
                  </a:ext>
                </a:extLst>
              </p:cNvPr>
              <p:cNvSpPr>
                <a:spLocks noChangeArrowheads="1"/>
              </p:cNvSpPr>
              <p:nvPr/>
            </p:nvSpPr>
            <p:spPr bwMode="auto">
              <a:xfrm>
                <a:off x="5016"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5" name="Oval 54">
                <a:extLst>
                  <a:ext uri="{FF2B5EF4-FFF2-40B4-BE49-F238E27FC236}">
                    <a16:creationId xmlns:a16="http://schemas.microsoft.com/office/drawing/2014/main" id="{5C89F477-EEE9-4EBF-96A6-8243EB523607}"/>
                  </a:ext>
                </a:extLst>
              </p:cNvPr>
              <p:cNvSpPr>
                <a:spLocks noChangeArrowheads="1"/>
              </p:cNvSpPr>
              <p:nvPr/>
            </p:nvSpPr>
            <p:spPr bwMode="auto">
              <a:xfrm>
                <a:off x="5016" y="1378"/>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6" name="Rectangle 55">
                <a:extLst>
                  <a:ext uri="{FF2B5EF4-FFF2-40B4-BE49-F238E27FC236}">
                    <a16:creationId xmlns:a16="http://schemas.microsoft.com/office/drawing/2014/main" id="{F36B36A8-F606-436F-84A0-810C7A4158A7}"/>
                  </a:ext>
                </a:extLst>
              </p:cNvPr>
              <p:cNvSpPr>
                <a:spLocks noChangeArrowheads="1"/>
              </p:cNvSpPr>
              <p:nvPr/>
            </p:nvSpPr>
            <p:spPr bwMode="auto">
              <a:xfrm>
                <a:off x="5347"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7" name="Rectangle 56">
                <a:extLst>
                  <a:ext uri="{FF2B5EF4-FFF2-40B4-BE49-F238E27FC236}">
                    <a16:creationId xmlns:a16="http://schemas.microsoft.com/office/drawing/2014/main" id="{E816037D-1544-4883-BD15-EE3A001B6827}"/>
                  </a:ext>
                </a:extLst>
              </p:cNvPr>
              <p:cNvSpPr>
                <a:spLocks noChangeArrowheads="1"/>
              </p:cNvSpPr>
              <p:nvPr/>
            </p:nvSpPr>
            <p:spPr bwMode="auto">
              <a:xfrm>
                <a:off x="5347"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8" name="Rectangle 57">
                <a:extLst>
                  <a:ext uri="{FF2B5EF4-FFF2-40B4-BE49-F238E27FC236}">
                    <a16:creationId xmlns:a16="http://schemas.microsoft.com/office/drawing/2014/main" id="{F2954B1C-E6C1-4481-8783-AC2677AF3F90}"/>
                  </a:ext>
                </a:extLst>
              </p:cNvPr>
              <p:cNvSpPr>
                <a:spLocks noChangeArrowheads="1"/>
              </p:cNvSpPr>
              <p:nvPr/>
            </p:nvSpPr>
            <p:spPr bwMode="auto">
              <a:xfrm>
                <a:off x="534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89" name="Rectangle 58">
                <a:extLst>
                  <a:ext uri="{FF2B5EF4-FFF2-40B4-BE49-F238E27FC236}">
                    <a16:creationId xmlns:a16="http://schemas.microsoft.com/office/drawing/2014/main" id="{8FB3C0DE-27F5-47C8-82AB-B0451C07AF66}"/>
                  </a:ext>
                </a:extLst>
              </p:cNvPr>
              <p:cNvSpPr>
                <a:spLocks noChangeArrowheads="1"/>
              </p:cNvSpPr>
              <p:nvPr/>
            </p:nvSpPr>
            <p:spPr bwMode="auto">
              <a:xfrm>
                <a:off x="534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0" name="Rectangle 59">
                <a:extLst>
                  <a:ext uri="{FF2B5EF4-FFF2-40B4-BE49-F238E27FC236}">
                    <a16:creationId xmlns:a16="http://schemas.microsoft.com/office/drawing/2014/main" id="{E52947F7-658B-46F7-BFFB-519466523F24}"/>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1" name="Rectangle 60">
                <a:extLst>
                  <a:ext uri="{FF2B5EF4-FFF2-40B4-BE49-F238E27FC236}">
                    <a16:creationId xmlns:a16="http://schemas.microsoft.com/office/drawing/2014/main" id="{26F3BC71-B30A-415B-A890-2850C9F0E73E}"/>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2" name="Oval 61">
                <a:extLst>
                  <a:ext uri="{FF2B5EF4-FFF2-40B4-BE49-F238E27FC236}">
                    <a16:creationId xmlns:a16="http://schemas.microsoft.com/office/drawing/2014/main" id="{7F78B1BB-C035-4A4A-AA28-F17F48157537}"/>
                  </a:ext>
                </a:extLst>
              </p:cNvPr>
              <p:cNvSpPr>
                <a:spLocks noChangeArrowheads="1"/>
              </p:cNvSpPr>
              <p:nvPr/>
            </p:nvSpPr>
            <p:spPr bwMode="auto">
              <a:xfrm>
                <a:off x="5342"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93" name="Rectangle 62">
                <a:extLst>
                  <a:ext uri="{FF2B5EF4-FFF2-40B4-BE49-F238E27FC236}">
                    <a16:creationId xmlns:a16="http://schemas.microsoft.com/office/drawing/2014/main" id="{0319B668-D1BB-414C-A23B-4F85AA0DF6CB}"/>
                  </a:ext>
                </a:extLst>
              </p:cNvPr>
              <p:cNvSpPr>
                <a:spLocks noChangeArrowheads="1"/>
              </p:cNvSpPr>
              <p:nvPr/>
            </p:nvSpPr>
            <p:spPr bwMode="auto">
              <a:xfrm>
                <a:off x="5347"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4" name="Rectangle 63">
                <a:extLst>
                  <a:ext uri="{FF2B5EF4-FFF2-40B4-BE49-F238E27FC236}">
                    <a16:creationId xmlns:a16="http://schemas.microsoft.com/office/drawing/2014/main" id="{DF990525-5F3A-429B-872D-2989315EF512}"/>
                  </a:ext>
                </a:extLst>
              </p:cNvPr>
              <p:cNvSpPr>
                <a:spLocks noChangeArrowheads="1"/>
              </p:cNvSpPr>
              <p:nvPr/>
            </p:nvSpPr>
            <p:spPr bwMode="auto">
              <a:xfrm>
                <a:off x="5347"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5" name="Rectangle 64">
                <a:extLst>
                  <a:ext uri="{FF2B5EF4-FFF2-40B4-BE49-F238E27FC236}">
                    <a16:creationId xmlns:a16="http://schemas.microsoft.com/office/drawing/2014/main" id="{73BACA62-9708-4F40-A322-95BC1E17363A}"/>
                  </a:ext>
                </a:extLst>
              </p:cNvPr>
              <p:cNvSpPr>
                <a:spLocks noChangeArrowheads="1"/>
              </p:cNvSpPr>
              <p:nvPr/>
            </p:nvSpPr>
            <p:spPr bwMode="auto">
              <a:xfrm>
                <a:off x="534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6" name="Rectangle 65">
                <a:extLst>
                  <a:ext uri="{FF2B5EF4-FFF2-40B4-BE49-F238E27FC236}">
                    <a16:creationId xmlns:a16="http://schemas.microsoft.com/office/drawing/2014/main" id="{8907F813-8D2B-46C6-B394-8AF82F5D1B52}"/>
                  </a:ext>
                </a:extLst>
              </p:cNvPr>
              <p:cNvSpPr>
                <a:spLocks noChangeArrowheads="1"/>
              </p:cNvSpPr>
              <p:nvPr/>
            </p:nvSpPr>
            <p:spPr bwMode="auto">
              <a:xfrm>
                <a:off x="534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7" name="Rectangle 66">
                <a:extLst>
                  <a:ext uri="{FF2B5EF4-FFF2-40B4-BE49-F238E27FC236}">
                    <a16:creationId xmlns:a16="http://schemas.microsoft.com/office/drawing/2014/main" id="{9536167E-607E-416E-BF04-E7B9A747A3A8}"/>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8" name="Rectangle 67">
                <a:extLst>
                  <a:ext uri="{FF2B5EF4-FFF2-40B4-BE49-F238E27FC236}">
                    <a16:creationId xmlns:a16="http://schemas.microsoft.com/office/drawing/2014/main" id="{647DB729-0B39-488B-B2F5-685C61C55D7D}"/>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99" name="Oval 68">
                <a:extLst>
                  <a:ext uri="{FF2B5EF4-FFF2-40B4-BE49-F238E27FC236}">
                    <a16:creationId xmlns:a16="http://schemas.microsoft.com/office/drawing/2014/main" id="{BEC68D9C-32CF-4809-8B0F-1CFA0A8F695F}"/>
                  </a:ext>
                </a:extLst>
              </p:cNvPr>
              <p:cNvSpPr>
                <a:spLocks noChangeArrowheads="1"/>
              </p:cNvSpPr>
              <p:nvPr/>
            </p:nvSpPr>
            <p:spPr bwMode="auto">
              <a:xfrm>
                <a:off x="5342"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0" name="Rectangle 69">
                <a:extLst>
                  <a:ext uri="{FF2B5EF4-FFF2-40B4-BE49-F238E27FC236}">
                    <a16:creationId xmlns:a16="http://schemas.microsoft.com/office/drawing/2014/main" id="{366D0B89-AA71-4C40-848E-85561CA87A1F}"/>
                  </a:ext>
                </a:extLst>
              </p:cNvPr>
              <p:cNvSpPr>
                <a:spLocks noChangeArrowheads="1"/>
              </p:cNvSpPr>
              <p:nvPr/>
            </p:nvSpPr>
            <p:spPr bwMode="auto">
              <a:xfrm>
                <a:off x="5466"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1" name="Rectangle 70">
                <a:extLst>
                  <a:ext uri="{FF2B5EF4-FFF2-40B4-BE49-F238E27FC236}">
                    <a16:creationId xmlns:a16="http://schemas.microsoft.com/office/drawing/2014/main" id="{65958310-40B2-4191-9AF2-77A06BB6DB9B}"/>
                  </a:ext>
                </a:extLst>
              </p:cNvPr>
              <p:cNvSpPr>
                <a:spLocks noChangeArrowheads="1"/>
              </p:cNvSpPr>
              <p:nvPr/>
            </p:nvSpPr>
            <p:spPr bwMode="auto">
              <a:xfrm>
                <a:off x="5466"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2" name="Rectangle 71">
                <a:extLst>
                  <a:ext uri="{FF2B5EF4-FFF2-40B4-BE49-F238E27FC236}">
                    <a16:creationId xmlns:a16="http://schemas.microsoft.com/office/drawing/2014/main" id="{C4900A24-4D7C-4353-B067-D64BC13A935F}"/>
                  </a:ext>
                </a:extLst>
              </p:cNvPr>
              <p:cNvSpPr>
                <a:spLocks noChangeArrowheads="1"/>
              </p:cNvSpPr>
              <p:nvPr/>
            </p:nvSpPr>
            <p:spPr bwMode="auto">
              <a:xfrm>
                <a:off x="5461"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3" name="Rectangle 72">
                <a:extLst>
                  <a:ext uri="{FF2B5EF4-FFF2-40B4-BE49-F238E27FC236}">
                    <a16:creationId xmlns:a16="http://schemas.microsoft.com/office/drawing/2014/main" id="{821093A3-C990-45F5-9FEB-B19C0DEB7881}"/>
                  </a:ext>
                </a:extLst>
              </p:cNvPr>
              <p:cNvSpPr>
                <a:spLocks noChangeArrowheads="1"/>
              </p:cNvSpPr>
              <p:nvPr/>
            </p:nvSpPr>
            <p:spPr bwMode="auto">
              <a:xfrm>
                <a:off x="5461"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4" name="Rectangle 73">
                <a:extLst>
                  <a:ext uri="{FF2B5EF4-FFF2-40B4-BE49-F238E27FC236}">
                    <a16:creationId xmlns:a16="http://schemas.microsoft.com/office/drawing/2014/main" id="{D1C0C2CE-13BC-4EE5-81F0-9EA133A9A92A}"/>
                  </a:ext>
                </a:extLst>
              </p:cNvPr>
              <p:cNvSpPr>
                <a:spLocks noChangeArrowheads="1"/>
              </p:cNvSpPr>
              <p:nvPr/>
            </p:nvSpPr>
            <p:spPr bwMode="auto">
              <a:xfrm>
                <a:off x="5461"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5" name="Rectangle 74">
                <a:extLst>
                  <a:ext uri="{FF2B5EF4-FFF2-40B4-BE49-F238E27FC236}">
                    <a16:creationId xmlns:a16="http://schemas.microsoft.com/office/drawing/2014/main" id="{BA62A816-54F7-494B-9B00-5A6F7FCAA676}"/>
                  </a:ext>
                </a:extLst>
              </p:cNvPr>
              <p:cNvSpPr>
                <a:spLocks noChangeArrowheads="1"/>
              </p:cNvSpPr>
              <p:nvPr/>
            </p:nvSpPr>
            <p:spPr bwMode="auto">
              <a:xfrm>
                <a:off x="5461"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6" name="Oval 75">
                <a:extLst>
                  <a:ext uri="{FF2B5EF4-FFF2-40B4-BE49-F238E27FC236}">
                    <a16:creationId xmlns:a16="http://schemas.microsoft.com/office/drawing/2014/main" id="{F1F3C2D1-BB16-4EDC-84F0-4319BABE6B2A}"/>
                  </a:ext>
                </a:extLst>
              </p:cNvPr>
              <p:cNvSpPr>
                <a:spLocks noChangeArrowheads="1"/>
              </p:cNvSpPr>
              <p:nvPr/>
            </p:nvSpPr>
            <p:spPr bwMode="auto">
              <a:xfrm>
                <a:off x="5461"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7" name="Rectangle 76">
                <a:extLst>
                  <a:ext uri="{FF2B5EF4-FFF2-40B4-BE49-F238E27FC236}">
                    <a16:creationId xmlns:a16="http://schemas.microsoft.com/office/drawing/2014/main" id="{7C9C2DCE-C492-4BA4-937B-DD345AA7D0E6}"/>
                  </a:ext>
                </a:extLst>
              </p:cNvPr>
              <p:cNvSpPr>
                <a:spLocks noChangeArrowheads="1"/>
              </p:cNvSpPr>
              <p:nvPr/>
            </p:nvSpPr>
            <p:spPr bwMode="auto">
              <a:xfrm>
                <a:off x="4937"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8" name="Rectangle 77">
                <a:extLst>
                  <a:ext uri="{FF2B5EF4-FFF2-40B4-BE49-F238E27FC236}">
                    <a16:creationId xmlns:a16="http://schemas.microsoft.com/office/drawing/2014/main" id="{CF6DBD9B-607C-4593-8664-623068A42B01}"/>
                  </a:ext>
                </a:extLst>
              </p:cNvPr>
              <p:cNvSpPr>
                <a:spLocks noChangeArrowheads="1"/>
              </p:cNvSpPr>
              <p:nvPr/>
            </p:nvSpPr>
            <p:spPr bwMode="auto">
              <a:xfrm>
                <a:off x="4937"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09" name="Rectangle 78">
                <a:extLst>
                  <a:ext uri="{FF2B5EF4-FFF2-40B4-BE49-F238E27FC236}">
                    <a16:creationId xmlns:a16="http://schemas.microsoft.com/office/drawing/2014/main" id="{254630EE-9CE2-44C9-AFAD-987B878F1534}"/>
                  </a:ext>
                </a:extLst>
              </p:cNvPr>
              <p:cNvSpPr>
                <a:spLocks noChangeArrowheads="1"/>
              </p:cNvSpPr>
              <p:nvPr/>
            </p:nvSpPr>
            <p:spPr bwMode="auto">
              <a:xfrm>
                <a:off x="493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0" name="Rectangle 79">
                <a:extLst>
                  <a:ext uri="{FF2B5EF4-FFF2-40B4-BE49-F238E27FC236}">
                    <a16:creationId xmlns:a16="http://schemas.microsoft.com/office/drawing/2014/main" id="{0077BAEA-191F-4FA4-827E-FD56786C5051}"/>
                  </a:ext>
                </a:extLst>
              </p:cNvPr>
              <p:cNvSpPr>
                <a:spLocks noChangeArrowheads="1"/>
              </p:cNvSpPr>
              <p:nvPr/>
            </p:nvSpPr>
            <p:spPr bwMode="auto">
              <a:xfrm>
                <a:off x="493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1" name="Rectangle 80">
                <a:extLst>
                  <a:ext uri="{FF2B5EF4-FFF2-40B4-BE49-F238E27FC236}">
                    <a16:creationId xmlns:a16="http://schemas.microsoft.com/office/drawing/2014/main" id="{7CDEAE42-0045-4A4B-89A9-B2DE02C282BD}"/>
                  </a:ext>
                </a:extLst>
              </p:cNvPr>
              <p:cNvSpPr>
                <a:spLocks noChangeArrowheads="1"/>
              </p:cNvSpPr>
              <p:nvPr/>
            </p:nvSpPr>
            <p:spPr bwMode="auto">
              <a:xfrm>
                <a:off x="493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2" name="Rectangle 81">
                <a:extLst>
                  <a:ext uri="{FF2B5EF4-FFF2-40B4-BE49-F238E27FC236}">
                    <a16:creationId xmlns:a16="http://schemas.microsoft.com/office/drawing/2014/main" id="{444BDB44-D626-4BBC-9F41-97C18BC46DBF}"/>
                  </a:ext>
                </a:extLst>
              </p:cNvPr>
              <p:cNvSpPr>
                <a:spLocks noChangeArrowheads="1"/>
              </p:cNvSpPr>
              <p:nvPr/>
            </p:nvSpPr>
            <p:spPr bwMode="auto">
              <a:xfrm>
                <a:off x="493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3" name="Oval 82">
                <a:extLst>
                  <a:ext uri="{FF2B5EF4-FFF2-40B4-BE49-F238E27FC236}">
                    <a16:creationId xmlns:a16="http://schemas.microsoft.com/office/drawing/2014/main" id="{D226540D-F660-442C-A77A-E7A19EFF8F64}"/>
                  </a:ext>
                </a:extLst>
              </p:cNvPr>
              <p:cNvSpPr>
                <a:spLocks noChangeArrowheads="1"/>
              </p:cNvSpPr>
              <p:nvPr/>
            </p:nvSpPr>
            <p:spPr bwMode="auto">
              <a:xfrm>
                <a:off x="4932"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14" name="Rectangle 83">
                <a:extLst>
                  <a:ext uri="{FF2B5EF4-FFF2-40B4-BE49-F238E27FC236}">
                    <a16:creationId xmlns:a16="http://schemas.microsoft.com/office/drawing/2014/main" id="{B9467C93-5254-4D91-8590-FDB93B6986CE}"/>
                  </a:ext>
                </a:extLst>
              </p:cNvPr>
              <p:cNvSpPr>
                <a:spLocks noChangeArrowheads="1"/>
              </p:cNvSpPr>
              <p:nvPr/>
            </p:nvSpPr>
            <p:spPr bwMode="auto">
              <a:xfrm>
                <a:off x="4937"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5" name="Rectangle 84">
                <a:extLst>
                  <a:ext uri="{FF2B5EF4-FFF2-40B4-BE49-F238E27FC236}">
                    <a16:creationId xmlns:a16="http://schemas.microsoft.com/office/drawing/2014/main" id="{A1316C2F-E4F8-4623-804C-ED6C1F86CD3D}"/>
                  </a:ext>
                </a:extLst>
              </p:cNvPr>
              <p:cNvSpPr>
                <a:spLocks noChangeArrowheads="1"/>
              </p:cNvSpPr>
              <p:nvPr/>
            </p:nvSpPr>
            <p:spPr bwMode="auto">
              <a:xfrm>
                <a:off x="4937"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6" name="Rectangle 85">
                <a:extLst>
                  <a:ext uri="{FF2B5EF4-FFF2-40B4-BE49-F238E27FC236}">
                    <a16:creationId xmlns:a16="http://schemas.microsoft.com/office/drawing/2014/main" id="{0C9DB5C7-A3C4-496D-9A11-E47436A914E4}"/>
                  </a:ext>
                </a:extLst>
              </p:cNvPr>
              <p:cNvSpPr>
                <a:spLocks noChangeArrowheads="1"/>
              </p:cNvSpPr>
              <p:nvPr/>
            </p:nvSpPr>
            <p:spPr bwMode="auto">
              <a:xfrm>
                <a:off x="4932"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7" name="Rectangle 86">
                <a:extLst>
                  <a:ext uri="{FF2B5EF4-FFF2-40B4-BE49-F238E27FC236}">
                    <a16:creationId xmlns:a16="http://schemas.microsoft.com/office/drawing/2014/main" id="{47D35573-F1DE-436E-8D23-6B66B741B3B9}"/>
                  </a:ext>
                </a:extLst>
              </p:cNvPr>
              <p:cNvSpPr>
                <a:spLocks noChangeArrowheads="1"/>
              </p:cNvSpPr>
              <p:nvPr/>
            </p:nvSpPr>
            <p:spPr bwMode="auto">
              <a:xfrm>
                <a:off x="4932"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8" name="Rectangle 87">
                <a:extLst>
                  <a:ext uri="{FF2B5EF4-FFF2-40B4-BE49-F238E27FC236}">
                    <a16:creationId xmlns:a16="http://schemas.microsoft.com/office/drawing/2014/main" id="{EE5BCA18-BBA0-4962-98D6-FEB6C5594C0D}"/>
                  </a:ext>
                </a:extLst>
              </p:cNvPr>
              <p:cNvSpPr>
                <a:spLocks noChangeArrowheads="1"/>
              </p:cNvSpPr>
              <p:nvPr/>
            </p:nvSpPr>
            <p:spPr bwMode="auto">
              <a:xfrm>
                <a:off x="493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19" name="Rectangle 88">
                <a:extLst>
                  <a:ext uri="{FF2B5EF4-FFF2-40B4-BE49-F238E27FC236}">
                    <a16:creationId xmlns:a16="http://schemas.microsoft.com/office/drawing/2014/main" id="{6046DC8C-F853-4CC6-9EFE-0ABDF94F8CAE}"/>
                  </a:ext>
                </a:extLst>
              </p:cNvPr>
              <p:cNvSpPr>
                <a:spLocks noChangeArrowheads="1"/>
              </p:cNvSpPr>
              <p:nvPr/>
            </p:nvSpPr>
            <p:spPr bwMode="auto">
              <a:xfrm>
                <a:off x="493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0" name="Oval 89">
                <a:extLst>
                  <a:ext uri="{FF2B5EF4-FFF2-40B4-BE49-F238E27FC236}">
                    <a16:creationId xmlns:a16="http://schemas.microsoft.com/office/drawing/2014/main" id="{D80490F6-6966-48BB-8601-03BC570E172E}"/>
                  </a:ext>
                </a:extLst>
              </p:cNvPr>
              <p:cNvSpPr>
                <a:spLocks noChangeArrowheads="1"/>
              </p:cNvSpPr>
              <p:nvPr/>
            </p:nvSpPr>
            <p:spPr bwMode="auto">
              <a:xfrm>
                <a:off x="4932"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1" name="Rectangle 90">
                <a:extLst>
                  <a:ext uri="{FF2B5EF4-FFF2-40B4-BE49-F238E27FC236}">
                    <a16:creationId xmlns:a16="http://schemas.microsoft.com/office/drawing/2014/main" id="{C0BE5030-CFA4-4CB8-970A-01305CA9B029}"/>
                  </a:ext>
                </a:extLst>
              </p:cNvPr>
              <p:cNvSpPr>
                <a:spLocks noChangeArrowheads="1"/>
              </p:cNvSpPr>
              <p:nvPr/>
            </p:nvSpPr>
            <p:spPr bwMode="auto">
              <a:xfrm>
                <a:off x="5021"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2" name="Rectangle 91">
                <a:extLst>
                  <a:ext uri="{FF2B5EF4-FFF2-40B4-BE49-F238E27FC236}">
                    <a16:creationId xmlns:a16="http://schemas.microsoft.com/office/drawing/2014/main" id="{B9AC1518-5123-4900-B4FA-8C7026F7E2D8}"/>
                  </a:ext>
                </a:extLst>
              </p:cNvPr>
              <p:cNvSpPr>
                <a:spLocks noChangeArrowheads="1"/>
              </p:cNvSpPr>
              <p:nvPr/>
            </p:nvSpPr>
            <p:spPr bwMode="auto">
              <a:xfrm>
                <a:off x="5021"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3" name="Rectangle 92">
                <a:extLst>
                  <a:ext uri="{FF2B5EF4-FFF2-40B4-BE49-F238E27FC236}">
                    <a16:creationId xmlns:a16="http://schemas.microsoft.com/office/drawing/2014/main" id="{85BBBD5B-9A11-45B1-B298-19DF8017B37E}"/>
                  </a:ext>
                </a:extLst>
              </p:cNvPr>
              <p:cNvSpPr>
                <a:spLocks noChangeArrowheads="1"/>
              </p:cNvSpPr>
              <p:nvPr/>
            </p:nvSpPr>
            <p:spPr bwMode="auto">
              <a:xfrm>
                <a:off x="5016"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4" name="Rectangle 93">
                <a:extLst>
                  <a:ext uri="{FF2B5EF4-FFF2-40B4-BE49-F238E27FC236}">
                    <a16:creationId xmlns:a16="http://schemas.microsoft.com/office/drawing/2014/main" id="{E6A0FD06-6296-4E41-96C1-5CCD035CC40A}"/>
                  </a:ext>
                </a:extLst>
              </p:cNvPr>
              <p:cNvSpPr>
                <a:spLocks noChangeArrowheads="1"/>
              </p:cNvSpPr>
              <p:nvPr/>
            </p:nvSpPr>
            <p:spPr bwMode="auto">
              <a:xfrm>
                <a:off x="5016"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5" name="Rectangle 94">
                <a:extLst>
                  <a:ext uri="{FF2B5EF4-FFF2-40B4-BE49-F238E27FC236}">
                    <a16:creationId xmlns:a16="http://schemas.microsoft.com/office/drawing/2014/main" id="{36ECB0FB-93DF-4D87-A44F-2C43D563B455}"/>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6" name="Rectangle 95">
                <a:extLst>
                  <a:ext uri="{FF2B5EF4-FFF2-40B4-BE49-F238E27FC236}">
                    <a16:creationId xmlns:a16="http://schemas.microsoft.com/office/drawing/2014/main" id="{0EFB2914-968F-4E1C-AA42-2468BF2C5756}"/>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7" name="Oval 96">
                <a:extLst>
                  <a:ext uri="{FF2B5EF4-FFF2-40B4-BE49-F238E27FC236}">
                    <a16:creationId xmlns:a16="http://schemas.microsoft.com/office/drawing/2014/main" id="{FEE8A84F-668C-438E-9F81-0B0EBE6694E2}"/>
                  </a:ext>
                </a:extLst>
              </p:cNvPr>
              <p:cNvSpPr>
                <a:spLocks noChangeArrowheads="1"/>
              </p:cNvSpPr>
              <p:nvPr/>
            </p:nvSpPr>
            <p:spPr bwMode="auto">
              <a:xfrm>
                <a:off x="5016" y="1466"/>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8" name="Rectangle 97">
                <a:extLst>
                  <a:ext uri="{FF2B5EF4-FFF2-40B4-BE49-F238E27FC236}">
                    <a16:creationId xmlns:a16="http://schemas.microsoft.com/office/drawing/2014/main" id="{A1EDF60A-6DC5-46F0-BF5A-5D3B6BD1349E}"/>
                  </a:ext>
                </a:extLst>
              </p:cNvPr>
              <p:cNvSpPr>
                <a:spLocks noChangeArrowheads="1"/>
              </p:cNvSpPr>
              <p:nvPr/>
            </p:nvSpPr>
            <p:spPr bwMode="auto">
              <a:xfrm>
                <a:off x="5021"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29" name="Rectangle 98">
                <a:extLst>
                  <a:ext uri="{FF2B5EF4-FFF2-40B4-BE49-F238E27FC236}">
                    <a16:creationId xmlns:a16="http://schemas.microsoft.com/office/drawing/2014/main" id="{5F44E4B9-4DD9-415A-9B3C-17CFEE7A811F}"/>
                  </a:ext>
                </a:extLst>
              </p:cNvPr>
              <p:cNvSpPr>
                <a:spLocks noChangeArrowheads="1"/>
              </p:cNvSpPr>
              <p:nvPr/>
            </p:nvSpPr>
            <p:spPr bwMode="auto">
              <a:xfrm>
                <a:off x="5021"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0" name="Rectangle 99">
                <a:extLst>
                  <a:ext uri="{FF2B5EF4-FFF2-40B4-BE49-F238E27FC236}">
                    <a16:creationId xmlns:a16="http://schemas.microsoft.com/office/drawing/2014/main" id="{FB668EF4-0240-4017-91CA-E16D337FE2EB}"/>
                  </a:ext>
                </a:extLst>
              </p:cNvPr>
              <p:cNvSpPr>
                <a:spLocks noChangeArrowheads="1"/>
              </p:cNvSpPr>
              <p:nvPr/>
            </p:nvSpPr>
            <p:spPr bwMode="auto">
              <a:xfrm>
                <a:off x="5016"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1" name="Rectangle 100">
                <a:extLst>
                  <a:ext uri="{FF2B5EF4-FFF2-40B4-BE49-F238E27FC236}">
                    <a16:creationId xmlns:a16="http://schemas.microsoft.com/office/drawing/2014/main" id="{012ACB4F-DB7D-4B40-82B2-AABE010EA747}"/>
                  </a:ext>
                </a:extLst>
              </p:cNvPr>
              <p:cNvSpPr>
                <a:spLocks noChangeArrowheads="1"/>
              </p:cNvSpPr>
              <p:nvPr/>
            </p:nvSpPr>
            <p:spPr bwMode="auto">
              <a:xfrm>
                <a:off x="5016"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2" name="Rectangle 101">
                <a:extLst>
                  <a:ext uri="{FF2B5EF4-FFF2-40B4-BE49-F238E27FC236}">
                    <a16:creationId xmlns:a16="http://schemas.microsoft.com/office/drawing/2014/main" id="{FEABDA8E-A4EA-4CE0-8B90-FEE17FBB0E9E}"/>
                  </a:ext>
                </a:extLst>
              </p:cNvPr>
              <p:cNvSpPr>
                <a:spLocks noChangeArrowheads="1"/>
              </p:cNvSpPr>
              <p:nvPr/>
            </p:nvSpPr>
            <p:spPr bwMode="auto">
              <a:xfrm>
                <a:off x="5016"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3" name="Rectangle 102">
                <a:extLst>
                  <a:ext uri="{FF2B5EF4-FFF2-40B4-BE49-F238E27FC236}">
                    <a16:creationId xmlns:a16="http://schemas.microsoft.com/office/drawing/2014/main" id="{3F95E6CD-2912-4ED2-99DB-3FD878A514EB}"/>
                  </a:ext>
                </a:extLst>
              </p:cNvPr>
              <p:cNvSpPr>
                <a:spLocks noChangeArrowheads="1"/>
              </p:cNvSpPr>
              <p:nvPr/>
            </p:nvSpPr>
            <p:spPr bwMode="auto">
              <a:xfrm>
                <a:off x="5016"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4" name="Oval 103">
                <a:extLst>
                  <a:ext uri="{FF2B5EF4-FFF2-40B4-BE49-F238E27FC236}">
                    <a16:creationId xmlns:a16="http://schemas.microsoft.com/office/drawing/2014/main" id="{7B1B1B27-3B29-4610-BA5B-BFF94251C2EA}"/>
                  </a:ext>
                </a:extLst>
              </p:cNvPr>
              <p:cNvSpPr>
                <a:spLocks noChangeArrowheads="1"/>
              </p:cNvSpPr>
              <p:nvPr/>
            </p:nvSpPr>
            <p:spPr bwMode="auto">
              <a:xfrm>
                <a:off x="5016"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5" name="Rectangle 104">
                <a:extLst>
                  <a:ext uri="{FF2B5EF4-FFF2-40B4-BE49-F238E27FC236}">
                    <a16:creationId xmlns:a16="http://schemas.microsoft.com/office/drawing/2014/main" id="{7E354C96-238B-41CF-97B0-2239D360D898}"/>
                  </a:ext>
                </a:extLst>
              </p:cNvPr>
              <p:cNvSpPr>
                <a:spLocks noChangeArrowheads="1"/>
              </p:cNvSpPr>
              <p:nvPr/>
            </p:nvSpPr>
            <p:spPr bwMode="auto">
              <a:xfrm>
                <a:off x="5347"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6" name="Rectangle 105">
                <a:extLst>
                  <a:ext uri="{FF2B5EF4-FFF2-40B4-BE49-F238E27FC236}">
                    <a16:creationId xmlns:a16="http://schemas.microsoft.com/office/drawing/2014/main" id="{7A094455-E0C5-4DA2-B4C0-4B49E5B8C8BC}"/>
                  </a:ext>
                </a:extLst>
              </p:cNvPr>
              <p:cNvSpPr>
                <a:spLocks noChangeArrowheads="1"/>
              </p:cNvSpPr>
              <p:nvPr/>
            </p:nvSpPr>
            <p:spPr bwMode="auto">
              <a:xfrm>
                <a:off x="5347"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7" name="Rectangle 106">
                <a:extLst>
                  <a:ext uri="{FF2B5EF4-FFF2-40B4-BE49-F238E27FC236}">
                    <a16:creationId xmlns:a16="http://schemas.microsoft.com/office/drawing/2014/main" id="{A0FE17C1-2139-4EB7-95CA-7734F028F47C}"/>
                  </a:ext>
                </a:extLst>
              </p:cNvPr>
              <p:cNvSpPr>
                <a:spLocks noChangeArrowheads="1"/>
              </p:cNvSpPr>
              <p:nvPr/>
            </p:nvSpPr>
            <p:spPr bwMode="auto">
              <a:xfrm>
                <a:off x="5342"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8" name="Rectangle 107">
                <a:extLst>
                  <a:ext uri="{FF2B5EF4-FFF2-40B4-BE49-F238E27FC236}">
                    <a16:creationId xmlns:a16="http://schemas.microsoft.com/office/drawing/2014/main" id="{8A7E3F62-1C8A-48CB-A04D-A2303B1713A5}"/>
                  </a:ext>
                </a:extLst>
              </p:cNvPr>
              <p:cNvSpPr>
                <a:spLocks noChangeArrowheads="1"/>
              </p:cNvSpPr>
              <p:nvPr/>
            </p:nvSpPr>
            <p:spPr bwMode="auto">
              <a:xfrm>
                <a:off x="5342"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39" name="Rectangle 108">
                <a:extLst>
                  <a:ext uri="{FF2B5EF4-FFF2-40B4-BE49-F238E27FC236}">
                    <a16:creationId xmlns:a16="http://schemas.microsoft.com/office/drawing/2014/main" id="{6B06C9A1-F103-4597-93E0-B613B8D5FA6E}"/>
                  </a:ext>
                </a:extLst>
              </p:cNvPr>
              <p:cNvSpPr>
                <a:spLocks noChangeArrowheads="1"/>
              </p:cNvSpPr>
              <p:nvPr/>
            </p:nvSpPr>
            <p:spPr bwMode="auto">
              <a:xfrm>
                <a:off x="534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0" name="Rectangle 109">
                <a:extLst>
                  <a:ext uri="{FF2B5EF4-FFF2-40B4-BE49-F238E27FC236}">
                    <a16:creationId xmlns:a16="http://schemas.microsoft.com/office/drawing/2014/main" id="{BA477974-8351-43C0-B75A-F0C46CE8FEF5}"/>
                  </a:ext>
                </a:extLst>
              </p:cNvPr>
              <p:cNvSpPr>
                <a:spLocks noChangeArrowheads="1"/>
              </p:cNvSpPr>
              <p:nvPr/>
            </p:nvSpPr>
            <p:spPr bwMode="auto">
              <a:xfrm>
                <a:off x="534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1" name="Oval 110">
                <a:extLst>
                  <a:ext uri="{FF2B5EF4-FFF2-40B4-BE49-F238E27FC236}">
                    <a16:creationId xmlns:a16="http://schemas.microsoft.com/office/drawing/2014/main" id="{7DB3F873-1A59-4901-B62F-FE6DCDC57814}"/>
                  </a:ext>
                </a:extLst>
              </p:cNvPr>
              <p:cNvSpPr>
                <a:spLocks noChangeArrowheads="1"/>
              </p:cNvSpPr>
              <p:nvPr/>
            </p:nvSpPr>
            <p:spPr bwMode="auto">
              <a:xfrm>
                <a:off x="5342"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2" name="Rectangle 111">
                <a:extLst>
                  <a:ext uri="{FF2B5EF4-FFF2-40B4-BE49-F238E27FC236}">
                    <a16:creationId xmlns:a16="http://schemas.microsoft.com/office/drawing/2014/main" id="{207E5A0C-033F-4B1C-BEB5-214C077EE7DB}"/>
                  </a:ext>
                </a:extLst>
              </p:cNvPr>
              <p:cNvSpPr>
                <a:spLocks noChangeArrowheads="1"/>
              </p:cNvSpPr>
              <p:nvPr/>
            </p:nvSpPr>
            <p:spPr bwMode="auto">
              <a:xfrm>
                <a:off x="5347"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3" name="Rectangle 112">
                <a:extLst>
                  <a:ext uri="{FF2B5EF4-FFF2-40B4-BE49-F238E27FC236}">
                    <a16:creationId xmlns:a16="http://schemas.microsoft.com/office/drawing/2014/main" id="{5038BF37-5025-4DD5-82AB-42AA7168350C}"/>
                  </a:ext>
                </a:extLst>
              </p:cNvPr>
              <p:cNvSpPr>
                <a:spLocks noChangeArrowheads="1"/>
              </p:cNvSpPr>
              <p:nvPr/>
            </p:nvSpPr>
            <p:spPr bwMode="auto">
              <a:xfrm>
                <a:off x="5347"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4" name="Rectangle 113">
                <a:extLst>
                  <a:ext uri="{FF2B5EF4-FFF2-40B4-BE49-F238E27FC236}">
                    <a16:creationId xmlns:a16="http://schemas.microsoft.com/office/drawing/2014/main" id="{E6844A0D-1F55-43E8-84F7-6CFC0D535623}"/>
                  </a:ext>
                </a:extLst>
              </p:cNvPr>
              <p:cNvSpPr>
                <a:spLocks noChangeArrowheads="1"/>
              </p:cNvSpPr>
              <p:nvPr/>
            </p:nvSpPr>
            <p:spPr bwMode="auto">
              <a:xfrm>
                <a:off x="5342"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5" name="Rectangle 114">
                <a:extLst>
                  <a:ext uri="{FF2B5EF4-FFF2-40B4-BE49-F238E27FC236}">
                    <a16:creationId xmlns:a16="http://schemas.microsoft.com/office/drawing/2014/main" id="{283F4DF6-D30E-4547-8642-FEA3ECD4D364}"/>
                  </a:ext>
                </a:extLst>
              </p:cNvPr>
              <p:cNvSpPr>
                <a:spLocks noChangeArrowheads="1"/>
              </p:cNvSpPr>
              <p:nvPr/>
            </p:nvSpPr>
            <p:spPr bwMode="auto">
              <a:xfrm>
                <a:off x="5342"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6" name="Rectangle 115">
                <a:extLst>
                  <a:ext uri="{FF2B5EF4-FFF2-40B4-BE49-F238E27FC236}">
                    <a16:creationId xmlns:a16="http://schemas.microsoft.com/office/drawing/2014/main" id="{ACF9990E-8B53-4F8B-8C4B-BE1F09F6A742}"/>
                  </a:ext>
                </a:extLst>
              </p:cNvPr>
              <p:cNvSpPr>
                <a:spLocks noChangeArrowheads="1"/>
              </p:cNvSpPr>
              <p:nvPr/>
            </p:nvSpPr>
            <p:spPr bwMode="auto">
              <a:xfrm>
                <a:off x="534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7" name="Rectangle 116">
                <a:extLst>
                  <a:ext uri="{FF2B5EF4-FFF2-40B4-BE49-F238E27FC236}">
                    <a16:creationId xmlns:a16="http://schemas.microsoft.com/office/drawing/2014/main" id="{0B7AF2D4-19CE-46CC-99F8-03E58256B935}"/>
                  </a:ext>
                </a:extLst>
              </p:cNvPr>
              <p:cNvSpPr>
                <a:spLocks noChangeArrowheads="1"/>
              </p:cNvSpPr>
              <p:nvPr/>
            </p:nvSpPr>
            <p:spPr bwMode="auto">
              <a:xfrm>
                <a:off x="534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48" name="Oval 117">
                <a:extLst>
                  <a:ext uri="{FF2B5EF4-FFF2-40B4-BE49-F238E27FC236}">
                    <a16:creationId xmlns:a16="http://schemas.microsoft.com/office/drawing/2014/main" id="{ADBFD3F9-5CBA-41C9-8F00-5BA2C017EE3C}"/>
                  </a:ext>
                </a:extLst>
              </p:cNvPr>
              <p:cNvSpPr>
                <a:spLocks noChangeArrowheads="1"/>
              </p:cNvSpPr>
              <p:nvPr/>
            </p:nvSpPr>
            <p:spPr bwMode="auto">
              <a:xfrm>
                <a:off x="5342"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49" name="Rectangle 118">
                <a:extLst>
                  <a:ext uri="{FF2B5EF4-FFF2-40B4-BE49-F238E27FC236}">
                    <a16:creationId xmlns:a16="http://schemas.microsoft.com/office/drawing/2014/main" id="{BBABD949-202B-4127-8954-90A7119FA9FC}"/>
                  </a:ext>
                </a:extLst>
              </p:cNvPr>
              <p:cNvSpPr>
                <a:spLocks noChangeArrowheads="1"/>
              </p:cNvSpPr>
              <p:nvPr/>
            </p:nvSpPr>
            <p:spPr bwMode="auto">
              <a:xfrm>
                <a:off x="5466"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0" name="Rectangle 119">
                <a:extLst>
                  <a:ext uri="{FF2B5EF4-FFF2-40B4-BE49-F238E27FC236}">
                    <a16:creationId xmlns:a16="http://schemas.microsoft.com/office/drawing/2014/main" id="{0C0BC592-9A05-40FB-8030-7D08BC79045A}"/>
                  </a:ext>
                </a:extLst>
              </p:cNvPr>
              <p:cNvSpPr>
                <a:spLocks noChangeArrowheads="1"/>
              </p:cNvSpPr>
              <p:nvPr/>
            </p:nvSpPr>
            <p:spPr bwMode="auto">
              <a:xfrm>
                <a:off x="5466"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1" name="Rectangle 120">
                <a:extLst>
                  <a:ext uri="{FF2B5EF4-FFF2-40B4-BE49-F238E27FC236}">
                    <a16:creationId xmlns:a16="http://schemas.microsoft.com/office/drawing/2014/main" id="{03B720A8-697B-4BFC-B2E8-C77DE0AEF2C6}"/>
                  </a:ext>
                </a:extLst>
              </p:cNvPr>
              <p:cNvSpPr>
                <a:spLocks noChangeArrowheads="1"/>
              </p:cNvSpPr>
              <p:nvPr/>
            </p:nvSpPr>
            <p:spPr bwMode="auto">
              <a:xfrm>
                <a:off x="5461"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2" name="Rectangle 121">
                <a:extLst>
                  <a:ext uri="{FF2B5EF4-FFF2-40B4-BE49-F238E27FC236}">
                    <a16:creationId xmlns:a16="http://schemas.microsoft.com/office/drawing/2014/main" id="{02241A31-EC8F-440B-845A-AD71B2F0F604}"/>
                  </a:ext>
                </a:extLst>
              </p:cNvPr>
              <p:cNvSpPr>
                <a:spLocks noChangeArrowheads="1"/>
              </p:cNvSpPr>
              <p:nvPr/>
            </p:nvSpPr>
            <p:spPr bwMode="auto">
              <a:xfrm>
                <a:off x="5461"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3" name="Rectangle 122">
                <a:extLst>
                  <a:ext uri="{FF2B5EF4-FFF2-40B4-BE49-F238E27FC236}">
                    <a16:creationId xmlns:a16="http://schemas.microsoft.com/office/drawing/2014/main" id="{E21EDE45-8D46-4E61-A7EF-BBF007608A08}"/>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4" name="Rectangle 123">
                <a:extLst>
                  <a:ext uri="{FF2B5EF4-FFF2-40B4-BE49-F238E27FC236}">
                    <a16:creationId xmlns:a16="http://schemas.microsoft.com/office/drawing/2014/main" id="{EBCC2771-D01E-4D85-A16D-E5137FB118A5}"/>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5" name="Oval 124">
                <a:extLst>
                  <a:ext uri="{FF2B5EF4-FFF2-40B4-BE49-F238E27FC236}">
                    <a16:creationId xmlns:a16="http://schemas.microsoft.com/office/drawing/2014/main" id="{1C61CCD7-30D7-46E5-BF30-E2E13EC32B18}"/>
                  </a:ext>
                </a:extLst>
              </p:cNvPr>
              <p:cNvSpPr>
                <a:spLocks noChangeArrowheads="1"/>
              </p:cNvSpPr>
              <p:nvPr/>
            </p:nvSpPr>
            <p:spPr bwMode="auto">
              <a:xfrm>
                <a:off x="5461"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6" name="Rectangle 125">
                <a:extLst>
                  <a:ext uri="{FF2B5EF4-FFF2-40B4-BE49-F238E27FC236}">
                    <a16:creationId xmlns:a16="http://schemas.microsoft.com/office/drawing/2014/main" id="{A3BDEDC2-9703-4F9D-B03D-C50EE4D47485}"/>
                  </a:ext>
                </a:extLst>
              </p:cNvPr>
              <p:cNvSpPr>
                <a:spLocks noChangeArrowheads="1"/>
              </p:cNvSpPr>
              <p:nvPr/>
            </p:nvSpPr>
            <p:spPr bwMode="auto">
              <a:xfrm>
                <a:off x="5466"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7" name="Rectangle 126">
                <a:extLst>
                  <a:ext uri="{FF2B5EF4-FFF2-40B4-BE49-F238E27FC236}">
                    <a16:creationId xmlns:a16="http://schemas.microsoft.com/office/drawing/2014/main" id="{5D16D1C6-3CDB-40C7-8B85-B1B0749E68A3}"/>
                  </a:ext>
                </a:extLst>
              </p:cNvPr>
              <p:cNvSpPr>
                <a:spLocks noChangeArrowheads="1"/>
              </p:cNvSpPr>
              <p:nvPr/>
            </p:nvSpPr>
            <p:spPr bwMode="auto">
              <a:xfrm>
                <a:off x="5466"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8" name="Rectangle 127">
                <a:extLst>
                  <a:ext uri="{FF2B5EF4-FFF2-40B4-BE49-F238E27FC236}">
                    <a16:creationId xmlns:a16="http://schemas.microsoft.com/office/drawing/2014/main" id="{E2F8531E-E997-434A-8BC2-CFD1CC944572}"/>
                  </a:ext>
                </a:extLst>
              </p:cNvPr>
              <p:cNvSpPr>
                <a:spLocks noChangeArrowheads="1"/>
              </p:cNvSpPr>
              <p:nvPr/>
            </p:nvSpPr>
            <p:spPr bwMode="auto">
              <a:xfrm>
                <a:off x="5461"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59" name="Rectangle 128">
                <a:extLst>
                  <a:ext uri="{FF2B5EF4-FFF2-40B4-BE49-F238E27FC236}">
                    <a16:creationId xmlns:a16="http://schemas.microsoft.com/office/drawing/2014/main" id="{CFE1BF28-A4F2-417F-9013-80778B39572A}"/>
                  </a:ext>
                </a:extLst>
              </p:cNvPr>
              <p:cNvSpPr>
                <a:spLocks noChangeArrowheads="1"/>
              </p:cNvSpPr>
              <p:nvPr/>
            </p:nvSpPr>
            <p:spPr bwMode="auto">
              <a:xfrm>
                <a:off x="5461"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0" name="Rectangle 129">
                <a:extLst>
                  <a:ext uri="{FF2B5EF4-FFF2-40B4-BE49-F238E27FC236}">
                    <a16:creationId xmlns:a16="http://schemas.microsoft.com/office/drawing/2014/main" id="{899B434B-D8CE-44EA-8535-114F2CFF3E08}"/>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1" name="Rectangle 130">
                <a:extLst>
                  <a:ext uri="{FF2B5EF4-FFF2-40B4-BE49-F238E27FC236}">
                    <a16:creationId xmlns:a16="http://schemas.microsoft.com/office/drawing/2014/main" id="{FD61751D-40A0-4457-B5CC-36104CB55F6F}"/>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2" name="Oval 131">
                <a:extLst>
                  <a:ext uri="{FF2B5EF4-FFF2-40B4-BE49-F238E27FC236}">
                    <a16:creationId xmlns:a16="http://schemas.microsoft.com/office/drawing/2014/main" id="{76ABD1BB-37E7-49E8-94E4-2F57D8B08733}"/>
                  </a:ext>
                </a:extLst>
              </p:cNvPr>
              <p:cNvSpPr>
                <a:spLocks noChangeArrowheads="1"/>
              </p:cNvSpPr>
              <p:nvPr/>
            </p:nvSpPr>
            <p:spPr bwMode="auto">
              <a:xfrm>
                <a:off x="5461"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63" name="Rectangle 132">
                <a:extLst>
                  <a:ext uri="{FF2B5EF4-FFF2-40B4-BE49-F238E27FC236}">
                    <a16:creationId xmlns:a16="http://schemas.microsoft.com/office/drawing/2014/main" id="{CB768946-CAA1-4541-B85F-C76F13E65DD9}"/>
                  </a:ext>
                </a:extLst>
              </p:cNvPr>
              <p:cNvSpPr>
                <a:spLocks noChangeArrowheads="1"/>
              </p:cNvSpPr>
              <p:nvPr/>
            </p:nvSpPr>
            <p:spPr bwMode="auto">
              <a:xfrm>
                <a:off x="5347"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4" name="Rectangle 133">
                <a:extLst>
                  <a:ext uri="{FF2B5EF4-FFF2-40B4-BE49-F238E27FC236}">
                    <a16:creationId xmlns:a16="http://schemas.microsoft.com/office/drawing/2014/main" id="{BBCF030F-5F0E-43A9-9929-C25368C9AC3E}"/>
                  </a:ext>
                </a:extLst>
              </p:cNvPr>
              <p:cNvSpPr>
                <a:spLocks noChangeArrowheads="1"/>
              </p:cNvSpPr>
              <p:nvPr/>
            </p:nvSpPr>
            <p:spPr bwMode="auto">
              <a:xfrm>
                <a:off x="5347"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5" name="Rectangle 134">
                <a:extLst>
                  <a:ext uri="{FF2B5EF4-FFF2-40B4-BE49-F238E27FC236}">
                    <a16:creationId xmlns:a16="http://schemas.microsoft.com/office/drawing/2014/main" id="{7023C0B7-1F01-4616-AF24-9750C94885D0}"/>
                  </a:ext>
                </a:extLst>
              </p:cNvPr>
              <p:cNvSpPr>
                <a:spLocks noChangeArrowheads="1"/>
              </p:cNvSpPr>
              <p:nvPr/>
            </p:nvSpPr>
            <p:spPr bwMode="auto">
              <a:xfrm>
                <a:off x="5342"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6" name="Rectangle 135">
                <a:extLst>
                  <a:ext uri="{FF2B5EF4-FFF2-40B4-BE49-F238E27FC236}">
                    <a16:creationId xmlns:a16="http://schemas.microsoft.com/office/drawing/2014/main" id="{3F4FADA9-2D6D-46E1-9734-593DBF229245}"/>
                  </a:ext>
                </a:extLst>
              </p:cNvPr>
              <p:cNvSpPr>
                <a:spLocks noChangeArrowheads="1"/>
              </p:cNvSpPr>
              <p:nvPr/>
            </p:nvSpPr>
            <p:spPr bwMode="auto">
              <a:xfrm>
                <a:off x="5342"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7" name="Rectangle 136">
                <a:extLst>
                  <a:ext uri="{FF2B5EF4-FFF2-40B4-BE49-F238E27FC236}">
                    <a16:creationId xmlns:a16="http://schemas.microsoft.com/office/drawing/2014/main" id="{3FD2D46C-B48D-4399-8A34-F117EE18F0C9}"/>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8" name="Rectangle 137">
                <a:extLst>
                  <a:ext uri="{FF2B5EF4-FFF2-40B4-BE49-F238E27FC236}">
                    <a16:creationId xmlns:a16="http://schemas.microsoft.com/office/drawing/2014/main" id="{ABDD5BD9-5275-43E0-94AA-43AFE271497C}"/>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69" name="Oval 138">
                <a:extLst>
                  <a:ext uri="{FF2B5EF4-FFF2-40B4-BE49-F238E27FC236}">
                    <a16:creationId xmlns:a16="http://schemas.microsoft.com/office/drawing/2014/main" id="{042187A0-6128-42DD-941B-D36EC7C3D4D3}"/>
                  </a:ext>
                </a:extLst>
              </p:cNvPr>
              <p:cNvSpPr>
                <a:spLocks noChangeArrowheads="1"/>
              </p:cNvSpPr>
              <p:nvPr/>
            </p:nvSpPr>
            <p:spPr bwMode="auto">
              <a:xfrm>
                <a:off x="5342"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0" name="Rectangle 139">
                <a:extLst>
                  <a:ext uri="{FF2B5EF4-FFF2-40B4-BE49-F238E27FC236}">
                    <a16:creationId xmlns:a16="http://schemas.microsoft.com/office/drawing/2014/main" id="{A9A72806-AA6D-46B0-B1C9-AD38D0161F1B}"/>
                  </a:ext>
                </a:extLst>
              </p:cNvPr>
              <p:cNvSpPr>
                <a:spLocks noChangeArrowheads="1"/>
              </p:cNvSpPr>
              <p:nvPr/>
            </p:nvSpPr>
            <p:spPr bwMode="auto">
              <a:xfrm>
                <a:off x="5466"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1" name="Rectangle 140">
                <a:extLst>
                  <a:ext uri="{FF2B5EF4-FFF2-40B4-BE49-F238E27FC236}">
                    <a16:creationId xmlns:a16="http://schemas.microsoft.com/office/drawing/2014/main" id="{56515A49-74F7-489A-A1FE-C7DDC45D7182}"/>
                  </a:ext>
                </a:extLst>
              </p:cNvPr>
              <p:cNvSpPr>
                <a:spLocks noChangeArrowheads="1"/>
              </p:cNvSpPr>
              <p:nvPr/>
            </p:nvSpPr>
            <p:spPr bwMode="auto">
              <a:xfrm>
                <a:off x="5466"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2" name="Rectangle 141">
                <a:extLst>
                  <a:ext uri="{FF2B5EF4-FFF2-40B4-BE49-F238E27FC236}">
                    <a16:creationId xmlns:a16="http://schemas.microsoft.com/office/drawing/2014/main" id="{C4F2208E-3D30-45F5-A5DE-CBC70F04ADAD}"/>
                  </a:ext>
                </a:extLst>
              </p:cNvPr>
              <p:cNvSpPr>
                <a:spLocks noChangeArrowheads="1"/>
              </p:cNvSpPr>
              <p:nvPr/>
            </p:nvSpPr>
            <p:spPr bwMode="auto">
              <a:xfrm>
                <a:off x="5461"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3" name="Rectangle 142">
                <a:extLst>
                  <a:ext uri="{FF2B5EF4-FFF2-40B4-BE49-F238E27FC236}">
                    <a16:creationId xmlns:a16="http://schemas.microsoft.com/office/drawing/2014/main" id="{29DEE57C-551C-465B-8985-75C749972E12}"/>
                  </a:ext>
                </a:extLst>
              </p:cNvPr>
              <p:cNvSpPr>
                <a:spLocks noChangeArrowheads="1"/>
              </p:cNvSpPr>
              <p:nvPr/>
            </p:nvSpPr>
            <p:spPr bwMode="auto">
              <a:xfrm>
                <a:off x="5461"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4" name="Rectangle 143">
                <a:extLst>
                  <a:ext uri="{FF2B5EF4-FFF2-40B4-BE49-F238E27FC236}">
                    <a16:creationId xmlns:a16="http://schemas.microsoft.com/office/drawing/2014/main" id="{3F7FA2B1-F179-4C3F-ADC6-9AF56C27D32C}"/>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5" name="Rectangle 144">
                <a:extLst>
                  <a:ext uri="{FF2B5EF4-FFF2-40B4-BE49-F238E27FC236}">
                    <a16:creationId xmlns:a16="http://schemas.microsoft.com/office/drawing/2014/main" id="{E8AD5394-AA37-4EF8-8749-810C0C599BE3}"/>
                  </a:ext>
                </a:extLst>
              </p:cNvPr>
              <p:cNvSpPr>
                <a:spLocks noChangeArrowheads="1"/>
              </p:cNvSpPr>
              <p:nvPr/>
            </p:nvSpPr>
            <p:spPr bwMode="auto">
              <a:xfrm>
                <a:off x="5461"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6" name="Oval 145">
                <a:extLst>
                  <a:ext uri="{FF2B5EF4-FFF2-40B4-BE49-F238E27FC236}">
                    <a16:creationId xmlns:a16="http://schemas.microsoft.com/office/drawing/2014/main" id="{D567ED18-A07E-4B1E-B984-00FA4B14753E}"/>
                  </a:ext>
                </a:extLst>
              </p:cNvPr>
              <p:cNvSpPr>
                <a:spLocks noChangeArrowheads="1"/>
              </p:cNvSpPr>
              <p:nvPr/>
            </p:nvSpPr>
            <p:spPr bwMode="auto">
              <a:xfrm>
                <a:off x="5461"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7" name="Rectangle 146">
                <a:extLst>
                  <a:ext uri="{FF2B5EF4-FFF2-40B4-BE49-F238E27FC236}">
                    <a16:creationId xmlns:a16="http://schemas.microsoft.com/office/drawing/2014/main" id="{27818C30-1361-4A30-B18E-6752A3D8FAFE}"/>
                  </a:ext>
                </a:extLst>
              </p:cNvPr>
              <p:cNvSpPr>
                <a:spLocks noChangeArrowheads="1"/>
              </p:cNvSpPr>
              <p:nvPr/>
            </p:nvSpPr>
            <p:spPr bwMode="auto">
              <a:xfrm>
                <a:off x="5915"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8" name="Rectangle 147">
                <a:extLst>
                  <a:ext uri="{FF2B5EF4-FFF2-40B4-BE49-F238E27FC236}">
                    <a16:creationId xmlns:a16="http://schemas.microsoft.com/office/drawing/2014/main" id="{35AB68B1-D772-4EBE-B68F-33D7C3BE1108}"/>
                  </a:ext>
                </a:extLst>
              </p:cNvPr>
              <p:cNvSpPr>
                <a:spLocks noChangeArrowheads="1"/>
              </p:cNvSpPr>
              <p:nvPr/>
            </p:nvSpPr>
            <p:spPr bwMode="auto">
              <a:xfrm>
                <a:off x="5915"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79" name="Rectangle 148">
                <a:extLst>
                  <a:ext uri="{FF2B5EF4-FFF2-40B4-BE49-F238E27FC236}">
                    <a16:creationId xmlns:a16="http://schemas.microsoft.com/office/drawing/2014/main" id="{141FC059-D70A-41BB-9647-51CF5E651317}"/>
                  </a:ext>
                </a:extLst>
              </p:cNvPr>
              <p:cNvSpPr>
                <a:spLocks noChangeArrowheads="1"/>
              </p:cNvSpPr>
              <p:nvPr/>
            </p:nvSpPr>
            <p:spPr bwMode="auto">
              <a:xfrm>
                <a:off x="5911"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0" name="Rectangle 149">
                <a:extLst>
                  <a:ext uri="{FF2B5EF4-FFF2-40B4-BE49-F238E27FC236}">
                    <a16:creationId xmlns:a16="http://schemas.microsoft.com/office/drawing/2014/main" id="{5137ADAA-EA2E-4AA8-86CE-04A23F721A07}"/>
                  </a:ext>
                </a:extLst>
              </p:cNvPr>
              <p:cNvSpPr>
                <a:spLocks noChangeArrowheads="1"/>
              </p:cNvSpPr>
              <p:nvPr/>
            </p:nvSpPr>
            <p:spPr bwMode="auto">
              <a:xfrm>
                <a:off x="5911"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1" name="Rectangle 150">
                <a:extLst>
                  <a:ext uri="{FF2B5EF4-FFF2-40B4-BE49-F238E27FC236}">
                    <a16:creationId xmlns:a16="http://schemas.microsoft.com/office/drawing/2014/main" id="{044FA51E-E15E-45DC-82EE-3227136A121B}"/>
                  </a:ext>
                </a:extLst>
              </p:cNvPr>
              <p:cNvSpPr>
                <a:spLocks noChangeArrowheads="1"/>
              </p:cNvSpPr>
              <p:nvPr/>
            </p:nvSpPr>
            <p:spPr bwMode="auto">
              <a:xfrm>
                <a:off x="5911"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2" name="Rectangle 151">
                <a:extLst>
                  <a:ext uri="{FF2B5EF4-FFF2-40B4-BE49-F238E27FC236}">
                    <a16:creationId xmlns:a16="http://schemas.microsoft.com/office/drawing/2014/main" id="{1F0AF2EB-C739-41D3-B595-A734CA45C5CC}"/>
                  </a:ext>
                </a:extLst>
              </p:cNvPr>
              <p:cNvSpPr>
                <a:spLocks noChangeArrowheads="1"/>
              </p:cNvSpPr>
              <p:nvPr/>
            </p:nvSpPr>
            <p:spPr bwMode="auto">
              <a:xfrm>
                <a:off x="5911"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3" name="Oval 152">
                <a:extLst>
                  <a:ext uri="{FF2B5EF4-FFF2-40B4-BE49-F238E27FC236}">
                    <a16:creationId xmlns:a16="http://schemas.microsoft.com/office/drawing/2014/main" id="{BBBC2D8D-D31A-4426-83D8-B9861AED1B5E}"/>
                  </a:ext>
                </a:extLst>
              </p:cNvPr>
              <p:cNvSpPr>
                <a:spLocks noChangeArrowheads="1"/>
              </p:cNvSpPr>
              <p:nvPr/>
            </p:nvSpPr>
            <p:spPr bwMode="auto">
              <a:xfrm>
                <a:off x="5911" y="1686"/>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4" name="Rectangle 153">
                <a:extLst>
                  <a:ext uri="{FF2B5EF4-FFF2-40B4-BE49-F238E27FC236}">
                    <a16:creationId xmlns:a16="http://schemas.microsoft.com/office/drawing/2014/main" id="{1AE7642E-069C-47EC-AC84-E00AA2F3742C}"/>
                  </a:ext>
                </a:extLst>
              </p:cNvPr>
              <p:cNvSpPr>
                <a:spLocks noChangeArrowheads="1"/>
              </p:cNvSpPr>
              <p:nvPr/>
            </p:nvSpPr>
            <p:spPr bwMode="auto">
              <a:xfrm>
                <a:off x="6360"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5" name="Rectangle 154">
                <a:extLst>
                  <a:ext uri="{FF2B5EF4-FFF2-40B4-BE49-F238E27FC236}">
                    <a16:creationId xmlns:a16="http://schemas.microsoft.com/office/drawing/2014/main" id="{F83C492C-F50C-4E65-8C17-1E42E9BEE7EC}"/>
                  </a:ext>
                </a:extLst>
              </p:cNvPr>
              <p:cNvSpPr>
                <a:spLocks noChangeArrowheads="1"/>
              </p:cNvSpPr>
              <p:nvPr/>
            </p:nvSpPr>
            <p:spPr bwMode="auto">
              <a:xfrm>
                <a:off x="6360"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6" name="Rectangle 155">
                <a:extLst>
                  <a:ext uri="{FF2B5EF4-FFF2-40B4-BE49-F238E27FC236}">
                    <a16:creationId xmlns:a16="http://schemas.microsoft.com/office/drawing/2014/main" id="{7897F648-EC72-432D-A3C9-F7A328226E37}"/>
                  </a:ext>
                </a:extLst>
              </p:cNvPr>
              <p:cNvSpPr>
                <a:spLocks noChangeArrowheads="1"/>
              </p:cNvSpPr>
              <p:nvPr/>
            </p:nvSpPr>
            <p:spPr bwMode="auto">
              <a:xfrm>
                <a:off x="6356"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7" name="Rectangle 156">
                <a:extLst>
                  <a:ext uri="{FF2B5EF4-FFF2-40B4-BE49-F238E27FC236}">
                    <a16:creationId xmlns:a16="http://schemas.microsoft.com/office/drawing/2014/main" id="{293AB610-03F9-464E-93AC-E5360B184CEE}"/>
                  </a:ext>
                </a:extLst>
              </p:cNvPr>
              <p:cNvSpPr>
                <a:spLocks noChangeArrowheads="1"/>
              </p:cNvSpPr>
              <p:nvPr/>
            </p:nvSpPr>
            <p:spPr bwMode="auto">
              <a:xfrm>
                <a:off x="6356"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8" name="Rectangle 157">
                <a:extLst>
                  <a:ext uri="{FF2B5EF4-FFF2-40B4-BE49-F238E27FC236}">
                    <a16:creationId xmlns:a16="http://schemas.microsoft.com/office/drawing/2014/main" id="{3275A296-6A8C-474B-8707-EB5A1CAA85F8}"/>
                  </a:ext>
                </a:extLst>
              </p:cNvPr>
              <p:cNvSpPr>
                <a:spLocks noChangeArrowheads="1"/>
              </p:cNvSpPr>
              <p:nvPr/>
            </p:nvSpPr>
            <p:spPr bwMode="auto">
              <a:xfrm>
                <a:off x="6356"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89" name="Rectangle 158">
                <a:extLst>
                  <a:ext uri="{FF2B5EF4-FFF2-40B4-BE49-F238E27FC236}">
                    <a16:creationId xmlns:a16="http://schemas.microsoft.com/office/drawing/2014/main" id="{E61D9033-BE16-4B0C-8459-64B718BBAF7B}"/>
                  </a:ext>
                </a:extLst>
              </p:cNvPr>
              <p:cNvSpPr>
                <a:spLocks noChangeArrowheads="1"/>
              </p:cNvSpPr>
              <p:nvPr/>
            </p:nvSpPr>
            <p:spPr bwMode="auto">
              <a:xfrm>
                <a:off x="6356"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0" name="Oval 159">
                <a:extLst>
                  <a:ext uri="{FF2B5EF4-FFF2-40B4-BE49-F238E27FC236}">
                    <a16:creationId xmlns:a16="http://schemas.microsoft.com/office/drawing/2014/main" id="{8DB4EE01-B8AE-483F-BC1C-FBC44630BE20}"/>
                  </a:ext>
                </a:extLst>
              </p:cNvPr>
              <p:cNvSpPr>
                <a:spLocks noChangeArrowheads="1"/>
              </p:cNvSpPr>
              <p:nvPr/>
            </p:nvSpPr>
            <p:spPr bwMode="auto">
              <a:xfrm>
                <a:off x="6356" y="181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1" name="Rectangle 160">
                <a:extLst>
                  <a:ext uri="{FF2B5EF4-FFF2-40B4-BE49-F238E27FC236}">
                    <a16:creationId xmlns:a16="http://schemas.microsoft.com/office/drawing/2014/main" id="{451C76C5-F03F-4DFC-8F2C-712A9666F3C6}"/>
                  </a:ext>
                </a:extLst>
              </p:cNvPr>
              <p:cNvSpPr>
                <a:spLocks noChangeArrowheads="1"/>
              </p:cNvSpPr>
              <p:nvPr/>
            </p:nvSpPr>
            <p:spPr bwMode="auto">
              <a:xfrm>
                <a:off x="6360"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2" name="Rectangle 161">
                <a:extLst>
                  <a:ext uri="{FF2B5EF4-FFF2-40B4-BE49-F238E27FC236}">
                    <a16:creationId xmlns:a16="http://schemas.microsoft.com/office/drawing/2014/main" id="{104DDE11-657F-4501-9FE7-854830FBB413}"/>
                  </a:ext>
                </a:extLst>
              </p:cNvPr>
              <p:cNvSpPr>
                <a:spLocks noChangeArrowheads="1"/>
              </p:cNvSpPr>
              <p:nvPr/>
            </p:nvSpPr>
            <p:spPr bwMode="auto">
              <a:xfrm>
                <a:off x="6360"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3" name="Rectangle 162">
                <a:extLst>
                  <a:ext uri="{FF2B5EF4-FFF2-40B4-BE49-F238E27FC236}">
                    <a16:creationId xmlns:a16="http://schemas.microsoft.com/office/drawing/2014/main" id="{EF1BAC53-F80C-4235-ACB8-A0F183850623}"/>
                  </a:ext>
                </a:extLst>
              </p:cNvPr>
              <p:cNvSpPr>
                <a:spLocks noChangeArrowheads="1"/>
              </p:cNvSpPr>
              <p:nvPr/>
            </p:nvSpPr>
            <p:spPr bwMode="auto">
              <a:xfrm>
                <a:off x="6356"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4" name="Rectangle 163">
                <a:extLst>
                  <a:ext uri="{FF2B5EF4-FFF2-40B4-BE49-F238E27FC236}">
                    <a16:creationId xmlns:a16="http://schemas.microsoft.com/office/drawing/2014/main" id="{5562017B-BCB1-4DE6-9BFB-5B1706AEF56E}"/>
                  </a:ext>
                </a:extLst>
              </p:cNvPr>
              <p:cNvSpPr>
                <a:spLocks noChangeArrowheads="1"/>
              </p:cNvSpPr>
              <p:nvPr/>
            </p:nvSpPr>
            <p:spPr bwMode="auto">
              <a:xfrm>
                <a:off x="6356"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5" name="Rectangle 164">
                <a:extLst>
                  <a:ext uri="{FF2B5EF4-FFF2-40B4-BE49-F238E27FC236}">
                    <a16:creationId xmlns:a16="http://schemas.microsoft.com/office/drawing/2014/main" id="{D3C0A53A-5AF1-4962-A5FF-8467BBB28D63}"/>
                  </a:ext>
                </a:extLst>
              </p:cNvPr>
              <p:cNvSpPr>
                <a:spLocks noChangeArrowheads="1"/>
              </p:cNvSpPr>
              <p:nvPr/>
            </p:nvSpPr>
            <p:spPr bwMode="auto">
              <a:xfrm>
                <a:off x="635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6" name="Rectangle 165">
                <a:extLst>
                  <a:ext uri="{FF2B5EF4-FFF2-40B4-BE49-F238E27FC236}">
                    <a16:creationId xmlns:a16="http://schemas.microsoft.com/office/drawing/2014/main" id="{D5ED4D5B-6A8C-427C-9F8F-F2BC76C6AD11}"/>
                  </a:ext>
                </a:extLst>
              </p:cNvPr>
              <p:cNvSpPr>
                <a:spLocks noChangeArrowheads="1"/>
              </p:cNvSpPr>
              <p:nvPr/>
            </p:nvSpPr>
            <p:spPr bwMode="auto">
              <a:xfrm>
                <a:off x="635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7" name="Oval 166">
                <a:extLst>
                  <a:ext uri="{FF2B5EF4-FFF2-40B4-BE49-F238E27FC236}">
                    <a16:creationId xmlns:a16="http://schemas.microsoft.com/office/drawing/2014/main" id="{B2BB85EE-5DE7-455F-8A39-30940D0ED027}"/>
                  </a:ext>
                </a:extLst>
              </p:cNvPr>
              <p:cNvSpPr>
                <a:spLocks noChangeArrowheads="1"/>
              </p:cNvSpPr>
              <p:nvPr/>
            </p:nvSpPr>
            <p:spPr bwMode="auto">
              <a:xfrm>
                <a:off x="6356"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8" name="Rectangle 167">
                <a:extLst>
                  <a:ext uri="{FF2B5EF4-FFF2-40B4-BE49-F238E27FC236}">
                    <a16:creationId xmlns:a16="http://schemas.microsoft.com/office/drawing/2014/main" id="{D9137963-0DF9-4B7C-A98C-96E22FC1E0A4}"/>
                  </a:ext>
                </a:extLst>
              </p:cNvPr>
              <p:cNvSpPr>
                <a:spLocks noChangeArrowheads="1"/>
              </p:cNvSpPr>
              <p:nvPr/>
            </p:nvSpPr>
            <p:spPr bwMode="auto">
              <a:xfrm>
                <a:off x="6360"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99" name="Rectangle 168">
                <a:extLst>
                  <a:ext uri="{FF2B5EF4-FFF2-40B4-BE49-F238E27FC236}">
                    <a16:creationId xmlns:a16="http://schemas.microsoft.com/office/drawing/2014/main" id="{8437C6F0-D828-4F23-AB44-4DC5B5077D4F}"/>
                  </a:ext>
                </a:extLst>
              </p:cNvPr>
              <p:cNvSpPr>
                <a:spLocks noChangeArrowheads="1"/>
              </p:cNvSpPr>
              <p:nvPr/>
            </p:nvSpPr>
            <p:spPr bwMode="auto">
              <a:xfrm>
                <a:off x="6360"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0" name="Rectangle 169">
                <a:extLst>
                  <a:ext uri="{FF2B5EF4-FFF2-40B4-BE49-F238E27FC236}">
                    <a16:creationId xmlns:a16="http://schemas.microsoft.com/office/drawing/2014/main" id="{3A24E76F-4158-4599-86ED-577DF1C9FD69}"/>
                  </a:ext>
                </a:extLst>
              </p:cNvPr>
              <p:cNvSpPr>
                <a:spLocks noChangeArrowheads="1"/>
              </p:cNvSpPr>
              <p:nvPr/>
            </p:nvSpPr>
            <p:spPr bwMode="auto">
              <a:xfrm>
                <a:off x="6356"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1" name="Rectangle 170">
                <a:extLst>
                  <a:ext uri="{FF2B5EF4-FFF2-40B4-BE49-F238E27FC236}">
                    <a16:creationId xmlns:a16="http://schemas.microsoft.com/office/drawing/2014/main" id="{5EA77BAE-71D9-44AD-8075-106C606DB3AB}"/>
                  </a:ext>
                </a:extLst>
              </p:cNvPr>
              <p:cNvSpPr>
                <a:spLocks noChangeArrowheads="1"/>
              </p:cNvSpPr>
              <p:nvPr/>
            </p:nvSpPr>
            <p:spPr bwMode="auto">
              <a:xfrm>
                <a:off x="6356"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2" name="Rectangle 171">
                <a:extLst>
                  <a:ext uri="{FF2B5EF4-FFF2-40B4-BE49-F238E27FC236}">
                    <a16:creationId xmlns:a16="http://schemas.microsoft.com/office/drawing/2014/main" id="{564D5063-0AE3-45A2-9D6B-BFF55C66AC0D}"/>
                  </a:ext>
                </a:extLst>
              </p:cNvPr>
              <p:cNvSpPr>
                <a:spLocks noChangeArrowheads="1"/>
              </p:cNvSpPr>
              <p:nvPr/>
            </p:nvSpPr>
            <p:spPr bwMode="auto">
              <a:xfrm>
                <a:off x="6356"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3" name="Rectangle 172">
                <a:extLst>
                  <a:ext uri="{FF2B5EF4-FFF2-40B4-BE49-F238E27FC236}">
                    <a16:creationId xmlns:a16="http://schemas.microsoft.com/office/drawing/2014/main" id="{66E33FED-0544-4FDA-AE19-40F3F315C9D0}"/>
                  </a:ext>
                </a:extLst>
              </p:cNvPr>
              <p:cNvSpPr>
                <a:spLocks noChangeArrowheads="1"/>
              </p:cNvSpPr>
              <p:nvPr/>
            </p:nvSpPr>
            <p:spPr bwMode="auto">
              <a:xfrm>
                <a:off x="6356"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4" name="Oval 173">
                <a:extLst>
                  <a:ext uri="{FF2B5EF4-FFF2-40B4-BE49-F238E27FC236}">
                    <a16:creationId xmlns:a16="http://schemas.microsoft.com/office/drawing/2014/main" id="{C673505F-C7A9-4123-BCFD-262D5314EED8}"/>
                  </a:ext>
                </a:extLst>
              </p:cNvPr>
              <p:cNvSpPr>
                <a:spLocks noChangeArrowheads="1"/>
              </p:cNvSpPr>
              <p:nvPr/>
            </p:nvSpPr>
            <p:spPr bwMode="auto">
              <a:xfrm>
                <a:off x="6356" y="181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5" name="Rectangle 174">
                <a:extLst>
                  <a:ext uri="{FF2B5EF4-FFF2-40B4-BE49-F238E27FC236}">
                    <a16:creationId xmlns:a16="http://schemas.microsoft.com/office/drawing/2014/main" id="{8AAD8EC4-7C9B-4731-B0CA-F27F3D1365E9}"/>
                  </a:ext>
                </a:extLst>
              </p:cNvPr>
              <p:cNvSpPr>
                <a:spLocks noChangeArrowheads="1"/>
              </p:cNvSpPr>
              <p:nvPr/>
            </p:nvSpPr>
            <p:spPr bwMode="auto">
              <a:xfrm>
                <a:off x="6523"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6" name="Rectangle 175">
                <a:extLst>
                  <a:ext uri="{FF2B5EF4-FFF2-40B4-BE49-F238E27FC236}">
                    <a16:creationId xmlns:a16="http://schemas.microsoft.com/office/drawing/2014/main" id="{A160054F-6E78-4B9A-A565-25E94221A7FC}"/>
                  </a:ext>
                </a:extLst>
              </p:cNvPr>
              <p:cNvSpPr>
                <a:spLocks noChangeArrowheads="1"/>
              </p:cNvSpPr>
              <p:nvPr/>
            </p:nvSpPr>
            <p:spPr bwMode="auto">
              <a:xfrm>
                <a:off x="6523"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7" name="Rectangle 176">
                <a:extLst>
                  <a:ext uri="{FF2B5EF4-FFF2-40B4-BE49-F238E27FC236}">
                    <a16:creationId xmlns:a16="http://schemas.microsoft.com/office/drawing/2014/main" id="{52C446AF-B584-4920-B288-FFCB0C3F6B4E}"/>
                  </a:ext>
                </a:extLst>
              </p:cNvPr>
              <p:cNvSpPr>
                <a:spLocks noChangeArrowheads="1"/>
              </p:cNvSpPr>
              <p:nvPr/>
            </p:nvSpPr>
            <p:spPr bwMode="auto">
              <a:xfrm>
                <a:off x="6519"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8" name="Rectangle 177">
                <a:extLst>
                  <a:ext uri="{FF2B5EF4-FFF2-40B4-BE49-F238E27FC236}">
                    <a16:creationId xmlns:a16="http://schemas.microsoft.com/office/drawing/2014/main" id="{A955CE37-101D-4D01-A518-1A4896DBEB42}"/>
                  </a:ext>
                </a:extLst>
              </p:cNvPr>
              <p:cNvSpPr>
                <a:spLocks noChangeArrowheads="1"/>
              </p:cNvSpPr>
              <p:nvPr/>
            </p:nvSpPr>
            <p:spPr bwMode="auto">
              <a:xfrm>
                <a:off x="6519"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09" name="Rectangle 178">
                <a:extLst>
                  <a:ext uri="{FF2B5EF4-FFF2-40B4-BE49-F238E27FC236}">
                    <a16:creationId xmlns:a16="http://schemas.microsoft.com/office/drawing/2014/main" id="{6729A2B5-33FE-4D85-983B-D562B65FDEF8}"/>
                  </a:ext>
                </a:extLst>
              </p:cNvPr>
              <p:cNvSpPr>
                <a:spLocks noChangeArrowheads="1"/>
              </p:cNvSpPr>
              <p:nvPr/>
            </p:nvSpPr>
            <p:spPr bwMode="auto">
              <a:xfrm>
                <a:off x="6519"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0" name="Rectangle 179">
                <a:extLst>
                  <a:ext uri="{FF2B5EF4-FFF2-40B4-BE49-F238E27FC236}">
                    <a16:creationId xmlns:a16="http://schemas.microsoft.com/office/drawing/2014/main" id="{100919D7-B274-4AF1-B15A-D40AE0583842}"/>
                  </a:ext>
                </a:extLst>
              </p:cNvPr>
              <p:cNvSpPr>
                <a:spLocks noChangeArrowheads="1"/>
              </p:cNvSpPr>
              <p:nvPr/>
            </p:nvSpPr>
            <p:spPr bwMode="auto">
              <a:xfrm>
                <a:off x="6519"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1" name="Oval 180">
                <a:extLst>
                  <a:ext uri="{FF2B5EF4-FFF2-40B4-BE49-F238E27FC236}">
                    <a16:creationId xmlns:a16="http://schemas.microsoft.com/office/drawing/2014/main" id="{19A4CA33-A516-4810-A56A-2F2AD7C6AAED}"/>
                  </a:ext>
                </a:extLst>
              </p:cNvPr>
              <p:cNvSpPr>
                <a:spLocks noChangeArrowheads="1"/>
              </p:cNvSpPr>
              <p:nvPr/>
            </p:nvSpPr>
            <p:spPr bwMode="auto">
              <a:xfrm>
                <a:off x="6519"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2" name="Rectangle 181">
                <a:extLst>
                  <a:ext uri="{FF2B5EF4-FFF2-40B4-BE49-F238E27FC236}">
                    <a16:creationId xmlns:a16="http://schemas.microsoft.com/office/drawing/2014/main" id="{EA20FF7F-C527-4BC4-A1A1-7D9BA48294B6}"/>
                  </a:ext>
                </a:extLst>
              </p:cNvPr>
              <p:cNvSpPr>
                <a:spLocks noChangeArrowheads="1"/>
              </p:cNvSpPr>
              <p:nvPr/>
            </p:nvSpPr>
            <p:spPr bwMode="auto">
              <a:xfrm>
                <a:off x="6647"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3" name="Rectangle 182">
                <a:extLst>
                  <a:ext uri="{FF2B5EF4-FFF2-40B4-BE49-F238E27FC236}">
                    <a16:creationId xmlns:a16="http://schemas.microsoft.com/office/drawing/2014/main" id="{029B2749-61E4-4A6B-82A3-C77CC7198E06}"/>
                  </a:ext>
                </a:extLst>
              </p:cNvPr>
              <p:cNvSpPr>
                <a:spLocks noChangeArrowheads="1"/>
              </p:cNvSpPr>
              <p:nvPr/>
            </p:nvSpPr>
            <p:spPr bwMode="auto">
              <a:xfrm>
                <a:off x="6647"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4" name="Rectangle 183">
                <a:extLst>
                  <a:ext uri="{FF2B5EF4-FFF2-40B4-BE49-F238E27FC236}">
                    <a16:creationId xmlns:a16="http://schemas.microsoft.com/office/drawing/2014/main" id="{F274B14D-A57D-42C7-BE1A-85907C52A5E4}"/>
                  </a:ext>
                </a:extLst>
              </p:cNvPr>
              <p:cNvSpPr>
                <a:spLocks noChangeArrowheads="1"/>
              </p:cNvSpPr>
              <p:nvPr/>
            </p:nvSpPr>
            <p:spPr bwMode="auto">
              <a:xfrm>
                <a:off x="6642"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5" name="Rectangle 184">
                <a:extLst>
                  <a:ext uri="{FF2B5EF4-FFF2-40B4-BE49-F238E27FC236}">
                    <a16:creationId xmlns:a16="http://schemas.microsoft.com/office/drawing/2014/main" id="{5798F060-9A43-41D9-B903-11739C0D5AAD}"/>
                  </a:ext>
                </a:extLst>
              </p:cNvPr>
              <p:cNvSpPr>
                <a:spLocks noChangeArrowheads="1"/>
              </p:cNvSpPr>
              <p:nvPr/>
            </p:nvSpPr>
            <p:spPr bwMode="auto">
              <a:xfrm>
                <a:off x="6642"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6" name="Rectangle 185">
                <a:extLst>
                  <a:ext uri="{FF2B5EF4-FFF2-40B4-BE49-F238E27FC236}">
                    <a16:creationId xmlns:a16="http://schemas.microsoft.com/office/drawing/2014/main" id="{25EEF75D-22BD-4A0E-8AEC-80D4F978491D}"/>
                  </a:ext>
                </a:extLst>
              </p:cNvPr>
              <p:cNvSpPr>
                <a:spLocks noChangeArrowheads="1"/>
              </p:cNvSpPr>
              <p:nvPr/>
            </p:nvSpPr>
            <p:spPr bwMode="auto">
              <a:xfrm>
                <a:off x="6642"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7" name="Rectangle 186">
                <a:extLst>
                  <a:ext uri="{FF2B5EF4-FFF2-40B4-BE49-F238E27FC236}">
                    <a16:creationId xmlns:a16="http://schemas.microsoft.com/office/drawing/2014/main" id="{333E257D-C5B8-4E80-B54A-2B3021AB72D2}"/>
                  </a:ext>
                </a:extLst>
              </p:cNvPr>
              <p:cNvSpPr>
                <a:spLocks noChangeArrowheads="1"/>
              </p:cNvSpPr>
              <p:nvPr/>
            </p:nvSpPr>
            <p:spPr bwMode="auto">
              <a:xfrm>
                <a:off x="6642"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18" name="Oval 187">
                <a:extLst>
                  <a:ext uri="{FF2B5EF4-FFF2-40B4-BE49-F238E27FC236}">
                    <a16:creationId xmlns:a16="http://schemas.microsoft.com/office/drawing/2014/main" id="{00AC12BA-3858-446B-8251-664EB8D0D183}"/>
                  </a:ext>
                </a:extLst>
              </p:cNvPr>
              <p:cNvSpPr>
                <a:spLocks noChangeArrowheads="1"/>
              </p:cNvSpPr>
              <p:nvPr/>
            </p:nvSpPr>
            <p:spPr bwMode="auto">
              <a:xfrm>
                <a:off x="6642"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19" name="Rectangle 188">
                <a:extLst>
                  <a:ext uri="{FF2B5EF4-FFF2-40B4-BE49-F238E27FC236}">
                    <a16:creationId xmlns:a16="http://schemas.microsoft.com/office/drawing/2014/main" id="{9723728A-EBB7-4FBB-9B2E-73257477E5B9}"/>
                  </a:ext>
                </a:extLst>
              </p:cNvPr>
              <p:cNvSpPr>
                <a:spLocks noChangeArrowheads="1"/>
              </p:cNvSpPr>
              <p:nvPr/>
            </p:nvSpPr>
            <p:spPr bwMode="auto">
              <a:xfrm>
                <a:off x="65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Rectangle 189">
                <a:extLst>
                  <a:ext uri="{FF2B5EF4-FFF2-40B4-BE49-F238E27FC236}">
                    <a16:creationId xmlns:a16="http://schemas.microsoft.com/office/drawing/2014/main" id="{32713E9C-B1D6-4A2D-88B3-B47E55467AB7}"/>
                  </a:ext>
                </a:extLst>
              </p:cNvPr>
              <p:cNvSpPr>
                <a:spLocks noChangeArrowheads="1"/>
              </p:cNvSpPr>
              <p:nvPr/>
            </p:nvSpPr>
            <p:spPr bwMode="auto">
              <a:xfrm>
                <a:off x="65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Rectangle 190">
                <a:extLst>
                  <a:ext uri="{FF2B5EF4-FFF2-40B4-BE49-F238E27FC236}">
                    <a16:creationId xmlns:a16="http://schemas.microsoft.com/office/drawing/2014/main" id="{CBA748F1-4DC1-41C3-86F2-C9F37443CCC5}"/>
                  </a:ext>
                </a:extLst>
              </p:cNvPr>
              <p:cNvSpPr>
                <a:spLocks noChangeArrowheads="1"/>
              </p:cNvSpPr>
              <p:nvPr/>
            </p:nvSpPr>
            <p:spPr bwMode="auto">
              <a:xfrm>
                <a:off x="65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2" name="Rectangle 191">
                <a:extLst>
                  <a:ext uri="{FF2B5EF4-FFF2-40B4-BE49-F238E27FC236}">
                    <a16:creationId xmlns:a16="http://schemas.microsoft.com/office/drawing/2014/main" id="{BFBD85DE-9B3D-4025-9268-675B4F33F077}"/>
                  </a:ext>
                </a:extLst>
              </p:cNvPr>
              <p:cNvSpPr>
                <a:spLocks noChangeArrowheads="1"/>
              </p:cNvSpPr>
              <p:nvPr/>
            </p:nvSpPr>
            <p:spPr bwMode="auto">
              <a:xfrm>
                <a:off x="65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3" name="Rectangle 192">
                <a:extLst>
                  <a:ext uri="{FF2B5EF4-FFF2-40B4-BE49-F238E27FC236}">
                    <a16:creationId xmlns:a16="http://schemas.microsoft.com/office/drawing/2014/main" id="{58A24EE9-68CC-473C-99F7-57BB10D70C32}"/>
                  </a:ext>
                </a:extLst>
              </p:cNvPr>
              <p:cNvSpPr>
                <a:spLocks noChangeArrowheads="1"/>
              </p:cNvSpPr>
              <p:nvPr/>
            </p:nvSpPr>
            <p:spPr bwMode="auto">
              <a:xfrm>
                <a:off x="65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4" name="Rectangle 193">
                <a:extLst>
                  <a:ext uri="{FF2B5EF4-FFF2-40B4-BE49-F238E27FC236}">
                    <a16:creationId xmlns:a16="http://schemas.microsoft.com/office/drawing/2014/main" id="{DD4F3DAA-DCFA-4D49-B3BF-76DC70AB683E}"/>
                  </a:ext>
                </a:extLst>
              </p:cNvPr>
              <p:cNvSpPr>
                <a:spLocks noChangeArrowheads="1"/>
              </p:cNvSpPr>
              <p:nvPr/>
            </p:nvSpPr>
            <p:spPr bwMode="auto">
              <a:xfrm>
                <a:off x="65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5" name="Oval 194">
                <a:extLst>
                  <a:ext uri="{FF2B5EF4-FFF2-40B4-BE49-F238E27FC236}">
                    <a16:creationId xmlns:a16="http://schemas.microsoft.com/office/drawing/2014/main" id="{92CFA3B2-784E-4387-83D1-AFFF54C260F5}"/>
                  </a:ext>
                </a:extLst>
              </p:cNvPr>
              <p:cNvSpPr>
                <a:spLocks noChangeArrowheads="1"/>
              </p:cNvSpPr>
              <p:nvPr/>
            </p:nvSpPr>
            <p:spPr bwMode="auto">
              <a:xfrm>
                <a:off x="65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6" name="Rectangle 195">
                <a:extLst>
                  <a:ext uri="{FF2B5EF4-FFF2-40B4-BE49-F238E27FC236}">
                    <a16:creationId xmlns:a16="http://schemas.microsoft.com/office/drawing/2014/main" id="{5B187A55-8E99-4D7D-A53E-B1A7147B7333}"/>
                  </a:ext>
                </a:extLst>
              </p:cNvPr>
              <p:cNvSpPr>
                <a:spLocks noChangeArrowheads="1"/>
              </p:cNvSpPr>
              <p:nvPr/>
            </p:nvSpPr>
            <p:spPr bwMode="auto">
              <a:xfrm>
                <a:off x="6523"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7" name="Rectangle 196">
                <a:extLst>
                  <a:ext uri="{FF2B5EF4-FFF2-40B4-BE49-F238E27FC236}">
                    <a16:creationId xmlns:a16="http://schemas.microsoft.com/office/drawing/2014/main" id="{288E9894-4E23-4E63-8F16-0414CEC85B66}"/>
                  </a:ext>
                </a:extLst>
              </p:cNvPr>
              <p:cNvSpPr>
                <a:spLocks noChangeArrowheads="1"/>
              </p:cNvSpPr>
              <p:nvPr/>
            </p:nvSpPr>
            <p:spPr bwMode="auto">
              <a:xfrm>
                <a:off x="6523"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8" name="Rectangle 197">
                <a:extLst>
                  <a:ext uri="{FF2B5EF4-FFF2-40B4-BE49-F238E27FC236}">
                    <a16:creationId xmlns:a16="http://schemas.microsoft.com/office/drawing/2014/main" id="{7CE7CFBD-23D0-4991-AC24-C423F840E294}"/>
                  </a:ext>
                </a:extLst>
              </p:cNvPr>
              <p:cNvSpPr>
                <a:spLocks noChangeArrowheads="1"/>
              </p:cNvSpPr>
              <p:nvPr/>
            </p:nvSpPr>
            <p:spPr bwMode="auto">
              <a:xfrm>
                <a:off x="6519"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9" name="Rectangle 198">
                <a:extLst>
                  <a:ext uri="{FF2B5EF4-FFF2-40B4-BE49-F238E27FC236}">
                    <a16:creationId xmlns:a16="http://schemas.microsoft.com/office/drawing/2014/main" id="{C4F64029-5DA0-4DFA-8989-B3365A179464}"/>
                  </a:ext>
                </a:extLst>
              </p:cNvPr>
              <p:cNvSpPr>
                <a:spLocks noChangeArrowheads="1"/>
              </p:cNvSpPr>
              <p:nvPr/>
            </p:nvSpPr>
            <p:spPr bwMode="auto">
              <a:xfrm>
                <a:off x="6519"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0" name="Rectangle 199">
                <a:extLst>
                  <a:ext uri="{FF2B5EF4-FFF2-40B4-BE49-F238E27FC236}">
                    <a16:creationId xmlns:a16="http://schemas.microsoft.com/office/drawing/2014/main" id="{0B68B6BE-32B1-49B8-A5CF-4E164CA74234}"/>
                  </a:ext>
                </a:extLst>
              </p:cNvPr>
              <p:cNvSpPr>
                <a:spLocks noChangeArrowheads="1"/>
              </p:cNvSpPr>
              <p:nvPr/>
            </p:nvSpPr>
            <p:spPr bwMode="auto">
              <a:xfrm>
                <a:off x="6519"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1" name="Rectangle 200">
                <a:extLst>
                  <a:ext uri="{FF2B5EF4-FFF2-40B4-BE49-F238E27FC236}">
                    <a16:creationId xmlns:a16="http://schemas.microsoft.com/office/drawing/2014/main" id="{7F0B7805-D4B9-4E99-91A1-39E5D84C572B}"/>
                  </a:ext>
                </a:extLst>
              </p:cNvPr>
              <p:cNvSpPr>
                <a:spLocks noChangeArrowheads="1"/>
              </p:cNvSpPr>
              <p:nvPr/>
            </p:nvSpPr>
            <p:spPr bwMode="auto">
              <a:xfrm>
                <a:off x="6519"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2" name="Oval 201">
                <a:extLst>
                  <a:ext uri="{FF2B5EF4-FFF2-40B4-BE49-F238E27FC236}">
                    <a16:creationId xmlns:a16="http://schemas.microsoft.com/office/drawing/2014/main" id="{9BD5B371-A713-4384-AEBD-DC292D60632E}"/>
                  </a:ext>
                </a:extLst>
              </p:cNvPr>
              <p:cNvSpPr>
                <a:spLocks noChangeArrowheads="1"/>
              </p:cNvSpPr>
              <p:nvPr/>
            </p:nvSpPr>
            <p:spPr bwMode="auto">
              <a:xfrm>
                <a:off x="6519" y="1686"/>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33" name="Rectangle 202">
                <a:extLst>
                  <a:ext uri="{FF2B5EF4-FFF2-40B4-BE49-F238E27FC236}">
                    <a16:creationId xmlns:a16="http://schemas.microsoft.com/office/drawing/2014/main" id="{C273B0D0-8055-476B-BE63-B90066B06DEE}"/>
                  </a:ext>
                </a:extLst>
              </p:cNvPr>
              <p:cNvSpPr>
                <a:spLocks noChangeArrowheads="1"/>
              </p:cNvSpPr>
              <p:nvPr/>
            </p:nvSpPr>
            <p:spPr bwMode="auto">
              <a:xfrm>
                <a:off x="67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4" name="Rectangle 203">
                <a:extLst>
                  <a:ext uri="{FF2B5EF4-FFF2-40B4-BE49-F238E27FC236}">
                    <a16:creationId xmlns:a16="http://schemas.microsoft.com/office/drawing/2014/main" id="{B2EE090E-4C5F-42B4-B124-1A373C9BC511}"/>
                  </a:ext>
                </a:extLst>
              </p:cNvPr>
              <p:cNvSpPr>
                <a:spLocks noChangeArrowheads="1"/>
              </p:cNvSpPr>
              <p:nvPr/>
            </p:nvSpPr>
            <p:spPr bwMode="auto">
              <a:xfrm>
                <a:off x="67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35" name="Rectangle 204">
                <a:extLst>
                  <a:ext uri="{FF2B5EF4-FFF2-40B4-BE49-F238E27FC236}">
                    <a16:creationId xmlns:a16="http://schemas.microsoft.com/office/drawing/2014/main" id="{7C1AC1C6-80EE-4A01-928A-EFFFD8DE9AE4}"/>
                  </a:ext>
                </a:extLst>
              </p:cNvPr>
              <p:cNvSpPr>
                <a:spLocks noChangeArrowheads="1"/>
              </p:cNvSpPr>
              <p:nvPr/>
            </p:nvSpPr>
            <p:spPr bwMode="auto">
              <a:xfrm>
                <a:off x="67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49" name="Group 406">
              <a:extLst>
                <a:ext uri="{FF2B5EF4-FFF2-40B4-BE49-F238E27FC236}">
                  <a16:creationId xmlns:a16="http://schemas.microsoft.com/office/drawing/2014/main" id="{6188EC7A-031B-4016-96DC-5371D38E82C6}"/>
                </a:ext>
              </a:extLst>
            </p:cNvPr>
            <p:cNvGrpSpPr>
              <a:grpSpLocks/>
            </p:cNvGrpSpPr>
            <p:nvPr/>
          </p:nvGrpSpPr>
          <p:grpSpPr bwMode="auto">
            <a:xfrm>
              <a:off x="5179" y="1378"/>
              <a:ext cx="1891" cy="723"/>
              <a:chOff x="5179" y="1378"/>
              <a:chExt cx="1891" cy="723"/>
            </a:xfrm>
          </p:grpSpPr>
          <p:sp>
            <p:nvSpPr>
              <p:cNvPr id="4736" name="Rectangle 206">
                <a:extLst>
                  <a:ext uri="{FF2B5EF4-FFF2-40B4-BE49-F238E27FC236}">
                    <a16:creationId xmlns:a16="http://schemas.microsoft.com/office/drawing/2014/main" id="{7489614C-1D8A-410A-8FB0-57475EA1C226}"/>
                  </a:ext>
                </a:extLst>
              </p:cNvPr>
              <p:cNvSpPr>
                <a:spLocks noChangeArrowheads="1"/>
              </p:cNvSpPr>
              <p:nvPr/>
            </p:nvSpPr>
            <p:spPr bwMode="auto">
              <a:xfrm>
                <a:off x="67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7" name="Rectangle 207">
                <a:extLst>
                  <a:ext uri="{FF2B5EF4-FFF2-40B4-BE49-F238E27FC236}">
                    <a16:creationId xmlns:a16="http://schemas.microsoft.com/office/drawing/2014/main" id="{4F02C05C-9EED-422E-942A-E7C8CA1FDCEF}"/>
                  </a:ext>
                </a:extLst>
              </p:cNvPr>
              <p:cNvSpPr>
                <a:spLocks noChangeArrowheads="1"/>
              </p:cNvSpPr>
              <p:nvPr/>
            </p:nvSpPr>
            <p:spPr bwMode="auto">
              <a:xfrm>
                <a:off x="67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8" name="Rectangle 208">
                <a:extLst>
                  <a:ext uri="{FF2B5EF4-FFF2-40B4-BE49-F238E27FC236}">
                    <a16:creationId xmlns:a16="http://schemas.microsoft.com/office/drawing/2014/main" id="{B8D23585-D7A6-429F-937A-862EE23B6457}"/>
                  </a:ext>
                </a:extLst>
              </p:cNvPr>
              <p:cNvSpPr>
                <a:spLocks noChangeArrowheads="1"/>
              </p:cNvSpPr>
              <p:nvPr/>
            </p:nvSpPr>
            <p:spPr bwMode="auto">
              <a:xfrm>
                <a:off x="67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9" name="Oval 209">
                <a:extLst>
                  <a:ext uri="{FF2B5EF4-FFF2-40B4-BE49-F238E27FC236}">
                    <a16:creationId xmlns:a16="http://schemas.microsoft.com/office/drawing/2014/main" id="{FB608A04-2830-4CF1-AF86-053FD75A36B6}"/>
                  </a:ext>
                </a:extLst>
              </p:cNvPr>
              <p:cNvSpPr>
                <a:spLocks noChangeArrowheads="1"/>
              </p:cNvSpPr>
              <p:nvPr/>
            </p:nvSpPr>
            <p:spPr bwMode="auto">
              <a:xfrm>
                <a:off x="67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0" name="Rectangle 210">
                <a:extLst>
                  <a:ext uri="{FF2B5EF4-FFF2-40B4-BE49-F238E27FC236}">
                    <a16:creationId xmlns:a16="http://schemas.microsoft.com/office/drawing/2014/main" id="{9EDD5BAF-7793-4C93-8DE8-11273B97C2F8}"/>
                  </a:ext>
                </a:extLst>
              </p:cNvPr>
              <p:cNvSpPr>
                <a:spLocks noChangeArrowheads="1"/>
              </p:cNvSpPr>
              <p:nvPr/>
            </p:nvSpPr>
            <p:spPr bwMode="auto">
              <a:xfrm>
                <a:off x="6726"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1" name="Rectangle 211">
                <a:extLst>
                  <a:ext uri="{FF2B5EF4-FFF2-40B4-BE49-F238E27FC236}">
                    <a16:creationId xmlns:a16="http://schemas.microsoft.com/office/drawing/2014/main" id="{BC3D71F9-ACB4-42C0-9D7E-BED72064D3C6}"/>
                  </a:ext>
                </a:extLst>
              </p:cNvPr>
              <p:cNvSpPr>
                <a:spLocks noChangeArrowheads="1"/>
              </p:cNvSpPr>
              <p:nvPr/>
            </p:nvSpPr>
            <p:spPr bwMode="auto">
              <a:xfrm>
                <a:off x="6726"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2" name="Rectangle 212">
                <a:extLst>
                  <a:ext uri="{FF2B5EF4-FFF2-40B4-BE49-F238E27FC236}">
                    <a16:creationId xmlns:a16="http://schemas.microsoft.com/office/drawing/2014/main" id="{051F00B5-F24E-42EF-B23E-0123C54A004A}"/>
                  </a:ext>
                </a:extLst>
              </p:cNvPr>
              <p:cNvSpPr>
                <a:spLocks noChangeArrowheads="1"/>
              </p:cNvSpPr>
              <p:nvPr/>
            </p:nvSpPr>
            <p:spPr bwMode="auto">
              <a:xfrm>
                <a:off x="6722"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3" name="Rectangle 213">
                <a:extLst>
                  <a:ext uri="{FF2B5EF4-FFF2-40B4-BE49-F238E27FC236}">
                    <a16:creationId xmlns:a16="http://schemas.microsoft.com/office/drawing/2014/main" id="{E61D081F-C6E9-4560-AA93-A0D363CBE448}"/>
                  </a:ext>
                </a:extLst>
              </p:cNvPr>
              <p:cNvSpPr>
                <a:spLocks noChangeArrowheads="1"/>
              </p:cNvSpPr>
              <p:nvPr/>
            </p:nvSpPr>
            <p:spPr bwMode="auto">
              <a:xfrm>
                <a:off x="6722"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4" name="Rectangle 214">
                <a:extLst>
                  <a:ext uri="{FF2B5EF4-FFF2-40B4-BE49-F238E27FC236}">
                    <a16:creationId xmlns:a16="http://schemas.microsoft.com/office/drawing/2014/main" id="{E6C3C8DF-661B-41D3-94DB-0CB8922BFD9A}"/>
                  </a:ext>
                </a:extLst>
              </p:cNvPr>
              <p:cNvSpPr>
                <a:spLocks noChangeArrowheads="1"/>
              </p:cNvSpPr>
              <p:nvPr/>
            </p:nvSpPr>
            <p:spPr bwMode="auto">
              <a:xfrm>
                <a:off x="672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5" name="Rectangle 215">
                <a:extLst>
                  <a:ext uri="{FF2B5EF4-FFF2-40B4-BE49-F238E27FC236}">
                    <a16:creationId xmlns:a16="http://schemas.microsoft.com/office/drawing/2014/main" id="{0A92F5C5-C52C-45BF-8022-F9DC2E533B09}"/>
                  </a:ext>
                </a:extLst>
              </p:cNvPr>
              <p:cNvSpPr>
                <a:spLocks noChangeArrowheads="1"/>
              </p:cNvSpPr>
              <p:nvPr/>
            </p:nvSpPr>
            <p:spPr bwMode="auto">
              <a:xfrm>
                <a:off x="672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6" name="Oval 216">
                <a:extLst>
                  <a:ext uri="{FF2B5EF4-FFF2-40B4-BE49-F238E27FC236}">
                    <a16:creationId xmlns:a16="http://schemas.microsoft.com/office/drawing/2014/main" id="{FC148B07-BFA0-4487-A97C-133109F72DF8}"/>
                  </a:ext>
                </a:extLst>
              </p:cNvPr>
              <p:cNvSpPr>
                <a:spLocks noChangeArrowheads="1"/>
              </p:cNvSpPr>
              <p:nvPr/>
            </p:nvSpPr>
            <p:spPr bwMode="auto">
              <a:xfrm>
                <a:off x="6722"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47" name="Rectangle 217">
                <a:extLst>
                  <a:ext uri="{FF2B5EF4-FFF2-40B4-BE49-F238E27FC236}">
                    <a16:creationId xmlns:a16="http://schemas.microsoft.com/office/drawing/2014/main" id="{6DA346FB-D2C9-406B-8176-87F87F1FB1E0}"/>
                  </a:ext>
                </a:extLst>
              </p:cNvPr>
              <p:cNvSpPr>
                <a:spLocks noChangeArrowheads="1"/>
              </p:cNvSpPr>
              <p:nvPr/>
            </p:nvSpPr>
            <p:spPr bwMode="auto">
              <a:xfrm>
                <a:off x="7052"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8" name="Rectangle 218">
                <a:extLst>
                  <a:ext uri="{FF2B5EF4-FFF2-40B4-BE49-F238E27FC236}">
                    <a16:creationId xmlns:a16="http://schemas.microsoft.com/office/drawing/2014/main" id="{54A1133E-E7CC-4610-AE7B-A5E7957E3D42}"/>
                  </a:ext>
                </a:extLst>
              </p:cNvPr>
              <p:cNvSpPr>
                <a:spLocks noChangeArrowheads="1"/>
              </p:cNvSpPr>
              <p:nvPr/>
            </p:nvSpPr>
            <p:spPr bwMode="auto">
              <a:xfrm>
                <a:off x="7052"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49" name="Rectangle 219">
                <a:extLst>
                  <a:ext uri="{FF2B5EF4-FFF2-40B4-BE49-F238E27FC236}">
                    <a16:creationId xmlns:a16="http://schemas.microsoft.com/office/drawing/2014/main" id="{44D6169E-D9CE-427B-9D22-84F66A131029}"/>
                  </a:ext>
                </a:extLst>
              </p:cNvPr>
              <p:cNvSpPr>
                <a:spLocks noChangeArrowheads="1"/>
              </p:cNvSpPr>
              <p:nvPr/>
            </p:nvSpPr>
            <p:spPr bwMode="auto">
              <a:xfrm>
                <a:off x="7048"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0" name="Rectangle 220">
                <a:extLst>
                  <a:ext uri="{FF2B5EF4-FFF2-40B4-BE49-F238E27FC236}">
                    <a16:creationId xmlns:a16="http://schemas.microsoft.com/office/drawing/2014/main" id="{D8D31590-CC0C-49BB-83C4-4C0D4AEE0077}"/>
                  </a:ext>
                </a:extLst>
              </p:cNvPr>
              <p:cNvSpPr>
                <a:spLocks noChangeArrowheads="1"/>
              </p:cNvSpPr>
              <p:nvPr/>
            </p:nvSpPr>
            <p:spPr bwMode="auto">
              <a:xfrm>
                <a:off x="7048"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1" name="Rectangle 221">
                <a:extLst>
                  <a:ext uri="{FF2B5EF4-FFF2-40B4-BE49-F238E27FC236}">
                    <a16:creationId xmlns:a16="http://schemas.microsoft.com/office/drawing/2014/main" id="{B00E920B-5DE5-444E-A735-9B85977030B6}"/>
                  </a:ext>
                </a:extLst>
              </p:cNvPr>
              <p:cNvSpPr>
                <a:spLocks noChangeArrowheads="1"/>
              </p:cNvSpPr>
              <p:nvPr/>
            </p:nvSpPr>
            <p:spPr bwMode="auto">
              <a:xfrm>
                <a:off x="704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2" name="Rectangle 222">
                <a:extLst>
                  <a:ext uri="{FF2B5EF4-FFF2-40B4-BE49-F238E27FC236}">
                    <a16:creationId xmlns:a16="http://schemas.microsoft.com/office/drawing/2014/main" id="{C7B93EBC-AB70-4DF3-9C3D-40EB147B7BB5}"/>
                  </a:ext>
                </a:extLst>
              </p:cNvPr>
              <p:cNvSpPr>
                <a:spLocks noChangeArrowheads="1"/>
              </p:cNvSpPr>
              <p:nvPr/>
            </p:nvSpPr>
            <p:spPr bwMode="auto">
              <a:xfrm>
                <a:off x="704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3" name="Oval 223">
                <a:extLst>
                  <a:ext uri="{FF2B5EF4-FFF2-40B4-BE49-F238E27FC236}">
                    <a16:creationId xmlns:a16="http://schemas.microsoft.com/office/drawing/2014/main" id="{3BAB4778-A722-45AC-84D9-C38D068D2B95}"/>
                  </a:ext>
                </a:extLst>
              </p:cNvPr>
              <p:cNvSpPr>
                <a:spLocks noChangeArrowheads="1"/>
              </p:cNvSpPr>
              <p:nvPr/>
            </p:nvSpPr>
            <p:spPr bwMode="auto">
              <a:xfrm>
                <a:off x="7048" y="164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54" name="Rectangle 224">
                <a:extLst>
                  <a:ext uri="{FF2B5EF4-FFF2-40B4-BE49-F238E27FC236}">
                    <a16:creationId xmlns:a16="http://schemas.microsoft.com/office/drawing/2014/main" id="{B5D81FCD-1306-4A54-B642-08ABAC2961C0}"/>
                  </a:ext>
                </a:extLst>
              </p:cNvPr>
              <p:cNvSpPr>
                <a:spLocks noChangeArrowheads="1"/>
              </p:cNvSpPr>
              <p:nvPr/>
            </p:nvSpPr>
            <p:spPr bwMode="auto">
              <a:xfrm>
                <a:off x="6360"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5" name="Rectangle 225">
                <a:extLst>
                  <a:ext uri="{FF2B5EF4-FFF2-40B4-BE49-F238E27FC236}">
                    <a16:creationId xmlns:a16="http://schemas.microsoft.com/office/drawing/2014/main" id="{1AE26DAA-3615-40FE-9727-1BA407DE46F1}"/>
                  </a:ext>
                </a:extLst>
              </p:cNvPr>
              <p:cNvSpPr>
                <a:spLocks noChangeArrowheads="1"/>
              </p:cNvSpPr>
              <p:nvPr/>
            </p:nvSpPr>
            <p:spPr bwMode="auto">
              <a:xfrm>
                <a:off x="6360"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6" name="Rectangle 226">
                <a:extLst>
                  <a:ext uri="{FF2B5EF4-FFF2-40B4-BE49-F238E27FC236}">
                    <a16:creationId xmlns:a16="http://schemas.microsoft.com/office/drawing/2014/main" id="{AB0AC5B4-FE34-4657-9A9C-78D5CC5871E7}"/>
                  </a:ext>
                </a:extLst>
              </p:cNvPr>
              <p:cNvSpPr>
                <a:spLocks noChangeArrowheads="1"/>
              </p:cNvSpPr>
              <p:nvPr/>
            </p:nvSpPr>
            <p:spPr bwMode="auto">
              <a:xfrm>
                <a:off x="6356"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7" name="Rectangle 227">
                <a:extLst>
                  <a:ext uri="{FF2B5EF4-FFF2-40B4-BE49-F238E27FC236}">
                    <a16:creationId xmlns:a16="http://schemas.microsoft.com/office/drawing/2014/main" id="{AFD03CF7-6594-4FDC-B529-A59AB0C56D71}"/>
                  </a:ext>
                </a:extLst>
              </p:cNvPr>
              <p:cNvSpPr>
                <a:spLocks noChangeArrowheads="1"/>
              </p:cNvSpPr>
              <p:nvPr/>
            </p:nvSpPr>
            <p:spPr bwMode="auto">
              <a:xfrm>
                <a:off x="6356"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8" name="Rectangle 228">
                <a:extLst>
                  <a:ext uri="{FF2B5EF4-FFF2-40B4-BE49-F238E27FC236}">
                    <a16:creationId xmlns:a16="http://schemas.microsoft.com/office/drawing/2014/main" id="{05DB049E-0EF7-4C1E-AEC0-E6DE5C4E24A5}"/>
                  </a:ext>
                </a:extLst>
              </p:cNvPr>
              <p:cNvSpPr>
                <a:spLocks noChangeArrowheads="1"/>
              </p:cNvSpPr>
              <p:nvPr/>
            </p:nvSpPr>
            <p:spPr bwMode="auto">
              <a:xfrm>
                <a:off x="6356"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59" name="Rectangle 229">
                <a:extLst>
                  <a:ext uri="{FF2B5EF4-FFF2-40B4-BE49-F238E27FC236}">
                    <a16:creationId xmlns:a16="http://schemas.microsoft.com/office/drawing/2014/main" id="{801428B4-FB03-4A52-96AC-D5CA766708BC}"/>
                  </a:ext>
                </a:extLst>
              </p:cNvPr>
              <p:cNvSpPr>
                <a:spLocks noChangeArrowheads="1"/>
              </p:cNvSpPr>
              <p:nvPr/>
            </p:nvSpPr>
            <p:spPr bwMode="auto">
              <a:xfrm>
                <a:off x="6356"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0" name="Oval 230">
                <a:extLst>
                  <a:ext uri="{FF2B5EF4-FFF2-40B4-BE49-F238E27FC236}">
                    <a16:creationId xmlns:a16="http://schemas.microsoft.com/office/drawing/2014/main" id="{36018547-8265-4D90-8300-FA9483DE5623}"/>
                  </a:ext>
                </a:extLst>
              </p:cNvPr>
              <p:cNvSpPr>
                <a:spLocks noChangeArrowheads="1"/>
              </p:cNvSpPr>
              <p:nvPr/>
            </p:nvSpPr>
            <p:spPr bwMode="auto">
              <a:xfrm>
                <a:off x="6356" y="185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1" name="Rectangle 231">
                <a:extLst>
                  <a:ext uri="{FF2B5EF4-FFF2-40B4-BE49-F238E27FC236}">
                    <a16:creationId xmlns:a16="http://schemas.microsoft.com/office/drawing/2014/main" id="{CF9D450E-9D7A-4F65-BB53-DF1C53F4D7FA}"/>
                  </a:ext>
                </a:extLst>
              </p:cNvPr>
              <p:cNvSpPr>
                <a:spLocks noChangeArrowheads="1"/>
              </p:cNvSpPr>
              <p:nvPr/>
            </p:nvSpPr>
            <p:spPr bwMode="auto">
              <a:xfrm>
                <a:off x="6360" y="2079"/>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2" name="Rectangle 232">
                <a:extLst>
                  <a:ext uri="{FF2B5EF4-FFF2-40B4-BE49-F238E27FC236}">
                    <a16:creationId xmlns:a16="http://schemas.microsoft.com/office/drawing/2014/main" id="{5CA827CE-E73E-4777-93B1-AAF30AD2A7F9}"/>
                  </a:ext>
                </a:extLst>
              </p:cNvPr>
              <p:cNvSpPr>
                <a:spLocks noChangeArrowheads="1"/>
              </p:cNvSpPr>
              <p:nvPr/>
            </p:nvSpPr>
            <p:spPr bwMode="auto">
              <a:xfrm>
                <a:off x="6360" y="209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3" name="Rectangle 233">
                <a:extLst>
                  <a:ext uri="{FF2B5EF4-FFF2-40B4-BE49-F238E27FC236}">
                    <a16:creationId xmlns:a16="http://schemas.microsoft.com/office/drawing/2014/main" id="{1CC813B2-035E-4677-BFE0-CFB5A3F4E0F8}"/>
                  </a:ext>
                </a:extLst>
              </p:cNvPr>
              <p:cNvSpPr>
                <a:spLocks noChangeArrowheads="1"/>
              </p:cNvSpPr>
              <p:nvPr/>
            </p:nvSpPr>
            <p:spPr bwMode="auto">
              <a:xfrm>
                <a:off x="6356" y="20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4" name="Rectangle 234">
                <a:extLst>
                  <a:ext uri="{FF2B5EF4-FFF2-40B4-BE49-F238E27FC236}">
                    <a16:creationId xmlns:a16="http://schemas.microsoft.com/office/drawing/2014/main" id="{C5268650-7C19-4724-B19C-F930216CCCAB}"/>
                  </a:ext>
                </a:extLst>
              </p:cNvPr>
              <p:cNvSpPr>
                <a:spLocks noChangeArrowheads="1"/>
              </p:cNvSpPr>
              <p:nvPr/>
            </p:nvSpPr>
            <p:spPr bwMode="auto">
              <a:xfrm>
                <a:off x="6356" y="209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5" name="Rectangle 235">
                <a:extLst>
                  <a:ext uri="{FF2B5EF4-FFF2-40B4-BE49-F238E27FC236}">
                    <a16:creationId xmlns:a16="http://schemas.microsoft.com/office/drawing/2014/main" id="{146CE4BF-2A37-493D-8D63-DBD92B4D0100}"/>
                  </a:ext>
                </a:extLst>
              </p:cNvPr>
              <p:cNvSpPr>
                <a:spLocks noChangeArrowheads="1"/>
              </p:cNvSpPr>
              <p:nvPr/>
            </p:nvSpPr>
            <p:spPr bwMode="auto">
              <a:xfrm>
                <a:off x="6356" y="20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6" name="Rectangle 236">
                <a:extLst>
                  <a:ext uri="{FF2B5EF4-FFF2-40B4-BE49-F238E27FC236}">
                    <a16:creationId xmlns:a16="http://schemas.microsoft.com/office/drawing/2014/main" id="{A56A8B48-B641-4002-8B7B-0B437EE183BC}"/>
                  </a:ext>
                </a:extLst>
              </p:cNvPr>
              <p:cNvSpPr>
                <a:spLocks noChangeArrowheads="1"/>
              </p:cNvSpPr>
              <p:nvPr/>
            </p:nvSpPr>
            <p:spPr bwMode="auto">
              <a:xfrm>
                <a:off x="6356" y="20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7" name="Oval 237">
                <a:extLst>
                  <a:ext uri="{FF2B5EF4-FFF2-40B4-BE49-F238E27FC236}">
                    <a16:creationId xmlns:a16="http://schemas.microsoft.com/office/drawing/2014/main" id="{449C3436-F679-436D-A153-5C726E17F703}"/>
                  </a:ext>
                </a:extLst>
              </p:cNvPr>
              <p:cNvSpPr>
                <a:spLocks noChangeArrowheads="1"/>
              </p:cNvSpPr>
              <p:nvPr/>
            </p:nvSpPr>
            <p:spPr bwMode="auto">
              <a:xfrm>
                <a:off x="6356" y="2079"/>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68" name="Rectangle 238">
                <a:extLst>
                  <a:ext uri="{FF2B5EF4-FFF2-40B4-BE49-F238E27FC236}">
                    <a16:creationId xmlns:a16="http://schemas.microsoft.com/office/drawing/2014/main" id="{3C2A0098-ED93-433C-B857-5D4B0AF2F6E2}"/>
                  </a:ext>
                </a:extLst>
              </p:cNvPr>
              <p:cNvSpPr>
                <a:spLocks noChangeArrowheads="1"/>
              </p:cNvSpPr>
              <p:nvPr/>
            </p:nvSpPr>
            <p:spPr bwMode="auto">
              <a:xfrm>
                <a:off x="6523"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69" name="Rectangle 239">
                <a:extLst>
                  <a:ext uri="{FF2B5EF4-FFF2-40B4-BE49-F238E27FC236}">
                    <a16:creationId xmlns:a16="http://schemas.microsoft.com/office/drawing/2014/main" id="{04F091CF-A95A-4A3B-9230-E6394FB897EB}"/>
                  </a:ext>
                </a:extLst>
              </p:cNvPr>
              <p:cNvSpPr>
                <a:spLocks noChangeArrowheads="1"/>
              </p:cNvSpPr>
              <p:nvPr/>
            </p:nvSpPr>
            <p:spPr bwMode="auto">
              <a:xfrm>
                <a:off x="6523"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0" name="Rectangle 240">
                <a:extLst>
                  <a:ext uri="{FF2B5EF4-FFF2-40B4-BE49-F238E27FC236}">
                    <a16:creationId xmlns:a16="http://schemas.microsoft.com/office/drawing/2014/main" id="{077EC26E-108E-433A-A6F2-0E2FAA543867}"/>
                  </a:ext>
                </a:extLst>
              </p:cNvPr>
              <p:cNvSpPr>
                <a:spLocks noChangeArrowheads="1"/>
              </p:cNvSpPr>
              <p:nvPr/>
            </p:nvSpPr>
            <p:spPr bwMode="auto">
              <a:xfrm>
                <a:off x="6519"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1" name="Rectangle 241">
                <a:extLst>
                  <a:ext uri="{FF2B5EF4-FFF2-40B4-BE49-F238E27FC236}">
                    <a16:creationId xmlns:a16="http://schemas.microsoft.com/office/drawing/2014/main" id="{3EFC859A-9BAE-47DE-9569-45AC01BF6919}"/>
                  </a:ext>
                </a:extLst>
              </p:cNvPr>
              <p:cNvSpPr>
                <a:spLocks noChangeArrowheads="1"/>
              </p:cNvSpPr>
              <p:nvPr/>
            </p:nvSpPr>
            <p:spPr bwMode="auto">
              <a:xfrm>
                <a:off x="6519"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2" name="Rectangle 242">
                <a:extLst>
                  <a:ext uri="{FF2B5EF4-FFF2-40B4-BE49-F238E27FC236}">
                    <a16:creationId xmlns:a16="http://schemas.microsoft.com/office/drawing/2014/main" id="{FB2A31BE-F3F4-4515-AC19-A34F7318D51C}"/>
                  </a:ext>
                </a:extLst>
              </p:cNvPr>
              <p:cNvSpPr>
                <a:spLocks noChangeArrowheads="1"/>
              </p:cNvSpPr>
              <p:nvPr/>
            </p:nvSpPr>
            <p:spPr bwMode="auto">
              <a:xfrm>
                <a:off x="6519"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3" name="Rectangle 243">
                <a:extLst>
                  <a:ext uri="{FF2B5EF4-FFF2-40B4-BE49-F238E27FC236}">
                    <a16:creationId xmlns:a16="http://schemas.microsoft.com/office/drawing/2014/main" id="{2FACA640-B64D-43BF-883D-49F3DF1B4FC6}"/>
                  </a:ext>
                </a:extLst>
              </p:cNvPr>
              <p:cNvSpPr>
                <a:spLocks noChangeArrowheads="1"/>
              </p:cNvSpPr>
              <p:nvPr/>
            </p:nvSpPr>
            <p:spPr bwMode="auto">
              <a:xfrm>
                <a:off x="6519"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4" name="Oval 244">
                <a:extLst>
                  <a:ext uri="{FF2B5EF4-FFF2-40B4-BE49-F238E27FC236}">
                    <a16:creationId xmlns:a16="http://schemas.microsoft.com/office/drawing/2014/main" id="{969DD961-5273-4032-93E9-989BB0B43B66}"/>
                  </a:ext>
                </a:extLst>
              </p:cNvPr>
              <p:cNvSpPr>
                <a:spLocks noChangeArrowheads="1"/>
              </p:cNvSpPr>
              <p:nvPr/>
            </p:nvSpPr>
            <p:spPr bwMode="auto">
              <a:xfrm>
                <a:off x="6519"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75" name="Rectangle 245">
                <a:extLst>
                  <a:ext uri="{FF2B5EF4-FFF2-40B4-BE49-F238E27FC236}">
                    <a16:creationId xmlns:a16="http://schemas.microsoft.com/office/drawing/2014/main" id="{AA24BA16-3DA5-4920-AD82-26B1B6A20062}"/>
                  </a:ext>
                </a:extLst>
              </p:cNvPr>
              <p:cNvSpPr>
                <a:spLocks noChangeArrowheads="1"/>
              </p:cNvSpPr>
              <p:nvPr/>
            </p:nvSpPr>
            <p:spPr bwMode="auto">
              <a:xfrm>
                <a:off x="6849"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6" name="Rectangle 246">
                <a:extLst>
                  <a:ext uri="{FF2B5EF4-FFF2-40B4-BE49-F238E27FC236}">
                    <a16:creationId xmlns:a16="http://schemas.microsoft.com/office/drawing/2014/main" id="{E3A34508-7916-4636-9356-5286CBA39A71}"/>
                  </a:ext>
                </a:extLst>
              </p:cNvPr>
              <p:cNvSpPr>
                <a:spLocks noChangeArrowheads="1"/>
              </p:cNvSpPr>
              <p:nvPr/>
            </p:nvSpPr>
            <p:spPr bwMode="auto">
              <a:xfrm>
                <a:off x="6849"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7" name="Rectangle 247">
                <a:extLst>
                  <a:ext uri="{FF2B5EF4-FFF2-40B4-BE49-F238E27FC236}">
                    <a16:creationId xmlns:a16="http://schemas.microsoft.com/office/drawing/2014/main" id="{F2B6F76F-FBC8-4CF6-A429-C98D0F0E450A}"/>
                  </a:ext>
                </a:extLst>
              </p:cNvPr>
              <p:cNvSpPr>
                <a:spLocks noChangeArrowheads="1"/>
              </p:cNvSpPr>
              <p:nvPr/>
            </p:nvSpPr>
            <p:spPr bwMode="auto">
              <a:xfrm>
                <a:off x="684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8" name="Rectangle 248">
                <a:extLst>
                  <a:ext uri="{FF2B5EF4-FFF2-40B4-BE49-F238E27FC236}">
                    <a16:creationId xmlns:a16="http://schemas.microsoft.com/office/drawing/2014/main" id="{CC543FD9-C977-47C2-AB57-975B3730FA4F}"/>
                  </a:ext>
                </a:extLst>
              </p:cNvPr>
              <p:cNvSpPr>
                <a:spLocks noChangeArrowheads="1"/>
              </p:cNvSpPr>
              <p:nvPr/>
            </p:nvSpPr>
            <p:spPr bwMode="auto">
              <a:xfrm>
                <a:off x="684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79" name="Rectangle 249">
                <a:extLst>
                  <a:ext uri="{FF2B5EF4-FFF2-40B4-BE49-F238E27FC236}">
                    <a16:creationId xmlns:a16="http://schemas.microsoft.com/office/drawing/2014/main" id="{52A2E5BA-8A64-4BAB-A6F2-B2A1363B3A47}"/>
                  </a:ext>
                </a:extLst>
              </p:cNvPr>
              <p:cNvSpPr>
                <a:spLocks noChangeArrowheads="1"/>
              </p:cNvSpPr>
              <p:nvPr/>
            </p:nvSpPr>
            <p:spPr bwMode="auto">
              <a:xfrm>
                <a:off x="68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0" name="Rectangle 250">
                <a:extLst>
                  <a:ext uri="{FF2B5EF4-FFF2-40B4-BE49-F238E27FC236}">
                    <a16:creationId xmlns:a16="http://schemas.microsoft.com/office/drawing/2014/main" id="{4151FC52-2FA4-4162-942E-8CDB2522B8FD}"/>
                  </a:ext>
                </a:extLst>
              </p:cNvPr>
              <p:cNvSpPr>
                <a:spLocks noChangeArrowheads="1"/>
              </p:cNvSpPr>
              <p:nvPr/>
            </p:nvSpPr>
            <p:spPr bwMode="auto">
              <a:xfrm>
                <a:off x="68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1" name="Oval 251">
                <a:extLst>
                  <a:ext uri="{FF2B5EF4-FFF2-40B4-BE49-F238E27FC236}">
                    <a16:creationId xmlns:a16="http://schemas.microsoft.com/office/drawing/2014/main" id="{B2558294-4F64-4641-9CFF-EAB731E352C8}"/>
                  </a:ext>
                </a:extLst>
              </p:cNvPr>
              <p:cNvSpPr>
                <a:spLocks noChangeArrowheads="1"/>
              </p:cNvSpPr>
              <p:nvPr/>
            </p:nvSpPr>
            <p:spPr bwMode="auto">
              <a:xfrm>
                <a:off x="6845"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2" name="Rectangle 252">
                <a:extLst>
                  <a:ext uri="{FF2B5EF4-FFF2-40B4-BE49-F238E27FC236}">
                    <a16:creationId xmlns:a16="http://schemas.microsoft.com/office/drawing/2014/main" id="{4098F785-C56C-4C90-BDA9-52ABB46C0773}"/>
                  </a:ext>
                </a:extLst>
              </p:cNvPr>
              <p:cNvSpPr>
                <a:spLocks noChangeArrowheads="1"/>
              </p:cNvSpPr>
              <p:nvPr/>
            </p:nvSpPr>
            <p:spPr bwMode="auto">
              <a:xfrm>
                <a:off x="5184"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3" name="Rectangle 253">
                <a:extLst>
                  <a:ext uri="{FF2B5EF4-FFF2-40B4-BE49-F238E27FC236}">
                    <a16:creationId xmlns:a16="http://schemas.microsoft.com/office/drawing/2014/main" id="{4788BE6F-C775-4864-B7F7-5A268D24EE57}"/>
                  </a:ext>
                </a:extLst>
              </p:cNvPr>
              <p:cNvSpPr>
                <a:spLocks noChangeArrowheads="1"/>
              </p:cNvSpPr>
              <p:nvPr/>
            </p:nvSpPr>
            <p:spPr bwMode="auto">
              <a:xfrm>
                <a:off x="5184"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4" name="Rectangle 254">
                <a:extLst>
                  <a:ext uri="{FF2B5EF4-FFF2-40B4-BE49-F238E27FC236}">
                    <a16:creationId xmlns:a16="http://schemas.microsoft.com/office/drawing/2014/main" id="{D8138F24-FDA2-4999-AA4E-A0B0ED75A6AF}"/>
                  </a:ext>
                </a:extLst>
              </p:cNvPr>
              <p:cNvSpPr>
                <a:spLocks noChangeArrowheads="1"/>
              </p:cNvSpPr>
              <p:nvPr/>
            </p:nvSpPr>
            <p:spPr bwMode="auto">
              <a:xfrm>
                <a:off x="517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5" name="Rectangle 255">
                <a:extLst>
                  <a:ext uri="{FF2B5EF4-FFF2-40B4-BE49-F238E27FC236}">
                    <a16:creationId xmlns:a16="http://schemas.microsoft.com/office/drawing/2014/main" id="{9D30A368-30DD-477A-83E1-4B561B76EAD8}"/>
                  </a:ext>
                </a:extLst>
              </p:cNvPr>
              <p:cNvSpPr>
                <a:spLocks noChangeArrowheads="1"/>
              </p:cNvSpPr>
              <p:nvPr/>
            </p:nvSpPr>
            <p:spPr bwMode="auto">
              <a:xfrm>
                <a:off x="517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6" name="Rectangle 256">
                <a:extLst>
                  <a:ext uri="{FF2B5EF4-FFF2-40B4-BE49-F238E27FC236}">
                    <a16:creationId xmlns:a16="http://schemas.microsoft.com/office/drawing/2014/main" id="{00CADCAB-4084-4719-9B44-C9B3BCD8B5E6}"/>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7" name="Rectangle 257">
                <a:extLst>
                  <a:ext uri="{FF2B5EF4-FFF2-40B4-BE49-F238E27FC236}">
                    <a16:creationId xmlns:a16="http://schemas.microsoft.com/office/drawing/2014/main" id="{0B3922DF-4E0E-4EB8-BBCB-B1CDEA2C91A8}"/>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88" name="Oval 258">
                <a:extLst>
                  <a:ext uri="{FF2B5EF4-FFF2-40B4-BE49-F238E27FC236}">
                    <a16:creationId xmlns:a16="http://schemas.microsoft.com/office/drawing/2014/main" id="{A732CDFE-4486-490E-BD76-1795587FDAAC}"/>
                  </a:ext>
                </a:extLst>
              </p:cNvPr>
              <p:cNvSpPr>
                <a:spLocks noChangeArrowheads="1"/>
              </p:cNvSpPr>
              <p:nvPr/>
            </p:nvSpPr>
            <p:spPr bwMode="auto">
              <a:xfrm>
                <a:off x="5179"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89" name="Rectangle 259">
                <a:extLst>
                  <a:ext uri="{FF2B5EF4-FFF2-40B4-BE49-F238E27FC236}">
                    <a16:creationId xmlns:a16="http://schemas.microsoft.com/office/drawing/2014/main" id="{BF10F0A5-77C3-4B4B-A3BD-A5F897F3DEE9}"/>
                  </a:ext>
                </a:extLst>
              </p:cNvPr>
              <p:cNvSpPr>
                <a:spLocks noChangeArrowheads="1"/>
              </p:cNvSpPr>
              <p:nvPr/>
            </p:nvSpPr>
            <p:spPr bwMode="auto">
              <a:xfrm>
                <a:off x="5184" y="137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0" name="Rectangle 260">
                <a:extLst>
                  <a:ext uri="{FF2B5EF4-FFF2-40B4-BE49-F238E27FC236}">
                    <a16:creationId xmlns:a16="http://schemas.microsoft.com/office/drawing/2014/main" id="{3A10DD0E-0D27-4D2A-9F47-364BA6557ADD}"/>
                  </a:ext>
                </a:extLst>
              </p:cNvPr>
              <p:cNvSpPr>
                <a:spLocks noChangeArrowheads="1"/>
              </p:cNvSpPr>
              <p:nvPr/>
            </p:nvSpPr>
            <p:spPr bwMode="auto">
              <a:xfrm>
                <a:off x="5184" y="139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1" name="Rectangle 261">
                <a:extLst>
                  <a:ext uri="{FF2B5EF4-FFF2-40B4-BE49-F238E27FC236}">
                    <a16:creationId xmlns:a16="http://schemas.microsoft.com/office/drawing/2014/main" id="{F799F514-D337-4E99-91E2-B2E265834C34}"/>
                  </a:ext>
                </a:extLst>
              </p:cNvPr>
              <p:cNvSpPr>
                <a:spLocks noChangeArrowheads="1"/>
              </p:cNvSpPr>
              <p:nvPr/>
            </p:nvSpPr>
            <p:spPr bwMode="auto">
              <a:xfrm>
                <a:off x="5179" y="138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2" name="Rectangle 262">
                <a:extLst>
                  <a:ext uri="{FF2B5EF4-FFF2-40B4-BE49-F238E27FC236}">
                    <a16:creationId xmlns:a16="http://schemas.microsoft.com/office/drawing/2014/main" id="{DADBCB9D-52C3-4642-B5E4-0E581129C311}"/>
                  </a:ext>
                </a:extLst>
              </p:cNvPr>
              <p:cNvSpPr>
                <a:spLocks noChangeArrowheads="1"/>
              </p:cNvSpPr>
              <p:nvPr/>
            </p:nvSpPr>
            <p:spPr bwMode="auto">
              <a:xfrm>
                <a:off x="5179" y="13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3" name="Rectangle 263">
                <a:extLst>
                  <a:ext uri="{FF2B5EF4-FFF2-40B4-BE49-F238E27FC236}">
                    <a16:creationId xmlns:a16="http://schemas.microsoft.com/office/drawing/2014/main" id="{0726DCA9-325A-499F-90D8-4B565D78C522}"/>
                  </a:ext>
                </a:extLst>
              </p:cNvPr>
              <p:cNvSpPr>
                <a:spLocks noChangeArrowheads="1"/>
              </p:cNvSpPr>
              <p:nvPr/>
            </p:nvSpPr>
            <p:spPr bwMode="auto">
              <a:xfrm>
                <a:off x="5179"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4" name="Rectangle 264">
                <a:extLst>
                  <a:ext uri="{FF2B5EF4-FFF2-40B4-BE49-F238E27FC236}">
                    <a16:creationId xmlns:a16="http://schemas.microsoft.com/office/drawing/2014/main" id="{9BC0F28C-882B-42F5-89F7-FDF8C789F2E7}"/>
                  </a:ext>
                </a:extLst>
              </p:cNvPr>
              <p:cNvSpPr>
                <a:spLocks noChangeArrowheads="1"/>
              </p:cNvSpPr>
              <p:nvPr/>
            </p:nvSpPr>
            <p:spPr bwMode="auto">
              <a:xfrm>
                <a:off x="5179"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5" name="Oval 265">
                <a:extLst>
                  <a:ext uri="{FF2B5EF4-FFF2-40B4-BE49-F238E27FC236}">
                    <a16:creationId xmlns:a16="http://schemas.microsoft.com/office/drawing/2014/main" id="{B3E731B2-C4B7-4B38-9D3D-6FE6FCF4F766}"/>
                  </a:ext>
                </a:extLst>
              </p:cNvPr>
              <p:cNvSpPr>
                <a:spLocks noChangeArrowheads="1"/>
              </p:cNvSpPr>
              <p:nvPr/>
            </p:nvSpPr>
            <p:spPr bwMode="auto">
              <a:xfrm>
                <a:off x="5179" y="1378"/>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96" name="Rectangle 266">
                <a:extLst>
                  <a:ext uri="{FF2B5EF4-FFF2-40B4-BE49-F238E27FC236}">
                    <a16:creationId xmlns:a16="http://schemas.microsoft.com/office/drawing/2014/main" id="{49A402C0-06DD-4D57-9C09-75B2830B38CF}"/>
                  </a:ext>
                </a:extLst>
              </p:cNvPr>
              <p:cNvSpPr>
                <a:spLocks noChangeArrowheads="1"/>
              </p:cNvSpPr>
              <p:nvPr/>
            </p:nvSpPr>
            <p:spPr bwMode="auto">
              <a:xfrm>
                <a:off x="546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7" name="Rectangle 267">
                <a:extLst>
                  <a:ext uri="{FF2B5EF4-FFF2-40B4-BE49-F238E27FC236}">
                    <a16:creationId xmlns:a16="http://schemas.microsoft.com/office/drawing/2014/main" id="{46960F27-F0EC-42E0-8E06-BCF1FADCB9C3}"/>
                  </a:ext>
                </a:extLst>
              </p:cNvPr>
              <p:cNvSpPr>
                <a:spLocks noChangeArrowheads="1"/>
              </p:cNvSpPr>
              <p:nvPr/>
            </p:nvSpPr>
            <p:spPr bwMode="auto">
              <a:xfrm>
                <a:off x="546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8" name="Rectangle 268">
                <a:extLst>
                  <a:ext uri="{FF2B5EF4-FFF2-40B4-BE49-F238E27FC236}">
                    <a16:creationId xmlns:a16="http://schemas.microsoft.com/office/drawing/2014/main" id="{DD1A843D-50F6-49E4-99E4-3B23BF6CDDC6}"/>
                  </a:ext>
                </a:extLst>
              </p:cNvPr>
              <p:cNvSpPr>
                <a:spLocks noChangeArrowheads="1"/>
              </p:cNvSpPr>
              <p:nvPr/>
            </p:nvSpPr>
            <p:spPr bwMode="auto">
              <a:xfrm>
                <a:off x="5461"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99" name="Rectangle 269">
                <a:extLst>
                  <a:ext uri="{FF2B5EF4-FFF2-40B4-BE49-F238E27FC236}">
                    <a16:creationId xmlns:a16="http://schemas.microsoft.com/office/drawing/2014/main" id="{E1304000-F80A-4851-817E-E385D79E4A04}"/>
                  </a:ext>
                </a:extLst>
              </p:cNvPr>
              <p:cNvSpPr>
                <a:spLocks noChangeArrowheads="1"/>
              </p:cNvSpPr>
              <p:nvPr/>
            </p:nvSpPr>
            <p:spPr bwMode="auto">
              <a:xfrm>
                <a:off x="5461"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0" name="Rectangle 270">
                <a:extLst>
                  <a:ext uri="{FF2B5EF4-FFF2-40B4-BE49-F238E27FC236}">
                    <a16:creationId xmlns:a16="http://schemas.microsoft.com/office/drawing/2014/main" id="{546258D8-C01C-4DE2-A6DD-79FB5EF6210D}"/>
                  </a:ext>
                </a:extLst>
              </p:cNvPr>
              <p:cNvSpPr>
                <a:spLocks noChangeArrowheads="1"/>
              </p:cNvSpPr>
              <p:nvPr/>
            </p:nvSpPr>
            <p:spPr bwMode="auto">
              <a:xfrm>
                <a:off x="5461"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1" name="Rectangle 271">
                <a:extLst>
                  <a:ext uri="{FF2B5EF4-FFF2-40B4-BE49-F238E27FC236}">
                    <a16:creationId xmlns:a16="http://schemas.microsoft.com/office/drawing/2014/main" id="{944DDBC1-2B03-4039-947D-A43715522EE3}"/>
                  </a:ext>
                </a:extLst>
              </p:cNvPr>
              <p:cNvSpPr>
                <a:spLocks noChangeArrowheads="1"/>
              </p:cNvSpPr>
              <p:nvPr/>
            </p:nvSpPr>
            <p:spPr bwMode="auto">
              <a:xfrm>
                <a:off x="5461"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2" name="Oval 272">
                <a:extLst>
                  <a:ext uri="{FF2B5EF4-FFF2-40B4-BE49-F238E27FC236}">
                    <a16:creationId xmlns:a16="http://schemas.microsoft.com/office/drawing/2014/main" id="{C9B504CE-5923-44ED-A884-9ABF2B43074F}"/>
                  </a:ext>
                </a:extLst>
              </p:cNvPr>
              <p:cNvSpPr>
                <a:spLocks noChangeArrowheads="1"/>
              </p:cNvSpPr>
              <p:nvPr/>
            </p:nvSpPr>
            <p:spPr bwMode="auto">
              <a:xfrm>
                <a:off x="5461"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03" name="Rectangle 273">
                <a:extLst>
                  <a:ext uri="{FF2B5EF4-FFF2-40B4-BE49-F238E27FC236}">
                    <a16:creationId xmlns:a16="http://schemas.microsoft.com/office/drawing/2014/main" id="{8D592023-8A50-4377-AD66-B7061FE6AC23}"/>
                  </a:ext>
                </a:extLst>
              </p:cNvPr>
              <p:cNvSpPr>
                <a:spLocks noChangeArrowheads="1"/>
              </p:cNvSpPr>
              <p:nvPr/>
            </p:nvSpPr>
            <p:spPr bwMode="auto">
              <a:xfrm>
                <a:off x="5629"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4" name="Rectangle 274">
                <a:extLst>
                  <a:ext uri="{FF2B5EF4-FFF2-40B4-BE49-F238E27FC236}">
                    <a16:creationId xmlns:a16="http://schemas.microsoft.com/office/drawing/2014/main" id="{AF0EDC41-D307-4291-95F4-5C5CC11A8F31}"/>
                  </a:ext>
                </a:extLst>
              </p:cNvPr>
              <p:cNvSpPr>
                <a:spLocks noChangeArrowheads="1"/>
              </p:cNvSpPr>
              <p:nvPr/>
            </p:nvSpPr>
            <p:spPr bwMode="auto">
              <a:xfrm>
                <a:off x="5629"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5" name="Rectangle 275">
                <a:extLst>
                  <a:ext uri="{FF2B5EF4-FFF2-40B4-BE49-F238E27FC236}">
                    <a16:creationId xmlns:a16="http://schemas.microsoft.com/office/drawing/2014/main" id="{2035C664-9640-4E68-B36C-BBE4F6FC0F2C}"/>
                  </a:ext>
                </a:extLst>
              </p:cNvPr>
              <p:cNvSpPr>
                <a:spLocks noChangeArrowheads="1"/>
              </p:cNvSpPr>
              <p:nvPr/>
            </p:nvSpPr>
            <p:spPr bwMode="auto">
              <a:xfrm>
                <a:off x="5624"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6" name="Rectangle 276">
                <a:extLst>
                  <a:ext uri="{FF2B5EF4-FFF2-40B4-BE49-F238E27FC236}">
                    <a16:creationId xmlns:a16="http://schemas.microsoft.com/office/drawing/2014/main" id="{5D86097B-3647-40DB-91DC-CE69A55A4CD1}"/>
                  </a:ext>
                </a:extLst>
              </p:cNvPr>
              <p:cNvSpPr>
                <a:spLocks noChangeArrowheads="1"/>
              </p:cNvSpPr>
              <p:nvPr/>
            </p:nvSpPr>
            <p:spPr bwMode="auto">
              <a:xfrm>
                <a:off x="5624"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7" name="Rectangle 277">
                <a:extLst>
                  <a:ext uri="{FF2B5EF4-FFF2-40B4-BE49-F238E27FC236}">
                    <a16:creationId xmlns:a16="http://schemas.microsoft.com/office/drawing/2014/main" id="{D2921734-AB3D-42C6-AF21-62AFA23F163B}"/>
                  </a:ext>
                </a:extLst>
              </p:cNvPr>
              <p:cNvSpPr>
                <a:spLocks noChangeArrowheads="1"/>
              </p:cNvSpPr>
              <p:nvPr/>
            </p:nvSpPr>
            <p:spPr bwMode="auto">
              <a:xfrm>
                <a:off x="5624"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8" name="Rectangle 278">
                <a:extLst>
                  <a:ext uri="{FF2B5EF4-FFF2-40B4-BE49-F238E27FC236}">
                    <a16:creationId xmlns:a16="http://schemas.microsoft.com/office/drawing/2014/main" id="{78AFB323-8080-4D74-8506-DB429C90C11B}"/>
                  </a:ext>
                </a:extLst>
              </p:cNvPr>
              <p:cNvSpPr>
                <a:spLocks noChangeArrowheads="1"/>
              </p:cNvSpPr>
              <p:nvPr/>
            </p:nvSpPr>
            <p:spPr bwMode="auto">
              <a:xfrm>
                <a:off x="5624"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09" name="Oval 279">
                <a:extLst>
                  <a:ext uri="{FF2B5EF4-FFF2-40B4-BE49-F238E27FC236}">
                    <a16:creationId xmlns:a16="http://schemas.microsoft.com/office/drawing/2014/main" id="{9084D549-6C72-4140-A52F-CC11F16025A1}"/>
                  </a:ext>
                </a:extLst>
              </p:cNvPr>
              <p:cNvSpPr>
                <a:spLocks noChangeArrowheads="1"/>
              </p:cNvSpPr>
              <p:nvPr/>
            </p:nvSpPr>
            <p:spPr bwMode="auto">
              <a:xfrm>
                <a:off x="5624"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0" name="Rectangle 280">
                <a:extLst>
                  <a:ext uri="{FF2B5EF4-FFF2-40B4-BE49-F238E27FC236}">
                    <a16:creationId xmlns:a16="http://schemas.microsoft.com/office/drawing/2014/main" id="{AFD93447-455C-48B2-BAF1-89D23DEDF202}"/>
                  </a:ext>
                </a:extLst>
              </p:cNvPr>
              <p:cNvSpPr>
                <a:spLocks noChangeArrowheads="1"/>
              </p:cNvSpPr>
              <p:nvPr/>
            </p:nvSpPr>
            <p:spPr bwMode="auto">
              <a:xfrm>
                <a:off x="567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1" name="Rectangle 281">
                <a:extLst>
                  <a:ext uri="{FF2B5EF4-FFF2-40B4-BE49-F238E27FC236}">
                    <a16:creationId xmlns:a16="http://schemas.microsoft.com/office/drawing/2014/main" id="{FA8D955E-A161-46C4-B57A-C0C8224CA072}"/>
                  </a:ext>
                </a:extLst>
              </p:cNvPr>
              <p:cNvSpPr>
                <a:spLocks noChangeArrowheads="1"/>
              </p:cNvSpPr>
              <p:nvPr/>
            </p:nvSpPr>
            <p:spPr bwMode="auto">
              <a:xfrm>
                <a:off x="567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2" name="Rectangle 282">
                <a:extLst>
                  <a:ext uri="{FF2B5EF4-FFF2-40B4-BE49-F238E27FC236}">
                    <a16:creationId xmlns:a16="http://schemas.microsoft.com/office/drawing/2014/main" id="{FC686901-4097-4D63-93E1-A95FC13E0419}"/>
                  </a:ext>
                </a:extLst>
              </p:cNvPr>
              <p:cNvSpPr>
                <a:spLocks noChangeArrowheads="1"/>
              </p:cNvSpPr>
              <p:nvPr/>
            </p:nvSpPr>
            <p:spPr bwMode="auto">
              <a:xfrm>
                <a:off x="5668"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3" name="Rectangle 283">
                <a:extLst>
                  <a:ext uri="{FF2B5EF4-FFF2-40B4-BE49-F238E27FC236}">
                    <a16:creationId xmlns:a16="http://schemas.microsoft.com/office/drawing/2014/main" id="{C51470C2-D50A-4345-B4F8-21D17E21BD97}"/>
                  </a:ext>
                </a:extLst>
              </p:cNvPr>
              <p:cNvSpPr>
                <a:spLocks noChangeArrowheads="1"/>
              </p:cNvSpPr>
              <p:nvPr/>
            </p:nvSpPr>
            <p:spPr bwMode="auto">
              <a:xfrm>
                <a:off x="5668"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4" name="Rectangle 284">
                <a:extLst>
                  <a:ext uri="{FF2B5EF4-FFF2-40B4-BE49-F238E27FC236}">
                    <a16:creationId xmlns:a16="http://schemas.microsoft.com/office/drawing/2014/main" id="{A2565D3A-9958-4AB0-89D5-0DA729469309}"/>
                  </a:ext>
                </a:extLst>
              </p:cNvPr>
              <p:cNvSpPr>
                <a:spLocks noChangeArrowheads="1"/>
              </p:cNvSpPr>
              <p:nvPr/>
            </p:nvSpPr>
            <p:spPr bwMode="auto">
              <a:xfrm>
                <a:off x="566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5" name="Rectangle 285">
                <a:extLst>
                  <a:ext uri="{FF2B5EF4-FFF2-40B4-BE49-F238E27FC236}">
                    <a16:creationId xmlns:a16="http://schemas.microsoft.com/office/drawing/2014/main" id="{5C37CC1B-1A18-41E0-9ED2-96333496C984}"/>
                  </a:ext>
                </a:extLst>
              </p:cNvPr>
              <p:cNvSpPr>
                <a:spLocks noChangeArrowheads="1"/>
              </p:cNvSpPr>
              <p:nvPr/>
            </p:nvSpPr>
            <p:spPr bwMode="auto">
              <a:xfrm>
                <a:off x="566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6" name="Oval 286">
                <a:extLst>
                  <a:ext uri="{FF2B5EF4-FFF2-40B4-BE49-F238E27FC236}">
                    <a16:creationId xmlns:a16="http://schemas.microsoft.com/office/drawing/2014/main" id="{012BE571-9AA6-4A1C-832F-DF38BF24E3DA}"/>
                  </a:ext>
                </a:extLst>
              </p:cNvPr>
              <p:cNvSpPr>
                <a:spLocks noChangeArrowheads="1"/>
              </p:cNvSpPr>
              <p:nvPr/>
            </p:nvSpPr>
            <p:spPr bwMode="auto">
              <a:xfrm>
                <a:off x="5668"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7" name="Rectangle 287">
                <a:extLst>
                  <a:ext uri="{FF2B5EF4-FFF2-40B4-BE49-F238E27FC236}">
                    <a16:creationId xmlns:a16="http://schemas.microsoft.com/office/drawing/2014/main" id="{B66B4363-107C-4812-B4A4-B09393F14BE7}"/>
                  </a:ext>
                </a:extLst>
              </p:cNvPr>
              <p:cNvSpPr>
                <a:spLocks noChangeArrowheads="1"/>
              </p:cNvSpPr>
              <p:nvPr/>
            </p:nvSpPr>
            <p:spPr bwMode="auto">
              <a:xfrm>
                <a:off x="5184"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8" name="Rectangle 288">
                <a:extLst>
                  <a:ext uri="{FF2B5EF4-FFF2-40B4-BE49-F238E27FC236}">
                    <a16:creationId xmlns:a16="http://schemas.microsoft.com/office/drawing/2014/main" id="{62AD8901-4030-4719-AB14-EB874D2CA7BC}"/>
                  </a:ext>
                </a:extLst>
              </p:cNvPr>
              <p:cNvSpPr>
                <a:spLocks noChangeArrowheads="1"/>
              </p:cNvSpPr>
              <p:nvPr/>
            </p:nvSpPr>
            <p:spPr bwMode="auto">
              <a:xfrm>
                <a:off x="5184"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19" name="Rectangle 289">
                <a:extLst>
                  <a:ext uri="{FF2B5EF4-FFF2-40B4-BE49-F238E27FC236}">
                    <a16:creationId xmlns:a16="http://schemas.microsoft.com/office/drawing/2014/main" id="{F8F65291-9B40-4CB4-A4F5-86A174D7E12D}"/>
                  </a:ext>
                </a:extLst>
              </p:cNvPr>
              <p:cNvSpPr>
                <a:spLocks noChangeArrowheads="1"/>
              </p:cNvSpPr>
              <p:nvPr/>
            </p:nvSpPr>
            <p:spPr bwMode="auto">
              <a:xfrm>
                <a:off x="5179"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0" name="Rectangle 290">
                <a:extLst>
                  <a:ext uri="{FF2B5EF4-FFF2-40B4-BE49-F238E27FC236}">
                    <a16:creationId xmlns:a16="http://schemas.microsoft.com/office/drawing/2014/main" id="{3AC58356-EDA1-4CD8-B2A9-475EB8B9862F}"/>
                  </a:ext>
                </a:extLst>
              </p:cNvPr>
              <p:cNvSpPr>
                <a:spLocks noChangeArrowheads="1"/>
              </p:cNvSpPr>
              <p:nvPr/>
            </p:nvSpPr>
            <p:spPr bwMode="auto">
              <a:xfrm>
                <a:off x="5179"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1" name="Rectangle 291">
                <a:extLst>
                  <a:ext uri="{FF2B5EF4-FFF2-40B4-BE49-F238E27FC236}">
                    <a16:creationId xmlns:a16="http://schemas.microsoft.com/office/drawing/2014/main" id="{6819F2FA-9DF3-459E-864E-2D3E4560B111}"/>
                  </a:ext>
                </a:extLst>
              </p:cNvPr>
              <p:cNvSpPr>
                <a:spLocks noChangeArrowheads="1"/>
              </p:cNvSpPr>
              <p:nvPr/>
            </p:nvSpPr>
            <p:spPr bwMode="auto">
              <a:xfrm>
                <a:off x="5179"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2" name="Rectangle 292">
                <a:extLst>
                  <a:ext uri="{FF2B5EF4-FFF2-40B4-BE49-F238E27FC236}">
                    <a16:creationId xmlns:a16="http://schemas.microsoft.com/office/drawing/2014/main" id="{709CF555-D2D1-4A77-A84E-FF34037BDCA6}"/>
                  </a:ext>
                </a:extLst>
              </p:cNvPr>
              <p:cNvSpPr>
                <a:spLocks noChangeArrowheads="1"/>
              </p:cNvSpPr>
              <p:nvPr/>
            </p:nvSpPr>
            <p:spPr bwMode="auto">
              <a:xfrm>
                <a:off x="5179"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3" name="Oval 293">
                <a:extLst>
                  <a:ext uri="{FF2B5EF4-FFF2-40B4-BE49-F238E27FC236}">
                    <a16:creationId xmlns:a16="http://schemas.microsoft.com/office/drawing/2014/main" id="{4E6ACBD4-31A5-47E5-8875-965936F25A9C}"/>
                  </a:ext>
                </a:extLst>
              </p:cNvPr>
              <p:cNvSpPr>
                <a:spLocks noChangeArrowheads="1"/>
              </p:cNvSpPr>
              <p:nvPr/>
            </p:nvSpPr>
            <p:spPr bwMode="auto">
              <a:xfrm>
                <a:off x="5179"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24" name="Rectangle 294">
                <a:extLst>
                  <a:ext uri="{FF2B5EF4-FFF2-40B4-BE49-F238E27FC236}">
                    <a16:creationId xmlns:a16="http://schemas.microsoft.com/office/drawing/2014/main" id="{E9ECA119-D585-4FE3-8A1F-4967473302F8}"/>
                  </a:ext>
                </a:extLst>
              </p:cNvPr>
              <p:cNvSpPr>
                <a:spLocks noChangeArrowheads="1"/>
              </p:cNvSpPr>
              <p:nvPr/>
            </p:nvSpPr>
            <p:spPr bwMode="auto">
              <a:xfrm>
                <a:off x="5426"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5" name="Rectangle 295">
                <a:extLst>
                  <a:ext uri="{FF2B5EF4-FFF2-40B4-BE49-F238E27FC236}">
                    <a16:creationId xmlns:a16="http://schemas.microsoft.com/office/drawing/2014/main" id="{CA57C656-806F-419F-8154-A640EE80CB2E}"/>
                  </a:ext>
                </a:extLst>
              </p:cNvPr>
              <p:cNvSpPr>
                <a:spLocks noChangeArrowheads="1"/>
              </p:cNvSpPr>
              <p:nvPr/>
            </p:nvSpPr>
            <p:spPr bwMode="auto">
              <a:xfrm>
                <a:off x="5426"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6" name="Rectangle 296">
                <a:extLst>
                  <a:ext uri="{FF2B5EF4-FFF2-40B4-BE49-F238E27FC236}">
                    <a16:creationId xmlns:a16="http://schemas.microsoft.com/office/drawing/2014/main" id="{217A1DF8-2D96-44CD-B31A-A5941835559C}"/>
                  </a:ext>
                </a:extLst>
              </p:cNvPr>
              <p:cNvSpPr>
                <a:spLocks noChangeArrowheads="1"/>
              </p:cNvSpPr>
              <p:nvPr/>
            </p:nvSpPr>
            <p:spPr bwMode="auto">
              <a:xfrm>
                <a:off x="5422"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7" name="Rectangle 297">
                <a:extLst>
                  <a:ext uri="{FF2B5EF4-FFF2-40B4-BE49-F238E27FC236}">
                    <a16:creationId xmlns:a16="http://schemas.microsoft.com/office/drawing/2014/main" id="{A62650DC-8981-4C98-8D6D-5D5DE4245161}"/>
                  </a:ext>
                </a:extLst>
              </p:cNvPr>
              <p:cNvSpPr>
                <a:spLocks noChangeArrowheads="1"/>
              </p:cNvSpPr>
              <p:nvPr/>
            </p:nvSpPr>
            <p:spPr bwMode="auto">
              <a:xfrm>
                <a:off x="5422"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8" name="Rectangle 298">
                <a:extLst>
                  <a:ext uri="{FF2B5EF4-FFF2-40B4-BE49-F238E27FC236}">
                    <a16:creationId xmlns:a16="http://schemas.microsoft.com/office/drawing/2014/main" id="{5AC71C4B-CC00-462A-B8B2-57933430789E}"/>
                  </a:ext>
                </a:extLst>
              </p:cNvPr>
              <p:cNvSpPr>
                <a:spLocks noChangeArrowheads="1"/>
              </p:cNvSpPr>
              <p:nvPr/>
            </p:nvSpPr>
            <p:spPr bwMode="auto">
              <a:xfrm>
                <a:off x="542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29" name="Rectangle 299">
                <a:extLst>
                  <a:ext uri="{FF2B5EF4-FFF2-40B4-BE49-F238E27FC236}">
                    <a16:creationId xmlns:a16="http://schemas.microsoft.com/office/drawing/2014/main" id="{7320029E-BFB1-49CC-908C-AF745D55C3D9}"/>
                  </a:ext>
                </a:extLst>
              </p:cNvPr>
              <p:cNvSpPr>
                <a:spLocks noChangeArrowheads="1"/>
              </p:cNvSpPr>
              <p:nvPr/>
            </p:nvSpPr>
            <p:spPr bwMode="auto">
              <a:xfrm>
                <a:off x="542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0" name="Oval 300">
                <a:extLst>
                  <a:ext uri="{FF2B5EF4-FFF2-40B4-BE49-F238E27FC236}">
                    <a16:creationId xmlns:a16="http://schemas.microsoft.com/office/drawing/2014/main" id="{8C7EAB9B-4051-4212-BA00-83920E103CD0}"/>
                  </a:ext>
                </a:extLst>
              </p:cNvPr>
              <p:cNvSpPr>
                <a:spLocks noChangeArrowheads="1"/>
              </p:cNvSpPr>
              <p:nvPr/>
            </p:nvSpPr>
            <p:spPr bwMode="auto">
              <a:xfrm>
                <a:off x="5422" y="164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1" name="Rectangle 301">
                <a:extLst>
                  <a:ext uri="{FF2B5EF4-FFF2-40B4-BE49-F238E27FC236}">
                    <a16:creationId xmlns:a16="http://schemas.microsoft.com/office/drawing/2014/main" id="{BE88076C-D62F-4CB8-9729-9E1FD54AF524}"/>
                  </a:ext>
                </a:extLst>
              </p:cNvPr>
              <p:cNvSpPr>
                <a:spLocks noChangeArrowheads="1"/>
              </p:cNvSpPr>
              <p:nvPr/>
            </p:nvSpPr>
            <p:spPr bwMode="auto">
              <a:xfrm>
                <a:off x="5549" y="1730"/>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2" name="Rectangle 302">
                <a:extLst>
                  <a:ext uri="{FF2B5EF4-FFF2-40B4-BE49-F238E27FC236}">
                    <a16:creationId xmlns:a16="http://schemas.microsoft.com/office/drawing/2014/main" id="{F942E12E-EF06-4708-B39D-A1B4EB4C3D88}"/>
                  </a:ext>
                </a:extLst>
              </p:cNvPr>
              <p:cNvSpPr>
                <a:spLocks noChangeArrowheads="1"/>
              </p:cNvSpPr>
              <p:nvPr/>
            </p:nvSpPr>
            <p:spPr bwMode="auto">
              <a:xfrm>
                <a:off x="5549" y="1748"/>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3" name="Rectangle 303">
                <a:extLst>
                  <a:ext uri="{FF2B5EF4-FFF2-40B4-BE49-F238E27FC236}">
                    <a16:creationId xmlns:a16="http://schemas.microsoft.com/office/drawing/2014/main" id="{497EB937-3409-4FEC-A976-BBEE156F9C98}"/>
                  </a:ext>
                </a:extLst>
              </p:cNvPr>
              <p:cNvSpPr>
                <a:spLocks noChangeArrowheads="1"/>
              </p:cNvSpPr>
              <p:nvPr/>
            </p:nvSpPr>
            <p:spPr bwMode="auto">
              <a:xfrm>
                <a:off x="5545"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4" name="Rectangle 304">
                <a:extLst>
                  <a:ext uri="{FF2B5EF4-FFF2-40B4-BE49-F238E27FC236}">
                    <a16:creationId xmlns:a16="http://schemas.microsoft.com/office/drawing/2014/main" id="{7B31AB81-FF8B-4DE6-A03A-FAFD581B4D3E}"/>
                  </a:ext>
                </a:extLst>
              </p:cNvPr>
              <p:cNvSpPr>
                <a:spLocks noChangeArrowheads="1"/>
              </p:cNvSpPr>
              <p:nvPr/>
            </p:nvSpPr>
            <p:spPr bwMode="auto">
              <a:xfrm>
                <a:off x="5545"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5" name="Rectangle 305">
                <a:extLst>
                  <a:ext uri="{FF2B5EF4-FFF2-40B4-BE49-F238E27FC236}">
                    <a16:creationId xmlns:a16="http://schemas.microsoft.com/office/drawing/2014/main" id="{C6930AA6-D96F-4382-877A-D587504003B7}"/>
                  </a:ext>
                </a:extLst>
              </p:cNvPr>
              <p:cNvSpPr>
                <a:spLocks noChangeArrowheads="1"/>
              </p:cNvSpPr>
              <p:nvPr/>
            </p:nvSpPr>
            <p:spPr bwMode="auto">
              <a:xfrm>
                <a:off x="5545"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6" name="Rectangle 306">
                <a:extLst>
                  <a:ext uri="{FF2B5EF4-FFF2-40B4-BE49-F238E27FC236}">
                    <a16:creationId xmlns:a16="http://schemas.microsoft.com/office/drawing/2014/main" id="{F8BF8592-67F1-4C87-A707-44BCB60209C3}"/>
                  </a:ext>
                </a:extLst>
              </p:cNvPr>
              <p:cNvSpPr>
                <a:spLocks noChangeArrowheads="1"/>
              </p:cNvSpPr>
              <p:nvPr/>
            </p:nvSpPr>
            <p:spPr bwMode="auto">
              <a:xfrm>
                <a:off x="5545"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7" name="Oval 307">
                <a:extLst>
                  <a:ext uri="{FF2B5EF4-FFF2-40B4-BE49-F238E27FC236}">
                    <a16:creationId xmlns:a16="http://schemas.microsoft.com/office/drawing/2014/main" id="{640C7685-7D48-4D3C-A432-957E0941FB36}"/>
                  </a:ext>
                </a:extLst>
              </p:cNvPr>
              <p:cNvSpPr>
                <a:spLocks noChangeArrowheads="1"/>
              </p:cNvSpPr>
              <p:nvPr/>
            </p:nvSpPr>
            <p:spPr bwMode="auto">
              <a:xfrm>
                <a:off x="5545" y="173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8" name="Rectangle 308">
                <a:extLst>
                  <a:ext uri="{FF2B5EF4-FFF2-40B4-BE49-F238E27FC236}">
                    <a16:creationId xmlns:a16="http://schemas.microsoft.com/office/drawing/2014/main" id="{C6897CC3-567E-43CE-BCC4-3284AA5DB952}"/>
                  </a:ext>
                </a:extLst>
              </p:cNvPr>
              <p:cNvSpPr>
                <a:spLocks noChangeArrowheads="1"/>
              </p:cNvSpPr>
              <p:nvPr/>
            </p:nvSpPr>
            <p:spPr bwMode="auto">
              <a:xfrm>
                <a:off x="5549" y="1730"/>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39" name="Rectangle 309">
                <a:extLst>
                  <a:ext uri="{FF2B5EF4-FFF2-40B4-BE49-F238E27FC236}">
                    <a16:creationId xmlns:a16="http://schemas.microsoft.com/office/drawing/2014/main" id="{5F534D2A-3D67-4770-A5C8-858968635DCA}"/>
                  </a:ext>
                </a:extLst>
              </p:cNvPr>
              <p:cNvSpPr>
                <a:spLocks noChangeArrowheads="1"/>
              </p:cNvSpPr>
              <p:nvPr/>
            </p:nvSpPr>
            <p:spPr bwMode="auto">
              <a:xfrm>
                <a:off x="5549" y="1748"/>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0" name="Rectangle 310">
                <a:extLst>
                  <a:ext uri="{FF2B5EF4-FFF2-40B4-BE49-F238E27FC236}">
                    <a16:creationId xmlns:a16="http://schemas.microsoft.com/office/drawing/2014/main" id="{0F1392EB-3710-4982-BC6E-7AD806154290}"/>
                  </a:ext>
                </a:extLst>
              </p:cNvPr>
              <p:cNvSpPr>
                <a:spLocks noChangeArrowheads="1"/>
              </p:cNvSpPr>
              <p:nvPr/>
            </p:nvSpPr>
            <p:spPr bwMode="auto">
              <a:xfrm>
                <a:off x="5545"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1" name="Rectangle 311">
                <a:extLst>
                  <a:ext uri="{FF2B5EF4-FFF2-40B4-BE49-F238E27FC236}">
                    <a16:creationId xmlns:a16="http://schemas.microsoft.com/office/drawing/2014/main" id="{9F0EC348-B59D-4C0F-BE6D-2355A2EB4076}"/>
                  </a:ext>
                </a:extLst>
              </p:cNvPr>
              <p:cNvSpPr>
                <a:spLocks noChangeArrowheads="1"/>
              </p:cNvSpPr>
              <p:nvPr/>
            </p:nvSpPr>
            <p:spPr bwMode="auto">
              <a:xfrm>
                <a:off x="5545"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2" name="Rectangle 312">
                <a:extLst>
                  <a:ext uri="{FF2B5EF4-FFF2-40B4-BE49-F238E27FC236}">
                    <a16:creationId xmlns:a16="http://schemas.microsoft.com/office/drawing/2014/main" id="{32F93391-103C-4424-BCFB-FD1AA7564432}"/>
                  </a:ext>
                </a:extLst>
              </p:cNvPr>
              <p:cNvSpPr>
                <a:spLocks noChangeArrowheads="1"/>
              </p:cNvSpPr>
              <p:nvPr/>
            </p:nvSpPr>
            <p:spPr bwMode="auto">
              <a:xfrm>
                <a:off x="5545"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3" name="Rectangle 313">
                <a:extLst>
                  <a:ext uri="{FF2B5EF4-FFF2-40B4-BE49-F238E27FC236}">
                    <a16:creationId xmlns:a16="http://schemas.microsoft.com/office/drawing/2014/main" id="{E3DDB11F-B75B-4CFC-A9E0-596BA486CA38}"/>
                  </a:ext>
                </a:extLst>
              </p:cNvPr>
              <p:cNvSpPr>
                <a:spLocks noChangeArrowheads="1"/>
              </p:cNvSpPr>
              <p:nvPr/>
            </p:nvSpPr>
            <p:spPr bwMode="auto">
              <a:xfrm>
                <a:off x="5545"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4" name="Oval 314">
                <a:extLst>
                  <a:ext uri="{FF2B5EF4-FFF2-40B4-BE49-F238E27FC236}">
                    <a16:creationId xmlns:a16="http://schemas.microsoft.com/office/drawing/2014/main" id="{40C6FDF6-43EA-4979-AA0D-D4B88563361E}"/>
                  </a:ext>
                </a:extLst>
              </p:cNvPr>
              <p:cNvSpPr>
                <a:spLocks noChangeArrowheads="1"/>
              </p:cNvSpPr>
              <p:nvPr/>
            </p:nvSpPr>
            <p:spPr bwMode="auto">
              <a:xfrm>
                <a:off x="5545" y="173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45" name="Rectangle 315">
                <a:extLst>
                  <a:ext uri="{FF2B5EF4-FFF2-40B4-BE49-F238E27FC236}">
                    <a16:creationId xmlns:a16="http://schemas.microsoft.com/office/drawing/2014/main" id="{B7A21E06-5C7C-405C-880D-CB6DFC2BB3EA}"/>
                  </a:ext>
                </a:extLst>
              </p:cNvPr>
              <p:cNvSpPr>
                <a:spLocks noChangeArrowheads="1"/>
              </p:cNvSpPr>
              <p:nvPr/>
            </p:nvSpPr>
            <p:spPr bwMode="auto">
              <a:xfrm>
                <a:off x="5549" y="164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6" name="Rectangle 316">
                <a:extLst>
                  <a:ext uri="{FF2B5EF4-FFF2-40B4-BE49-F238E27FC236}">
                    <a16:creationId xmlns:a16="http://schemas.microsoft.com/office/drawing/2014/main" id="{7E46BFC9-94E8-478E-96D4-8BE2999836B3}"/>
                  </a:ext>
                </a:extLst>
              </p:cNvPr>
              <p:cNvSpPr>
                <a:spLocks noChangeArrowheads="1"/>
              </p:cNvSpPr>
              <p:nvPr/>
            </p:nvSpPr>
            <p:spPr bwMode="auto">
              <a:xfrm>
                <a:off x="5549" y="166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7" name="Rectangle 317">
                <a:extLst>
                  <a:ext uri="{FF2B5EF4-FFF2-40B4-BE49-F238E27FC236}">
                    <a16:creationId xmlns:a16="http://schemas.microsoft.com/office/drawing/2014/main" id="{A039FFE8-3513-4D58-803C-21FCB39FBA19}"/>
                  </a:ext>
                </a:extLst>
              </p:cNvPr>
              <p:cNvSpPr>
                <a:spLocks noChangeArrowheads="1"/>
              </p:cNvSpPr>
              <p:nvPr/>
            </p:nvSpPr>
            <p:spPr bwMode="auto">
              <a:xfrm>
                <a:off x="5545"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8" name="Rectangle 318">
                <a:extLst>
                  <a:ext uri="{FF2B5EF4-FFF2-40B4-BE49-F238E27FC236}">
                    <a16:creationId xmlns:a16="http://schemas.microsoft.com/office/drawing/2014/main" id="{E23CB24D-EB25-4F93-A7F7-6F1BD70783F8}"/>
                  </a:ext>
                </a:extLst>
              </p:cNvPr>
              <p:cNvSpPr>
                <a:spLocks noChangeArrowheads="1"/>
              </p:cNvSpPr>
              <p:nvPr/>
            </p:nvSpPr>
            <p:spPr bwMode="auto">
              <a:xfrm>
                <a:off x="5545"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49" name="Rectangle 319">
                <a:extLst>
                  <a:ext uri="{FF2B5EF4-FFF2-40B4-BE49-F238E27FC236}">
                    <a16:creationId xmlns:a16="http://schemas.microsoft.com/office/drawing/2014/main" id="{081482FC-0221-48C5-BED4-EFE4CB40486D}"/>
                  </a:ext>
                </a:extLst>
              </p:cNvPr>
              <p:cNvSpPr>
                <a:spLocks noChangeArrowheads="1"/>
              </p:cNvSpPr>
              <p:nvPr/>
            </p:nvSpPr>
            <p:spPr bwMode="auto">
              <a:xfrm>
                <a:off x="5545"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0" name="Rectangle 320">
                <a:extLst>
                  <a:ext uri="{FF2B5EF4-FFF2-40B4-BE49-F238E27FC236}">
                    <a16:creationId xmlns:a16="http://schemas.microsoft.com/office/drawing/2014/main" id="{39CF47AB-2D85-47D0-A56A-4BB307796C23}"/>
                  </a:ext>
                </a:extLst>
              </p:cNvPr>
              <p:cNvSpPr>
                <a:spLocks noChangeArrowheads="1"/>
              </p:cNvSpPr>
              <p:nvPr/>
            </p:nvSpPr>
            <p:spPr bwMode="auto">
              <a:xfrm>
                <a:off x="5545"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1" name="Oval 321">
                <a:extLst>
                  <a:ext uri="{FF2B5EF4-FFF2-40B4-BE49-F238E27FC236}">
                    <a16:creationId xmlns:a16="http://schemas.microsoft.com/office/drawing/2014/main" id="{E313F144-988C-44D9-9FF6-45134B71EBAA}"/>
                  </a:ext>
                </a:extLst>
              </p:cNvPr>
              <p:cNvSpPr>
                <a:spLocks noChangeArrowheads="1"/>
              </p:cNvSpPr>
              <p:nvPr/>
            </p:nvSpPr>
            <p:spPr bwMode="auto">
              <a:xfrm>
                <a:off x="5545"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2" name="Rectangle 322">
                <a:extLst>
                  <a:ext uri="{FF2B5EF4-FFF2-40B4-BE49-F238E27FC236}">
                    <a16:creationId xmlns:a16="http://schemas.microsoft.com/office/drawing/2014/main" id="{810E9D9C-93A7-459A-951E-1DC6003205E1}"/>
                  </a:ext>
                </a:extLst>
              </p:cNvPr>
              <p:cNvSpPr>
                <a:spLocks noChangeArrowheads="1"/>
              </p:cNvSpPr>
              <p:nvPr/>
            </p:nvSpPr>
            <p:spPr bwMode="auto">
              <a:xfrm>
                <a:off x="5549" y="164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3" name="Rectangle 323">
                <a:extLst>
                  <a:ext uri="{FF2B5EF4-FFF2-40B4-BE49-F238E27FC236}">
                    <a16:creationId xmlns:a16="http://schemas.microsoft.com/office/drawing/2014/main" id="{B9EC3254-0A7F-4B0D-AF31-4C70DD246BA7}"/>
                  </a:ext>
                </a:extLst>
              </p:cNvPr>
              <p:cNvSpPr>
                <a:spLocks noChangeArrowheads="1"/>
              </p:cNvSpPr>
              <p:nvPr/>
            </p:nvSpPr>
            <p:spPr bwMode="auto">
              <a:xfrm>
                <a:off x="5549" y="166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4" name="Rectangle 324">
                <a:extLst>
                  <a:ext uri="{FF2B5EF4-FFF2-40B4-BE49-F238E27FC236}">
                    <a16:creationId xmlns:a16="http://schemas.microsoft.com/office/drawing/2014/main" id="{EA15251A-EE73-4B72-B833-075194EA1933}"/>
                  </a:ext>
                </a:extLst>
              </p:cNvPr>
              <p:cNvSpPr>
                <a:spLocks noChangeArrowheads="1"/>
              </p:cNvSpPr>
              <p:nvPr/>
            </p:nvSpPr>
            <p:spPr bwMode="auto">
              <a:xfrm>
                <a:off x="5545"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5" name="Rectangle 325">
                <a:extLst>
                  <a:ext uri="{FF2B5EF4-FFF2-40B4-BE49-F238E27FC236}">
                    <a16:creationId xmlns:a16="http://schemas.microsoft.com/office/drawing/2014/main" id="{2D5768B0-515F-45BA-A246-95735331A15E}"/>
                  </a:ext>
                </a:extLst>
              </p:cNvPr>
              <p:cNvSpPr>
                <a:spLocks noChangeArrowheads="1"/>
              </p:cNvSpPr>
              <p:nvPr/>
            </p:nvSpPr>
            <p:spPr bwMode="auto">
              <a:xfrm>
                <a:off x="5545"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6" name="Rectangle 326">
                <a:extLst>
                  <a:ext uri="{FF2B5EF4-FFF2-40B4-BE49-F238E27FC236}">
                    <a16:creationId xmlns:a16="http://schemas.microsoft.com/office/drawing/2014/main" id="{3C4E3B42-8CE8-482B-9C67-DD46AC619D8A}"/>
                  </a:ext>
                </a:extLst>
              </p:cNvPr>
              <p:cNvSpPr>
                <a:spLocks noChangeArrowheads="1"/>
              </p:cNvSpPr>
              <p:nvPr/>
            </p:nvSpPr>
            <p:spPr bwMode="auto">
              <a:xfrm>
                <a:off x="5545"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7" name="Rectangle 327">
                <a:extLst>
                  <a:ext uri="{FF2B5EF4-FFF2-40B4-BE49-F238E27FC236}">
                    <a16:creationId xmlns:a16="http://schemas.microsoft.com/office/drawing/2014/main" id="{A55FD083-9FA7-42BA-B31B-30A4A40D090A}"/>
                  </a:ext>
                </a:extLst>
              </p:cNvPr>
              <p:cNvSpPr>
                <a:spLocks noChangeArrowheads="1"/>
              </p:cNvSpPr>
              <p:nvPr/>
            </p:nvSpPr>
            <p:spPr bwMode="auto">
              <a:xfrm>
                <a:off x="5545"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58" name="Oval 328">
                <a:extLst>
                  <a:ext uri="{FF2B5EF4-FFF2-40B4-BE49-F238E27FC236}">
                    <a16:creationId xmlns:a16="http://schemas.microsoft.com/office/drawing/2014/main" id="{A25A631C-CB41-4CFD-83F7-D687A689850A}"/>
                  </a:ext>
                </a:extLst>
              </p:cNvPr>
              <p:cNvSpPr>
                <a:spLocks noChangeArrowheads="1"/>
              </p:cNvSpPr>
              <p:nvPr/>
            </p:nvSpPr>
            <p:spPr bwMode="auto">
              <a:xfrm>
                <a:off x="5545"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9" name="Rectangle 329">
                <a:extLst>
                  <a:ext uri="{FF2B5EF4-FFF2-40B4-BE49-F238E27FC236}">
                    <a16:creationId xmlns:a16="http://schemas.microsoft.com/office/drawing/2014/main" id="{8CA456A2-0A52-46C8-9383-D0A89DD456E0}"/>
                  </a:ext>
                </a:extLst>
              </p:cNvPr>
              <p:cNvSpPr>
                <a:spLocks noChangeArrowheads="1"/>
              </p:cNvSpPr>
              <p:nvPr/>
            </p:nvSpPr>
            <p:spPr bwMode="auto">
              <a:xfrm>
                <a:off x="5549"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0" name="Rectangle 330">
                <a:extLst>
                  <a:ext uri="{FF2B5EF4-FFF2-40B4-BE49-F238E27FC236}">
                    <a16:creationId xmlns:a16="http://schemas.microsoft.com/office/drawing/2014/main" id="{6F669710-AB99-4CF2-A38D-EFBD04CD2242}"/>
                  </a:ext>
                </a:extLst>
              </p:cNvPr>
              <p:cNvSpPr>
                <a:spLocks noChangeArrowheads="1"/>
              </p:cNvSpPr>
              <p:nvPr/>
            </p:nvSpPr>
            <p:spPr bwMode="auto">
              <a:xfrm>
                <a:off x="5549"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1" name="Rectangle 331">
                <a:extLst>
                  <a:ext uri="{FF2B5EF4-FFF2-40B4-BE49-F238E27FC236}">
                    <a16:creationId xmlns:a16="http://schemas.microsoft.com/office/drawing/2014/main" id="{086D36A4-C614-4BFE-9989-CA5816A9BCA7}"/>
                  </a:ext>
                </a:extLst>
              </p:cNvPr>
              <p:cNvSpPr>
                <a:spLocks noChangeArrowheads="1"/>
              </p:cNvSpPr>
              <p:nvPr/>
            </p:nvSpPr>
            <p:spPr bwMode="auto">
              <a:xfrm>
                <a:off x="554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2" name="Rectangle 332">
                <a:extLst>
                  <a:ext uri="{FF2B5EF4-FFF2-40B4-BE49-F238E27FC236}">
                    <a16:creationId xmlns:a16="http://schemas.microsoft.com/office/drawing/2014/main" id="{9D085F0C-3B89-443E-90D7-D8E64EFCB79C}"/>
                  </a:ext>
                </a:extLst>
              </p:cNvPr>
              <p:cNvSpPr>
                <a:spLocks noChangeArrowheads="1"/>
              </p:cNvSpPr>
              <p:nvPr/>
            </p:nvSpPr>
            <p:spPr bwMode="auto">
              <a:xfrm>
                <a:off x="554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3" name="Rectangle 333">
                <a:extLst>
                  <a:ext uri="{FF2B5EF4-FFF2-40B4-BE49-F238E27FC236}">
                    <a16:creationId xmlns:a16="http://schemas.microsoft.com/office/drawing/2014/main" id="{A7EE916A-88E9-4522-A342-7F15A72A3DF6}"/>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4" name="Rectangle 334">
                <a:extLst>
                  <a:ext uri="{FF2B5EF4-FFF2-40B4-BE49-F238E27FC236}">
                    <a16:creationId xmlns:a16="http://schemas.microsoft.com/office/drawing/2014/main" id="{F1156E59-5EB6-46C9-BA0B-83B8FE9251ED}"/>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5" name="Oval 335">
                <a:extLst>
                  <a:ext uri="{FF2B5EF4-FFF2-40B4-BE49-F238E27FC236}">
                    <a16:creationId xmlns:a16="http://schemas.microsoft.com/office/drawing/2014/main" id="{41246A35-BC74-40C9-98B5-8CAA3AEB82E0}"/>
                  </a:ext>
                </a:extLst>
              </p:cNvPr>
              <p:cNvSpPr>
                <a:spLocks noChangeArrowheads="1"/>
              </p:cNvSpPr>
              <p:nvPr/>
            </p:nvSpPr>
            <p:spPr bwMode="auto">
              <a:xfrm>
                <a:off x="5545"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6" name="Rectangle 336">
                <a:extLst>
                  <a:ext uri="{FF2B5EF4-FFF2-40B4-BE49-F238E27FC236}">
                    <a16:creationId xmlns:a16="http://schemas.microsoft.com/office/drawing/2014/main" id="{F5A4536C-37D4-42C0-860B-8B5C9C1A48D7}"/>
                  </a:ext>
                </a:extLst>
              </p:cNvPr>
              <p:cNvSpPr>
                <a:spLocks noChangeArrowheads="1"/>
              </p:cNvSpPr>
              <p:nvPr/>
            </p:nvSpPr>
            <p:spPr bwMode="auto">
              <a:xfrm>
                <a:off x="5752" y="1730"/>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7" name="Rectangle 337">
                <a:extLst>
                  <a:ext uri="{FF2B5EF4-FFF2-40B4-BE49-F238E27FC236}">
                    <a16:creationId xmlns:a16="http://schemas.microsoft.com/office/drawing/2014/main" id="{1A104202-F2C9-4E2F-A1A2-16CABBFED8CF}"/>
                  </a:ext>
                </a:extLst>
              </p:cNvPr>
              <p:cNvSpPr>
                <a:spLocks noChangeArrowheads="1"/>
              </p:cNvSpPr>
              <p:nvPr/>
            </p:nvSpPr>
            <p:spPr bwMode="auto">
              <a:xfrm>
                <a:off x="5752" y="174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8" name="Rectangle 338">
                <a:extLst>
                  <a:ext uri="{FF2B5EF4-FFF2-40B4-BE49-F238E27FC236}">
                    <a16:creationId xmlns:a16="http://schemas.microsoft.com/office/drawing/2014/main" id="{F0E1C293-0B74-42E1-80A6-02081BE7547F}"/>
                  </a:ext>
                </a:extLst>
              </p:cNvPr>
              <p:cNvSpPr>
                <a:spLocks noChangeArrowheads="1"/>
              </p:cNvSpPr>
              <p:nvPr/>
            </p:nvSpPr>
            <p:spPr bwMode="auto">
              <a:xfrm>
                <a:off x="5748"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69" name="Rectangle 339">
                <a:extLst>
                  <a:ext uri="{FF2B5EF4-FFF2-40B4-BE49-F238E27FC236}">
                    <a16:creationId xmlns:a16="http://schemas.microsoft.com/office/drawing/2014/main" id="{1C2D16A4-CEDF-430E-ABE2-2E68AA7815AE}"/>
                  </a:ext>
                </a:extLst>
              </p:cNvPr>
              <p:cNvSpPr>
                <a:spLocks noChangeArrowheads="1"/>
              </p:cNvSpPr>
              <p:nvPr/>
            </p:nvSpPr>
            <p:spPr bwMode="auto">
              <a:xfrm>
                <a:off x="5748"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0" name="Rectangle 340">
                <a:extLst>
                  <a:ext uri="{FF2B5EF4-FFF2-40B4-BE49-F238E27FC236}">
                    <a16:creationId xmlns:a16="http://schemas.microsoft.com/office/drawing/2014/main" id="{94C0D253-6E74-4730-B26C-EE80B9387341}"/>
                  </a:ext>
                </a:extLst>
              </p:cNvPr>
              <p:cNvSpPr>
                <a:spLocks noChangeArrowheads="1"/>
              </p:cNvSpPr>
              <p:nvPr/>
            </p:nvSpPr>
            <p:spPr bwMode="auto">
              <a:xfrm>
                <a:off x="5748"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1" name="Rectangle 341">
                <a:extLst>
                  <a:ext uri="{FF2B5EF4-FFF2-40B4-BE49-F238E27FC236}">
                    <a16:creationId xmlns:a16="http://schemas.microsoft.com/office/drawing/2014/main" id="{6B39AD24-54BF-4750-AD06-96901ED6E1D9}"/>
                  </a:ext>
                </a:extLst>
              </p:cNvPr>
              <p:cNvSpPr>
                <a:spLocks noChangeArrowheads="1"/>
              </p:cNvSpPr>
              <p:nvPr/>
            </p:nvSpPr>
            <p:spPr bwMode="auto">
              <a:xfrm>
                <a:off x="5748"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2" name="Oval 342">
                <a:extLst>
                  <a:ext uri="{FF2B5EF4-FFF2-40B4-BE49-F238E27FC236}">
                    <a16:creationId xmlns:a16="http://schemas.microsoft.com/office/drawing/2014/main" id="{E25E4EBF-5D0D-404B-A7C6-8AC76B8E8AD6}"/>
                  </a:ext>
                </a:extLst>
              </p:cNvPr>
              <p:cNvSpPr>
                <a:spLocks noChangeArrowheads="1"/>
              </p:cNvSpPr>
              <p:nvPr/>
            </p:nvSpPr>
            <p:spPr bwMode="auto">
              <a:xfrm>
                <a:off x="5748" y="173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73" name="Rectangle 343">
                <a:extLst>
                  <a:ext uri="{FF2B5EF4-FFF2-40B4-BE49-F238E27FC236}">
                    <a16:creationId xmlns:a16="http://schemas.microsoft.com/office/drawing/2014/main" id="{8562A4EC-521D-4D14-8B46-728ED344D067}"/>
                  </a:ext>
                </a:extLst>
              </p:cNvPr>
              <p:cNvSpPr>
                <a:spLocks noChangeArrowheads="1"/>
              </p:cNvSpPr>
              <p:nvPr/>
            </p:nvSpPr>
            <p:spPr bwMode="auto">
              <a:xfrm>
                <a:off x="5752" y="177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4" name="Rectangle 344">
                <a:extLst>
                  <a:ext uri="{FF2B5EF4-FFF2-40B4-BE49-F238E27FC236}">
                    <a16:creationId xmlns:a16="http://schemas.microsoft.com/office/drawing/2014/main" id="{A32B61E7-6454-4EF4-AAA4-AC679569491C}"/>
                  </a:ext>
                </a:extLst>
              </p:cNvPr>
              <p:cNvSpPr>
                <a:spLocks noChangeArrowheads="1"/>
              </p:cNvSpPr>
              <p:nvPr/>
            </p:nvSpPr>
            <p:spPr bwMode="auto">
              <a:xfrm>
                <a:off x="5752" y="179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5" name="Rectangle 345">
                <a:extLst>
                  <a:ext uri="{FF2B5EF4-FFF2-40B4-BE49-F238E27FC236}">
                    <a16:creationId xmlns:a16="http://schemas.microsoft.com/office/drawing/2014/main" id="{AAF3DE5F-5B7B-4322-BEFF-D920C6FBF9FD}"/>
                  </a:ext>
                </a:extLst>
              </p:cNvPr>
              <p:cNvSpPr>
                <a:spLocks noChangeArrowheads="1"/>
              </p:cNvSpPr>
              <p:nvPr/>
            </p:nvSpPr>
            <p:spPr bwMode="auto">
              <a:xfrm>
                <a:off x="5748" y="17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6" name="Rectangle 346">
                <a:extLst>
                  <a:ext uri="{FF2B5EF4-FFF2-40B4-BE49-F238E27FC236}">
                    <a16:creationId xmlns:a16="http://schemas.microsoft.com/office/drawing/2014/main" id="{8D20C42F-7D61-45FF-9CF3-FB12D0EBA20E}"/>
                  </a:ext>
                </a:extLst>
              </p:cNvPr>
              <p:cNvSpPr>
                <a:spLocks noChangeArrowheads="1"/>
              </p:cNvSpPr>
              <p:nvPr/>
            </p:nvSpPr>
            <p:spPr bwMode="auto">
              <a:xfrm>
                <a:off x="5748" y="17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7" name="Rectangle 347">
                <a:extLst>
                  <a:ext uri="{FF2B5EF4-FFF2-40B4-BE49-F238E27FC236}">
                    <a16:creationId xmlns:a16="http://schemas.microsoft.com/office/drawing/2014/main" id="{6597E908-C351-44E8-B5E1-A2215BF16FEB}"/>
                  </a:ext>
                </a:extLst>
              </p:cNvPr>
              <p:cNvSpPr>
                <a:spLocks noChangeArrowheads="1"/>
              </p:cNvSpPr>
              <p:nvPr/>
            </p:nvSpPr>
            <p:spPr bwMode="auto">
              <a:xfrm>
                <a:off x="5748" y="17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8" name="Rectangle 348">
                <a:extLst>
                  <a:ext uri="{FF2B5EF4-FFF2-40B4-BE49-F238E27FC236}">
                    <a16:creationId xmlns:a16="http://schemas.microsoft.com/office/drawing/2014/main" id="{C7CEABFE-9210-4FA0-9827-D84418341973}"/>
                  </a:ext>
                </a:extLst>
              </p:cNvPr>
              <p:cNvSpPr>
                <a:spLocks noChangeArrowheads="1"/>
              </p:cNvSpPr>
              <p:nvPr/>
            </p:nvSpPr>
            <p:spPr bwMode="auto">
              <a:xfrm>
                <a:off x="5748" y="17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79" name="Oval 349">
                <a:extLst>
                  <a:ext uri="{FF2B5EF4-FFF2-40B4-BE49-F238E27FC236}">
                    <a16:creationId xmlns:a16="http://schemas.microsoft.com/office/drawing/2014/main" id="{C5356069-E57D-4F1B-9867-4BFD3DDB768B}"/>
                  </a:ext>
                </a:extLst>
              </p:cNvPr>
              <p:cNvSpPr>
                <a:spLocks noChangeArrowheads="1"/>
              </p:cNvSpPr>
              <p:nvPr/>
            </p:nvSpPr>
            <p:spPr bwMode="auto">
              <a:xfrm>
                <a:off x="5748" y="177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0" name="Rectangle 350">
                <a:extLst>
                  <a:ext uri="{FF2B5EF4-FFF2-40B4-BE49-F238E27FC236}">
                    <a16:creationId xmlns:a16="http://schemas.microsoft.com/office/drawing/2014/main" id="{514E6F37-996F-48C5-AC27-600BBFE9A059}"/>
                  </a:ext>
                </a:extLst>
              </p:cNvPr>
              <p:cNvSpPr>
                <a:spLocks noChangeArrowheads="1"/>
              </p:cNvSpPr>
              <p:nvPr/>
            </p:nvSpPr>
            <p:spPr bwMode="auto">
              <a:xfrm>
                <a:off x="5752"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1" name="Rectangle 351">
                <a:extLst>
                  <a:ext uri="{FF2B5EF4-FFF2-40B4-BE49-F238E27FC236}">
                    <a16:creationId xmlns:a16="http://schemas.microsoft.com/office/drawing/2014/main" id="{C3FD6808-1333-4AA4-8790-A6F825BE4214}"/>
                  </a:ext>
                </a:extLst>
              </p:cNvPr>
              <p:cNvSpPr>
                <a:spLocks noChangeArrowheads="1"/>
              </p:cNvSpPr>
              <p:nvPr/>
            </p:nvSpPr>
            <p:spPr bwMode="auto">
              <a:xfrm>
                <a:off x="5752"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2" name="Rectangle 352">
                <a:extLst>
                  <a:ext uri="{FF2B5EF4-FFF2-40B4-BE49-F238E27FC236}">
                    <a16:creationId xmlns:a16="http://schemas.microsoft.com/office/drawing/2014/main" id="{1C99BBDB-B42C-461E-A4E3-82B6A5E48E13}"/>
                  </a:ext>
                </a:extLst>
              </p:cNvPr>
              <p:cNvSpPr>
                <a:spLocks noChangeArrowheads="1"/>
              </p:cNvSpPr>
              <p:nvPr/>
            </p:nvSpPr>
            <p:spPr bwMode="auto">
              <a:xfrm>
                <a:off x="5748"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3" name="Rectangle 353">
                <a:extLst>
                  <a:ext uri="{FF2B5EF4-FFF2-40B4-BE49-F238E27FC236}">
                    <a16:creationId xmlns:a16="http://schemas.microsoft.com/office/drawing/2014/main" id="{096F0C98-BAFF-416C-8B6D-1982F26B1AEB}"/>
                  </a:ext>
                </a:extLst>
              </p:cNvPr>
              <p:cNvSpPr>
                <a:spLocks noChangeArrowheads="1"/>
              </p:cNvSpPr>
              <p:nvPr/>
            </p:nvSpPr>
            <p:spPr bwMode="auto">
              <a:xfrm>
                <a:off x="5748"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4" name="Rectangle 354">
                <a:extLst>
                  <a:ext uri="{FF2B5EF4-FFF2-40B4-BE49-F238E27FC236}">
                    <a16:creationId xmlns:a16="http://schemas.microsoft.com/office/drawing/2014/main" id="{C7B57135-A1C5-4054-90B3-894C12DE975E}"/>
                  </a:ext>
                </a:extLst>
              </p:cNvPr>
              <p:cNvSpPr>
                <a:spLocks noChangeArrowheads="1"/>
              </p:cNvSpPr>
              <p:nvPr/>
            </p:nvSpPr>
            <p:spPr bwMode="auto">
              <a:xfrm>
                <a:off x="5748"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5" name="Rectangle 355">
                <a:extLst>
                  <a:ext uri="{FF2B5EF4-FFF2-40B4-BE49-F238E27FC236}">
                    <a16:creationId xmlns:a16="http://schemas.microsoft.com/office/drawing/2014/main" id="{95974D32-98B6-4D95-B3BF-226880D0ABED}"/>
                  </a:ext>
                </a:extLst>
              </p:cNvPr>
              <p:cNvSpPr>
                <a:spLocks noChangeArrowheads="1"/>
              </p:cNvSpPr>
              <p:nvPr/>
            </p:nvSpPr>
            <p:spPr bwMode="auto">
              <a:xfrm>
                <a:off x="5748"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6" name="Oval 356">
                <a:extLst>
                  <a:ext uri="{FF2B5EF4-FFF2-40B4-BE49-F238E27FC236}">
                    <a16:creationId xmlns:a16="http://schemas.microsoft.com/office/drawing/2014/main" id="{364F67FA-788C-45BA-A41C-48F97F05FEE2}"/>
                  </a:ext>
                </a:extLst>
              </p:cNvPr>
              <p:cNvSpPr>
                <a:spLocks noChangeArrowheads="1"/>
              </p:cNvSpPr>
              <p:nvPr/>
            </p:nvSpPr>
            <p:spPr bwMode="auto">
              <a:xfrm>
                <a:off x="5748" y="1686"/>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7" name="Rectangle 357">
                <a:extLst>
                  <a:ext uri="{FF2B5EF4-FFF2-40B4-BE49-F238E27FC236}">
                    <a16:creationId xmlns:a16="http://schemas.microsoft.com/office/drawing/2014/main" id="{304D2B82-2AF1-4216-946B-F1E79BFD0E65}"/>
                  </a:ext>
                </a:extLst>
              </p:cNvPr>
              <p:cNvSpPr>
                <a:spLocks noChangeArrowheads="1"/>
              </p:cNvSpPr>
              <p:nvPr/>
            </p:nvSpPr>
            <p:spPr bwMode="auto">
              <a:xfrm>
                <a:off x="5831" y="1686"/>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8" name="Rectangle 358">
                <a:extLst>
                  <a:ext uri="{FF2B5EF4-FFF2-40B4-BE49-F238E27FC236}">
                    <a16:creationId xmlns:a16="http://schemas.microsoft.com/office/drawing/2014/main" id="{722B78A0-F2E3-4EE4-8707-41D1F7801A61}"/>
                  </a:ext>
                </a:extLst>
              </p:cNvPr>
              <p:cNvSpPr>
                <a:spLocks noChangeArrowheads="1"/>
              </p:cNvSpPr>
              <p:nvPr/>
            </p:nvSpPr>
            <p:spPr bwMode="auto">
              <a:xfrm>
                <a:off x="5831" y="1704"/>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89" name="Rectangle 359">
                <a:extLst>
                  <a:ext uri="{FF2B5EF4-FFF2-40B4-BE49-F238E27FC236}">
                    <a16:creationId xmlns:a16="http://schemas.microsoft.com/office/drawing/2014/main" id="{9EB0A191-D10E-4572-9491-D03FEF99AFD8}"/>
                  </a:ext>
                </a:extLst>
              </p:cNvPr>
              <p:cNvSpPr>
                <a:spLocks noChangeArrowheads="1"/>
              </p:cNvSpPr>
              <p:nvPr/>
            </p:nvSpPr>
            <p:spPr bwMode="auto">
              <a:xfrm>
                <a:off x="5827"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0" name="Rectangle 360">
                <a:extLst>
                  <a:ext uri="{FF2B5EF4-FFF2-40B4-BE49-F238E27FC236}">
                    <a16:creationId xmlns:a16="http://schemas.microsoft.com/office/drawing/2014/main" id="{90AC9268-0D71-43C2-8C1F-77D645F5E1F1}"/>
                  </a:ext>
                </a:extLst>
              </p:cNvPr>
              <p:cNvSpPr>
                <a:spLocks noChangeArrowheads="1"/>
              </p:cNvSpPr>
              <p:nvPr/>
            </p:nvSpPr>
            <p:spPr bwMode="auto">
              <a:xfrm>
                <a:off x="5827"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1" name="Rectangle 361">
                <a:extLst>
                  <a:ext uri="{FF2B5EF4-FFF2-40B4-BE49-F238E27FC236}">
                    <a16:creationId xmlns:a16="http://schemas.microsoft.com/office/drawing/2014/main" id="{09EEEA1E-5D4E-413F-ABA0-72FDEFCDBA8B}"/>
                  </a:ext>
                </a:extLst>
              </p:cNvPr>
              <p:cNvSpPr>
                <a:spLocks noChangeArrowheads="1"/>
              </p:cNvSpPr>
              <p:nvPr/>
            </p:nvSpPr>
            <p:spPr bwMode="auto">
              <a:xfrm>
                <a:off x="5827"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2" name="Rectangle 362">
                <a:extLst>
                  <a:ext uri="{FF2B5EF4-FFF2-40B4-BE49-F238E27FC236}">
                    <a16:creationId xmlns:a16="http://schemas.microsoft.com/office/drawing/2014/main" id="{EBCE6D35-5DB7-46DF-ABE2-5277127918F4}"/>
                  </a:ext>
                </a:extLst>
              </p:cNvPr>
              <p:cNvSpPr>
                <a:spLocks noChangeArrowheads="1"/>
              </p:cNvSpPr>
              <p:nvPr/>
            </p:nvSpPr>
            <p:spPr bwMode="auto">
              <a:xfrm>
                <a:off x="5827"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3" name="Oval 363">
                <a:extLst>
                  <a:ext uri="{FF2B5EF4-FFF2-40B4-BE49-F238E27FC236}">
                    <a16:creationId xmlns:a16="http://schemas.microsoft.com/office/drawing/2014/main" id="{4E6E40B3-9F3B-4F9B-97EC-E9E910D82BD0}"/>
                  </a:ext>
                </a:extLst>
              </p:cNvPr>
              <p:cNvSpPr>
                <a:spLocks noChangeArrowheads="1"/>
              </p:cNvSpPr>
              <p:nvPr/>
            </p:nvSpPr>
            <p:spPr bwMode="auto">
              <a:xfrm>
                <a:off x="5827" y="1686"/>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94" name="Rectangle 364">
                <a:extLst>
                  <a:ext uri="{FF2B5EF4-FFF2-40B4-BE49-F238E27FC236}">
                    <a16:creationId xmlns:a16="http://schemas.microsoft.com/office/drawing/2014/main" id="{E570B078-41F9-4BBC-BE6C-915957DDCCCD}"/>
                  </a:ext>
                </a:extLst>
              </p:cNvPr>
              <p:cNvSpPr>
                <a:spLocks noChangeArrowheads="1"/>
              </p:cNvSpPr>
              <p:nvPr/>
            </p:nvSpPr>
            <p:spPr bwMode="auto">
              <a:xfrm>
                <a:off x="5712" y="1858"/>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5" name="Rectangle 365">
                <a:extLst>
                  <a:ext uri="{FF2B5EF4-FFF2-40B4-BE49-F238E27FC236}">
                    <a16:creationId xmlns:a16="http://schemas.microsoft.com/office/drawing/2014/main" id="{059B6909-2328-4B0F-9E89-67077C2055C7}"/>
                  </a:ext>
                </a:extLst>
              </p:cNvPr>
              <p:cNvSpPr>
                <a:spLocks noChangeArrowheads="1"/>
              </p:cNvSpPr>
              <p:nvPr/>
            </p:nvSpPr>
            <p:spPr bwMode="auto">
              <a:xfrm>
                <a:off x="5712" y="187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6" name="Rectangle 366">
                <a:extLst>
                  <a:ext uri="{FF2B5EF4-FFF2-40B4-BE49-F238E27FC236}">
                    <a16:creationId xmlns:a16="http://schemas.microsoft.com/office/drawing/2014/main" id="{670828A2-B98D-4C7D-9086-BA79290311D9}"/>
                  </a:ext>
                </a:extLst>
              </p:cNvPr>
              <p:cNvSpPr>
                <a:spLocks noChangeArrowheads="1"/>
              </p:cNvSpPr>
              <p:nvPr/>
            </p:nvSpPr>
            <p:spPr bwMode="auto">
              <a:xfrm>
                <a:off x="5708"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7" name="Rectangle 367">
                <a:extLst>
                  <a:ext uri="{FF2B5EF4-FFF2-40B4-BE49-F238E27FC236}">
                    <a16:creationId xmlns:a16="http://schemas.microsoft.com/office/drawing/2014/main" id="{929DAD59-3896-4724-B068-53D42032300C}"/>
                  </a:ext>
                </a:extLst>
              </p:cNvPr>
              <p:cNvSpPr>
                <a:spLocks noChangeArrowheads="1"/>
              </p:cNvSpPr>
              <p:nvPr/>
            </p:nvSpPr>
            <p:spPr bwMode="auto">
              <a:xfrm>
                <a:off x="5708"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8" name="Rectangle 368">
                <a:extLst>
                  <a:ext uri="{FF2B5EF4-FFF2-40B4-BE49-F238E27FC236}">
                    <a16:creationId xmlns:a16="http://schemas.microsoft.com/office/drawing/2014/main" id="{8007E94F-D6EC-495F-9E2C-00C95076641A}"/>
                  </a:ext>
                </a:extLst>
              </p:cNvPr>
              <p:cNvSpPr>
                <a:spLocks noChangeArrowheads="1"/>
              </p:cNvSpPr>
              <p:nvPr/>
            </p:nvSpPr>
            <p:spPr bwMode="auto">
              <a:xfrm>
                <a:off x="5708"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99" name="Rectangle 369">
                <a:extLst>
                  <a:ext uri="{FF2B5EF4-FFF2-40B4-BE49-F238E27FC236}">
                    <a16:creationId xmlns:a16="http://schemas.microsoft.com/office/drawing/2014/main" id="{1096B691-C75A-4305-BBD8-9211C1453E30}"/>
                  </a:ext>
                </a:extLst>
              </p:cNvPr>
              <p:cNvSpPr>
                <a:spLocks noChangeArrowheads="1"/>
              </p:cNvSpPr>
              <p:nvPr/>
            </p:nvSpPr>
            <p:spPr bwMode="auto">
              <a:xfrm>
                <a:off x="5708"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0" name="Oval 370">
                <a:extLst>
                  <a:ext uri="{FF2B5EF4-FFF2-40B4-BE49-F238E27FC236}">
                    <a16:creationId xmlns:a16="http://schemas.microsoft.com/office/drawing/2014/main" id="{6D123A10-7A2D-4A38-BAE9-A99019D904A3}"/>
                  </a:ext>
                </a:extLst>
              </p:cNvPr>
              <p:cNvSpPr>
                <a:spLocks noChangeArrowheads="1"/>
              </p:cNvSpPr>
              <p:nvPr/>
            </p:nvSpPr>
            <p:spPr bwMode="auto">
              <a:xfrm>
                <a:off x="5708"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1" name="Rectangle 371">
                <a:extLst>
                  <a:ext uri="{FF2B5EF4-FFF2-40B4-BE49-F238E27FC236}">
                    <a16:creationId xmlns:a16="http://schemas.microsoft.com/office/drawing/2014/main" id="{C7E4558D-484F-4A05-BD64-0837485D1878}"/>
                  </a:ext>
                </a:extLst>
              </p:cNvPr>
              <p:cNvSpPr>
                <a:spLocks noChangeArrowheads="1"/>
              </p:cNvSpPr>
              <p:nvPr/>
            </p:nvSpPr>
            <p:spPr bwMode="auto">
              <a:xfrm>
                <a:off x="5712" y="190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2" name="Rectangle 372">
                <a:extLst>
                  <a:ext uri="{FF2B5EF4-FFF2-40B4-BE49-F238E27FC236}">
                    <a16:creationId xmlns:a16="http://schemas.microsoft.com/office/drawing/2014/main" id="{C710D7CD-F938-45BC-B9EF-24163332E4F4}"/>
                  </a:ext>
                </a:extLst>
              </p:cNvPr>
              <p:cNvSpPr>
                <a:spLocks noChangeArrowheads="1"/>
              </p:cNvSpPr>
              <p:nvPr/>
            </p:nvSpPr>
            <p:spPr bwMode="auto">
              <a:xfrm>
                <a:off x="5712" y="192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3" name="Rectangle 373">
                <a:extLst>
                  <a:ext uri="{FF2B5EF4-FFF2-40B4-BE49-F238E27FC236}">
                    <a16:creationId xmlns:a16="http://schemas.microsoft.com/office/drawing/2014/main" id="{A688FAB8-361D-440F-A5C6-07F666D2D1CF}"/>
                  </a:ext>
                </a:extLst>
              </p:cNvPr>
              <p:cNvSpPr>
                <a:spLocks noChangeArrowheads="1"/>
              </p:cNvSpPr>
              <p:nvPr/>
            </p:nvSpPr>
            <p:spPr bwMode="auto">
              <a:xfrm>
                <a:off x="5708"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4" name="Rectangle 374">
                <a:extLst>
                  <a:ext uri="{FF2B5EF4-FFF2-40B4-BE49-F238E27FC236}">
                    <a16:creationId xmlns:a16="http://schemas.microsoft.com/office/drawing/2014/main" id="{7223C5E7-63DF-4D26-A8CF-89E2EF88D502}"/>
                  </a:ext>
                </a:extLst>
              </p:cNvPr>
              <p:cNvSpPr>
                <a:spLocks noChangeArrowheads="1"/>
              </p:cNvSpPr>
              <p:nvPr/>
            </p:nvSpPr>
            <p:spPr bwMode="auto">
              <a:xfrm>
                <a:off x="5708"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5" name="Rectangle 375">
                <a:extLst>
                  <a:ext uri="{FF2B5EF4-FFF2-40B4-BE49-F238E27FC236}">
                    <a16:creationId xmlns:a16="http://schemas.microsoft.com/office/drawing/2014/main" id="{6834B051-5448-4875-90D8-517B1715462A}"/>
                  </a:ext>
                </a:extLst>
              </p:cNvPr>
              <p:cNvSpPr>
                <a:spLocks noChangeArrowheads="1"/>
              </p:cNvSpPr>
              <p:nvPr/>
            </p:nvSpPr>
            <p:spPr bwMode="auto">
              <a:xfrm>
                <a:off x="5708"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6" name="Rectangle 376">
                <a:extLst>
                  <a:ext uri="{FF2B5EF4-FFF2-40B4-BE49-F238E27FC236}">
                    <a16:creationId xmlns:a16="http://schemas.microsoft.com/office/drawing/2014/main" id="{BA637495-7B5A-4BAC-AC14-12DB853A4AFE}"/>
                  </a:ext>
                </a:extLst>
              </p:cNvPr>
              <p:cNvSpPr>
                <a:spLocks noChangeArrowheads="1"/>
              </p:cNvSpPr>
              <p:nvPr/>
            </p:nvSpPr>
            <p:spPr bwMode="auto">
              <a:xfrm>
                <a:off x="5708"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7" name="Oval 377">
                <a:extLst>
                  <a:ext uri="{FF2B5EF4-FFF2-40B4-BE49-F238E27FC236}">
                    <a16:creationId xmlns:a16="http://schemas.microsoft.com/office/drawing/2014/main" id="{AD710333-05D1-4FB6-BAF8-C3580C0CAD7B}"/>
                  </a:ext>
                </a:extLst>
              </p:cNvPr>
              <p:cNvSpPr>
                <a:spLocks noChangeArrowheads="1"/>
              </p:cNvSpPr>
              <p:nvPr/>
            </p:nvSpPr>
            <p:spPr bwMode="auto">
              <a:xfrm>
                <a:off x="5708" y="190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8" name="Rectangle 378">
                <a:extLst>
                  <a:ext uri="{FF2B5EF4-FFF2-40B4-BE49-F238E27FC236}">
                    <a16:creationId xmlns:a16="http://schemas.microsoft.com/office/drawing/2014/main" id="{52F3F427-D0E5-47D0-AD9C-29BCAD270B0B}"/>
                  </a:ext>
                </a:extLst>
              </p:cNvPr>
              <p:cNvSpPr>
                <a:spLocks noChangeArrowheads="1"/>
              </p:cNvSpPr>
              <p:nvPr/>
            </p:nvSpPr>
            <p:spPr bwMode="auto">
              <a:xfrm>
                <a:off x="5792"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09" name="Rectangle 379">
                <a:extLst>
                  <a:ext uri="{FF2B5EF4-FFF2-40B4-BE49-F238E27FC236}">
                    <a16:creationId xmlns:a16="http://schemas.microsoft.com/office/drawing/2014/main" id="{924B5851-FE78-4E5D-83F7-2A9E60B1AB6B}"/>
                  </a:ext>
                </a:extLst>
              </p:cNvPr>
              <p:cNvSpPr>
                <a:spLocks noChangeArrowheads="1"/>
              </p:cNvSpPr>
              <p:nvPr/>
            </p:nvSpPr>
            <p:spPr bwMode="auto">
              <a:xfrm>
                <a:off x="5792"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0" name="Rectangle 380">
                <a:extLst>
                  <a:ext uri="{FF2B5EF4-FFF2-40B4-BE49-F238E27FC236}">
                    <a16:creationId xmlns:a16="http://schemas.microsoft.com/office/drawing/2014/main" id="{83FA6314-83BD-4D34-99E8-04BC3544C079}"/>
                  </a:ext>
                </a:extLst>
              </p:cNvPr>
              <p:cNvSpPr>
                <a:spLocks noChangeArrowheads="1"/>
              </p:cNvSpPr>
              <p:nvPr/>
            </p:nvSpPr>
            <p:spPr bwMode="auto">
              <a:xfrm>
                <a:off x="578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1" name="Rectangle 381">
                <a:extLst>
                  <a:ext uri="{FF2B5EF4-FFF2-40B4-BE49-F238E27FC236}">
                    <a16:creationId xmlns:a16="http://schemas.microsoft.com/office/drawing/2014/main" id="{C1EB06D9-A662-4C52-A268-62F7DD66DC6F}"/>
                  </a:ext>
                </a:extLst>
              </p:cNvPr>
              <p:cNvSpPr>
                <a:spLocks noChangeArrowheads="1"/>
              </p:cNvSpPr>
              <p:nvPr/>
            </p:nvSpPr>
            <p:spPr bwMode="auto">
              <a:xfrm>
                <a:off x="578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2" name="Rectangle 382">
                <a:extLst>
                  <a:ext uri="{FF2B5EF4-FFF2-40B4-BE49-F238E27FC236}">
                    <a16:creationId xmlns:a16="http://schemas.microsoft.com/office/drawing/2014/main" id="{6A758C06-0EC0-4E8F-9D5A-723254C767CD}"/>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3" name="Rectangle 383">
                <a:extLst>
                  <a:ext uri="{FF2B5EF4-FFF2-40B4-BE49-F238E27FC236}">
                    <a16:creationId xmlns:a16="http://schemas.microsoft.com/office/drawing/2014/main" id="{C275FAA0-938A-4391-A573-0F86CA8A6992}"/>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4" name="Oval 384">
                <a:extLst>
                  <a:ext uri="{FF2B5EF4-FFF2-40B4-BE49-F238E27FC236}">
                    <a16:creationId xmlns:a16="http://schemas.microsoft.com/office/drawing/2014/main" id="{A242611D-3DF1-428B-909D-68603DA3DB3F}"/>
                  </a:ext>
                </a:extLst>
              </p:cNvPr>
              <p:cNvSpPr>
                <a:spLocks noChangeArrowheads="1"/>
              </p:cNvSpPr>
              <p:nvPr/>
            </p:nvSpPr>
            <p:spPr bwMode="auto">
              <a:xfrm>
                <a:off x="578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5" name="Rectangle 385">
                <a:extLst>
                  <a:ext uri="{FF2B5EF4-FFF2-40B4-BE49-F238E27FC236}">
                    <a16:creationId xmlns:a16="http://schemas.microsoft.com/office/drawing/2014/main" id="{8E82270B-58B4-4440-B9F5-EA53FAF96E30}"/>
                  </a:ext>
                </a:extLst>
              </p:cNvPr>
              <p:cNvSpPr>
                <a:spLocks noChangeArrowheads="1"/>
              </p:cNvSpPr>
              <p:nvPr/>
            </p:nvSpPr>
            <p:spPr bwMode="auto">
              <a:xfrm>
                <a:off x="5792"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6" name="Rectangle 386">
                <a:extLst>
                  <a:ext uri="{FF2B5EF4-FFF2-40B4-BE49-F238E27FC236}">
                    <a16:creationId xmlns:a16="http://schemas.microsoft.com/office/drawing/2014/main" id="{5B832ABE-9D20-414B-A071-0804C210C3BB}"/>
                  </a:ext>
                </a:extLst>
              </p:cNvPr>
              <p:cNvSpPr>
                <a:spLocks noChangeArrowheads="1"/>
              </p:cNvSpPr>
              <p:nvPr/>
            </p:nvSpPr>
            <p:spPr bwMode="auto">
              <a:xfrm>
                <a:off x="5792"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7" name="Rectangle 387">
                <a:extLst>
                  <a:ext uri="{FF2B5EF4-FFF2-40B4-BE49-F238E27FC236}">
                    <a16:creationId xmlns:a16="http://schemas.microsoft.com/office/drawing/2014/main" id="{1ECEF49B-F8C9-4B01-ABB4-C2E7A1D5944D}"/>
                  </a:ext>
                </a:extLst>
              </p:cNvPr>
              <p:cNvSpPr>
                <a:spLocks noChangeArrowheads="1"/>
              </p:cNvSpPr>
              <p:nvPr/>
            </p:nvSpPr>
            <p:spPr bwMode="auto">
              <a:xfrm>
                <a:off x="578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8" name="Rectangle 388">
                <a:extLst>
                  <a:ext uri="{FF2B5EF4-FFF2-40B4-BE49-F238E27FC236}">
                    <a16:creationId xmlns:a16="http://schemas.microsoft.com/office/drawing/2014/main" id="{5B6FECAF-69B1-4E8C-AD51-A3929A39F9C4}"/>
                  </a:ext>
                </a:extLst>
              </p:cNvPr>
              <p:cNvSpPr>
                <a:spLocks noChangeArrowheads="1"/>
              </p:cNvSpPr>
              <p:nvPr/>
            </p:nvSpPr>
            <p:spPr bwMode="auto">
              <a:xfrm>
                <a:off x="578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19" name="Rectangle 389">
                <a:extLst>
                  <a:ext uri="{FF2B5EF4-FFF2-40B4-BE49-F238E27FC236}">
                    <a16:creationId xmlns:a16="http://schemas.microsoft.com/office/drawing/2014/main" id="{27EC16D6-849D-4549-BE6F-87AF480439BB}"/>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0" name="Rectangle 390">
                <a:extLst>
                  <a:ext uri="{FF2B5EF4-FFF2-40B4-BE49-F238E27FC236}">
                    <a16:creationId xmlns:a16="http://schemas.microsoft.com/office/drawing/2014/main" id="{F0240A12-764E-4AD1-870D-29AFD66BF320}"/>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1" name="Oval 391">
                <a:extLst>
                  <a:ext uri="{FF2B5EF4-FFF2-40B4-BE49-F238E27FC236}">
                    <a16:creationId xmlns:a16="http://schemas.microsoft.com/office/drawing/2014/main" id="{66984824-B85C-4D10-9D78-2616B8D9B639}"/>
                  </a:ext>
                </a:extLst>
              </p:cNvPr>
              <p:cNvSpPr>
                <a:spLocks noChangeArrowheads="1"/>
              </p:cNvSpPr>
              <p:nvPr/>
            </p:nvSpPr>
            <p:spPr bwMode="auto">
              <a:xfrm>
                <a:off x="578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2" name="Rectangle 392">
                <a:extLst>
                  <a:ext uri="{FF2B5EF4-FFF2-40B4-BE49-F238E27FC236}">
                    <a16:creationId xmlns:a16="http://schemas.microsoft.com/office/drawing/2014/main" id="{854C9812-6046-45F6-A876-FE4EFFFD7B77}"/>
                  </a:ext>
                </a:extLst>
              </p:cNvPr>
              <p:cNvSpPr>
                <a:spLocks noChangeArrowheads="1"/>
              </p:cNvSpPr>
              <p:nvPr/>
            </p:nvSpPr>
            <p:spPr bwMode="auto">
              <a:xfrm>
                <a:off x="6118"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3" name="Rectangle 393">
                <a:extLst>
                  <a:ext uri="{FF2B5EF4-FFF2-40B4-BE49-F238E27FC236}">
                    <a16:creationId xmlns:a16="http://schemas.microsoft.com/office/drawing/2014/main" id="{15D0F395-9C9F-4928-AA57-4C9ECF84A6CB}"/>
                  </a:ext>
                </a:extLst>
              </p:cNvPr>
              <p:cNvSpPr>
                <a:spLocks noChangeArrowheads="1"/>
              </p:cNvSpPr>
              <p:nvPr/>
            </p:nvSpPr>
            <p:spPr bwMode="auto">
              <a:xfrm>
                <a:off x="6118"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4" name="Rectangle 394">
                <a:extLst>
                  <a:ext uri="{FF2B5EF4-FFF2-40B4-BE49-F238E27FC236}">
                    <a16:creationId xmlns:a16="http://schemas.microsoft.com/office/drawing/2014/main" id="{718CEE9B-93C5-40B3-95A0-1F1EC6B490A6}"/>
                  </a:ext>
                </a:extLst>
              </p:cNvPr>
              <p:cNvSpPr>
                <a:spLocks noChangeArrowheads="1"/>
              </p:cNvSpPr>
              <p:nvPr/>
            </p:nvSpPr>
            <p:spPr bwMode="auto">
              <a:xfrm>
                <a:off x="6113"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5" name="Rectangle 395">
                <a:extLst>
                  <a:ext uri="{FF2B5EF4-FFF2-40B4-BE49-F238E27FC236}">
                    <a16:creationId xmlns:a16="http://schemas.microsoft.com/office/drawing/2014/main" id="{6437607A-FA1C-4596-AB2A-3DF06226A9F9}"/>
                  </a:ext>
                </a:extLst>
              </p:cNvPr>
              <p:cNvSpPr>
                <a:spLocks noChangeArrowheads="1"/>
              </p:cNvSpPr>
              <p:nvPr/>
            </p:nvSpPr>
            <p:spPr bwMode="auto">
              <a:xfrm>
                <a:off x="6113"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6" name="Rectangle 396">
                <a:extLst>
                  <a:ext uri="{FF2B5EF4-FFF2-40B4-BE49-F238E27FC236}">
                    <a16:creationId xmlns:a16="http://schemas.microsoft.com/office/drawing/2014/main" id="{4CEA6ED8-66DC-4551-B458-C8E15E6A458C}"/>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7" name="Rectangle 397">
                <a:extLst>
                  <a:ext uri="{FF2B5EF4-FFF2-40B4-BE49-F238E27FC236}">
                    <a16:creationId xmlns:a16="http://schemas.microsoft.com/office/drawing/2014/main" id="{8151F278-909E-447A-85AA-F6EF5B3D1D9E}"/>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28" name="Oval 398">
                <a:extLst>
                  <a:ext uri="{FF2B5EF4-FFF2-40B4-BE49-F238E27FC236}">
                    <a16:creationId xmlns:a16="http://schemas.microsoft.com/office/drawing/2014/main" id="{28DCA403-9237-4E7E-9C40-A2498401DFF7}"/>
                  </a:ext>
                </a:extLst>
              </p:cNvPr>
              <p:cNvSpPr>
                <a:spLocks noChangeArrowheads="1"/>
              </p:cNvSpPr>
              <p:nvPr/>
            </p:nvSpPr>
            <p:spPr bwMode="auto">
              <a:xfrm>
                <a:off x="6113"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9" name="Rectangle 399">
                <a:extLst>
                  <a:ext uri="{FF2B5EF4-FFF2-40B4-BE49-F238E27FC236}">
                    <a16:creationId xmlns:a16="http://schemas.microsoft.com/office/drawing/2014/main" id="{1492C777-478D-4FA3-B5B4-126FA8414882}"/>
                  </a:ext>
                </a:extLst>
              </p:cNvPr>
              <p:cNvSpPr>
                <a:spLocks noChangeArrowheads="1"/>
              </p:cNvSpPr>
              <p:nvPr/>
            </p:nvSpPr>
            <p:spPr bwMode="auto">
              <a:xfrm>
                <a:off x="6118"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0" name="Rectangle 400">
                <a:extLst>
                  <a:ext uri="{FF2B5EF4-FFF2-40B4-BE49-F238E27FC236}">
                    <a16:creationId xmlns:a16="http://schemas.microsoft.com/office/drawing/2014/main" id="{1573E67F-89C4-404C-B60C-8381649F83F2}"/>
                  </a:ext>
                </a:extLst>
              </p:cNvPr>
              <p:cNvSpPr>
                <a:spLocks noChangeArrowheads="1"/>
              </p:cNvSpPr>
              <p:nvPr/>
            </p:nvSpPr>
            <p:spPr bwMode="auto">
              <a:xfrm>
                <a:off x="6118"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1" name="Rectangle 401">
                <a:extLst>
                  <a:ext uri="{FF2B5EF4-FFF2-40B4-BE49-F238E27FC236}">
                    <a16:creationId xmlns:a16="http://schemas.microsoft.com/office/drawing/2014/main" id="{E2685559-32F0-4EE6-ADB9-0B80DDB26C2B}"/>
                  </a:ext>
                </a:extLst>
              </p:cNvPr>
              <p:cNvSpPr>
                <a:spLocks noChangeArrowheads="1"/>
              </p:cNvSpPr>
              <p:nvPr/>
            </p:nvSpPr>
            <p:spPr bwMode="auto">
              <a:xfrm>
                <a:off x="6113"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2" name="Rectangle 402">
                <a:extLst>
                  <a:ext uri="{FF2B5EF4-FFF2-40B4-BE49-F238E27FC236}">
                    <a16:creationId xmlns:a16="http://schemas.microsoft.com/office/drawing/2014/main" id="{F2FFDDFF-7119-4E0F-81C6-DCBD873A9F30}"/>
                  </a:ext>
                </a:extLst>
              </p:cNvPr>
              <p:cNvSpPr>
                <a:spLocks noChangeArrowheads="1"/>
              </p:cNvSpPr>
              <p:nvPr/>
            </p:nvSpPr>
            <p:spPr bwMode="auto">
              <a:xfrm>
                <a:off x="6113"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3" name="Rectangle 403">
                <a:extLst>
                  <a:ext uri="{FF2B5EF4-FFF2-40B4-BE49-F238E27FC236}">
                    <a16:creationId xmlns:a16="http://schemas.microsoft.com/office/drawing/2014/main" id="{D2F86DDD-FED2-4095-B74B-E7B676E5C8F1}"/>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4" name="Rectangle 404">
                <a:extLst>
                  <a:ext uri="{FF2B5EF4-FFF2-40B4-BE49-F238E27FC236}">
                    <a16:creationId xmlns:a16="http://schemas.microsoft.com/office/drawing/2014/main" id="{C4C5BFCE-B315-48D4-BBB7-4606D535267C}"/>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35" name="Oval 405">
                <a:extLst>
                  <a:ext uri="{FF2B5EF4-FFF2-40B4-BE49-F238E27FC236}">
                    <a16:creationId xmlns:a16="http://schemas.microsoft.com/office/drawing/2014/main" id="{E93B747D-0245-4098-9373-6A9004163DF8}"/>
                  </a:ext>
                </a:extLst>
              </p:cNvPr>
              <p:cNvSpPr>
                <a:spLocks noChangeArrowheads="1"/>
              </p:cNvSpPr>
              <p:nvPr/>
            </p:nvSpPr>
            <p:spPr bwMode="auto">
              <a:xfrm>
                <a:off x="6113"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450" name="Group 607">
              <a:extLst>
                <a:ext uri="{FF2B5EF4-FFF2-40B4-BE49-F238E27FC236}">
                  <a16:creationId xmlns:a16="http://schemas.microsoft.com/office/drawing/2014/main" id="{E0825366-1E3A-4BD3-B3A6-DD58F2617AD1}"/>
                </a:ext>
              </a:extLst>
            </p:cNvPr>
            <p:cNvGrpSpPr>
              <a:grpSpLocks/>
            </p:cNvGrpSpPr>
            <p:nvPr/>
          </p:nvGrpSpPr>
          <p:grpSpPr bwMode="auto">
            <a:xfrm>
              <a:off x="5787" y="1858"/>
              <a:ext cx="838" cy="331"/>
              <a:chOff x="5787" y="1858"/>
              <a:chExt cx="838" cy="331"/>
            </a:xfrm>
          </p:grpSpPr>
          <p:sp>
            <p:nvSpPr>
              <p:cNvPr id="4536" name="Rectangle 407">
                <a:extLst>
                  <a:ext uri="{FF2B5EF4-FFF2-40B4-BE49-F238E27FC236}">
                    <a16:creationId xmlns:a16="http://schemas.microsoft.com/office/drawing/2014/main" id="{C66594B8-36F3-4226-806B-8EC53F918959}"/>
                  </a:ext>
                </a:extLst>
              </p:cNvPr>
              <p:cNvSpPr>
                <a:spLocks noChangeArrowheads="1"/>
              </p:cNvSpPr>
              <p:nvPr/>
            </p:nvSpPr>
            <p:spPr bwMode="auto">
              <a:xfrm>
                <a:off x="6118" y="216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7" name="Rectangle 408">
                <a:extLst>
                  <a:ext uri="{FF2B5EF4-FFF2-40B4-BE49-F238E27FC236}">
                    <a16:creationId xmlns:a16="http://schemas.microsoft.com/office/drawing/2014/main" id="{FD0B1DF3-DD8C-439A-8FF1-0B9BF117422B}"/>
                  </a:ext>
                </a:extLst>
              </p:cNvPr>
              <p:cNvSpPr>
                <a:spLocks noChangeArrowheads="1"/>
              </p:cNvSpPr>
              <p:nvPr/>
            </p:nvSpPr>
            <p:spPr bwMode="auto">
              <a:xfrm>
                <a:off x="6118" y="218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8" name="Rectangle 409">
                <a:extLst>
                  <a:ext uri="{FF2B5EF4-FFF2-40B4-BE49-F238E27FC236}">
                    <a16:creationId xmlns:a16="http://schemas.microsoft.com/office/drawing/2014/main" id="{FD9ED0F1-2D6F-46E5-B4DB-C8E9C79713CE}"/>
                  </a:ext>
                </a:extLst>
              </p:cNvPr>
              <p:cNvSpPr>
                <a:spLocks noChangeArrowheads="1"/>
              </p:cNvSpPr>
              <p:nvPr/>
            </p:nvSpPr>
            <p:spPr bwMode="auto">
              <a:xfrm>
                <a:off x="6113" y="217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9" name="Rectangle 410">
                <a:extLst>
                  <a:ext uri="{FF2B5EF4-FFF2-40B4-BE49-F238E27FC236}">
                    <a16:creationId xmlns:a16="http://schemas.microsoft.com/office/drawing/2014/main" id="{40EFDE81-9349-4C9E-A759-4D538BD6283D}"/>
                  </a:ext>
                </a:extLst>
              </p:cNvPr>
              <p:cNvSpPr>
                <a:spLocks noChangeArrowheads="1"/>
              </p:cNvSpPr>
              <p:nvPr/>
            </p:nvSpPr>
            <p:spPr bwMode="auto">
              <a:xfrm>
                <a:off x="6113" y="218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0" name="Rectangle 411">
                <a:extLst>
                  <a:ext uri="{FF2B5EF4-FFF2-40B4-BE49-F238E27FC236}">
                    <a16:creationId xmlns:a16="http://schemas.microsoft.com/office/drawing/2014/main" id="{9291520B-90ED-43B5-A3D8-15225DD0F02C}"/>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1" name="Rectangle 412">
                <a:extLst>
                  <a:ext uri="{FF2B5EF4-FFF2-40B4-BE49-F238E27FC236}">
                    <a16:creationId xmlns:a16="http://schemas.microsoft.com/office/drawing/2014/main" id="{F26011A4-5510-44F5-A38E-A8710810DF58}"/>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2" name="Oval 413">
                <a:extLst>
                  <a:ext uri="{FF2B5EF4-FFF2-40B4-BE49-F238E27FC236}">
                    <a16:creationId xmlns:a16="http://schemas.microsoft.com/office/drawing/2014/main" id="{5D4C9A33-7806-4D77-A47B-7C0F447CA13C}"/>
                  </a:ext>
                </a:extLst>
              </p:cNvPr>
              <p:cNvSpPr>
                <a:spLocks noChangeArrowheads="1"/>
              </p:cNvSpPr>
              <p:nvPr/>
            </p:nvSpPr>
            <p:spPr bwMode="auto">
              <a:xfrm>
                <a:off x="6113" y="216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43" name="Rectangle 414">
                <a:extLst>
                  <a:ext uri="{FF2B5EF4-FFF2-40B4-BE49-F238E27FC236}">
                    <a16:creationId xmlns:a16="http://schemas.microsoft.com/office/drawing/2014/main" id="{DF2B717E-DA83-4BB9-A277-F12807AE73CB}"/>
                  </a:ext>
                </a:extLst>
              </p:cNvPr>
              <p:cNvSpPr>
                <a:spLocks noChangeArrowheads="1"/>
              </p:cNvSpPr>
              <p:nvPr/>
            </p:nvSpPr>
            <p:spPr bwMode="auto">
              <a:xfrm>
                <a:off x="6321"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4" name="Rectangle 415">
                <a:extLst>
                  <a:ext uri="{FF2B5EF4-FFF2-40B4-BE49-F238E27FC236}">
                    <a16:creationId xmlns:a16="http://schemas.microsoft.com/office/drawing/2014/main" id="{F0F05996-D4C0-4952-9CA5-2B00D3C3B9A5}"/>
                  </a:ext>
                </a:extLst>
              </p:cNvPr>
              <p:cNvSpPr>
                <a:spLocks noChangeArrowheads="1"/>
              </p:cNvSpPr>
              <p:nvPr/>
            </p:nvSpPr>
            <p:spPr bwMode="auto">
              <a:xfrm>
                <a:off x="6321"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5" name="Rectangle 416">
                <a:extLst>
                  <a:ext uri="{FF2B5EF4-FFF2-40B4-BE49-F238E27FC236}">
                    <a16:creationId xmlns:a16="http://schemas.microsoft.com/office/drawing/2014/main" id="{65A5CA12-918B-4C32-B18B-0C852A50FF55}"/>
                  </a:ext>
                </a:extLst>
              </p:cNvPr>
              <p:cNvSpPr>
                <a:spLocks noChangeArrowheads="1"/>
              </p:cNvSpPr>
              <p:nvPr/>
            </p:nvSpPr>
            <p:spPr bwMode="auto">
              <a:xfrm>
                <a:off x="6316"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6" name="Rectangle 417">
                <a:extLst>
                  <a:ext uri="{FF2B5EF4-FFF2-40B4-BE49-F238E27FC236}">
                    <a16:creationId xmlns:a16="http://schemas.microsoft.com/office/drawing/2014/main" id="{805C2567-1478-44E5-8B47-C053E90E8BA8}"/>
                  </a:ext>
                </a:extLst>
              </p:cNvPr>
              <p:cNvSpPr>
                <a:spLocks noChangeArrowheads="1"/>
              </p:cNvSpPr>
              <p:nvPr/>
            </p:nvSpPr>
            <p:spPr bwMode="auto">
              <a:xfrm>
                <a:off x="6316"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7" name="Rectangle 418">
                <a:extLst>
                  <a:ext uri="{FF2B5EF4-FFF2-40B4-BE49-F238E27FC236}">
                    <a16:creationId xmlns:a16="http://schemas.microsoft.com/office/drawing/2014/main" id="{3D3C7D45-F15C-4413-8E1F-002AA25024CD}"/>
                  </a:ext>
                </a:extLst>
              </p:cNvPr>
              <p:cNvSpPr>
                <a:spLocks noChangeArrowheads="1"/>
              </p:cNvSpPr>
              <p:nvPr/>
            </p:nvSpPr>
            <p:spPr bwMode="auto">
              <a:xfrm>
                <a:off x="6316"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8" name="Rectangle 419">
                <a:extLst>
                  <a:ext uri="{FF2B5EF4-FFF2-40B4-BE49-F238E27FC236}">
                    <a16:creationId xmlns:a16="http://schemas.microsoft.com/office/drawing/2014/main" id="{C329C2EA-551A-4E88-8A44-4105520A4EB8}"/>
                  </a:ext>
                </a:extLst>
              </p:cNvPr>
              <p:cNvSpPr>
                <a:spLocks noChangeArrowheads="1"/>
              </p:cNvSpPr>
              <p:nvPr/>
            </p:nvSpPr>
            <p:spPr bwMode="auto">
              <a:xfrm>
                <a:off x="6316"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49" name="Oval 420">
                <a:extLst>
                  <a:ext uri="{FF2B5EF4-FFF2-40B4-BE49-F238E27FC236}">
                    <a16:creationId xmlns:a16="http://schemas.microsoft.com/office/drawing/2014/main" id="{29EA5BB2-F8E1-4B1F-BFC1-EC073BCBE407}"/>
                  </a:ext>
                </a:extLst>
              </p:cNvPr>
              <p:cNvSpPr>
                <a:spLocks noChangeArrowheads="1"/>
              </p:cNvSpPr>
              <p:nvPr/>
            </p:nvSpPr>
            <p:spPr bwMode="auto">
              <a:xfrm>
                <a:off x="6316"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0" name="Rectangle 421">
                <a:extLst>
                  <a:ext uri="{FF2B5EF4-FFF2-40B4-BE49-F238E27FC236}">
                    <a16:creationId xmlns:a16="http://schemas.microsoft.com/office/drawing/2014/main" id="{26843631-ED05-4B03-9D85-91C78260E20B}"/>
                  </a:ext>
                </a:extLst>
              </p:cNvPr>
              <p:cNvSpPr>
                <a:spLocks noChangeArrowheads="1"/>
              </p:cNvSpPr>
              <p:nvPr/>
            </p:nvSpPr>
            <p:spPr bwMode="auto">
              <a:xfrm>
                <a:off x="6321"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1" name="Rectangle 422">
                <a:extLst>
                  <a:ext uri="{FF2B5EF4-FFF2-40B4-BE49-F238E27FC236}">
                    <a16:creationId xmlns:a16="http://schemas.microsoft.com/office/drawing/2014/main" id="{227987B9-1C7D-4973-9A17-C546E8D829BF}"/>
                  </a:ext>
                </a:extLst>
              </p:cNvPr>
              <p:cNvSpPr>
                <a:spLocks noChangeArrowheads="1"/>
              </p:cNvSpPr>
              <p:nvPr/>
            </p:nvSpPr>
            <p:spPr bwMode="auto">
              <a:xfrm>
                <a:off x="6321"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2" name="Rectangle 423">
                <a:extLst>
                  <a:ext uri="{FF2B5EF4-FFF2-40B4-BE49-F238E27FC236}">
                    <a16:creationId xmlns:a16="http://schemas.microsoft.com/office/drawing/2014/main" id="{4107A84C-67E9-465A-A209-06E878F0E4D2}"/>
                  </a:ext>
                </a:extLst>
              </p:cNvPr>
              <p:cNvSpPr>
                <a:spLocks noChangeArrowheads="1"/>
              </p:cNvSpPr>
              <p:nvPr/>
            </p:nvSpPr>
            <p:spPr bwMode="auto">
              <a:xfrm>
                <a:off x="6316"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3" name="Rectangle 424">
                <a:extLst>
                  <a:ext uri="{FF2B5EF4-FFF2-40B4-BE49-F238E27FC236}">
                    <a16:creationId xmlns:a16="http://schemas.microsoft.com/office/drawing/2014/main" id="{8CD72C92-7723-49FF-A5B8-701E15E8F771}"/>
                  </a:ext>
                </a:extLst>
              </p:cNvPr>
              <p:cNvSpPr>
                <a:spLocks noChangeArrowheads="1"/>
              </p:cNvSpPr>
              <p:nvPr/>
            </p:nvSpPr>
            <p:spPr bwMode="auto">
              <a:xfrm>
                <a:off x="6316"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4" name="Rectangle 425">
                <a:extLst>
                  <a:ext uri="{FF2B5EF4-FFF2-40B4-BE49-F238E27FC236}">
                    <a16:creationId xmlns:a16="http://schemas.microsoft.com/office/drawing/2014/main" id="{703EA48C-DFF9-4A64-84C2-BD273B22CA2D}"/>
                  </a:ext>
                </a:extLst>
              </p:cNvPr>
              <p:cNvSpPr>
                <a:spLocks noChangeArrowheads="1"/>
              </p:cNvSpPr>
              <p:nvPr/>
            </p:nvSpPr>
            <p:spPr bwMode="auto">
              <a:xfrm>
                <a:off x="631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5" name="Rectangle 426">
                <a:extLst>
                  <a:ext uri="{FF2B5EF4-FFF2-40B4-BE49-F238E27FC236}">
                    <a16:creationId xmlns:a16="http://schemas.microsoft.com/office/drawing/2014/main" id="{DAB6462A-9537-4519-B60C-EE1F1C36098D}"/>
                  </a:ext>
                </a:extLst>
              </p:cNvPr>
              <p:cNvSpPr>
                <a:spLocks noChangeArrowheads="1"/>
              </p:cNvSpPr>
              <p:nvPr/>
            </p:nvSpPr>
            <p:spPr bwMode="auto">
              <a:xfrm>
                <a:off x="631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6" name="Oval 427">
                <a:extLst>
                  <a:ext uri="{FF2B5EF4-FFF2-40B4-BE49-F238E27FC236}">
                    <a16:creationId xmlns:a16="http://schemas.microsoft.com/office/drawing/2014/main" id="{F719E420-DFE6-4040-B74E-ADFEFA73F491}"/>
                  </a:ext>
                </a:extLst>
              </p:cNvPr>
              <p:cNvSpPr>
                <a:spLocks noChangeArrowheads="1"/>
              </p:cNvSpPr>
              <p:nvPr/>
            </p:nvSpPr>
            <p:spPr bwMode="auto">
              <a:xfrm>
                <a:off x="6316" y="203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57" name="Rectangle 428">
                <a:extLst>
                  <a:ext uri="{FF2B5EF4-FFF2-40B4-BE49-F238E27FC236}">
                    <a16:creationId xmlns:a16="http://schemas.microsoft.com/office/drawing/2014/main" id="{D5851E60-A928-4E5C-A515-FD111B37076C}"/>
                  </a:ext>
                </a:extLst>
              </p:cNvPr>
              <p:cNvSpPr>
                <a:spLocks noChangeArrowheads="1"/>
              </p:cNvSpPr>
              <p:nvPr/>
            </p:nvSpPr>
            <p:spPr bwMode="auto">
              <a:xfrm>
                <a:off x="5792"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8" name="Rectangle 429">
                <a:extLst>
                  <a:ext uri="{FF2B5EF4-FFF2-40B4-BE49-F238E27FC236}">
                    <a16:creationId xmlns:a16="http://schemas.microsoft.com/office/drawing/2014/main" id="{5B76A060-E81E-4E48-9544-FB945E11C14B}"/>
                  </a:ext>
                </a:extLst>
              </p:cNvPr>
              <p:cNvSpPr>
                <a:spLocks noChangeArrowheads="1"/>
              </p:cNvSpPr>
              <p:nvPr/>
            </p:nvSpPr>
            <p:spPr bwMode="auto">
              <a:xfrm>
                <a:off x="5792"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59" name="Rectangle 430">
                <a:extLst>
                  <a:ext uri="{FF2B5EF4-FFF2-40B4-BE49-F238E27FC236}">
                    <a16:creationId xmlns:a16="http://schemas.microsoft.com/office/drawing/2014/main" id="{44D5E877-8D74-444A-A881-DBBF2A0D38BE}"/>
                  </a:ext>
                </a:extLst>
              </p:cNvPr>
              <p:cNvSpPr>
                <a:spLocks noChangeArrowheads="1"/>
              </p:cNvSpPr>
              <p:nvPr/>
            </p:nvSpPr>
            <p:spPr bwMode="auto">
              <a:xfrm>
                <a:off x="578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0" name="Rectangle 431">
                <a:extLst>
                  <a:ext uri="{FF2B5EF4-FFF2-40B4-BE49-F238E27FC236}">
                    <a16:creationId xmlns:a16="http://schemas.microsoft.com/office/drawing/2014/main" id="{CEB88542-12D7-4375-94F5-EA69343D7A99}"/>
                  </a:ext>
                </a:extLst>
              </p:cNvPr>
              <p:cNvSpPr>
                <a:spLocks noChangeArrowheads="1"/>
              </p:cNvSpPr>
              <p:nvPr/>
            </p:nvSpPr>
            <p:spPr bwMode="auto">
              <a:xfrm>
                <a:off x="578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1" name="Rectangle 432">
                <a:extLst>
                  <a:ext uri="{FF2B5EF4-FFF2-40B4-BE49-F238E27FC236}">
                    <a16:creationId xmlns:a16="http://schemas.microsoft.com/office/drawing/2014/main" id="{96DE4344-7924-4101-BE28-19AA6E7DE3DB}"/>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2" name="Rectangle 433">
                <a:extLst>
                  <a:ext uri="{FF2B5EF4-FFF2-40B4-BE49-F238E27FC236}">
                    <a16:creationId xmlns:a16="http://schemas.microsoft.com/office/drawing/2014/main" id="{AAE42A42-0B13-4F63-B500-0F5EEE241D2A}"/>
                  </a:ext>
                </a:extLst>
              </p:cNvPr>
              <p:cNvSpPr>
                <a:spLocks noChangeArrowheads="1"/>
              </p:cNvSpPr>
              <p:nvPr/>
            </p:nvSpPr>
            <p:spPr bwMode="auto">
              <a:xfrm>
                <a:off x="578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3" name="Oval 434">
                <a:extLst>
                  <a:ext uri="{FF2B5EF4-FFF2-40B4-BE49-F238E27FC236}">
                    <a16:creationId xmlns:a16="http://schemas.microsoft.com/office/drawing/2014/main" id="{D3B4C49E-4667-48A8-8C82-531A240E9FA5}"/>
                  </a:ext>
                </a:extLst>
              </p:cNvPr>
              <p:cNvSpPr>
                <a:spLocks noChangeArrowheads="1"/>
              </p:cNvSpPr>
              <p:nvPr/>
            </p:nvSpPr>
            <p:spPr bwMode="auto">
              <a:xfrm>
                <a:off x="578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64" name="Rectangle 435">
                <a:extLst>
                  <a:ext uri="{FF2B5EF4-FFF2-40B4-BE49-F238E27FC236}">
                    <a16:creationId xmlns:a16="http://schemas.microsoft.com/office/drawing/2014/main" id="{04A55F49-1494-4BCA-AF44-2C188E57D6B9}"/>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5" name="Rectangle 436">
                <a:extLst>
                  <a:ext uri="{FF2B5EF4-FFF2-40B4-BE49-F238E27FC236}">
                    <a16:creationId xmlns:a16="http://schemas.microsoft.com/office/drawing/2014/main" id="{2F7D8130-BA1A-4619-9C7D-1FA415431682}"/>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6" name="Rectangle 437">
                <a:extLst>
                  <a:ext uri="{FF2B5EF4-FFF2-40B4-BE49-F238E27FC236}">
                    <a16:creationId xmlns:a16="http://schemas.microsoft.com/office/drawing/2014/main" id="{40AD4BAB-58B5-4659-80D2-2E8B9BC3288F}"/>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7" name="Rectangle 438">
                <a:extLst>
                  <a:ext uri="{FF2B5EF4-FFF2-40B4-BE49-F238E27FC236}">
                    <a16:creationId xmlns:a16="http://schemas.microsoft.com/office/drawing/2014/main" id="{37FBEC62-0A7F-4DA3-9B03-49EBDD3ECA85}"/>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8" name="Rectangle 439">
                <a:extLst>
                  <a:ext uri="{FF2B5EF4-FFF2-40B4-BE49-F238E27FC236}">
                    <a16:creationId xmlns:a16="http://schemas.microsoft.com/office/drawing/2014/main" id="{92C30AB0-EDAA-4DF2-AEED-C0DFD937E04E}"/>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69" name="Rectangle 440">
                <a:extLst>
                  <a:ext uri="{FF2B5EF4-FFF2-40B4-BE49-F238E27FC236}">
                    <a16:creationId xmlns:a16="http://schemas.microsoft.com/office/drawing/2014/main" id="{C445879D-9C76-4BE5-AC3B-41D5B87BE99B}"/>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0" name="Oval 441">
                <a:extLst>
                  <a:ext uri="{FF2B5EF4-FFF2-40B4-BE49-F238E27FC236}">
                    <a16:creationId xmlns:a16="http://schemas.microsoft.com/office/drawing/2014/main" id="{A063EF9F-0984-4719-8E70-644B78E48E6E}"/>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1" name="Rectangle 442">
                <a:extLst>
                  <a:ext uri="{FF2B5EF4-FFF2-40B4-BE49-F238E27FC236}">
                    <a16:creationId xmlns:a16="http://schemas.microsoft.com/office/drawing/2014/main" id="{DA9D2EF3-2A9C-4D1D-8B57-BE19DCBB6311}"/>
                  </a:ext>
                </a:extLst>
              </p:cNvPr>
              <p:cNvSpPr>
                <a:spLocks noChangeArrowheads="1"/>
              </p:cNvSpPr>
              <p:nvPr/>
            </p:nvSpPr>
            <p:spPr bwMode="auto">
              <a:xfrm>
                <a:off x="6118" y="216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2" name="Rectangle 443">
                <a:extLst>
                  <a:ext uri="{FF2B5EF4-FFF2-40B4-BE49-F238E27FC236}">
                    <a16:creationId xmlns:a16="http://schemas.microsoft.com/office/drawing/2014/main" id="{D5BB8594-3EB2-482A-823D-5EFB7A3E973F}"/>
                  </a:ext>
                </a:extLst>
              </p:cNvPr>
              <p:cNvSpPr>
                <a:spLocks noChangeArrowheads="1"/>
              </p:cNvSpPr>
              <p:nvPr/>
            </p:nvSpPr>
            <p:spPr bwMode="auto">
              <a:xfrm>
                <a:off x="6118" y="218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3" name="Rectangle 444">
                <a:extLst>
                  <a:ext uri="{FF2B5EF4-FFF2-40B4-BE49-F238E27FC236}">
                    <a16:creationId xmlns:a16="http://schemas.microsoft.com/office/drawing/2014/main" id="{FC38B119-9AAB-4DF1-96E4-2237174228C4}"/>
                  </a:ext>
                </a:extLst>
              </p:cNvPr>
              <p:cNvSpPr>
                <a:spLocks noChangeArrowheads="1"/>
              </p:cNvSpPr>
              <p:nvPr/>
            </p:nvSpPr>
            <p:spPr bwMode="auto">
              <a:xfrm>
                <a:off x="6113" y="217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4" name="Rectangle 445">
                <a:extLst>
                  <a:ext uri="{FF2B5EF4-FFF2-40B4-BE49-F238E27FC236}">
                    <a16:creationId xmlns:a16="http://schemas.microsoft.com/office/drawing/2014/main" id="{DA0C301E-8BDD-416B-9E0E-D45D0C3BF418}"/>
                  </a:ext>
                </a:extLst>
              </p:cNvPr>
              <p:cNvSpPr>
                <a:spLocks noChangeArrowheads="1"/>
              </p:cNvSpPr>
              <p:nvPr/>
            </p:nvSpPr>
            <p:spPr bwMode="auto">
              <a:xfrm>
                <a:off x="6113" y="218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5" name="Rectangle 446">
                <a:extLst>
                  <a:ext uri="{FF2B5EF4-FFF2-40B4-BE49-F238E27FC236}">
                    <a16:creationId xmlns:a16="http://schemas.microsoft.com/office/drawing/2014/main" id="{6F1D14AF-00F9-447E-A61E-0A4D0B216FC3}"/>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6" name="Rectangle 447">
                <a:extLst>
                  <a:ext uri="{FF2B5EF4-FFF2-40B4-BE49-F238E27FC236}">
                    <a16:creationId xmlns:a16="http://schemas.microsoft.com/office/drawing/2014/main" id="{CA5E6706-BEAD-4938-8FF4-03BF3305BC41}"/>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7" name="Oval 448">
                <a:extLst>
                  <a:ext uri="{FF2B5EF4-FFF2-40B4-BE49-F238E27FC236}">
                    <a16:creationId xmlns:a16="http://schemas.microsoft.com/office/drawing/2014/main" id="{B9997E90-68B2-419D-95C6-97FC92E19661}"/>
                  </a:ext>
                </a:extLst>
              </p:cNvPr>
              <p:cNvSpPr>
                <a:spLocks noChangeArrowheads="1"/>
              </p:cNvSpPr>
              <p:nvPr/>
            </p:nvSpPr>
            <p:spPr bwMode="auto">
              <a:xfrm>
                <a:off x="6113" y="216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78" name="Rectangle 449">
                <a:extLst>
                  <a:ext uri="{FF2B5EF4-FFF2-40B4-BE49-F238E27FC236}">
                    <a16:creationId xmlns:a16="http://schemas.microsoft.com/office/drawing/2014/main" id="{C19E4FE6-20DD-4435-A1E5-80E729BE8794}"/>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79" name="Rectangle 450">
                <a:extLst>
                  <a:ext uri="{FF2B5EF4-FFF2-40B4-BE49-F238E27FC236}">
                    <a16:creationId xmlns:a16="http://schemas.microsoft.com/office/drawing/2014/main" id="{02346ECD-D6AF-45D9-A68B-733D27AA9310}"/>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0" name="Rectangle 451">
                <a:extLst>
                  <a:ext uri="{FF2B5EF4-FFF2-40B4-BE49-F238E27FC236}">
                    <a16:creationId xmlns:a16="http://schemas.microsoft.com/office/drawing/2014/main" id="{27B975FF-DE32-404B-BEDA-EB831F4EFC03}"/>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1" name="Rectangle 452">
                <a:extLst>
                  <a:ext uri="{FF2B5EF4-FFF2-40B4-BE49-F238E27FC236}">
                    <a16:creationId xmlns:a16="http://schemas.microsoft.com/office/drawing/2014/main" id="{5C465494-A944-4F36-9734-C7F2AE374D1D}"/>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2" name="Rectangle 453">
                <a:extLst>
                  <a:ext uri="{FF2B5EF4-FFF2-40B4-BE49-F238E27FC236}">
                    <a16:creationId xmlns:a16="http://schemas.microsoft.com/office/drawing/2014/main" id="{70F73204-4FC8-4188-87E2-4F177BE415F8}"/>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3" name="Rectangle 454">
                <a:extLst>
                  <a:ext uri="{FF2B5EF4-FFF2-40B4-BE49-F238E27FC236}">
                    <a16:creationId xmlns:a16="http://schemas.microsoft.com/office/drawing/2014/main" id="{A26E4C68-BA4E-4710-8AC5-F3609AD1B808}"/>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4" name="Oval 455">
                <a:extLst>
                  <a:ext uri="{FF2B5EF4-FFF2-40B4-BE49-F238E27FC236}">
                    <a16:creationId xmlns:a16="http://schemas.microsoft.com/office/drawing/2014/main" id="{091EDDEF-6902-4434-BDBF-3B5AE9B228A6}"/>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85" name="Rectangle 456">
                <a:extLst>
                  <a:ext uri="{FF2B5EF4-FFF2-40B4-BE49-F238E27FC236}">
                    <a16:creationId xmlns:a16="http://schemas.microsoft.com/office/drawing/2014/main" id="{4A5048F5-A1D8-41BE-AB41-14675DC95FEB}"/>
                  </a:ext>
                </a:extLst>
              </p:cNvPr>
              <p:cNvSpPr>
                <a:spLocks noChangeArrowheads="1"/>
              </p:cNvSpPr>
              <p:nvPr/>
            </p:nvSpPr>
            <p:spPr bwMode="auto">
              <a:xfrm>
                <a:off x="6321"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6" name="Rectangle 457">
                <a:extLst>
                  <a:ext uri="{FF2B5EF4-FFF2-40B4-BE49-F238E27FC236}">
                    <a16:creationId xmlns:a16="http://schemas.microsoft.com/office/drawing/2014/main" id="{418C5FCB-5A84-468D-8997-D9E9139D9279}"/>
                  </a:ext>
                </a:extLst>
              </p:cNvPr>
              <p:cNvSpPr>
                <a:spLocks noChangeArrowheads="1"/>
              </p:cNvSpPr>
              <p:nvPr/>
            </p:nvSpPr>
            <p:spPr bwMode="auto">
              <a:xfrm>
                <a:off x="6321"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7" name="Rectangle 458">
                <a:extLst>
                  <a:ext uri="{FF2B5EF4-FFF2-40B4-BE49-F238E27FC236}">
                    <a16:creationId xmlns:a16="http://schemas.microsoft.com/office/drawing/2014/main" id="{D9A6BE05-6E8C-4FA8-BDFD-6A2FED25C00A}"/>
                  </a:ext>
                </a:extLst>
              </p:cNvPr>
              <p:cNvSpPr>
                <a:spLocks noChangeArrowheads="1"/>
              </p:cNvSpPr>
              <p:nvPr/>
            </p:nvSpPr>
            <p:spPr bwMode="auto">
              <a:xfrm>
                <a:off x="6316"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8" name="Rectangle 459">
                <a:extLst>
                  <a:ext uri="{FF2B5EF4-FFF2-40B4-BE49-F238E27FC236}">
                    <a16:creationId xmlns:a16="http://schemas.microsoft.com/office/drawing/2014/main" id="{17955AB0-078C-4699-AC79-F18FE47F24A4}"/>
                  </a:ext>
                </a:extLst>
              </p:cNvPr>
              <p:cNvSpPr>
                <a:spLocks noChangeArrowheads="1"/>
              </p:cNvSpPr>
              <p:nvPr/>
            </p:nvSpPr>
            <p:spPr bwMode="auto">
              <a:xfrm>
                <a:off x="6316"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89" name="Rectangle 460">
                <a:extLst>
                  <a:ext uri="{FF2B5EF4-FFF2-40B4-BE49-F238E27FC236}">
                    <a16:creationId xmlns:a16="http://schemas.microsoft.com/office/drawing/2014/main" id="{C2320A3D-4900-4AFA-8F53-2E2ED05EDA2B}"/>
                  </a:ext>
                </a:extLst>
              </p:cNvPr>
              <p:cNvSpPr>
                <a:spLocks noChangeArrowheads="1"/>
              </p:cNvSpPr>
              <p:nvPr/>
            </p:nvSpPr>
            <p:spPr bwMode="auto">
              <a:xfrm>
                <a:off x="6316"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0" name="Rectangle 461">
                <a:extLst>
                  <a:ext uri="{FF2B5EF4-FFF2-40B4-BE49-F238E27FC236}">
                    <a16:creationId xmlns:a16="http://schemas.microsoft.com/office/drawing/2014/main" id="{021170B5-D2C6-4943-8FA6-6D8E8B1BE2B7}"/>
                  </a:ext>
                </a:extLst>
              </p:cNvPr>
              <p:cNvSpPr>
                <a:spLocks noChangeArrowheads="1"/>
              </p:cNvSpPr>
              <p:nvPr/>
            </p:nvSpPr>
            <p:spPr bwMode="auto">
              <a:xfrm>
                <a:off x="6316"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1" name="Oval 462">
                <a:extLst>
                  <a:ext uri="{FF2B5EF4-FFF2-40B4-BE49-F238E27FC236}">
                    <a16:creationId xmlns:a16="http://schemas.microsoft.com/office/drawing/2014/main" id="{DCDACB9D-C0C3-4FD2-B1F8-E47109AE4D11}"/>
                  </a:ext>
                </a:extLst>
              </p:cNvPr>
              <p:cNvSpPr>
                <a:spLocks noChangeArrowheads="1"/>
              </p:cNvSpPr>
              <p:nvPr/>
            </p:nvSpPr>
            <p:spPr bwMode="auto">
              <a:xfrm>
                <a:off x="6316" y="1991"/>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2" name="Rectangle 463">
                <a:extLst>
                  <a:ext uri="{FF2B5EF4-FFF2-40B4-BE49-F238E27FC236}">
                    <a16:creationId xmlns:a16="http://schemas.microsoft.com/office/drawing/2014/main" id="{3775C904-BFBC-4383-887B-FEC80753C32F}"/>
                  </a:ext>
                </a:extLst>
              </p:cNvPr>
              <p:cNvSpPr>
                <a:spLocks noChangeArrowheads="1"/>
              </p:cNvSpPr>
              <p:nvPr/>
            </p:nvSpPr>
            <p:spPr bwMode="auto">
              <a:xfrm>
                <a:off x="6523"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3" name="Rectangle 464">
                <a:extLst>
                  <a:ext uri="{FF2B5EF4-FFF2-40B4-BE49-F238E27FC236}">
                    <a16:creationId xmlns:a16="http://schemas.microsoft.com/office/drawing/2014/main" id="{AF5858A1-4580-4675-B652-50E01255C6D0}"/>
                  </a:ext>
                </a:extLst>
              </p:cNvPr>
              <p:cNvSpPr>
                <a:spLocks noChangeArrowheads="1"/>
              </p:cNvSpPr>
              <p:nvPr/>
            </p:nvSpPr>
            <p:spPr bwMode="auto">
              <a:xfrm>
                <a:off x="6523"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4" name="Rectangle 465">
                <a:extLst>
                  <a:ext uri="{FF2B5EF4-FFF2-40B4-BE49-F238E27FC236}">
                    <a16:creationId xmlns:a16="http://schemas.microsoft.com/office/drawing/2014/main" id="{F671DCA3-41D4-4F9E-A91A-DF63334A94AF}"/>
                  </a:ext>
                </a:extLst>
              </p:cNvPr>
              <p:cNvSpPr>
                <a:spLocks noChangeArrowheads="1"/>
              </p:cNvSpPr>
              <p:nvPr/>
            </p:nvSpPr>
            <p:spPr bwMode="auto">
              <a:xfrm>
                <a:off x="6519"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5" name="Rectangle 466">
                <a:extLst>
                  <a:ext uri="{FF2B5EF4-FFF2-40B4-BE49-F238E27FC236}">
                    <a16:creationId xmlns:a16="http://schemas.microsoft.com/office/drawing/2014/main" id="{A50B022E-FFFF-48A4-9DEB-CE0633AC3C71}"/>
                  </a:ext>
                </a:extLst>
              </p:cNvPr>
              <p:cNvSpPr>
                <a:spLocks noChangeArrowheads="1"/>
              </p:cNvSpPr>
              <p:nvPr/>
            </p:nvSpPr>
            <p:spPr bwMode="auto">
              <a:xfrm>
                <a:off x="6519"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6" name="Rectangle 467">
                <a:extLst>
                  <a:ext uri="{FF2B5EF4-FFF2-40B4-BE49-F238E27FC236}">
                    <a16:creationId xmlns:a16="http://schemas.microsoft.com/office/drawing/2014/main" id="{87441014-7CE6-4DA7-B6E7-4233C4EC8988}"/>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7" name="Rectangle 468">
                <a:extLst>
                  <a:ext uri="{FF2B5EF4-FFF2-40B4-BE49-F238E27FC236}">
                    <a16:creationId xmlns:a16="http://schemas.microsoft.com/office/drawing/2014/main" id="{923F395D-22AA-4F45-B679-B2232690F5D8}"/>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98" name="Oval 469">
                <a:extLst>
                  <a:ext uri="{FF2B5EF4-FFF2-40B4-BE49-F238E27FC236}">
                    <a16:creationId xmlns:a16="http://schemas.microsoft.com/office/drawing/2014/main" id="{0D703DDB-20AE-4738-89AB-95F259CA5BBB}"/>
                  </a:ext>
                </a:extLst>
              </p:cNvPr>
              <p:cNvSpPr>
                <a:spLocks noChangeArrowheads="1"/>
              </p:cNvSpPr>
              <p:nvPr/>
            </p:nvSpPr>
            <p:spPr bwMode="auto">
              <a:xfrm>
                <a:off x="6519"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99" name="Rectangle 470">
                <a:extLst>
                  <a:ext uri="{FF2B5EF4-FFF2-40B4-BE49-F238E27FC236}">
                    <a16:creationId xmlns:a16="http://schemas.microsoft.com/office/drawing/2014/main" id="{3C597CD3-6D7E-43F3-8CD3-20E4488D2D17}"/>
                  </a:ext>
                </a:extLst>
              </p:cNvPr>
              <p:cNvSpPr>
                <a:spLocks noChangeArrowheads="1"/>
              </p:cNvSpPr>
              <p:nvPr/>
            </p:nvSpPr>
            <p:spPr bwMode="auto">
              <a:xfrm>
                <a:off x="6607"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0" name="Rectangle 471">
                <a:extLst>
                  <a:ext uri="{FF2B5EF4-FFF2-40B4-BE49-F238E27FC236}">
                    <a16:creationId xmlns:a16="http://schemas.microsoft.com/office/drawing/2014/main" id="{16F6BA7A-291F-46DC-88D1-E7C4130CB0D6}"/>
                  </a:ext>
                </a:extLst>
              </p:cNvPr>
              <p:cNvSpPr>
                <a:spLocks noChangeArrowheads="1"/>
              </p:cNvSpPr>
              <p:nvPr/>
            </p:nvSpPr>
            <p:spPr bwMode="auto">
              <a:xfrm>
                <a:off x="6607"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1" name="Rectangle 472">
                <a:extLst>
                  <a:ext uri="{FF2B5EF4-FFF2-40B4-BE49-F238E27FC236}">
                    <a16:creationId xmlns:a16="http://schemas.microsoft.com/office/drawing/2014/main" id="{08AFF637-E047-43E6-B893-69421E5979FB}"/>
                  </a:ext>
                </a:extLst>
              </p:cNvPr>
              <p:cNvSpPr>
                <a:spLocks noChangeArrowheads="1"/>
              </p:cNvSpPr>
              <p:nvPr/>
            </p:nvSpPr>
            <p:spPr bwMode="auto">
              <a:xfrm>
                <a:off x="6603"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2" name="Rectangle 473">
                <a:extLst>
                  <a:ext uri="{FF2B5EF4-FFF2-40B4-BE49-F238E27FC236}">
                    <a16:creationId xmlns:a16="http://schemas.microsoft.com/office/drawing/2014/main" id="{313929E1-1F2B-42CA-A47B-B28B21969633}"/>
                  </a:ext>
                </a:extLst>
              </p:cNvPr>
              <p:cNvSpPr>
                <a:spLocks noChangeArrowheads="1"/>
              </p:cNvSpPr>
              <p:nvPr/>
            </p:nvSpPr>
            <p:spPr bwMode="auto">
              <a:xfrm>
                <a:off x="6603"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3" name="Rectangle 474">
                <a:extLst>
                  <a:ext uri="{FF2B5EF4-FFF2-40B4-BE49-F238E27FC236}">
                    <a16:creationId xmlns:a16="http://schemas.microsoft.com/office/drawing/2014/main" id="{53B45A6C-8648-4C69-8D80-19AFF879E3B7}"/>
                  </a:ext>
                </a:extLst>
              </p:cNvPr>
              <p:cNvSpPr>
                <a:spLocks noChangeArrowheads="1"/>
              </p:cNvSpPr>
              <p:nvPr/>
            </p:nvSpPr>
            <p:spPr bwMode="auto">
              <a:xfrm>
                <a:off x="660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4" name="Rectangle 475">
                <a:extLst>
                  <a:ext uri="{FF2B5EF4-FFF2-40B4-BE49-F238E27FC236}">
                    <a16:creationId xmlns:a16="http://schemas.microsoft.com/office/drawing/2014/main" id="{BC97C96A-C23A-4B2A-AAC3-EE353F0574F8}"/>
                  </a:ext>
                </a:extLst>
              </p:cNvPr>
              <p:cNvSpPr>
                <a:spLocks noChangeArrowheads="1"/>
              </p:cNvSpPr>
              <p:nvPr/>
            </p:nvSpPr>
            <p:spPr bwMode="auto">
              <a:xfrm>
                <a:off x="660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5" name="Oval 476">
                <a:extLst>
                  <a:ext uri="{FF2B5EF4-FFF2-40B4-BE49-F238E27FC236}">
                    <a16:creationId xmlns:a16="http://schemas.microsoft.com/office/drawing/2014/main" id="{5E007D3E-5AF4-4B35-A35D-CCB7B5FB119F}"/>
                  </a:ext>
                </a:extLst>
              </p:cNvPr>
              <p:cNvSpPr>
                <a:spLocks noChangeArrowheads="1"/>
              </p:cNvSpPr>
              <p:nvPr/>
            </p:nvSpPr>
            <p:spPr bwMode="auto">
              <a:xfrm>
                <a:off x="6603"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06" name="Rectangle 477">
                <a:extLst>
                  <a:ext uri="{FF2B5EF4-FFF2-40B4-BE49-F238E27FC236}">
                    <a16:creationId xmlns:a16="http://schemas.microsoft.com/office/drawing/2014/main" id="{C081F2D3-AE1E-4A16-9ED4-9FC4A5B91A88}"/>
                  </a:ext>
                </a:extLst>
              </p:cNvPr>
              <p:cNvSpPr>
                <a:spLocks noChangeArrowheads="1"/>
              </p:cNvSpPr>
              <p:nvPr/>
            </p:nvSpPr>
            <p:spPr bwMode="auto">
              <a:xfrm>
                <a:off x="6118"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7" name="Rectangle 478">
                <a:extLst>
                  <a:ext uri="{FF2B5EF4-FFF2-40B4-BE49-F238E27FC236}">
                    <a16:creationId xmlns:a16="http://schemas.microsoft.com/office/drawing/2014/main" id="{7D8BA7F7-8152-43C9-9B01-C66DB531E9EB}"/>
                  </a:ext>
                </a:extLst>
              </p:cNvPr>
              <p:cNvSpPr>
                <a:spLocks noChangeArrowheads="1"/>
              </p:cNvSpPr>
              <p:nvPr/>
            </p:nvSpPr>
            <p:spPr bwMode="auto">
              <a:xfrm>
                <a:off x="6118"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8" name="Rectangle 479">
                <a:extLst>
                  <a:ext uri="{FF2B5EF4-FFF2-40B4-BE49-F238E27FC236}">
                    <a16:creationId xmlns:a16="http://schemas.microsoft.com/office/drawing/2014/main" id="{6D951FB3-47FC-4C4D-A21F-FD481FCF0E51}"/>
                  </a:ext>
                </a:extLst>
              </p:cNvPr>
              <p:cNvSpPr>
                <a:spLocks noChangeArrowheads="1"/>
              </p:cNvSpPr>
              <p:nvPr/>
            </p:nvSpPr>
            <p:spPr bwMode="auto">
              <a:xfrm>
                <a:off x="6113"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09" name="Rectangle 480">
                <a:extLst>
                  <a:ext uri="{FF2B5EF4-FFF2-40B4-BE49-F238E27FC236}">
                    <a16:creationId xmlns:a16="http://schemas.microsoft.com/office/drawing/2014/main" id="{DEF62082-CD97-4419-9C3E-B004982F6387}"/>
                  </a:ext>
                </a:extLst>
              </p:cNvPr>
              <p:cNvSpPr>
                <a:spLocks noChangeArrowheads="1"/>
              </p:cNvSpPr>
              <p:nvPr/>
            </p:nvSpPr>
            <p:spPr bwMode="auto">
              <a:xfrm>
                <a:off x="6113"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0" name="Rectangle 481">
                <a:extLst>
                  <a:ext uri="{FF2B5EF4-FFF2-40B4-BE49-F238E27FC236}">
                    <a16:creationId xmlns:a16="http://schemas.microsoft.com/office/drawing/2014/main" id="{DD121C52-4B2A-4AAE-9FDF-1DCB1AE261FC}"/>
                  </a:ext>
                </a:extLst>
              </p:cNvPr>
              <p:cNvSpPr>
                <a:spLocks noChangeArrowheads="1"/>
              </p:cNvSpPr>
              <p:nvPr/>
            </p:nvSpPr>
            <p:spPr bwMode="auto">
              <a:xfrm>
                <a:off x="6113"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1" name="Rectangle 482">
                <a:extLst>
                  <a:ext uri="{FF2B5EF4-FFF2-40B4-BE49-F238E27FC236}">
                    <a16:creationId xmlns:a16="http://schemas.microsoft.com/office/drawing/2014/main" id="{286086C0-A5D2-4E7A-9852-CA7B5954A789}"/>
                  </a:ext>
                </a:extLst>
              </p:cNvPr>
              <p:cNvSpPr>
                <a:spLocks noChangeArrowheads="1"/>
              </p:cNvSpPr>
              <p:nvPr/>
            </p:nvSpPr>
            <p:spPr bwMode="auto">
              <a:xfrm>
                <a:off x="6113"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2" name="Oval 483">
                <a:extLst>
                  <a:ext uri="{FF2B5EF4-FFF2-40B4-BE49-F238E27FC236}">
                    <a16:creationId xmlns:a16="http://schemas.microsoft.com/office/drawing/2014/main" id="{9D5C63EA-009C-408A-870A-EEAF55142E2E}"/>
                  </a:ext>
                </a:extLst>
              </p:cNvPr>
              <p:cNvSpPr>
                <a:spLocks noChangeArrowheads="1"/>
              </p:cNvSpPr>
              <p:nvPr/>
            </p:nvSpPr>
            <p:spPr bwMode="auto">
              <a:xfrm>
                <a:off x="6113" y="1991"/>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13" name="Rectangle 484">
                <a:extLst>
                  <a:ext uri="{FF2B5EF4-FFF2-40B4-BE49-F238E27FC236}">
                    <a16:creationId xmlns:a16="http://schemas.microsoft.com/office/drawing/2014/main" id="{C068D292-1EAE-43B0-980F-BB22F7C705BC}"/>
                  </a:ext>
                </a:extLst>
              </p:cNvPr>
              <p:cNvSpPr>
                <a:spLocks noChangeArrowheads="1"/>
              </p:cNvSpPr>
              <p:nvPr/>
            </p:nvSpPr>
            <p:spPr bwMode="auto">
              <a:xfrm>
                <a:off x="6118" y="216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4" name="Rectangle 485">
                <a:extLst>
                  <a:ext uri="{FF2B5EF4-FFF2-40B4-BE49-F238E27FC236}">
                    <a16:creationId xmlns:a16="http://schemas.microsoft.com/office/drawing/2014/main" id="{B16EA704-3394-42B7-8622-612386A8D768}"/>
                  </a:ext>
                </a:extLst>
              </p:cNvPr>
              <p:cNvSpPr>
                <a:spLocks noChangeArrowheads="1"/>
              </p:cNvSpPr>
              <p:nvPr/>
            </p:nvSpPr>
            <p:spPr bwMode="auto">
              <a:xfrm>
                <a:off x="6118" y="218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5" name="Rectangle 486">
                <a:extLst>
                  <a:ext uri="{FF2B5EF4-FFF2-40B4-BE49-F238E27FC236}">
                    <a16:creationId xmlns:a16="http://schemas.microsoft.com/office/drawing/2014/main" id="{10B3CC7F-5111-4503-BB05-4A0F67DE4350}"/>
                  </a:ext>
                </a:extLst>
              </p:cNvPr>
              <p:cNvSpPr>
                <a:spLocks noChangeArrowheads="1"/>
              </p:cNvSpPr>
              <p:nvPr/>
            </p:nvSpPr>
            <p:spPr bwMode="auto">
              <a:xfrm>
                <a:off x="6113" y="217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6" name="Rectangle 487">
                <a:extLst>
                  <a:ext uri="{FF2B5EF4-FFF2-40B4-BE49-F238E27FC236}">
                    <a16:creationId xmlns:a16="http://schemas.microsoft.com/office/drawing/2014/main" id="{968215BA-E525-4ABD-9871-015912E87234}"/>
                  </a:ext>
                </a:extLst>
              </p:cNvPr>
              <p:cNvSpPr>
                <a:spLocks noChangeArrowheads="1"/>
              </p:cNvSpPr>
              <p:nvPr/>
            </p:nvSpPr>
            <p:spPr bwMode="auto">
              <a:xfrm>
                <a:off x="6113" y="218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7" name="Rectangle 488">
                <a:extLst>
                  <a:ext uri="{FF2B5EF4-FFF2-40B4-BE49-F238E27FC236}">
                    <a16:creationId xmlns:a16="http://schemas.microsoft.com/office/drawing/2014/main" id="{99F22800-D4C5-4308-B5DA-22CC9062F5CD}"/>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8" name="Rectangle 489">
                <a:extLst>
                  <a:ext uri="{FF2B5EF4-FFF2-40B4-BE49-F238E27FC236}">
                    <a16:creationId xmlns:a16="http://schemas.microsoft.com/office/drawing/2014/main" id="{ED7AD6F6-56FB-484F-9B8E-6E8DE857A923}"/>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19" name="Oval 490">
                <a:extLst>
                  <a:ext uri="{FF2B5EF4-FFF2-40B4-BE49-F238E27FC236}">
                    <a16:creationId xmlns:a16="http://schemas.microsoft.com/office/drawing/2014/main" id="{14940300-0D29-4239-A552-5B39E3DC6160}"/>
                  </a:ext>
                </a:extLst>
              </p:cNvPr>
              <p:cNvSpPr>
                <a:spLocks noChangeArrowheads="1"/>
              </p:cNvSpPr>
              <p:nvPr/>
            </p:nvSpPr>
            <p:spPr bwMode="auto">
              <a:xfrm>
                <a:off x="6113" y="216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0" name="Rectangle 491">
                <a:extLst>
                  <a:ext uri="{FF2B5EF4-FFF2-40B4-BE49-F238E27FC236}">
                    <a16:creationId xmlns:a16="http://schemas.microsoft.com/office/drawing/2014/main" id="{39CDE7CF-BD92-403C-9771-09EA0A9A9CB9}"/>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1" name="Rectangle 492">
                <a:extLst>
                  <a:ext uri="{FF2B5EF4-FFF2-40B4-BE49-F238E27FC236}">
                    <a16:creationId xmlns:a16="http://schemas.microsoft.com/office/drawing/2014/main" id="{E4849EAC-46E9-4147-BDD3-27D1A84C4BB6}"/>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2" name="Rectangle 493">
                <a:extLst>
                  <a:ext uri="{FF2B5EF4-FFF2-40B4-BE49-F238E27FC236}">
                    <a16:creationId xmlns:a16="http://schemas.microsoft.com/office/drawing/2014/main" id="{278BFA99-A91D-4CE2-9A36-E75D899F4226}"/>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3" name="Rectangle 494">
                <a:extLst>
                  <a:ext uri="{FF2B5EF4-FFF2-40B4-BE49-F238E27FC236}">
                    <a16:creationId xmlns:a16="http://schemas.microsoft.com/office/drawing/2014/main" id="{000889CE-E66C-4F8A-BDDF-D73743484800}"/>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4" name="Rectangle 495">
                <a:extLst>
                  <a:ext uri="{FF2B5EF4-FFF2-40B4-BE49-F238E27FC236}">
                    <a16:creationId xmlns:a16="http://schemas.microsoft.com/office/drawing/2014/main" id="{2DE8D32B-87D5-489D-BB65-1961F1385245}"/>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5" name="Rectangle 496">
                <a:extLst>
                  <a:ext uri="{FF2B5EF4-FFF2-40B4-BE49-F238E27FC236}">
                    <a16:creationId xmlns:a16="http://schemas.microsoft.com/office/drawing/2014/main" id="{A677F124-7E78-43A0-B585-2584BFA079F6}"/>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6" name="Oval 497">
                <a:extLst>
                  <a:ext uri="{FF2B5EF4-FFF2-40B4-BE49-F238E27FC236}">
                    <a16:creationId xmlns:a16="http://schemas.microsoft.com/office/drawing/2014/main" id="{E319886B-41FD-45A7-A38B-4D6F73E498F2}"/>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27" name="Rectangle 498">
                <a:extLst>
                  <a:ext uri="{FF2B5EF4-FFF2-40B4-BE49-F238E27FC236}">
                    <a16:creationId xmlns:a16="http://schemas.microsoft.com/office/drawing/2014/main" id="{03E1191F-3C79-46F1-A41C-F4E0EF61EB2E}"/>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8" name="Rectangle 499">
                <a:extLst>
                  <a:ext uri="{FF2B5EF4-FFF2-40B4-BE49-F238E27FC236}">
                    <a16:creationId xmlns:a16="http://schemas.microsoft.com/office/drawing/2014/main" id="{84604D91-AB0C-43BB-B0A6-F7D3AF2A7C8E}"/>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29" name="Rectangle 500">
                <a:extLst>
                  <a:ext uri="{FF2B5EF4-FFF2-40B4-BE49-F238E27FC236}">
                    <a16:creationId xmlns:a16="http://schemas.microsoft.com/office/drawing/2014/main" id="{45F84807-5ED3-4532-8818-20C117757E69}"/>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0" name="Rectangle 501">
                <a:extLst>
                  <a:ext uri="{FF2B5EF4-FFF2-40B4-BE49-F238E27FC236}">
                    <a16:creationId xmlns:a16="http://schemas.microsoft.com/office/drawing/2014/main" id="{7014D390-9043-4416-A960-07D84DD61E53}"/>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1" name="Rectangle 502">
                <a:extLst>
                  <a:ext uri="{FF2B5EF4-FFF2-40B4-BE49-F238E27FC236}">
                    <a16:creationId xmlns:a16="http://schemas.microsoft.com/office/drawing/2014/main" id="{12DFC271-0CDD-4CFB-B98E-8C25DFCA7101}"/>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2" name="Rectangle 503">
                <a:extLst>
                  <a:ext uri="{FF2B5EF4-FFF2-40B4-BE49-F238E27FC236}">
                    <a16:creationId xmlns:a16="http://schemas.microsoft.com/office/drawing/2014/main" id="{1B6583D4-29B4-4CF8-B430-C634AB14F738}"/>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3" name="Oval 504">
                <a:extLst>
                  <a:ext uri="{FF2B5EF4-FFF2-40B4-BE49-F238E27FC236}">
                    <a16:creationId xmlns:a16="http://schemas.microsoft.com/office/drawing/2014/main" id="{A45EAABF-3835-4EA4-9102-CD8D73606381}"/>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34" name="Rectangle 505">
                <a:extLst>
                  <a:ext uri="{FF2B5EF4-FFF2-40B4-BE49-F238E27FC236}">
                    <a16:creationId xmlns:a16="http://schemas.microsoft.com/office/drawing/2014/main" id="{34290B6B-0F91-4CEE-9225-2551A74A1958}"/>
                  </a:ext>
                </a:extLst>
              </p:cNvPr>
              <p:cNvSpPr>
                <a:spLocks noChangeArrowheads="1"/>
              </p:cNvSpPr>
              <p:nvPr/>
            </p:nvSpPr>
            <p:spPr bwMode="auto">
              <a:xfrm>
                <a:off x="6118"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5" name="Rectangle 506">
                <a:extLst>
                  <a:ext uri="{FF2B5EF4-FFF2-40B4-BE49-F238E27FC236}">
                    <a16:creationId xmlns:a16="http://schemas.microsoft.com/office/drawing/2014/main" id="{DD470C4D-A507-4634-9F8C-7A2290C007E7}"/>
                  </a:ext>
                </a:extLst>
              </p:cNvPr>
              <p:cNvSpPr>
                <a:spLocks noChangeArrowheads="1"/>
              </p:cNvSpPr>
              <p:nvPr/>
            </p:nvSpPr>
            <p:spPr bwMode="auto">
              <a:xfrm>
                <a:off x="6118"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6" name="Rectangle 507">
                <a:extLst>
                  <a:ext uri="{FF2B5EF4-FFF2-40B4-BE49-F238E27FC236}">
                    <a16:creationId xmlns:a16="http://schemas.microsoft.com/office/drawing/2014/main" id="{CF70226E-3100-4613-BECF-0636DB1C30B7}"/>
                  </a:ext>
                </a:extLst>
              </p:cNvPr>
              <p:cNvSpPr>
                <a:spLocks noChangeArrowheads="1"/>
              </p:cNvSpPr>
              <p:nvPr/>
            </p:nvSpPr>
            <p:spPr bwMode="auto">
              <a:xfrm>
                <a:off x="6113"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7" name="Rectangle 508">
                <a:extLst>
                  <a:ext uri="{FF2B5EF4-FFF2-40B4-BE49-F238E27FC236}">
                    <a16:creationId xmlns:a16="http://schemas.microsoft.com/office/drawing/2014/main" id="{CDCC8A95-14D9-4AF8-9443-41B313D3CD3D}"/>
                  </a:ext>
                </a:extLst>
              </p:cNvPr>
              <p:cNvSpPr>
                <a:spLocks noChangeArrowheads="1"/>
              </p:cNvSpPr>
              <p:nvPr/>
            </p:nvSpPr>
            <p:spPr bwMode="auto">
              <a:xfrm>
                <a:off x="6113"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8" name="Rectangle 509">
                <a:extLst>
                  <a:ext uri="{FF2B5EF4-FFF2-40B4-BE49-F238E27FC236}">
                    <a16:creationId xmlns:a16="http://schemas.microsoft.com/office/drawing/2014/main" id="{D5B14DBC-CF35-45EB-8A62-5A1495289D81}"/>
                  </a:ext>
                </a:extLst>
              </p:cNvPr>
              <p:cNvSpPr>
                <a:spLocks noChangeArrowheads="1"/>
              </p:cNvSpPr>
              <p:nvPr/>
            </p:nvSpPr>
            <p:spPr bwMode="auto">
              <a:xfrm>
                <a:off x="6113"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39" name="Rectangle 510">
                <a:extLst>
                  <a:ext uri="{FF2B5EF4-FFF2-40B4-BE49-F238E27FC236}">
                    <a16:creationId xmlns:a16="http://schemas.microsoft.com/office/drawing/2014/main" id="{4808C4E6-99C6-4BC3-8143-C87853617590}"/>
                  </a:ext>
                </a:extLst>
              </p:cNvPr>
              <p:cNvSpPr>
                <a:spLocks noChangeArrowheads="1"/>
              </p:cNvSpPr>
              <p:nvPr/>
            </p:nvSpPr>
            <p:spPr bwMode="auto">
              <a:xfrm>
                <a:off x="6113"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0" name="Oval 511">
                <a:extLst>
                  <a:ext uri="{FF2B5EF4-FFF2-40B4-BE49-F238E27FC236}">
                    <a16:creationId xmlns:a16="http://schemas.microsoft.com/office/drawing/2014/main" id="{78C06633-34AC-4937-A2CB-F02974F5CFD1}"/>
                  </a:ext>
                </a:extLst>
              </p:cNvPr>
              <p:cNvSpPr>
                <a:spLocks noChangeArrowheads="1"/>
              </p:cNvSpPr>
              <p:nvPr/>
            </p:nvSpPr>
            <p:spPr bwMode="auto">
              <a:xfrm>
                <a:off x="6113" y="1991"/>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1" name="Rectangle 512">
                <a:extLst>
                  <a:ext uri="{FF2B5EF4-FFF2-40B4-BE49-F238E27FC236}">
                    <a16:creationId xmlns:a16="http://schemas.microsoft.com/office/drawing/2014/main" id="{EA4E0CC2-F751-405F-B5AB-832276B9F0F9}"/>
                  </a:ext>
                </a:extLst>
              </p:cNvPr>
              <p:cNvSpPr>
                <a:spLocks noChangeArrowheads="1"/>
              </p:cNvSpPr>
              <p:nvPr/>
            </p:nvSpPr>
            <p:spPr bwMode="auto">
              <a:xfrm>
                <a:off x="6118" y="216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2" name="Rectangle 513">
                <a:extLst>
                  <a:ext uri="{FF2B5EF4-FFF2-40B4-BE49-F238E27FC236}">
                    <a16:creationId xmlns:a16="http://schemas.microsoft.com/office/drawing/2014/main" id="{D12B7A93-125F-4DD8-BA96-4286117E5B79}"/>
                  </a:ext>
                </a:extLst>
              </p:cNvPr>
              <p:cNvSpPr>
                <a:spLocks noChangeArrowheads="1"/>
              </p:cNvSpPr>
              <p:nvPr/>
            </p:nvSpPr>
            <p:spPr bwMode="auto">
              <a:xfrm>
                <a:off x="6118" y="218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3" name="Rectangle 514">
                <a:extLst>
                  <a:ext uri="{FF2B5EF4-FFF2-40B4-BE49-F238E27FC236}">
                    <a16:creationId xmlns:a16="http://schemas.microsoft.com/office/drawing/2014/main" id="{91FE6823-4811-47E8-9BFE-C60733B4F8B6}"/>
                  </a:ext>
                </a:extLst>
              </p:cNvPr>
              <p:cNvSpPr>
                <a:spLocks noChangeArrowheads="1"/>
              </p:cNvSpPr>
              <p:nvPr/>
            </p:nvSpPr>
            <p:spPr bwMode="auto">
              <a:xfrm>
                <a:off x="6113" y="217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4" name="Rectangle 515">
                <a:extLst>
                  <a:ext uri="{FF2B5EF4-FFF2-40B4-BE49-F238E27FC236}">
                    <a16:creationId xmlns:a16="http://schemas.microsoft.com/office/drawing/2014/main" id="{B157CF53-D30A-46BF-8A7F-532AC98F46F0}"/>
                  </a:ext>
                </a:extLst>
              </p:cNvPr>
              <p:cNvSpPr>
                <a:spLocks noChangeArrowheads="1"/>
              </p:cNvSpPr>
              <p:nvPr/>
            </p:nvSpPr>
            <p:spPr bwMode="auto">
              <a:xfrm>
                <a:off x="6113" y="218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5" name="Rectangle 516">
                <a:extLst>
                  <a:ext uri="{FF2B5EF4-FFF2-40B4-BE49-F238E27FC236}">
                    <a16:creationId xmlns:a16="http://schemas.microsoft.com/office/drawing/2014/main" id="{1736A5E9-598B-49E9-860F-EC0E20E18731}"/>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6" name="Rectangle 517">
                <a:extLst>
                  <a:ext uri="{FF2B5EF4-FFF2-40B4-BE49-F238E27FC236}">
                    <a16:creationId xmlns:a16="http://schemas.microsoft.com/office/drawing/2014/main" id="{5B166D8D-31A9-4363-B2C3-39AE3D085936}"/>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7" name="Oval 518">
                <a:extLst>
                  <a:ext uri="{FF2B5EF4-FFF2-40B4-BE49-F238E27FC236}">
                    <a16:creationId xmlns:a16="http://schemas.microsoft.com/office/drawing/2014/main" id="{250F3078-70FE-4F1D-826E-E5E4F55032CE}"/>
                  </a:ext>
                </a:extLst>
              </p:cNvPr>
              <p:cNvSpPr>
                <a:spLocks noChangeArrowheads="1"/>
              </p:cNvSpPr>
              <p:nvPr/>
            </p:nvSpPr>
            <p:spPr bwMode="auto">
              <a:xfrm>
                <a:off x="6113" y="216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48" name="Rectangle 519">
                <a:extLst>
                  <a:ext uri="{FF2B5EF4-FFF2-40B4-BE49-F238E27FC236}">
                    <a16:creationId xmlns:a16="http://schemas.microsoft.com/office/drawing/2014/main" id="{F0DACD88-37A9-43F8-874D-19A73CF7DB31}"/>
                  </a:ext>
                </a:extLst>
              </p:cNvPr>
              <p:cNvSpPr>
                <a:spLocks noChangeArrowheads="1"/>
              </p:cNvSpPr>
              <p:nvPr/>
            </p:nvSpPr>
            <p:spPr bwMode="auto">
              <a:xfrm>
                <a:off x="6321"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49" name="Rectangle 520">
                <a:extLst>
                  <a:ext uri="{FF2B5EF4-FFF2-40B4-BE49-F238E27FC236}">
                    <a16:creationId xmlns:a16="http://schemas.microsoft.com/office/drawing/2014/main" id="{C3EE327D-140B-4C4C-8F0E-9AC78A0EA837}"/>
                  </a:ext>
                </a:extLst>
              </p:cNvPr>
              <p:cNvSpPr>
                <a:spLocks noChangeArrowheads="1"/>
              </p:cNvSpPr>
              <p:nvPr/>
            </p:nvSpPr>
            <p:spPr bwMode="auto">
              <a:xfrm>
                <a:off x="6321"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0" name="Rectangle 521">
                <a:extLst>
                  <a:ext uri="{FF2B5EF4-FFF2-40B4-BE49-F238E27FC236}">
                    <a16:creationId xmlns:a16="http://schemas.microsoft.com/office/drawing/2014/main" id="{96EB7711-31A6-49A3-83BF-AB5F92F09AEF}"/>
                  </a:ext>
                </a:extLst>
              </p:cNvPr>
              <p:cNvSpPr>
                <a:spLocks noChangeArrowheads="1"/>
              </p:cNvSpPr>
              <p:nvPr/>
            </p:nvSpPr>
            <p:spPr bwMode="auto">
              <a:xfrm>
                <a:off x="6316"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1" name="Rectangle 522">
                <a:extLst>
                  <a:ext uri="{FF2B5EF4-FFF2-40B4-BE49-F238E27FC236}">
                    <a16:creationId xmlns:a16="http://schemas.microsoft.com/office/drawing/2014/main" id="{BBF2E9D7-D707-49F5-AC9B-897D3EABBE88}"/>
                  </a:ext>
                </a:extLst>
              </p:cNvPr>
              <p:cNvSpPr>
                <a:spLocks noChangeArrowheads="1"/>
              </p:cNvSpPr>
              <p:nvPr/>
            </p:nvSpPr>
            <p:spPr bwMode="auto">
              <a:xfrm>
                <a:off x="6316"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2" name="Rectangle 523">
                <a:extLst>
                  <a:ext uri="{FF2B5EF4-FFF2-40B4-BE49-F238E27FC236}">
                    <a16:creationId xmlns:a16="http://schemas.microsoft.com/office/drawing/2014/main" id="{294BD950-1519-42FB-9BC3-E198E380DFC0}"/>
                  </a:ext>
                </a:extLst>
              </p:cNvPr>
              <p:cNvSpPr>
                <a:spLocks noChangeArrowheads="1"/>
              </p:cNvSpPr>
              <p:nvPr/>
            </p:nvSpPr>
            <p:spPr bwMode="auto">
              <a:xfrm>
                <a:off x="631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3" name="Rectangle 524">
                <a:extLst>
                  <a:ext uri="{FF2B5EF4-FFF2-40B4-BE49-F238E27FC236}">
                    <a16:creationId xmlns:a16="http://schemas.microsoft.com/office/drawing/2014/main" id="{203C0C0D-4181-446E-AE84-ADB7D0024A55}"/>
                  </a:ext>
                </a:extLst>
              </p:cNvPr>
              <p:cNvSpPr>
                <a:spLocks noChangeArrowheads="1"/>
              </p:cNvSpPr>
              <p:nvPr/>
            </p:nvSpPr>
            <p:spPr bwMode="auto">
              <a:xfrm>
                <a:off x="6316"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4" name="Oval 525">
                <a:extLst>
                  <a:ext uri="{FF2B5EF4-FFF2-40B4-BE49-F238E27FC236}">
                    <a16:creationId xmlns:a16="http://schemas.microsoft.com/office/drawing/2014/main" id="{47CAF120-C77C-4D21-BDC9-F1953B486881}"/>
                  </a:ext>
                </a:extLst>
              </p:cNvPr>
              <p:cNvSpPr>
                <a:spLocks noChangeArrowheads="1"/>
              </p:cNvSpPr>
              <p:nvPr/>
            </p:nvSpPr>
            <p:spPr bwMode="auto">
              <a:xfrm>
                <a:off x="6316" y="203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55" name="Rectangle 526">
                <a:extLst>
                  <a:ext uri="{FF2B5EF4-FFF2-40B4-BE49-F238E27FC236}">
                    <a16:creationId xmlns:a16="http://schemas.microsoft.com/office/drawing/2014/main" id="{5AEAD7B7-F5C6-4C77-920E-069BB87755C5}"/>
                  </a:ext>
                </a:extLst>
              </p:cNvPr>
              <p:cNvSpPr>
                <a:spLocks noChangeArrowheads="1"/>
              </p:cNvSpPr>
              <p:nvPr/>
            </p:nvSpPr>
            <p:spPr bwMode="auto">
              <a:xfrm>
                <a:off x="6321"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6" name="Rectangle 527">
                <a:extLst>
                  <a:ext uri="{FF2B5EF4-FFF2-40B4-BE49-F238E27FC236}">
                    <a16:creationId xmlns:a16="http://schemas.microsoft.com/office/drawing/2014/main" id="{52E722DD-623D-4DA0-BA9B-689210CC56EA}"/>
                  </a:ext>
                </a:extLst>
              </p:cNvPr>
              <p:cNvSpPr>
                <a:spLocks noChangeArrowheads="1"/>
              </p:cNvSpPr>
              <p:nvPr/>
            </p:nvSpPr>
            <p:spPr bwMode="auto">
              <a:xfrm>
                <a:off x="6321"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7" name="Rectangle 528">
                <a:extLst>
                  <a:ext uri="{FF2B5EF4-FFF2-40B4-BE49-F238E27FC236}">
                    <a16:creationId xmlns:a16="http://schemas.microsoft.com/office/drawing/2014/main" id="{E3FF8E5A-81B2-4489-9541-BF077D424BA8}"/>
                  </a:ext>
                </a:extLst>
              </p:cNvPr>
              <p:cNvSpPr>
                <a:spLocks noChangeArrowheads="1"/>
              </p:cNvSpPr>
              <p:nvPr/>
            </p:nvSpPr>
            <p:spPr bwMode="auto">
              <a:xfrm>
                <a:off x="6316"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8" name="Rectangle 529">
                <a:extLst>
                  <a:ext uri="{FF2B5EF4-FFF2-40B4-BE49-F238E27FC236}">
                    <a16:creationId xmlns:a16="http://schemas.microsoft.com/office/drawing/2014/main" id="{CCECBF87-D7D7-4C9F-9E9E-9E09EC56356A}"/>
                  </a:ext>
                </a:extLst>
              </p:cNvPr>
              <p:cNvSpPr>
                <a:spLocks noChangeArrowheads="1"/>
              </p:cNvSpPr>
              <p:nvPr/>
            </p:nvSpPr>
            <p:spPr bwMode="auto">
              <a:xfrm>
                <a:off x="6316"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59" name="Rectangle 530">
                <a:extLst>
                  <a:ext uri="{FF2B5EF4-FFF2-40B4-BE49-F238E27FC236}">
                    <a16:creationId xmlns:a16="http://schemas.microsoft.com/office/drawing/2014/main" id="{CC49EAF7-F96D-4F36-8E48-2CA59517571C}"/>
                  </a:ext>
                </a:extLst>
              </p:cNvPr>
              <p:cNvSpPr>
                <a:spLocks noChangeArrowheads="1"/>
              </p:cNvSpPr>
              <p:nvPr/>
            </p:nvSpPr>
            <p:spPr bwMode="auto">
              <a:xfrm>
                <a:off x="6316"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0" name="Rectangle 531">
                <a:extLst>
                  <a:ext uri="{FF2B5EF4-FFF2-40B4-BE49-F238E27FC236}">
                    <a16:creationId xmlns:a16="http://schemas.microsoft.com/office/drawing/2014/main" id="{237377C7-1840-4AC0-8718-DE29A5574E20}"/>
                  </a:ext>
                </a:extLst>
              </p:cNvPr>
              <p:cNvSpPr>
                <a:spLocks noChangeArrowheads="1"/>
              </p:cNvSpPr>
              <p:nvPr/>
            </p:nvSpPr>
            <p:spPr bwMode="auto">
              <a:xfrm>
                <a:off x="6316"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1" name="Oval 532">
                <a:extLst>
                  <a:ext uri="{FF2B5EF4-FFF2-40B4-BE49-F238E27FC236}">
                    <a16:creationId xmlns:a16="http://schemas.microsoft.com/office/drawing/2014/main" id="{9FE13E65-34D7-4530-9B77-7266E9AF9CA4}"/>
                  </a:ext>
                </a:extLst>
              </p:cNvPr>
              <p:cNvSpPr>
                <a:spLocks noChangeArrowheads="1"/>
              </p:cNvSpPr>
              <p:nvPr/>
            </p:nvSpPr>
            <p:spPr bwMode="auto">
              <a:xfrm>
                <a:off x="6316" y="1991"/>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2" name="Rectangle 533">
                <a:extLst>
                  <a:ext uri="{FF2B5EF4-FFF2-40B4-BE49-F238E27FC236}">
                    <a16:creationId xmlns:a16="http://schemas.microsoft.com/office/drawing/2014/main" id="{3BA239C4-5758-4095-905E-60F92AFC75C1}"/>
                  </a:ext>
                </a:extLst>
              </p:cNvPr>
              <p:cNvSpPr>
                <a:spLocks noChangeArrowheads="1"/>
              </p:cNvSpPr>
              <p:nvPr/>
            </p:nvSpPr>
            <p:spPr bwMode="auto">
              <a:xfrm>
                <a:off x="6523"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3" name="Rectangle 534">
                <a:extLst>
                  <a:ext uri="{FF2B5EF4-FFF2-40B4-BE49-F238E27FC236}">
                    <a16:creationId xmlns:a16="http://schemas.microsoft.com/office/drawing/2014/main" id="{1BEBE34C-F372-4B57-B679-D7E54B4F38BE}"/>
                  </a:ext>
                </a:extLst>
              </p:cNvPr>
              <p:cNvSpPr>
                <a:spLocks noChangeArrowheads="1"/>
              </p:cNvSpPr>
              <p:nvPr/>
            </p:nvSpPr>
            <p:spPr bwMode="auto">
              <a:xfrm>
                <a:off x="6523"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4" name="Rectangle 535">
                <a:extLst>
                  <a:ext uri="{FF2B5EF4-FFF2-40B4-BE49-F238E27FC236}">
                    <a16:creationId xmlns:a16="http://schemas.microsoft.com/office/drawing/2014/main" id="{56560771-645A-4DC8-AA21-09E347AE7462}"/>
                  </a:ext>
                </a:extLst>
              </p:cNvPr>
              <p:cNvSpPr>
                <a:spLocks noChangeArrowheads="1"/>
              </p:cNvSpPr>
              <p:nvPr/>
            </p:nvSpPr>
            <p:spPr bwMode="auto">
              <a:xfrm>
                <a:off x="6519"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5" name="Rectangle 536">
                <a:extLst>
                  <a:ext uri="{FF2B5EF4-FFF2-40B4-BE49-F238E27FC236}">
                    <a16:creationId xmlns:a16="http://schemas.microsoft.com/office/drawing/2014/main" id="{2225B592-A96A-40BF-9A53-54E5FC29A507}"/>
                  </a:ext>
                </a:extLst>
              </p:cNvPr>
              <p:cNvSpPr>
                <a:spLocks noChangeArrowheads="1"/>
              </p:cNvSpPr>
              <p:nvPr/>
            </p:nvSpPr>
            <p:spPr bwMode="auto">
              <a:xfrm>
                <a:off x="6519"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6" name="Rectangle 537">
                <a:extLst>
                  <a:ext uri="{FF2B5EF4-FFF2-40B4-BE49-F238E27FC236}">
                    <a16:creationId xmlns:a16="http://schemas.microsoft.com/office/drawing/2014/main" id="{BB4C7AC4-50E8-4FF9-B6CA-B88758081295}"/>
                  </a:ext>
                </a:extLst>
              </p:cNvPr>
              <p:cNvSpPr>
                <a:spLocks noChangeArrowheads="1"/>
              </p:cNvSpPr>
              <p:nvPr/>
            </p:nvSpPr>
            <p:spPr bwMode="auto">
              <a:xfrm>
                <a:off x="6519"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7" name="Rectangle 538">
                <a:extLst>
                  <a:ext uri="{FF2B5EF4-FFF2-40B4-BE49-F238E27FC236}">
                    <a16:creationId xmlns:a16="http://schemas.microsoft.com/office/drawing/2014/main" id="{E6E027A0-37F6-4CC4-B8AE-F267FDD594CA}"/>
                  </a:ext>
                </a:extLst>
              </p:cNvPr>
              <p:cNvSpPr>
                <a:spLocks noChangeArrowheads="1"/>
              </p:cNvSpPr>
              <p:nvPr/>
            </p:nvSpPr>
            <p:spPr bwMode="auto">
              <a:xfrm>
                <a:off x="6519"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68" name="Oval 539">
                <a:extLst>
                  <a:ext uri="{FF2B5EF4-FFF2-40B4-BE49-F238E27FC236}">
                    <a16:creationId xmlns:a16="http://schemas.microsoft.com/office/drawing/2014/main" id="{673136E7-654E-4988-9B1D-5A925B5A7EAF}"/>
                  </a:ext>
                </a:extLst>
              </p:cNvPr>
              <p:cNvSpPr>
                <a:spLocks noChangeArrowheads="1"/>
              </p:cNvSpPr>
              <p:nvPr/>
            </p:nvSpPr>
            <p:spPr bwMode="auto">
              <a:xfrm>
                <a:off x="6519"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69" name="Rectangle 540">
                <a:extLst>
                  <a:ext uri="{FF2B5EF4-FFF2-40B4-BE49-F238E27FC236}">
                    <a16:creationId xmlns:a16="http://schemas.microsoft.com/office/drawing/2014/main" id="{02E92894-72CA-4DE1-8C64-6A75133E4F72}"/>
                  </a:ext>
                </a:extLst>
              </p:cNvPr>
              <p:cNvSpPr>
                <a:spLocks noChangeArrowheads="1"/>
              </p:cNvSpPr>
              <p:nvPr/>
            </p:nvSpPr>
            <p:spPr bwMode="auto">
              <a:xfrm>
                <a:off x="6607"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0" name="Rectangle 541">
                <a:extLst>
                  <a:ext uri="{FF2B5EF4-FFF2-40B4-BE49-F238E27FC236}">
                    <a16:creationId xmlns:a16="http://schemas.microsoft.com/office/drawing/2014/main" id="{B54402B3-69D5-404F-9874-5CCB54A3A372}"/>
                  </a:ext>
                </a:extLst>
              </p:cNvPr>
              <p:cNvSpPr>
                <a:spLocks noChangeArrowheads="1"/>
              </p:cNvSpPr>
              <p:nvPr/>
            </p:nvSpPr>
            <p:spPr bwMode="auto">
              <a:xfrm>
                <a:off x="6607"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1" name="Rectangle 542">
                <a:extLst>
                  <a:ext uri="{FF2B5EF4-FFF2-40B4-BE49-F238E27FC236}">
                    <a16:creationId xmlns:a16="http://schemas.microsoft.com/office/drawing/2014/main" id="{AC66328A-62E6-47B8-BDBF-6EF1B1D4AA44}"/>
                  </a:ext>
                </a:extLst>
              </p:cNvPr>
              <p:cNvSpPr>
                <a:spLocks noChangeArrowheads="1"/>
              </p:cNvSpPr>
              <p:nvPr/>
            </p:nvSpPr>
            <p:spPr bwMode="auto">
              <a:xfrm>
                <a:off x="6603"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2" name="Rectangle 543">
                <a:extLst>
                  <a:ext uri="{FF2B5EF4-FFF2-40B4-BE49-F238E27FC236}">
                    <a16:creationId xmlns:a16="http://schemas.microsoft.com/office/drawing/2014/main" id="{FB6BBA3E-121D-4795-8422-CA3B895BA116}"/>
                  </a:ext>
                </a:extLst>
              </p:cNvPr>
              <p:cNvSpPr>
                <a:spLocks noChangeArrowheads="1"/>
              </p:cNvSpPr>
              <p:nvPr/>
            </p:nvSpPr>
            <p:spPr bwMode="auto">
              <a:xfrm>
                <a:off x="6603"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3" name="Rectangle 544">
                <a:extLst>
                  <a:ext uri="{FF2B5EF4-FFF2-40B4-BE49-F238E27FC236}">
                    <a16:creationId xmlns:a16="http://schemas.microsoft.com/office/drawing/2014/main" id="{CC14E8BC-AC21-4752-8DE7-2E5FFB98AC48}"/>
                  </a:ext>
                </a:extLst>
              </p:cNvPr>
              <p:cNvSpPr>
                <a:spLocks noChangeArrowheads="1"/>
              </p:cNvSpPr>
              <p:nvPr/>
            </p:nvSpPr>
            <p:spPr bwMode="auto">
              <a:xfrm>
                <a:off x="660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4" name="Rectangle 545">
                <a:extLst>
                  <a:ext uri="{FF2B5EF4-FFF2-40B4-BE49-F238E27FC236}">
                    <a16:creationId xmlns:a16="http://schemas.microsoft.com/office/drawing/2014/main" id="{00500ADC-CEB0-4F1E-AFC9-72EE27508C53}"/>
                  </a:ext>
                </a:extLst>
              </p:cNvPr>
              <p:cNvSpPr>
                <a:spLocks noChangeArrowheads="1"/>
              </p:cNvSpPr>
              <p:nvPr/>
            </p:nvSpPr>
            <p:spPr bwMode="auto">
              <a:xfrm>
                <a:off x="660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5" name="Oval 546">
                <a:extLst>
                  <a:ext uri="{FF2B5EF4-FFF2-40B4-BE49-F238E27FC236}">
                    <a16:creationId xmlns:a16="http://schemas.microsoft.com/office/drawing/2014/main" id="{FC2A4C5A-3A12-4F52-A102-E56D5B4506AC}"/>
                  </a:ext>
                </a:extLst>
              </p:cNvPr>
              <p:cNvSpPr>
                <a:spLocks noChangeArrowheads="1"/>
              </p:cNvSpPr>
              <p:nvPr/>
            </p:nvSpPr>
            <p:spPr bwMode="auto">
              <a:xfrm>
                <a:off x="6603"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76" name="Rectangle 547">
                <a:extLst>
                  <a:ext uri="{FF2B5EF4-FFF2-40B4-BE49-F238E27FC236}">
                    <a16:creationId xmlns:a16="http://schemas.microsoft.com/office/drawing/2014/main" id="{AB5F5305-62E6-4DF9-B894-19E51F082ECB}"/>
                  </a:ext>
                </a:extLst>
              </p:cNvPr>
              <p:cNvSpPr>
                <a:spLocks noChangeArrowheads="1"/>
              </p:cNvSpPr>
              <p:nvPr/>
            </p:nvSpPr>
            <p:spPr bwMode="auto">
              <a:xfrm>
                <a:off x="607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7" name="Rectangle 548">
                <a:extLst>
                  <a:ext uri="{FF2B5EF4-FFF2-40B4-BE49-F238E27FC236}">
                    <a16:creationId xmlns:a16="http://schemas.microsoft.com/office/drawing/2014/main" id="{10DEE3D6-EA51-4247-BC52-07C36F11EB28}"/>
                  </a:ext>
                </a:extLst>
              </p:cNvPr>
              <p:cNvSpPr>
                <a:spLocks noChangeArrowheads="1"/>
              </p:cNvSpPr>
              <p:nvPr/>
            </p:nvSpPr>
            <p:spPr bwMode="auto">
              <a:xfrm>
                <a:off x="607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8" name="Rectangle 549">
                <a:extLst>
                  <a:ext uri="{FF2B5EF4-FFF2-40B4-BE49-F238E27FC236}">
                    <a16:creationId xmlns:a16="http://schemas.microsoft.com/office/drawing/2014/main" id="{79ED7E46-811C-4516-86B4-6169DCA33632}"/>
                  </a:ext>
                </a:extLst>
              </p:cNvPr>
              <p:cNvSpPr>
                <a:spLocks noChangeArrowheads="1"/>
              </p:cNvSpPr>
              <p:nvPr/>
            </p:nvSpPr>
            <p:spPr bwMode="auto">
              <a:xfrm>
                <a:off x="6074"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79" name="Rectangle 550">
                <a:extLst>
                  <a:ext uri="{FF2B5EF4-FFF2-40B4-BE49-F238E27FC236}">
                    <a16:creationId xmlns:a16="http://schemas.microsoft.com/office/drawing/2014/main" id="{07C3EC38-53D8-41F5-82BD-B463B24ED062}"/>
                  </a:ext>
                </a:extLst>
              </p:cNvPr>
              <p:cNvSpPr>
                <a:spLocks noChangeArrowheads="1"/>
              </p:cNvSpPr>
              <p:nvPr/>
            </p:nvSpPr>
            <p:spPr bwMode="auto">
              <a:xfrm>
                <a:off x="6074"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0" name="Rectangle 551">
                <a:extLst>
                  <a:ext uri="{FF2B5EF4-FFF2-40B4-BE49-F238E27FC236}">
                    <a16:creationId xmlns:a16="http://schemas.microsoft.com/office/drawing/2014/main" id="{B57C116F-161D-42F8-868F-6F2C6B8B31EC}"/>
                  </a:ext>
                </a:extLst>
              </p:cNvPr>
              <p:cNvSpPr>
                <a:spLocks noChangeArrowheads="1"/>
              </p:cNvSpPr>
              <p:nvPr/>
            </p:nvSpPr>
            <p:spPr bwMode="auto">
              <a:xfrm>
                <a:off x="6074"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1" name="Rectangle 552">
                <a:extLst>
                  <a:ext uri="{FF2B5EF4-FFF2-40B4-BE49-F238E27FC236}">
                    <a16:creationId xmlns:a16="http://schemas.microsoft.com/office/drawing/2014/main" id="{2781BAAE-7884-49C9-8272-0BD94100BC7B}"/>
                  </a:ext>
                </a:extLst>
              </p:cNvPr>
              <p:cNvSpPr>
                <a:spLocks noChangeArrowheads="1"/>
              </p:cNvSpPr>
              <p:nvPr/>
            </p:nvSpPr>
            <p:spPr bwMode="auto">
              <a:xfrm>
                <a:off x="6074"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2" name="Oval 553">
                <a:extLst>
                  <a:ext uri="{FF2B5EF4-FFF2-40B4-BE49-F238E27FC236}">
                    <a16:creationId xmlns:a16="http://schemas.microsoft.com/office/drawing/2014/main" id="{B27FD2BF-31AA-4F39-A5AC-D307DD65C939}"/>
                  </a:ext>
                </a:extLst>
              </p:cNvPr>
              <p:cNvSpPr>
                <a:spLocks noChangeArrowheads="1"/>
              </p:cNvSpPr>
              <p:nvPr/>
            </p:nvSpPr>
            <p:spPr bwMode="auto">
              <a:xfrm>
                <a:off x="6074"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83" name="Rectangle 554">
                <a:extLst>
                  <a:ext uri="{FF2B5EF4-FFF2-40B4-BE49-F238E27FC236}">
                    <a16:creationId xmlns:a16="http://schemas.microsoft.com/office/drawing/2014/main" id="{99187F91-88C0-40A7-9155-AB61F859CE78}"/>
                  </a:ext>
                </a:extLst>
              </p:cNvPr>
              <p:cNvSpPr>
                <a:spLocks noChangeArrowheads="1"/>
              </p:cNvSpPr>
              <p:nvPr/>
            </p:nvSpPr>
            <p:spPr bwMode="auto">
              <a:xfrm>
                <a:off x="6404"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4" name="Rectangle 555">
                <a:extLst>
                  <a:ext uri="{FF2B5EF4-FFF2-40B4-BE49-F238E27FC236}">
                    <a16:creationId xmlns:a16="http://schemas.microsoft.com/office/drawing/2014/main" id="{15B889A8-B02D-4A61-B033-7EA9E6DD1A73}"/>
                  </a:ext>
                </a:extLst>
              </p:cNvPr>
              <p:cNvSpPr>
                <a:spLocks noChangeArrowheads="1"/>
              </p:cNvSpPr>
              <p:nvPr/>
            </p:nvSpPr>
            <p:spPr bwMode="auto">
              <a:xfrm>
                <a:off x="6404"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5" name="Rectangle 556">
                <a:extLst>
                  <a:ext uri="{FF2B5EF4-FFF2-40B4-BE49-F238E27FC236}">
                    <a16:creationId xmlns:a16="http://schemas.microsoft.com/office/drawing/2014/main" id="{89DA2215-DAE5-48B3-9A23-2761718BDA9E}"/>
                  </a:ext>
                </a:extLst>
              </p:cNvPr>
              <p:cNvSpPr>
                <a:spLocks noChangeArrowheads="1"/>
              </p:cNvSpPr>
              <p:nvPr/>
            </p:nvSpPr>
            <p:spPr bwMode="auto">
              <a:xfrm>
                <a:off x="6400"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6" name="Rectangle 557">
                <a:extLst>
                  <a:ext uri="{FF2B5EF4-FFF2-40B4-BE49-F238E27FC236}">
                    <a16:creationId xmlns:a16="http://schemas.microsoft.com/office/drawing/2014/main" id="{FEE02D8C-374F-4410-9A74-2F1381B8CAAF}"/>
                  </a:ext>
                </a:extLst>
              </p:cNvPr>
              <p:cNvSpPr>
                <a:spLocks noChangeArrowheads="1"/>
              </p:cNvSpPr>
              <p:nvPr/>
            </p:nvSpPr>
            <p:spPr bwMode="auto">
              <a:xfrm>
                <a:off x="6400"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7" name="Rectangle 558">
                <a:extLst>
                  <a:ext uri="{FF2B5EF4-FFF2-40B4-BE49-F238E27FC236}">
                    <a16:creationId xmlns:a16="http://schemas.microsoft.com/office/drawing/2014/main" id="{7CC52B29-7B84-42AE-B3AC-A77BE073F22A}"/>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8" name="Rectangle 559">
                <a:extLst>
                  <a:ext uri="{FF2B5EF4-FFF2-40B4-BE49-F238E27FC236}">
                    <a16:creationId xmlns:a16="http://schemas.microsoft.com/office/drawing/2014/main" id="{FF9AF2FB-D311-46D8-A56E-84229534DDCE}"/>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89" name="Oval 560">
                <a:extLst>
                  <a:ext uri="{FF2B5EF4-FFF2-40B4-BE49-F238E27FC236}">
                    <a16:creationId xmlns:a16="http://schemas.microsoft.com/office/drawing/2014/main" id="{EA198642-4E9C-4440-B437-43ABC4E1720F}"/>
                  </a:ext>
                </a:extLst>
              </p:cNvPr>
              <p:cNvSpPr>
                <a:spLocks noChangeArrowheads="1"/>
              </p:cNvSpPr>
              <p:nvPr/>
            </p:nvSpPr>
            <p:spPr bwMode="auto">
              <a:xfrm>
                <a:off x="6400"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0" name="Rectangle 561">
                <a:extLst>
                  <a:ext uri="{FF2B5EF4-FFF2-40B4-BE49-F238E27FC236}">
                    <a16:creationId xmlns:a16="http://schemas.microsoft.com/office/drawing/2014/main" id="{09E57453-A557-4495-B07B-0FF7B049FFEC}"/>
                  </a:ext>
                </a:extLst>
              </p:cNvPr>
              <p:cNvSpPr>
                <a:spLocks noChangeArrowheads="1"/>
              </p:cNvSpPr>
              <p:nvPr/>
            </p:nvSpPr>
            <p:spPr bwMode="auto">
              <a:xfrm>
                <a:off x="6404"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1" name="Rectangle 562">
                <a:extLst>
                  <a:ext uri="{FF2B5EF4-FFF2-40B4-BE49-F238E27FC236}">
                    <a16:creationId xmlns:a16="http://schemas.microsoft.com/office/drawing/2014/main" id="{2850347F-8CA1-4E63-81BE-3DD178B80E7C}"/>
                  </a:ext>
                </a:extLst>
              </p:cNvPr>
              <p:cNvSpPr>
                <a:spLocks noChangeArrowheads="1"/>
              </p:cNvSpPr>
              <p:nvPr/>
            </p:nvSpPr>
            <p:spPr bwMode="auto">
              <a:xfrm>
                <a:off x="6404"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2" name="Rectangle 563">
                <a:extLst>
                  <a:ext uri="{FF2B5EF4-FFF2-40B4-BE49-F238E27FC236}">
                    <a16:creationId xmlns:a16="http://schemas.microsoft.com/office/drawing/2014/main" id="{A51C0AD9-CD09-47BE-8EFA-4284D2F0E67E}"/>
                  </a:ext>
                </a:extLst>
              </p:cNvPr>
              <p:cNvSpPr>
                <a:spLocks noChangeArrowheads="1"/>
              </p:cNvSpPr>
              <p:nvPr/>
            </p:nvSpPr>
            <p:spPr bwMode="auto">
              <a:xfrm>
                <a:off x="6400"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3" name="Rectangle 564">
                <a:extLst>
                  <a:ext uri="{FF2B5EF4-FFF2-40B4-BE49-F238E27FC236}">
                    <a16:creationId xmlns:a16="http://schemas.microsoft.com/office/drawing/2014/main" id="{D12B61A7-4CFD-42BC-BED1-36406DB2FE78}"/>
                  </a:ext>
                </a:extLst>
              </p:cNvPr>
              <p:cNvSpPr>
                <a:spLocks noChangeArrowheads="1"/>
              </p:cNvSpPr>
              <p:nvPr/>
            </p:nvSpPr>
            <p:spPr bwMode="auto">
              <a:xfrm>
                <a:off x="6400"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4" name="Rectangle 565">
                <a:extLst>
                  <a:ext uri="{FF2B5EF4-FFF2-40B4-BE49-F238E27FC236}">
                    <a16:creationId xmlns:a16="http://schemas.microsoft.com/office/drawing/2014/main" id="{748D4F8F-B0FD-4CCB-A90D-5DC8E35D40CD}"/>
                  </a:ext>
                </a:extLst>
              </p:cNvPr>
              <p:cNvSpPr>
                <a:spLocks noChangeArrowheads="1"/>
              </p:cNvSpPr>
              <p:nvPr/>
            </p:nvSpPr>
            <p:spPr bwMode="auto">
              <a:xfrm>
                <a:off x="640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5" name="Rectangle 566">
                <a:extLst>
                  <a:ext uri="{FF2B5EF4-FFF2-40B4-BE49-F238E27FC236}">
                    <a16:creationId xmlns:a16="http://schemas.microsoft.com/office/drawing/2014/main" id="{7AAFA86F-5E54-4D5F-8958-188DD5B8608F}"/>
                  </a:ext>
                </a:extLst>
              </p:cNvPr>
              <p:cNvSpPr>
                <a:spLocks noChangeArrowheads="1"/>
              </p:cNvSpPr>
              <p:nvPr/>
            </p:nvSpPr>
            <p:spPr bwMode="auto">
              <a:xfrm>
                <a:off x="640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6" name="Oval 567">
                <a:extLst>
                  <a:ext uri="{FF2B5EF4-FFF2-40B4-BE49-F238E27FC236}">
                    <a16:creationId xmlns:a16="http://schemas.microsoft.com/office/drawing/2014/main" id="{81559F29-E28B-4BEB-B554-83B13F4CD169}"/>
                  </a:ext>
                </a:extLst>
              </p:cNvPr>
              <p:cNvSpPr>
                <a:spLocks noChangeArrowheads="1"/>
              </p:cNvSpPr>
              <p:nvPr/>
            </p:nvSpPr>
            <p:spPr bwMode="auto">
              <a:xfrm>
                <a:off x="6400"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97" name="Rectangle 568">
                <a:extLst>
                  <a:ext uri="{FF2B5EF4-FFF2-40B4-BE49-F238E27FC236}">
                    <a16:creationId xmlns:a16="http://schemas.microsoft.com/office/drawing/2014/main" id="{146AEEE8-C2EC-4DE3-809A-A41990E0C0B8}"/>
                  </a:ext>
                </a:extLst>
              </p:cNvPr>
              <p:cNvSpPr>
                <a:spLocks noChangeArrowheads="1"/>
              </p:cNvSpPr>
              <p:nvPr/>
            </p:nvSpPr>
            <p:spPr bwMode="auto">
              <a:xfrm>
                <a:off x="5831"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8" name="Rectangle 569">
                <a:extLst>
                  <a:ext uri="{FF2B5EF4-FFF2-40B4-BE49-F238E27FC236}">
                    <a16:creationId xmlns:a16="http://schemas.microsoft.com/office/drawing/2014/main" id="{531B3995-A14C-46AF-9BA2-8A5A8541EBA6}"/>
                  </a:ext>
                </a:extLst>
              </p:cNvPr>
              <p:cNvSpPr>
                <a:spLocks noChangeArrowheads="1"/>
              </p:cNvSpPr>
              <p:nvPr/>
            </p:nvSpPr>
            <p:spPr bwMode="auto">
              <a:xfrm>
                <a:off x="5831"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99" name="Rectangle 570">
                <a:extLst>
                  <a:ext uri="{FF2B5EF4-FFF2-40B4-BE49-F238E27FC236}">
                    <a16:creationId xmlns:a16="http://schemas.microsoft.com/office/drawing/2014/main" id="{C70216BD-2DC7-473D-9BE9-7323EA7CD8D6}"/>
                  </a:ext>
                </a:extLst>
              </p:cNvPr>
              <p:cNvSpPr>
                <a:spLocks noChangeArrowheads="1"/>
              </p:cNvSpPr>
              <p:nvPr/>
            </p:nvSpPr>
            <p:spPr bwMode="auto">
              <a:xfrm>
                <a:off x="582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0" name="Rectangle 571">
                <a:extLst>
                  <a:ext uri="{FF2B5EF4-FFF2-40B4-BE49-F238E27FC236}">
                    <a16:creationId xmlns:a16="http://schemas.microsoft.com/office/drawing/2014/main" id="{EFEC63E9-EDD5-43BD-9F91-3D865F2F06E5}"/>
                  </a:ext>
                </a:extLst>
              </p:cNvPr>
              <p:cNvSpPr>
                <a:spLocks noChangeArrowheads="1"/>
              </p:cNvSpPr>
              <p:nvPr/>
            </p:nvSpPr>
            <p:spPr bwMode="auto">
              <a:xfrm>
                <a:off x="582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1" name="Rectangle 572">
                <a:extLst>
                  <a:ext uri="{FF2B5EF4-FFF2-40B4-BE49-F238E27FC236}">
                    <a16:creationId xmlns:a16="http://schemas.microsoft.com/office/drawing/2014/main" id="{5BFC6546-F9AA-43E0-B47A-AF2CF268E0A1}"/>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2" name="Rectangle 573">
                <a:extLst>
                  <a:ext uri="{FF2B5EF4-FFF2-40B4-BE49-F238E27FC236}">
                    <a16:creationId xmlns:a16="http://schemas.microsoft.com/office/drawing/2014/main" id="{CAB03B72-29B0-430A-848B-50F40B049C79}"/>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3" name="Oval 574">
                <a:extLst>
                  <a:ext uri="{FF2B5EF4-FFF2-40B4-BE49-F238E27FC236}">
                    <a16:creationId xmlns:a16="http://schemas.microsoft.com/office/drawing/2014/main" id="{1F990EE2-F4A4-4029-9773-4AEE73F18A2A}"/>
                  </a:ext>
                </a:extLst>
              </p:cNvPr>
              <p:cNvSpPr>
                <a:spLocks noChangeArrowheads="1"/>
              </p:cNvSpPr>
              <p:nvPr/>
            </p:nvSpPr>
            <p:spPr bwMode="auto">
              <a:xfrm>
                <a:off x="582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04" name="Rectangle 575">
                <a:extLst>
                  <a:ext uri="{FF2B5EF4-FFF2-40B4-BE49-F238E27FC236}">
                    <a16:creationId xmlns:a16="http://schemas.microsoft.com/office/drawing/2014/main" id="{5E0008E4-D4DB-4E19-8F19-D979C649A91A}"/>
                  </a:ext>
                </a:extLst>
              </p:cNvPr>
              <p:cNvSpPr>
                <a:spLocks noChangeArrowheads="1"/>
              </p:cNvSpPr>
              <p:nvPr/>
            </p:nvSpPr>
            <p:spPr bwMode="auto">
              <a:xfrm>
                <a:off x="5831" y="1858"/>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5" name="Rectangle 576">
                <a:extLst>
                  <a:ext uri="{FF2B5EF4-FFF2-40B4-BE49-F238E27FC236}">
                    <a16:creationId xmlns:a16="http://schemas.microsoft.com/office/drawing/2014/main" id="{2CDFB589-B670-4BB1-AE3B-6311ADB450C0}"/>
                  </a:ext>
                </a:extLst>
              </p:cNvPr>
              <p:cNvSpPr>
                <a:spLocks noChangeArrowheads="1"/>
              </p:cNvSpPr>
              <p:nvPr/>
            </p:nvSpPr>
            <p:spPr bwMode="auto">
              <a:xfrm>
                <a:off x="5831" y="187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6" name="Rectangle 577">
                <a:extLst>
                  <a:ext uri="{FF2B5EF4-FFF2-40B4-BE49-F238E27FC236}">
                    <a16:creationId xmlns:a16="http://schemas.microsoft.com/office/drawing/2014/main" id="{0A0E0EA9-68C3-4E9A-B0F2-135F6AFC9728}"/>
                  </a:ext>
                </a:extLst>
              </p:cNvPr>
              <p:cNvSpPr>
                <a:spLocks noChangeArrowheads="1"/>
              </p:cNvSpPr>
              <p:nvPr/>
            </p:nvSpPr>
            <p:spPr bwMode="auto">
              <a:xfrm>
                <a:off x="5827"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7" name="Rectangle 578">
                <a:extLst>
                  <a:ext uri="{FF2B5EF4-FFF2-40B4-BE49-F238E27FC236}">
                    <a16:creationId xmlns:a16="http://schemas.microsoft.com/office/drawing/2014/main" id="{D89B1C8B-D075-42D5-8F98-D2324D7A88A6}"/>
                  </a:ext>
                </a:extLst>
              </p:cNvPr>
              <p:cNvSpPr>
                <a:spLocks noChangeArrowheads="1"/>
              </p:cNvSpPr>
              <p:nvPr/>
            </p:nvSpPr>
            <p:spPr bwMode="auto">
              <a:xfrm>
                <a:off x="5827"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8" name="Rectangle 579">
                <a:extLst>
                  <a:ext uri="{FF2B5EF4-FFF2-40B4-BE49-F238E27FC236}">
                    <a16:creationId xmlns:a16="http://schemas.microsoft.com/office/drawing/2014/main" id="{2DFBD092-B742-41C6-B027-866EC833600A}"/>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09" name="Rectangle 580">
                <a:extLst>
                  <a:ext uri="{FF2B5EF4-FFF2-40B4-BE49-F238E27FC236}">
                    <a16:creationId xmlns:a16="http://schemas.microsoft.com/office/drawing/2014/main" id="{2BA31C03-8747-4540-A474-F5A518724659}"/>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0" name="Oval 581">
                <a:extLst>
                  <a:ext uri="{FF2B5EF4-FFF2-40B4-BE49-F238E27FC236}">
                    <a16:creationId xmlns:a16="http://schemas.microsoft.com/office/drawing/2014/main" id="{B0439488-0538-4CBC-81B5-2E29304158EC}"/>
                  </a:ext>
                </a:extLst>
              </p:cNvPr>
              <p:cNvSpPr>
                <a:spLocks noChangeArrowheads="1"/>
              </p:cNvSpPr>
              <p:nvPr/>
            </p:nvSpPr>
            <p:spPr bwMode="auto">
              <a:xfrm>
                <a:off x="5827"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1" name="Rectangle 582">
                <a:extLst>
                  <a:ext uri="{FF2B5EF4-FFF2-40B4-BE49-F238E27FC236}">
                    <a16:creationId xmlns:a16="http://schemas.microsoft.com/office/drawing/2014/main" id="{F836C8CA-8D91-4BC5-981E-88A5552DB98F}"/>
                  </a:ext>
                </a:extLst>
              </p:cNvPr>
              <p:cNvSpPr>
                <a:spLocks noChangeArrowheads="1"/>
              </p:cNvSpPr>
              <p:nvPr/>
            </p:nvSpPr>
            <p:spPr bwMode="auto">
              <a:xfrm>
                <a:off x="5831"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2" name="Rectangle 583">
                <a:extLst>
                  <a:ext uri="{FF2B5EF4-FFF2-40B4-BE49-F238E27FC236}">
                    <a16:creationId xmlns:a16="http://schemas.microsoft.com/office/drawing/2014/main" id="{995B4349-49D8-45C5-9771-8410294D8041}"/>
                  </a:ext>
                </a:extLst>
              </p:cNvPr>
              <p:cNvSpPr>
                <a:spLocks noChangeArrowheads="1"/>
              </p:cNvSpPr>
              <p:nvPr/>
            </p:nvSpPr>
            <p:spPr bwMode="auto">
              <a:xfrm>
                <a:off x="5831"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3" name="Rectangle 584">
                <a:extLst>
                  <a:ext uri="{FF2B5EF4-FFF2-40B4-BE49-F238E27FC236}">
                    <a16:creationId xmlns:a16="http://schemas.microsoft.com/office/drawing/2014/main" id="{D78FCB88-5F6E-4F89-9233-01B6981902A3}"/>
                  </a:ext>
                </a:extLst>
              </p:cNvPr>
              <p:cNvSpPr>
                <a:spLocks noChangeArrowheads="1"/>
              </p:cNvSpPr>
              <p:nvPr/>
            </p:nvSpPr>
            <p:spPr bwMode="auto">
              <a:xfrm>
                <a:off x="582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4" name="Rectangle 585">
                <a:extLst>
                  <a:ext uri="{FF2B5EF4-FFF2-40B4-BE49-F238E27FC236}">
                    <a16:creationId xmlns:a16="http://schemas.microsoft.com/office/drawing/2014/main" id="{215F3646-ED73-477B-BC10-E4BD6E464EA3}"/>
                  </a:ext>
                </a:extLst>
              </p:cNvPr>
              <p:cNvSpPr>
                <a:spLocks noChangeArrowheads="1"/>
              </p:cNvSpPr>
              <p:nvPr/>
            </p:nvSpPr>
            <p:spPr bwMode="auto">
              <a:xfrm>
                <a:off x="582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5" name="Rectangle 586">
                <a:extLst>
                  <a:ext uri="{FF2B5EF4-FFF2-40B4-BE49-F238E27FC236}">
                    <a16:creationId xmlns:a16="http://schemas.microsoft.com/office/drawing/2014/main" id="{AA933675-F1A0-4A30-A627-2D5EDF69C089}"/>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6" name="Rectangle 587">
                <a:extLst>
                  <a:ext uri="{FF2B5EF4-FFF2-40B4-BE49-F238E27FC236}">
                    <a16:creationId xmlns:a16="http://schemas.microsoft.com/office/drawing/2014/main" id="{5FA25875-AF37-4A00-9127-B5787D9362B6}"/>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7" name="Oval 588">
                <a:extLst>
                  <a:ext uri="{FF2B5EF4-FFF2-40B4-BE49-F238E27FC236}">
                    <a16:creationId xmlns:a16="http://schemas.microsoft.com/office/drawing/2014/main" id="{9734BC54-6FEE-420C-A7A8-D80B7A610749}"/>
                  </a:ext>
                </a:extLst>
              </p:cNvPr>
              <p:cNvSpPr>
                <a:spLocks noChangeArrowheads="1"/>
              </p:cNvSpPr>
              <p:nvPr/>
            </p:nvSpPr>
            <p:spPr bwMode="auto">
              <a:xfrm>
                <a:off x="582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18" name="Rectangle 589">
                <a:extLst>
                  <a:ext uri="{FF2B5EF4-FFF2-40B4-BE49-F238E27FC236}">
                    <a16:creationId xmlns:a16="http://schemas.microsoft.com/office/drawing/2014/main" id="{AF2AE46B-F91D-4B0E-97A9-8F0679DF7698}"/>
                  </a:ext>
                </a:extLst>
              </p:cNvPr>
              <p:cNvSpPr>
                <a:spLocks noChangeArrowheads="1"/>
              </p:cNvSpPr>
              <p:nvPr/>
            </p:nvSpPr>
            <p:spPr bwMode="auto">
              <a:xfrm>
                <a:off x="5831" y="1858"/>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19" name="Rectangle 590">
                <a:extLst>
                  <a:ext uri="{FF2B5EF4-FFF2-40B4-BE49-F238E27FC236}">
                    <a16:creationId xmlns:a16="http://schemas.microsoft.com/office/drawing/2014/main" id="{3E7F03D0-CFBA-402B-ADD2-06895FA571A5}"/>
                  </a:ext>
                </a:extLst>
              </p:cNvPr>
              <p:cNvSpPr>
                <a:spLocks noChangeArrowheads="1"/>
              </p:cNvSpPr>
              <p:nvPr/>
            </p:nvSpPr>
            <p:spPr bwMode="auto">
              <a:xfrm>
                <a:off x="5831" y="187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0" name="Rectangle 591">
                <a:extLst>
                  <a:ext uri="{FF2B5EF4-FFF2-40B4-BE49-F238E27FC236}">
                    <a16:creationId xmlns:a16="http://schemas.microsoft.com/office/drawing/2014/main" id="{374DFA0C-B6E7-4D99-897A-6BB5E1FA409D}"/>
                  </a:ext>
                </a:extLst>
              </p:cNvPr>
              <p:cNvSpPr>
                <a:spLocks noChangeArrowheads="1"/>
              </p:cNvSpPr>
              <p:nvPr/>
            </p:nvSpPr>
            <p:spPr bwMode="auto">
              <a:xfrm>
                <a:off x="5827"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1" name="Rectangle 592">
                <a:extLst>
                  <a:ext uri="{FF2B5EF4-FFF2-40B4-BE49-F238E27FC236}">
                    <a16:creationId xmlns:a16="http://schemas.microsoft.com/office/drawing/2014/main" id="{9D7259F2-F4FE-46BC-8683-9E517EC033F3}"/>
                  </a:ext>
                </a:extLst>
              </p:cNvPr>
              <p:cNvSpPr>
                <a:spLocks noChangeArrowheads="1"/>
              </p:cNvSpPr>
              <p:nvPr/>
            </p:nvSpPr>
            <p:spPr bwMode="auto">
              <a:xfrm>
                <a:off x="5827"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2" name="Rectangle 593">
                <a:extLst>
                  <a:ext uri="{FF2B5EF4-FFF2-40B4-BE49-F238E27FC236}">
                    <a16:creationId xmlns:a16="http://schemas.microsoft.com/office/drawing/2014/main" id="{2FE018DF-8FE3-48FD-A298-93B59562F0D4}"/>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3" name="Rectangle 594">
                <a:extLst>
                  <a:ext uri="{FF2B5EF4-FFF2-40B4-BE49-F238E27FC236}">
                    <a16:creationId xmlns:a16="http://schemas.microsoft.com/office/drawing/2014/main" id="{A81D9264-6F31-4EEF-ACC9-E9FC4977CE0B}"/>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4" name="Oval 595">
                <a:extLst>
                  <a:ext uri="{FF2B5EF4-FFF2-40B4-BE49-F238E27FC236}">
                    <a16:creationId xmlns:a16="http://schemas.microsoft.com/office/drawing/2014/main" id="{FD127D57-F92A-419F-9B19-3BC2ECBE4EF2}"/>
                  </a:ext>
                </a:extLst>
              </p:cNvPr>
              <p:cNvSpPr>
                <a:spLocks noChangeArrowheads="1"/>
              </p:cNvSpPr>
              <p:nvPr/>
            </p:nvSpPr>
            <p:spPr bwMode="auto">
              <a:xfrm>
                <a:off x="5827"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25" name="Rectangle 596">
                <a:extLst>
                  <a:ext uri="{FF2B5EF4-FFF2-40B4-BE49-F238E27FC236}">
                    <a16:creationId xmlns:a16="http://schemas.microsoft.com/office/drawing/2014/main" id="{CFBC86A9-9A64-4EEE-BF3C-080D40FE88F6}"/>
                  </a:ext>
                </a:extLst>
              </p:cNvPr>
              <p:cNvSpPr>
                <a:spLocks noChangeArrowheads="1"/>
              </p:cNvSpPr>
              <p:nvPr/>
            </p:nvSpPr>
            <p:spPr bwMode="auto">
              <a:xfrm>
                <a:off x="6078"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6" name="Rectangle 597">
                <a:extLst>
                  <a:ext uri="{FF2B5EF4-FFF2-40B4-BE49-F238E27FC236}">
                    <a16:creationId xmlns:a16="http://schemas.microsoft.com/office/drawing/2014/main" id="{6B758155-B9E4-46E4-A346-1A5A9B0EAC2A}"/>
                  </a:ext>
                </a:extLst>
              </p:cNvPr>
              <p:cNvSpPr>
                <a:spLocks noChangeArrowheads="1"/>
              </p:cNvSpPr>
              <p:nvPr/>
            </p:nvSpPr>
            <p:spPr bwMode="auto">
              <a:xfrm>
                <a:off x="6078"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7" name="Rectangle 598">
                <a:extLst>
                  <a:ext uri="{FF2B5EF4-FFF2-40B4-BE49-F238E27FC236}">
                    <a16:creationId xmlns:a16="http://schemas.microsoft.com/office/drawing/2014/main" id="{B328BDCA-B922-4C66-B9B8-48FEF3A78339}"/>
                  </a:ext>
                </a:extLst>
              </p:cNvPr>
              <p:cNvSpPr>
                <a:spLocks noChangeArrowheads="1"/>
              </p:cNvSpPr>
              <p:nvPr/>
            </p:nvSpPr>
            <p:spPr bwMode="auto">
              <a:xfrm>
                <a:off x="6074"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8" name="Rectangle 599">
                <a:extLst>
                  <a:ext uri="{FF2B5EF4-FFF2-40B4-BE49-F238E27FC236}">
                    <a16:creationId xmlns:a16="http://schemas.microsoft.com/office/drawing/2014/main" id="{6A653B90-3C1C-4311-836F-7C4CD4BD7FBC}"/>
                  </a:ext>
                </a:extLst>
              </p:cNvPr>
              <p:cNvSpPr>
                <a:spLocks noChangeArrowheads="1"/>
              </p:cNvSpPr>
              <p:nvPr/>
            </p:nvSpPr>
            <p:spPr bwMode="auto">
              <a:xfrm>
                <a:off x="6074"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29" name="Rectangle 600">
                <a:extLst>
                  <a:ext uri="{FF2B5EF4-FFF2-40B4-BE49-F238E27FC236}">
                    <a16:creationId xmlns:a16="http://schemas.microsoft.com/office/drawing/2014/main" id="{F5F29D0B-18B1-4E3A-B100-216CCF24F3FC}"/>
                  </a:ext>
                </a:extLst>
              </p:cNvPr>
              <p:cNvSpPr>
                <a:spLocks noChangeArrowheads="1"/>
              </p:cNvSpPr>
              <p:nvPr/>
            </p:nvSpPr>
            <p:spPr bwMode="auto">
              <a:xfrm>
                <a:off x="6074"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0" name="Rectangle 601">
                <a:extLst>
                  <a:ext uri="{FF2B5EF4-FFF2-40B4-BE49-F238E27FC236}">
                    <a16:creationId xmlns:a16="http://schemas.microsoft.com/office/drawing/2014/main" id="{5DF8ED7A-8CE3-4D54-9FE6-092BFBE802DD}"/>
                  </a:ext>
                </a:extLst>
              </p:cNvPr>
              <p:cNvSpPr>
                <a:spLocks noChangeArrowheads="1"/>
              </p:cNvSpPr>
              <p:nvPr/>
            </p:nvSpPr>
            <p:spPr bwMode="auto">
              <a:xfrm>
                <a:off x="6074"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1" name="Oval 602">
                <a:extLst>
                  <a:ext uri="{FF2B5EF4-FFF2-40B4-BE49-F238E27FC236}">
                    <a16:creationId xmlns:a16="http://schemas.microsoft.com/office/drawing/2014/main" id="{2E1215B9-DFC2-4565-BC7F-5AAC305C960F}"/>
                  </a:ext>
                </a:extLst>
              </p:cNvPr>
              <p:cNvSpPr>
                <a:spLocks noChangeArrowheads="1"/>
              </p:cNvSpPr>
              <p:nvPr/>
            </p:nvSpPr>
            <p:spPr bwMode="auto">
              <a:xfrm>
                <a:off x="6074" y="185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32" name="Rectangle 603">
                <a:extLst>
                  <a:ext uri="{FF2B5EF4-FFF2-40B4-BE49-F238E27FC236}">
                    <a16:creationId xmlns:a16="http://schemas.microsoft.com/office/drawing/2014/main" id="{E340FC65-8D0E-45C2-A789-619181E3F794}"/>
                  </a:ext>
                </a:extLst>
              </p:cNvPr>
              <p:cNvSpPr>
                <a:spLocks noChangeArrowheads="1"/>
              </p:cNvSpPr>
              <p:nvPr/>
            </p:nvSpPr>
            <p:spPr bwMode="auto">
              <a:xfrm>
                <a:off x="6241"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3" name="Rectangle 604">
                <a:extLst>
                  <a:ext uri="{FF2B5EF4-FFF2-40B4-BE49-F238E27FC236}">
                    <a16:creationId xmlns:a16="http://schemas.microsoft.com/office/drawing/2014/main" id="{5DD3918B-938B-4D0C-A5C2-D7DB725D1A3A}"/>
                  </a:ext>
                </a:extLst>
              </p:cNvPr>
              <p:cNvSpPr>
                <a:spLocks noChangeArrowheads="1"/>
              </p:cNvSpPr>
              <p:nvPr/>
            </p:nvSpPr>
            <p:spPr bwMode="auto">
              <a:xfrm>
                <a:off x="6241"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4" name="Rectangle 605">
                <a:extLst>
                  <a:ext uri="{FF2B5EF4-FFF2-40B4-BE49-F238E27FC236}">
                    <a16:creationId xmlns:a16="http://schemas.microsoft.com/office/drawing/2014/main" id="{F9380AC9-B540-42DC-8D46-411F417D4AFB}"/>
                  </a:ext>
                </a:extLst>
              </p:cNvPr>
              <p:cNvSpPr>
                <a:spLocks noChangeArrowheads="1"/>
              </p:cNvSpPr>
              <p:nvPr/>
            </p:nvSpPr>
            <p:spPr bwMode="auto">
              <a:xfrm>
                <a:off x="623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35" name="Rectangle 606">
                <a:extLst>
                  <a:ext uri="{FF2B5EF4-FFF2-40B4-BE49-F238E27FC236}">
                    <a16:creationId xmlns:a16="http://schemas.microsoft.com/office/drawing/2014/main" id="{3F2131A0-679B-4B08-A670-3CAE84911B88}"/>
                  </a:ext>
                </a:extLst>
              </p:cNvPr>
              <p:cNvSpPr>
                <a:spLocks noChangeArrowheads="1"/>
              </p:cNvSpPr>
              <p:nvPr/>
            </p:nvSpPr>
            <p:spPr bwMode="auto">
              <a:xfrm>
                <a:off x="623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51" name="Group 808">
              <a:extLst>
                <a:ext uri="{FF2B5EF4-FFF2-40B4-BE49-F238E27FC236}">
                  <a16:creationId xmlns:a16="http://schemas.microsoft.com/office/drawing/2014/main" id="{3D6C323E-2068-4587-8E02-AC535D6E94A6}"/>
                </a:ext>
              </a:extLst>
            </p:cNvPr>
            <p:cNvGrpSpPr>
              <a:grpSpLocks/>
            </p:cNvGrpSpPr>
            <p:nvPr/>
          </p:nvGrpSpPr>
          <p:grpSpPr bwMode="auto">
            <a:xfrm>
              <a:off x="4853" y="1113"/>
              <a:ext cx="1569" cy="944"/>
              <a:chOff x="4853" y="1113"/>
              <a:chExt cx="1569" cy="944"/>
            </a:xfrm>
          </p:grpSpPr>
          <p:sp>
            <p:nvSpPr>
              <p:cNvPr id="4336" name="Rectangle 608">
                <a:extLst>
                  <a:ext uri="{FF2B5EF4-FFF2-40B4-BE49-F238E27FC236}">
                    <a16:creationId xmlns:a16="http://schemas.microsoft.com/office/drawing/2014/main" id="{DF91F2D8-B59A-40A8-B370-A624860939C4}"/>
                  </a:ext>
                </a:extLst>
              </p:cNvPr>
              <p:cNvSpPr>
                <a:spLocks noChangeArrowheads="1"/>
              </p:cNvSpPr>
              <p:nvPr/>
            </p:nvSpPr>
            <p:spPr bwMode="auto">
              <a:xfrm>
                <a:off x="623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7" name="Rectangle 609">
                <a:extLst>
                  <a:ext uri="{FF2B5EF4-FFF2-40B4-BE49-F238E27FC236}">
                    <a16:creationId xmlns:a16="http://schemas.microsoft.com/office/drawing/2014/main" id="{359A8032-860F-48BA-AAE5-389B113E396F}"/>
                  </a:ext>
                </a:extLst>
              </p:cNvPr>
              <p:cNvSpPr>
                <a:spLocks noChangeArrowheads="1"/>
              </p:cNvSpPr>
              <p:nvPr/>
            </p:nvSpPr>
            <p:spPr bwMode="auto">
              <a:xfrm>
                <a:off x="623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8" name="Oval 610">
                <a:extLst>
                  <a:ext uri="{FF2B5EF4-FFF2-40B4-BE49-F238E27FC236}">
                    <a16:creationId xmlns:a16="http://schemas.microsoft.com/office/drawing/2014/main" id="{E77E84D2-70A6-43FF-85AA-469981215570}"/>
                  </a:ext>
                </a:extLst>
              </p:cNvPr>
              <p:cNvSpPr>
                <a:spLocks noChangeArrowheads="1"/>
              </p:cNvSpPr>
              <p:nvPr/>
            </p:nvSpPr>
            <p:spPr bwMode="auto">
              <a:xfrm>
                <a:off x="6237"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9" name="Rectangle 611">
                <a:extLst>
                  <a:ext uri="{FF2B5EF4-FFF2-40B4-BE49-F238E27FC236}">
                    <a16:creationId xmlns:a16="http://schemas.microsoft.com/office/drawing/2014/main" id="{5899235A-09FC-4888-9E7F-19E28CB6EF0E}"/>
                  </a:ext>
                </a:extLst>
              </p:cNvPr>
              <p:cNvSpPr>
                <a:spLocks noChangeArrowheads="1"/>
              </p:cNvSpPr>
              <p:nvPr/>
            </p:nvSpPr>
            <p:spPr bwMode="auto">
              <a:xfrm>
                <a:off x="5915"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0" name="Rectangle 612">
                <a:extLst>
                  <a:ext uri="{FF2B5EF4-FFF2-40B4-BE49-F238E27FC236}">
                    <a16:creationId xmlns:a16="http://schemas.microsoft.com/office/drawing/2014/main" id="{0550EA55-79FB-44CE-8006-AC67BAA59B3A}"/>
                  </a:ext>
                </a:extLst>
              </p:cNvPr>
              <p:cNvSpPr>
                <a:spLocks noChangeArrowheads="1"/>
              </p:cNvSpPr>
              <p:nvPr/>
            </p:nvSpPr>
            <p:spPr bwMode="auto">
              <a:xfrm>
                <a:off x="5915"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1" name="Rectangle 613">
                <a:extLst>
                  <a:ext uri="{FF2B5EF4-FFF2-40B4-BE49-F238E27FC236}">
                    <a16:creationId xmlns:a16="http://schemas.microsoft.com/office/drawing/2014/main" id="{35C8B713-41D9-4739-9021-A690A8FFA1F2}"/>
                  </a:ext>
                </a:extLst>
              </p:cNvPr>
              <p:cNvSpPr>
                <a:spLocks noChangeArrowheads="1"/>
              </p:cNvSpPr>
              <p:nvPr/>
            </p:nvSpPr>
            <p:spPr bwMode="auto">
              <a:xfrm>
                <a:off x="5911"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2" name="Rectangle 614">
                <a:extLst>
                  <a:ext uri="{FF2B5EF4-FFF2-40B4-BE49-F238E27FC236}">
                    <a16:creationId xmlns:a16="http://schemas.microsoft.com/office/drawing/2014/main" id="{014EF7C7-DC8A-4F5B-B174-14751E5AA630}"/>
                  </a:ext>
                </a:extLst>
              </p:cNvPr>
              <p:cNvSpPr>
                <a:spLocks noChangeArrowheads="1"/>
              </p:cNvSpPr>
              <p:nvPr/>
            </p:nvSpPr>
            <p:spPr bwMode="auto">
              <a:xfrm>
                <a:off x="5911"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3" name="Rectangle 615">
                <a:extLst>
                  <a:ext uri="{FF2B5EF4-FFF2-40B4-BE49-F238E27FC236}">
                    <a16:creationId xmlns:a16="http://schemas.microsoft.com/office/drawing/2014/main" id="{E285233C-976E-4918-A7DC-2520AA8FBB79}"/>
                  </a:ext>
                </a:extLst>
              </p:cNvPr>
              <p:cNvSpPr>
                <a:spLocks noChangeArrowheads="1"/>
              </p:cNvSpPr>
              <p:nvPr/>
            </p:nvSpPr>
            <p:spPr bwMode="auto">
              <a:xfrm>
                <a:off x="5911"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4" name="Rectangle 616">
                <a:extLst>
                  <a:ext uri="{FF2B5EF4-FFF2-40B4-BE49-F238E27FC236}">
                    <a16:creationId xmlns:a16="http://schemas.microsoft.com/office/drawing/2014/main" id="{73F28551-0614-47A7-A4BA-8C37357FC9E7}"/>
                  </a:ext>
                </a:extLst>
              </p:cNvPr>
              <p:cNvSpPr>
                <a:spLocks noChangeArrowheads="1"/>
              </p:cNvSpPr>
              <p:nvPr/>
            </p:nvSpPr>
            <p:spPr bwMode="auto">
              <a:xfrm>
                <a:off x="5911"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5" name="Oval 617">
                <a:extLst>
                  <a:ext uri="{FF2B5EF4-FFF2-40B4-BE49-F238E27FC236}">
                    <a16:creationId xmlns:a16="http://schemas.microsoft.com/office/drawing/2014/main" id="{1B6260F9-BF63-465A-B22F-4976B1597477}"/>
                  </a:ext>
                </a:extLst>
              </p:cNvPr>
              <p:cNvSpPr>
                <a:spLocks noChangeArrowheads="1"/>
              </p:cNvSpPr>
              <p:nvPr/>
            </p:nvSpPr>
            <p:spPr bwMode="auto">
              <a:xfrm>
                <a:off x="5911"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46" name="Rectangle 618">
                <a:extLst>
                  <a:ext uri="{FF2B5EF4-FFF2-40B4-BE49-F238E27FC236}">
                    <a16:creationId xmlns:a16="http://schemas.microsoft.com/office/drawing/2014/main" id="{6FDB02CA-CD73-4DB3-BC3D-87293AAE44F4}"/>
                  </a:ext>
                </a:extLst>
              </p:cNvPr>
              <p:cNvSpPr>
                <a:spLocks noChangeArrowheads="1"/>
              </p:cNvSpPr>
              <p:nvPr/>
            </p:nvSpPr>
            <p:spPr bwMode="auto">
              <a:xfrm>
                <a:off x="5915"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7" name="Rectangle 619">
                <a:extLst>
                  <a:ext uri="{FF2B5EF4-FFF2-40B4-BE49-F238E27FC236}">
                    <a16:creationId xmlns:a16="http://schemas.microsoft.com/office/drawing/2014/main" id="{EBBB3B81-C6F3-4D0A-B5FD-8C977B901E1F}"/>
                  </a:ext>
                </a:extLst>
              </p:cNvPr>
              <p:cNvSpPr>
                <a:spLocks noChangeArrowheads="1"/>
              </p:cNvSpPr>
              <p:nvPr/>
            </p:nvSpPr>
            <p:spPr bwMode="auto">
              <a:xfrm>
                <a:off x="5915"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8" name="Rectangle 620">
                <a:extLst>
                  <a:ext uri="{FF2B5EF4-FFF2-40B4-BE49-F238E27FC236}">
                    <a16:creationId xmlns:a16="http://schemas.microsoft.com/office/drawing/2014/main" id="{51A68B97-E69A-461E-A24A-06BAABC746EC}"/>
                  </a:ext>
                </a:extLst>
              </p:cNvPr>
              <p:cNvSpPr>
                <a:spLocks noChangeArrowheads="1"/>
              </p:cNvSpPr>
              <p:nvPr/>
            </p:nvSpPr>
            <p:spPr bwMode="auto">
              <a:xfrm>
                <a:off x="5911"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49" name="Rectangle 621">
                <a:extLst>
                  <a:ext uri="{FF2B5EF4-FFF2-40B4-BE49-F238E27FC236}">
                    <a16:creationId xmlns:a16="http://schemas.microsoft.com/office/drawing/2014/main" id="{BED3A3B7-6901-44D7-BD2B-DB68B843DADD}"/>
                  </a:ext>
                </a:extLst>
              </p:cNvPr>
              <p:cNvSpPr>
                <a:spLocks noChangeArrowheads="1"/>
              </p:cNvSpPr>
              <p:nvPr/>
            </p:nvSpPr>
            <p:spPr bwMode="auto">
              <a:xfrm>
                <a:off x="5911"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0" name="Rectangle 622">
                <a:extLst>
                  <a:ext uri="{FF2B5EF4-FFF2-40B4-BE49-F238E27FC236}">
                    <a16:creationId xmlns:a16="http://schemas.microsoft.com/office/drawing/2014/main" id="{83402981-D9A5-4CE3-96BE-E0B14AE124AA}"/>
                  </a:ext>
                </a:extLst>
              </p:cNvPr>
              <p:cNvSpPr>
                <a:spLocks noChangeArrowheads="1"/>
              </p:cNvSpPr>
              <p:nvPr/>
            </p:nvSpPr>
            <p:spPr bwMode="auto">
              <a:xfrm>
                <a:off x="5911"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1" name="Rectangle 623">
                <a:extLst>
                  <a:ext uri="{FF2B5EF4-FFF2-40B4-BE49-F238E27FC236}">
                    <a16:creationId xmlns:a16="http://schemas.microsoft.com/office/drawing/2014/main" id="{33261853-3D96-45DC-95F0-361911D1FC08}"/>
                  </a:ext>
                </a:extLst>
              </p:cNvPr>
              <p:cNvSpPr>
                <a:spLocks noChangeArrowheads="1"/>
              </p:cNvSpPr>
              <p:nvPr/>
            </p:nvSpPr>
            <p:spPr bwMode="auto">
              <a:xfrm>
                <a:off x="5911"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2" name="Oval 624">
                <a:extLst>
                  <a:ext uri="{FF2B5EF4-FFF2-40B4-BE49-F238E27FC236}">
                    <a16:creationId xmlns:a16="http://schemas.microsoft.com/office/drawing/2014/main" id="{B87E5B1C-E5C8-43A7-81C2-2777ECDE4EFB}"/>
                  </a:ext>
                </a:extLst>
              </p:cNvPr>
              <p:cNvSpPr>
                <a:spLocks noChangeArrowheads="1"/>
              </p:cNvSpPr>
              <p:nvPr/>
            </p:nvSpPr>
            <p:spPr bwMode="auto">
              <a:xfrm>
                <a:off x="5911"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53" name="Rectangle 625">
                <a:extLst>
                  <a:ext uri="{FF2B5EF4-FFF2-40B4-BE49-F238E27FC236}">
                    <a16:creationId xmlns:a16="http://schemas.microsoft.com/office/drawing/2014/main" id="{393767DA-1005-45E4-B670-8987C54395F7}"/>
                  </a:ext>
                </a:extLst>
              </p:cNvPr>
              <p:cNvSpPr>
                <a:spLocks noChangeArrowheads="1"/>
              </p:cNvSpPr>
              <p:nvPr/>
            </p:nvSpPr>
            <p:spPr bwMode="auto">
              <a:xfrm>
                <a:off x="6078"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4" name="Rectangle 626">
                <a:extLst>
                  <a:ext uri="{FF2B5EF4-FFF2-40B4-BE49-F238E27FC236}">
                    <a16:creationId xmlns:a16="http://schemas.microsoft.com/office/drawing/2014/main" id="{6D30605A-DA4E-43D5-9143-902F8411CF45}"/>
                  </a:ext>
                </a:extLst>
              </p:cNvPr>
              <p:cNvSpPr>
                <a:spLocks noChangeArrowheads="1"/>
              </p:cNvSpPr>
              <p:nvPr/>
            </p:nvSpPr>
            <p:spPr bwMode="auto">
              <a:xfrm>
                <a:off x="6078"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5" name="Rectangle 627">
                <a:extLst>
                  <a:ext uri="{FF2B5EF4-FFF2-40B4-BE49-F238E27FC236}">
                    <a16:creationId xmlns:a16="http://schemas.microsoft.com/office/drawing/2014/main" id="{E4B5FA89-FD6F-42A3-BF15-74C26C2D61A3}"/>
                  </a:ext>
                </a:extLst>
              </p:cNvPr>
              <p:cNvSpPr>
                <a:spLocks noChangeArrowheads="1"/>
              </p:cNvSpPr>
              <p:nvPr/>
            </p:nvSpPr>
            <p:spPr bwMode="auto">
              <a:xfrm>
                <a:off x="6074"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6" name="Rectangle 628">
                <a:extLst>
                  <a:ext uri="{FF2B5EF4-FFF2-40B4-BE49-F238E27FC236}">
                    <a16:creationId xmlns:a16="http://schemas.microsoft.com/office/drawing/2014/main" id="{A903B207-6D33-48B8-A77B-BC1BD950940D}"/>
                  </a:ext>
                </a:extLst>
              </p:cNvPr>
              <p:cNvSpPr>
                <a:spLocks noChangeArrowheads="1"/>
              </p:cNvSpPr>
              <p:nvPr/>
            </p:nvSpPr>
            <p:spPr bwMode="auto">
              <a:xfrm>
                <a:off x="6074"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7" name="Rectangle 629">
                <a:extLst>
                  <a:ext uri="{FF2B5EF4-FFF2-40B4-BE49-F238E27FC236}">
                    <a16:creationId xmlns:a16="http://schemas.microsoft.com/office/drawing/2014/main" id="{0D0F5274-FEC3-40D2-99F2-5EB8DF538F64}"/>
                  </a:ext>
                </a:extLst>
              </p:cNvPr>
              <p:cNvSpPr>
                <a:spLocks noChangeArrowheads="1"/>
              </p:cNvSpPr>
              <p:nvPr/>
            </p:nvSpPr>
            <p:spPr bwMode="auto">
              <a:xfrm>
                <a:off x="6074"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8" name="Rectangle 630">
                <a:extLst>
                  <a:ext uri="{FF2B5EF4-FFF2-40B4-BE49-F238E27FC236}">
                    <a16:creationId xmlns:a16="http://schemas.microsoft.com/office/drawing/2014/main" id="{6C03EA4A-64FF-4AB8-AD96-30F8DE874F68}"/>
                  </a:ext>
                </a:extLst>
              </p:cNvPr>
              <p:cNvSpPr>
                <a:spLocks noChangeArrowheads="1"/>
              </p:cNvSpPr>
              <p:nvPr/>
            </p:nvSpPr>
            <p:spPr bwMode="auto">
              <a:xfrm>
                <a:off x="6074"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59" name="Oval 631">
                <a:extLst>
                  <a:ext uri="{FF2B5EF4-FFF2-40B4-BE49-F238E27FC236}">
                    <a16:creationId xmlns:a16="http://schemas.microsoft.com/office/drawing/2014/main" id="{604D1B8F-C652-4BF9-8203-C9AC15676F31}"/>
                  </a:ext>
                </a:extLst>
              </p:cNvPr>
              <p:cNvSpPr>
                <a:spLocks noChangeArrowheads="1"/>
              </p:cNvSpPr>
              <p:nvPr/>
            </p:nvSpPr>
            <p:spPr bwMode="auto">
              <a:xfrm>
                <a:off x="6074" y="1991"/>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0" name="Rectangle 632">
                <a:extLst>
                  <a:ext uri="{FF2B5EF4-FFF2-40B4-BE49-F238E27FC236}">
                    <a16:creationId xmlns:a16="http://schemas.microsoft.com/office/drawing/2014/main" id="{0E811CB1-6254-452B-9C3C-086DB088A483}"/>
                  </a:ext>
                </a:extLst>
              </p:cNvPr>
              <p:cNvSpPr>
                <a:spLocks noChangeArrowheads="1"/>
              </p:cNvSpPr>
              <p:nvPr/>
            </p:nvSpPr>
            <p:spPr bwMode="auto">
              <a:xfrm>
                <a:off x="6078"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1" name="Rectangle 633">
                <a:extLst>
                  <a:ext uri="{FF2B5EF4-FFF2-40B4-BE49-F238E27FC236}">
                    <a16:creationId xmlns:a16="http://schemas.microsoft.com/office/drawing/2014/main" id="{955CD459-E51A-41BF-A011-F6EF9411052F}"/>
                  </a:ext>
                </a:extLst>
              </p:cNvPr>
              <p:cNvSpPr>
                <a:spLocks noChangeArrowheads="1"/>
              </p:cNvSpPr>
              <p:nvPr/>
            </p:nvSpPr>
            <p:spPr bwMode="auto">
              <a:xfrm>
                <a:off x="6078"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2" name="Rectangle 634">
                <a:extLst>
                  <a:ext uri="{FF2B5EF4-FFF2-40B4-BE49-F238E27FC236}">
                    <a16:creationId xmlns:a16="http://schemas.microsoft.com/office/drawing/2014/main" id="{C0D23AE9-38BE-4CEC-99F1-2214E189099B}"/>
                  </a:ext>
                </a:extLst>
              </p:cNvPr>
              <p:cNvSpPr>
                <a:spLocks noChangeArrowheads="1"/>
              </p:cNvSpPr>
              <p:nvPr/>
            </p:nvSpPr>
            <p:spPr bwMode="auto">
              <a:xfrm>
                <a:off x="6074"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3" name="Rectangle 635">
                <a:extLst>
                  <a:ext uri="{FF2B5EF4-FFF2-40B4-BE49-F238E27FC236}">
                    <a16:creationId xmlns:a16="http://schemas.microsoft.com/office/drawing/2014/main" id="{611199B9-A0DD-4A1C-9FF4-B20F0ED8E4C5}"/>
                  </a:ext>
                </a:extLst>
              </p:cNvPr>
              <p:cNvSpPr>
                <a:spLocks noChangeArrowheads="1"/>
              </p:cNvSpPr>
              <p:nvPr/>
            </p:nvSpPr>
            <p:spPr bwMode="auto">
              <a:xfrm>
                <a:off x="6074"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4" name="Rectangle 636">
                <a:extLst>
                  <a:ext uri="{FF2B5EF4-FFF2-40B4-BE49-F238E27FC236}">
                    <a16:creationId xmlns:a16="http://schemas.microsoft.com/office/drawing/2014/main" id="{B0E01083-8E50-4243-AAC3-0E06F3FDA7D9}"/>
                  </a:ext>
                </a:extLst>
              </p:cNvPr>
              <p:cNvSpPr>
                <a:spLocks noChangeArrowheads="1"/>
              </p:cNvSpPr>
              <p:nvPr/>
            </p:nvSpPr>
            <p:spPr bwMode="auto">
              <a:xfrm>
                <a:off x="6074"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5" name="Rectangle 637">
                <a:extLst>
                  <a:ext uri="{FF2B5EF4-FFF2-40B4-BE49-F238E27FC236}">
                    <a16:creationId xmlns:a16="http://schemas.microsoft.com/office/drawing/2014/main" id="{AEE2C289-5AEA-4C27-8B78-129EC87E2A6E}"/>
                  </a:ext>
                </a:extLst>
              </p:cNvPr>
              <p:cNvSpPr>
                <a:spLocks noChangeArrowheads="1"/>
              </p:cNvSpPr>
              <p:nvPr/>
            </p:nvSpPr>
            <p:spPr bwMode="auto">
              <a:xfrm>
                <a:off x="6074"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6" name="Oval 638">
                <a:extLst>
                  <a:ext uri="{FF2B5EF4-FFF2-40B4-BE49-F238E27FC236}">
                    <a16:creationId xmlns:a16="http://schemas.microsoft.com/office/drawing/2014/main" id="{9B4C7DA9-0B46-4CEC-8D98-3617FCC0F77E}"/>
                  </a:ext>
                </a:extLst>
              </p:cNvPr>
              <p:cNvSpPr>
                <a:spLocks noChangeArrowheads="1"/>
              </p:cNvSpPr>
              <p:nvPr/>
            </p:nvSpPr>
            <p:spPr bwMode="auto">
              <a:xfrm>
                <a:off x="6074" y="1991"/>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67" name="Rectangle 639">
                <a:extLst>
                  <a:ext uri="{FF2B5EF4-FFF2-40B4-BE49-F238E27FC236}">
                    <a16:creationId xmlns:a16="http://schemas.microsoft.com/office/drawing/2014/main" id="{44829FEF-1EDC-48B9-BE25-1ACE9790AECB}"/>
                  </a:ext>
                </a:extLst>
              </p:cNvPr>
              <p:cNvSpPr>
                <a:spLocks noChangeArrowheads="1"/>
              </p:cNvSpPr>
              <p:nvPr/>
            </p:nvSpPr>
            <p:spPr bwMode="auto">
              <a:xfrm>
                <a:off x="607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8" name="Rectangle 640">
                <a:extLst>
                  <a:ext uri="{FF2B5EF4-FFF2-40B4-BE49-F238E27FC236}">
                    <a16:creationId xmlns:a16="http://schemas.microsoft.com/office/drawing/2014/main" id="{141E0D09-03E4-4755-B5D4-BBF5C29770A3}"/>
                  </a:ext>
                </a:extLst>
              </p:cNvPr>
              <p:cNvSpPr>
                <a:spLocks noChangeArrowheads="1"/>
              </p:cNvSpPr>
              <p:nvPr/>
            </p:nvSpPr>
            <p:spPr bwMode="auto">
              <a:xfrm>
                <a:off x="607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69" name="Rectangle 641">
                <a:extLst>
                  <a:ext uri="{FF2B5EF4-FFF2-40B4-BE49-F238E27FC236}">
                    <a16:creationId xmlns:a16="http://schemas.microsoft.com/office/drawing/2014/main" id="{096EB64C-28D7-4969-9481-28244BA21C3F}"/>
                  </a:ext>
                </a:extLst>
              </p:cNvPr>
              <p:cNvSpPr>
                <a:spLocks noChangeArrowheads="1"/>
              </p:cNvSpPr>
              <p:nvPr/>
            </p:nvSpPr>
            <p:spPr bwMode="auto">
              <a:xfrm>
                <a:off x="6074"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0" name="Rectangle 642">
                <a:extLst>
                  <a:ext uri="{FF2B5EF4-FFF2-40B4-BE49-F238E27FC236}">
                    <a16:creationId xmlns:a16="http://schemas.microsoft.com/office/drawing/2014/main" id="{DECE9856-06FF-4598-9714-9054F23E972B}"/>
                  </a:ext>
                </a:extLst>
              </p:cNvPr>
              <p:cNvSpPr>
                <a:spLocks noChangeArrowheads="1"/>
              </p:cNvSpPr>
              <p:nvPr/>
            </p:nvSpPr>
            <p:spPr bwMode="auto">
              <a:xfrm>
                <a:off x="6074"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1" name="Rectangle 643">
                <a:extLst>
                  <a:ext uri="{FF2B5EF4-FFF2-40B4-BE49-F238E27FC236}">
                    <a16:creationId xmlns:a16="http://schemas.microsoft.com/office/drawing/2014/main" id="{050B6746-0E05-492C-963E-C2F36FF9903C}"/>
                  </a:ext>
                </a:extLst>
              </p:cNvPr>
              <p:cNvSpPr>
                <a:spLocks noChangeArrowheads="1"/>
              </p:cNvSpPr>
              <p:nvPr/>
            </p:nvSpPr>
            <p:spPr bwMode="auto">
              <a:xfrm>
                <a:off x="6074"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2" name="Rectangle 644">
                <a:extLst>
                  <a:ext uri="{FF2B5EF4-FFF2-40B4-BE49-F238E27FC236}">
                    <a16:creationId xmlns:a16="http://schemas.microsoft.com/office/drawing/2014/main" id="{58FAA7B3-901D-4376-B5F5-F9E67FBBF558}"/>
                  </a:ext>
                </a:extLst>
              </p:cNvPr>
              <p:cNvSpPr>
                <a:spLocks noChangeArrowheads="1"/>
              </p:cNvSpPr>
              <p:nvPr/>
            </p:nvSpPr>
            <p:spPr bwMode="auto">
              <a:xfrm>
                <a:off x="6074"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3" name="Oval 645">
                <a:extLst>
                  <a:ext uri="{FF2B5EF4-FFF2-40B4-BE49-F238E27FC236}">
                    <a16:creationId xmlns:a16="http://schemas.microsoft.com/office/drawing/2014/main" id="{ECB79A7D-FC5C-42C9-9E78-4CCDD6D33BF2}"/>
                  </a:ext>
                </a:extLst>
              </p:cNvPr>
              <p:cNvSpPr>
                <a:spLocks noChangeArrowheads="1"/>
              </p:cNvSpPr>
              <p:nvPr/>
            </p:nvSpPr>
            <p:spPr bwMode="auto">
              <a:xfrm>
                <a:off x="6074"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74" name="Rectangle 646">
                <a:extLst>
                  <a:ext uri="{FF2B5EF4-FFF2-40B4-BE49-F238E27FC236}">
                    <a16:creationId xmlns:a16="http://schemas.microsoft.com/office/drawing/2014/main" id="{9FDF4A04-FCD5-4354-B225-B0ED2B56B49A}"/>
                  </a:ext>
                </a:extLst>
              </p:cNvPr>
              <p:cNvSpPr>
                <a:spLocks noChangeArrowheads="1"/>
              </p:cNvSpPr>
              <p:nvPr/>
            </p:nvSpPr>
            <p:spPr bwMode="auto">
              <a:xfrm>
                <a:off x="6404"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5" name="Rectangle 647">
                <a:extLst>
                  <a:ext uri="{FF2B5EF4-FFF2-40B4-BE49-F238E27FC236}">
                    <a16:creationId xmlns:a16="http://schemas.microsoft.com/office/drawing/2014/main" id="{4E2B1CA5-13F9-4BCD-8C30-80BF1740E201}"/>
                  </a:ext>
                </a:extLst>
              </p:cNvPr>
              <p:cNvSpPr>
                <a:spLocks noChangeArrowheads="1"/>
              </p:cNvSpPr>
              <p:nvPr/>
            </p:nvSpPr>
            <p:spPr bwMode="auto">
              <a:xfrm>
                <a:off x="6404"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6" name="Rectangle 648">
                <a:extLst>
                  <a:ext uri="{FF2B5EF4-FFF2-40B4-BE49-F238E27FC236}">
                    <a16:creationId xmlns:a16="http://schemas.microsoft.com/office/drawing/2014/main" id="{6E1E37B4-7637-475B-9B41-F1A88A603E56}"/>
                  </a:ext>
                </a:extLst>
              </p:cNvPr>
              <p:cNvSpPr>
                <a:spLocks noChangeArrowheads="1"/>
              </p:cNvSpPr>
              <p:nvPr/>
            </p:nvSpPr>
            <p:spPr bwMode="auto">
              <a:xfrm>
                <a:off x="6400"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7" name="Rectangle 649">
                <a:extLst>
                  <a:ext uri="{FF2B5EF4-FFF2-40B4-BE49-F238E27FC236}">
                    <a16:creationId xmlns:a16="http://schemas.microsoft.com/office/drawing/2014/main" id="{D29482B6-F922-4C4B-939F-CDEC3B99123F}"/>
                  </a:ext>
                </a:extLst>
              </p:cNvPr>
              <p:cNvSpPr>
                <a:spLocks noChangeArrowheads="1"/>
              </p:cNvSpPr>
              <p:nvPr/>
            </p:nvSpPr>
            <p:spPr bwMode="auto">
              <a:xfrm>
                <a:off x="6400"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8" name="Rectangle 650">
                <a:extLst>
                  <a:ext uri="{FF2B5EF4-FFF2-40B4-BE49-F238E27FC236}">
                    <a16:creationId xmlns:a16="http://schemas.microsoft.com/office/drawing/2014/main" id="{77494152-E16C-4CD6-957E-A00CDF38327A}"/>
                  </a:ext>
                </a:extLst>
              </p:cNvPr>
              <p:cNvSpPr>
                <a:spLocks noChangeArrowheads="1"/>
              </p:cNvSpPr>
              <p:nvPr/>
            </p:nvSpPr>
            <p:spPr bwMode="auto">
              <a:xfrm>
                <a:off x="6400"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79" name="Rectangle 651">
                <a:extLst>
                  <a:ext uri="{FF2B5EF4-FFF2-40B4-BE49-F238E27FC236}">
                    <a16:creationId xmlns:a16="http://schemas.microsoft.com/office/drawing/2014/main" id="{B62A7896-660A-4E81-8B11-8290F3689622}"/>
                  </a:ext>
                </a:extLst>
              </p:cNvPr>
              <p:cNvSpPr>
                <a:spLocks noChangeArrowheads="1"/>
              </p:cNvSpPr>
              <p:nvPr/>
            </p:nvSpPr>
            <p:spPr bwMode="auto">
              <a:xfrm>
                <a:off x="6400"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0" name="Oval 652">
                <a:extLst>
                  <a:ext uri="{FF2B5EF4-FFF2-40B4-BE49-F238E27FC236}">
                    <a16:creationId xmlns:a16="http://schemas.microsoft.com/office/drawing/2014/main" id="{6E126710-ECF0-488D-AA3C-03EB74E1401B}"/>
                  </a:ext>
                </a:extLst>
              </p:cNvPr>
              <p:cNvSpPr>
                <a:spLocks noChangeArrowheads="1"/>
              </p:cNvSpPr>
              <p:nvPr/>
            </p:nvSpPr>
            <p:spPr bwMode="auto">
              <a:xfrm>
                <a:off x="6400"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1" name="Rectangle 653">
                <a:extLst>
                  <a:ext uri="{FF2B5EF4-FFF2-40B4-BE49-F238E27FC236}">
                    <a16:creationId xmlns:a16="http://schemas.microsoft.com/office/drawing/2014/main" id="{BC8DB5BD-D72A-4828-BEF6-7B6C5582A041}"/>
                  </a:ext>
                </a:extLst>
              </p:cNvPr>
              <p:cNvSpPr>
                <a:spLocks noChangeArrowheads="1"/>
              </p:cNvSpPr>
              <p:nvPr/>
            </p:nvSpPr>
            <p:spPr bwMode="auto">
              <a:xfrm>
                <a:off x="6404"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2" name="Rectangle 654">
                <a:extLst>
                  <a:ext uri="{FF2B5EF4-FFF2-40B4-BE49-F238E27FC236}">
                    <a16:creationId xmlns:a16="http://schemas.microsoft.com/office/drawing/2014/main" id="{81BAD934-22E2-475A-B464-96074B38C581}"/>
                  </a:ext>
                </a:extLst>
              </p:cNvPr>
              <p:cNvSpPr>
                <a:spLocks noChangeArrowheads="1"/>
              </p:cNvSpPr>
              <p:nvPr/>
            </p:nvSpPr>
            <p:spPr bwMode="auto">
              <a:xfrm>
                <a:off x="6404"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3" name="Rectangle 655">
                <a:extLst>
                  <a:ext uri="{FF2B5EF4-FFF2-40B4-BE49-F238E27FC236}">
                    <a16:creationId xmlns:a16="http://schemas.microsoft.com/office/drawing/2014/main" id="{BF50C06B-D934-4082-931B-AAC66078F260}"/>
                  </a:ext>
                </a:extLst>
              </p:cNvPr>
              <p:cNvSpPr>
                <a:spLocks noChangeArrowheads="1"/>
              </p:cNvSpPr>
              <p:nvPr/>
            </p:nvSpPr>
            <p:spPr bwMode="auto">
              <a:xfrm>
                <a:off x="6400"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4" name="Rectangle 656">
                <a:extLst>
                  <a:ext uri="{FF2B5EF4-FFF2-40B4-BE49-F238E27FC236}">
                    <a16:creationId xmlns:a16="http://schemas.microsoft.com/office/drawing/2014/main" id="{50D5B268-1B6A-49E4-9760-6229ED7F7CFC}"/>
                  </a:ext>
                </a:extLst>
              </p:cNvPr>
              <p:cNvSpPr>
                <a:spLocks noChangeArrowheads="1"/>
              </p:cNvSpPr>
              <p:nvPr/>
            </p:nvSpPr>
            <p:spPr bwMode="auto">
              <a:xfrm>
                <a:off x="6400"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5" name="Rectangle 657">
                <a:extLst>
                  <a:ext uri="{FF2B5EF4-FFF2-40B4-BE49-F238E27FC236}">
                    <a16:creationId xmlns:a16="http://schemas.microsoft.com/office/drawing/2014/main" id="{ABA4B1CE-D1EA-4EB0-B119-5E03D20F5E7E}"/>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6" name="Rectangle 658">
                <a:extLst>
                  <a:ext uri="{FF2B5EF4-FFF2-40B4-BE49-F238E27FC236}">
                    <a16:creationId xmlns:a16="http://schemas.microsoft.com/office/drawing/2014/main" id="{7C307E84-C9DA-4DF1-AF7C-F684A28C984D}"/>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7" name="Oval 659">
                <a:extLst>
                  <a:ext uri="{FF2B5EF4-FFF2-40B4-BE49-F238E27FC236}">
                    <a16:creationId xmlns:a16="http://schemas.microsoft.com/office/drawing/2014/main" id="{50B60742-523D-44A6-9EC2-FC45D9DBDDED}"/>
                  </a:ext>
                </a:extLst>
              </p:cNvPr>
              <p:cNvSpPr>
                <a:spLocks noChangeArrowheads="1"/>
              </p:cNvSpPr>
              <p:nvPr/>
            </p:nvSpPr>
            <p:spPr bwMode="auto">
              <a:xfrm>
                <a:off x="6400"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88" name="Rectangle 660">
                <a:extLst>
                  <a:ext uri="{FF2B5EF4-FFF2-40B4-BE49-F238E27FC236}">
                    <a16:creationId xmlns:a16="http://schemas.microsoft.com/office/drawing/2014/main" id="{175F3749-B9B1-4544-8584-6E534C80C9D5}"/>
                  </a:ext>
                </a:extLst>
              </p:cNvPr>
              <p:cNvSpPr>
                <a:spLocks noChangeArrowheads="1"/>
              </p:cNvSpPr>
              <p:nvPr/>
            </p:nvSpPr>
            <p:spPr bwMode="auto">
              <a:xfrm>
                <a:off x="5752"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89" name="Rectangle 661">
                <a:extLst>
                  <a:ext uri="{FF2B5EF4-FFF2-40B4-BE49-F238E27FC236}">
                    <a16:creationId xmlns:a16="http://schemas.microsoft.com/office/drawing/2014/main" id="{BCEFCF7A-817F-4842-95B0-3D5520A9FBE4}"/>
                  </a:ext>
                </a:extLst>
              </p:cNvPr>
              <p:cNvSpPr>
                <a:spLocks noChangeArrowheads="1"/>
              </p:cNvSpPr>
              <p:nvPr/>
            </p:nvSpPr>
            <p:spPr bwMode="auto">
              <a:xfrm>
                <a:off x="5752"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0" name="Rectangle 662">
                <a:extLst>
                  <a:ext uri="{FF2B5EF4-FFF2-40B4-BE49-F238E27FC236}">
                    <a16:creationId xmlns:a16="http://schemas.microsoft.com/office/drawing/2014/main" id="{9508CD97-0397-4E2E-9C8F-28463A5DD6CD}"/>
                  </a:ext>
                </a:extLst>
              </p:cNvPr>
              <p:cNvSpPr>
                <a:spLocks noChangeArrowheads="1"/>
              </p:cNvSpPr>
              <p:nvPr/>
            </p:nvSpPr>
            <p:spPr bwMode="auto">
              <a:xfrm>
                <a:off x="5748"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1" name="Rectangle 663">
                <a:extLst>
                  <a:ext uri="{FF2B5EF4-FFF2-40B4-BE49-F238E27FC236}">
                    <a16:creationId xmlns:a16="http://schemas.microsoft.com/office/drawing/2014/main" id="{7F2D96BE-8C4E-4B99-9C60-C44F40147345}"/>
                  </a:ext>
                </a:extLst>
              </p:cNvPr>
              <p:cNvSpPr>
                <a:spLocks noChangeArrowheads="1"/>
              </p:cNvSpPr>
              <p:nvPr/>
            </p:nvSpPr>
            <p:spPr bwMode="auto">
              <a:xfrm>
                <a:off x="5748"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2" name="Rectangle 664">
                <a:extLst>
                  <a:ext uri="{FF2B5EF4-FFF2-40B4-BE49-F238E27FC236}">
                    <a16:creationId xmlns:a16="http://schemas.microsoft.com/office/drawing/2014/main" id="{3238FC61-F85B-47A0-8FF3-D8E519AFF1E5}"/>
                  </a:ext>
                </a:extLst>
              </p:cNvPr>
              <p:cNvSpPr>
                <a:spLocks noChangeArrowheads="1"/>
              </p:cNvSpPr>
              <p:nvPr/>
            </p:nvSpPr>
            <p:spPr bwMode="auto">
              <a:xfrm>
                <a:off x="574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3" name="Rectangle 665">
                <a:extLst>
                  <a:ext uri="{FF2B5EF4-FFF2-40B4-BE49-F238E27FC236}">
                    <a16:creationId xmlns:a16="http://schemas.microsoft.com/office/drawing/2014/main" id="{542BD37F-9CDF-42C9-A808-ACE6F6AD6580}"/>
                  </a:ext>
                </a:extLst>
              </p:cNvPr>
              <p:cNvSpPr>
                <a:spLocks noChangeArrowheads="1"/>
              </p:cNvSpPr>
              <p:nvPr/>
            </p:nvSpPr>
            <p:spPr bwMode="auto">
              <a:xfrm>
                <a:off x="574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4" name="Oval 666">
                <a:extLst>
                  <a:ext uri="{FF2B5EF4-FFF2-40B4-BE49-F238E27FC236}">
                    <a16:creationId xmlns:a16="http://schemas.microsoft.com/office/drawing/2014/main" id="{0B4C1706-72A1-4742-AD95-C859F382FF7E}"/>
                  </a:ext>
                </a:extLst>
              </p:cNvPr>
              <p:cNvSpPr>
                <a:spLocks noChangeArrowheads="1"/>
              </p:cNvSpPr>
              <p:nvPr/>
            </p:nvSpPr>
            <p:spPr bwMode="auto">
              <a:xfrm>
                <a:off x="5748"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95" name="Rectangle 667">
                <a:extLst>
                  <a:ext uri="{FF2B5EF4-FFF2-40B4-BE49-F238E27FC236}">
                    <a16:creationId xmlns:a16="http://schemas.microsoft.com/office/drawing/2014/main" id="{A83A1656-0692-4700-854D-404AC008EFF9}"/>
                  </a:ext>
                </a:extLst>
              </p:cNvPr>
              <p:cNvSpPr>
                <a:spLocks noChangeArrowheads="1"/>
              </p:cNvSpPr>
              <p:nvPr/>
            </p:nvSpPr>
            <p:spPr bwMode="auto">
              <a:xfrm>
                <a:off x="5752"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6" name="Rectangle 668">
                <a:extLst>
                  <a:ext uri="{FF2B5EF4-FFF2-40B4-BE49-F238E27FC236}">
                    <a16:creationId xmlns:a16="http://schemas.microsoft.com/office/drawing/2014/main" id="{9F326D7C-3DA9-44F6-A0C4-2A8C7AFAAC96}"/>
                  </a:ext>
                </a:extLst>
              </p:cNvPr>
              <p:cNvSpPr>
                <a:spLocks noChangeArrowheads="1"/>
              </p:cNvSpPr>
              <p:nvPr/>
            </p:nvSpPr>
            <p:spPr bwMode="auto">
              <a:xfrm>
                <a:off x="5752"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7" name="Rectangle 669">
                <a:extLst>
                  <a:ext uri="{FF2B5EF4-FFF2-40B4-BE49-F238E27FC236}">
                    <a16:creationId xmlns:a16="http://schemas.microsoft.com/office/drawing/2014/main" id="{9865FBA4-238D-46E0-8EA3-43D6E38D213F}"/>
                  </a:ext>
                </a:extLst>
              </p:cNvPr>
              <p:cNvSpPr>
                <a:spLocks noChangeArrowheads="1"/>
              </p:cNvSpPr>
              <p:nvPr/>
            </p:nvSpPr>
            <p:spPr bwMode="auto">
              <a:xfrm>
                <a:off x="5748"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8" name="Rectangle 670">
                <a:extLst>
                  <a:ext uri="{FF2B5EF4-FFF2-40B4-BE49-F238E27FC236}">
                    <a16:creationId xmlns:a16="http://schemas.microsoft.com/office/drawing/2014/main" id="{5AFEE2C3-518D-4DFE-8C68-F1E3E927EA5E}"/>
                  </a:ext>
                </a:extLst>
              </p:cNvPr>
              <p:cNvSpPr>
                <a:spLocks noChangeArrowheads="1"/>
              </p:cNvSpPr>
              <p:nvPr/>
            </p:nvSpPr>
            <p:spPr bwMode="auto">
              <a:xfrm>
                <a:off x="5748"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99" name="Rectangle 671">
                <a:extLst>
                  <a:ext uri="{FF2B5EF4-FFF2-40B4-BE49-F238E27FC236}">
                    <a16:creationId xmlns:a16="http://schemas.microsoft.com/office/drawing/2014/main" id="{C3A84304-89F9-4086-BE9A-DCD53A9F0921}"/>
                  </a:ext>
                </a:extLst>
              </p:cNvPr>
              <p:cNvSpPr>
                <a:spLocks noChangeArrowheads="1"/>
              </p:cNvSpPr>
              <p:nvPr/>
            </p:nvSpPr>
            <p:spPr bwMode="auto">
              <a:xfrm>
                <a:off x="5748"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0" name="Rectangle 672">
                <a:extLst>
                  <a:ext uri="{FF2B5EF4-FFF2-40B4-BE49-F238E27FC236}">
                    <a16:creationId xmlns:a16="http://schemas.microsoft.com/office/drawing/2014/main" id="{709C6F60-DA7C-4970-85FF-110F784275D2}"/>
                  </a:ext>
                </a:extLst>
              </p:cNvPr>
              <p:cNvSpPr>
                <a:spLocks noChangeArrowheads="1"/>
              </p:cNvSpPr>
              <p:nvPr/>
            </p:nvSpPr>
            <p:spPr bwMode="auto">
              <a:xfrm>
                <a:off x="5748"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1" name="Oval 673">
                <a:extLst>
                  <a:ext uri="{FF2B5EF4-FFF2-40B4-BE49-F238E27FC236}">
                    <a16:creationId xmlns:a16="http://schemas.microsoft.com/office/drawing/2014/main" id="{CE808407-C3B9-4178-8DC2-21FBD385C629}"/>
                  </a:ext>
                </a:extLst>
              </p:cNvPr>
              <p:cNvSpPr>
                <a:spLocks noChangeArrowheads="1"/>
              </p:cNvSpPr>
              <p:nvPr/>
            </p:nvSpPr>
            <p:spPr bwMode="auto">
              <a:xfrm>
                <a:off x="5748"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2" name="Rectangle 674">
                <a:extLst>
                  <a:ext uri="{FF2B5EF4-FFF2-40B4-BE49-F238E27FC236}">
                    <a16:creationId xmlns:a16="http://schemas.microsoft.com/office/drawing/2014/main" id="{C05D28C6-8C20-46DE-80FC-0A98E6C46DC1}"/>
                  </a:ext>
                </a:extLst>
              </p:cNvPr>
              <p:cNvSpPr>
                <a:spLocks noChangeArrowheads="1"/>
              </p:cNvSpPr>
              <p:nvPr/>
            </p:nvSpPr>
            <p:spPr bwMode="auto">
              <a:xfrm>
                <a:off x="5831" y="1554"/>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3" name="Rectangle 675">
                <a:extLst>
                  <a:ext uri="{FF2B5EF4-FFF2-40B4-BE49-F238E27FC236}">
                    <a16:creationId xmlns:a16="http://schemas.microsoft.com/office/drawing/2014/main" id="{1AEB7562-E2EF-450F-AC8E-ABB75CA17344}"/>
                  </a:ext>
                </a:extLst>
              </p:cNvPr>
              <p:cNvSpPr>
                <a:spLocks noChangeArrowheads="1"/>
              </p:cNvSpPr>
              <p:nvPr/>
            </p:nvSpPr>
            <p:spPr bwMode="auto">
              <a:xfrm>
                <a:off x="5831" y="1572"/>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4" name="Rectangle 676">
                <a:extLst>
                  <a:ext uri="{FF2B5EF4-FFF2-40B4-BE49-F238E27FC236}">
                    <a16:creationId xmlns:a16="http://schemas.microsoft.com/office/drawing/2014/main" id="{CCDDBAE5-021F-44CE-8C37-34D9EBBA6692}"/>
                  </a:ext>
                </a:extLst>
              </p:cNvPr>
              <p:cNvSpPr>
                <a:spLocks noChangeArrowheads="1"/>
              </p:cNvSpPr>
              <p:nvPr/>
            </p:nvSpPr>
            <p:spPr bwMode="auto">
              <a:xfrm>
                <a:off x="5827"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5" name="Rectangle 677">
                <a:extLst>
                  <a:ext uri="{FF2B5EF4-FFF2-40B4-BE49-F238E27FC236}">
                    <a16:creationId xmlns:a16="http://schemas.microsoft.com/office/drawing/2014/main" id="{F6E7A107-61DC-4AAC-8D95-7F4620E3DA9A}"/>
                  </a:ext>
                </a:extLst>
              </p:cNvPr>
              <p:cNvSpPr>
                <a:spLocks noChangeArrowheads="1"/>
              </p:cNvSpPr>
              <p:nvPr/>
            </p:nvSpPr>
            <p:spPr bwMode="auto">
              <a:xfrm>
                <a:off x="5827"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6" name="Rectangle 678">
                <a:extLst>
                  <a:ext uri="{FF2B5EF4-FFF2-40B4-BE49-F238E27FC236}">
                    <a16:creationId xmlns:a16="http://schemas.microsoft.com/office/drawing/2014/main" id="{8E6FA927-65B0-4354-9112-DE12709191B2}"/>
                  </a:ext>
                </a:extLst>
              </p:cNvPr>
              <p:cNvSpPr>
                <a:spLocks noChangeArrowheads="1"/>
              </p:cNvSpPr>
              <p:nvPr/>
            </p:nvSpPr>
            <p:spPr bwMode="auto">
              <a:xfrm>
                <a:off x="5827"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7" name="Rectangle 679">
                <a:extLst>
                  <a:ext uri="{FF2B5EF4-FFF2-40B4-BE49-F238E27FC236}">
                    <a16:creationId xmlns:a16="http://schemas.microsoft.com/office/drawing/2014/main" id="{7697FEBC-F947-42E0-A0A2-21B94DB5FD81}"/>
                  </a:ext>
                </a:extLst>
              </p:cNvPr>
              <p:cNvSpPr>
                <a:spLocks noChangeArrowheads="1"/>
              </p:cNvSpPr>
              <p:nvPr/>
            </p:nvSpPr>
            <p:spPr bwMode="auto">
              <a:xfrm>
                <a:off x="5827"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08" name="Oval 680">
                <a:extLst>
                  <a:ext uri="{FF2B5EF4-FFF2-40B4-BE49-F238E27FC236}">
                    <a16:creationId xmlns:a16="http://schemas.microsoft.com/office/drawing/2014/main" id="{9C374A24-A057-41A5-B907-8D15B2ACDA01}"/>
                  </a:ext>
                </a:extLst>
              </p:cNvPr>
              <p:cNvSpPr>
                <a:spLocks noChangeArrowheads="1"/>
              </p:cNvSpPr>
              <p:nvPr/>
            </p:nvSpPr>
            <p:spPr bwMode="auto">
              <a:xfrm>
                <a:off x="5827"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09" name="Rectangle 681">
                <a:extLst>
                  <a:ext uri="{FF2B5EF4-FFF2-40B4-BE49-F238E27FC236}">
                    <a16:creationId xmlns:a16="http://schemas.microsoft.com/office/drawing/2014/main" id="{37353F64-9FC3-4A4A-93A2-2172DF05716B}"/>
                  </a:ext>
                </a:extLst>
              </p:cNvPr>
              <p:cNvSpPr>
                <a:spLocks noChangeArrowheads="1"/>
              </p:cNvSpPr>
              <p:nvPr/>
            </p:nvSpPr>
            <p:spPr bwMode="auto">
              <a:xfrm>
                <a:off x="5831" y="164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0" name="Rectangle 682">
                <a:extLst>
                  <a:ext uri="{FF2B5EF4-FFF2-40B4-BE49-F238E27FC236}">
                    <a16:creationId xmlns:a16="http://schemas.microsoft.com/office/drawing/2014/main" id="{43DB42C5-F547-49C5-8B4C-9B243E44556A}"/>
                  </a:ext>
                </a:extLst>
              </p:cNvPr>
              <p:cNvSpPr>
                <a:spLocks noChangeArrowheads="1"/>
              </p:cNvSpPr>
              <p:nvPr/>
            </p:nvSpPr>
            <p:spPr bwMode="auto">
              <a:xfrm>
                <a:off x="5831" y="166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1" name="Rectangle 683">
                <a:extLst>
                  <a:ext uri="{FF2B5EF4-FFF2-40B4-BE49-F238E27FC236}">
                    <a16:creationId xmlns:a16="http://schemas.microsoft.com/office/drawing/2014/main" id="{2C5FBB8C-03F0-4593-9B30-437EE35E4EC9}"/>
                  </a:ext>
                </a:extLst>
              </p:cNvPr>
              <p:cNvSpPr>
                <a:spLocks noChangeArrowheads="1"/>
              </p:cNvSpPr>
              <p:nvPr/>
            </p:nvSpPr>
            <p:spPr bwMode="auto">
              <a:xfrm>
                <a:off x="5827"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2" name="Rectangle 684">
                <a:extLst>
                  <a:ext uri="{FF2B5EF4-FFF2-40B4-BE49-F238E27FC236}">
                    <a16:creationId xmlns:a16="http://schemas.microsoft.com/office/drawing/2014/main" id="{54335EEE-B414-4222-9789-70221C88A36F}"/>
                  </a:ext>
                </a:extLst>
              </p:cNvPr>
              <p:cNvSpPr>
                <a:spLocks noChangeArrowheads="1"/>
              </p:cNvSpPr>
              <p:nvPr/>
            </p:nvSpPr>
            <p:spPr bwMode="auto">
              <a:xfrm>
                <a:off x="5827"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3" name="Rectangle 685">
                <a:extLst>
                  <a:ext uri="{FF2B5EF4-FFF2-40B4-BE49-F238E27FC236}">
                    <a16:creationId xmlns:a16="http://schemas.microsoft.com/office/drawing/2014/main" id="{3D3E8C15-CE9F-4C9F-8811-177B67730D51}"/>
                  </a:ext>
                </a:extLst>
              </p:cNvPr>
              <p:cNvSpPr>
                <a:spLocks noChangeArrowheads="1"/>
              </p:cNvSpPr>
              <p:nvPr/>
            </p:nvSpPr>
            <p:spPr bwMode="auto">
              <a:xfrm>
                <a:off x="5827"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4" name="Rectangle 686">
                <a:extLst>
                  <a:ext uri="{FF2B5EF4-FFF2-40B4-BE49-F238E27FC236}">
                    <a16:creationId xmlns:a16="http://schemas.microsoft.com/office/drawing/2014/main" id="{F5D0F9D2-9D11-44F6-9326-5EB70C828952}"/>
                  </a:ext>
                </a:extLst>
              </p:cNvPr>
              <p:cNvSpPr>
                <a:spLocks noChangeArrowheads="1"/>
              </p:cNvSpPr>
              <p:nvPr/>
            </p:nvSpPr>
            <p:spPr bwMode="auto">
              <a:xfrm>
                <a:off x="5827"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5" name="Oval 687">
                <a:extLst>
                  <a:ext uri="{FF2B5EF4-FFF2-40B4-BE49-F238E27FC236}">
                    <a16:creationId xmlns:a16="http://schemas.microsoft.com/office/drawing/2014/main" id="{48D9C0D2-3BC0-49FF-8BE7-83BD5946258B}"/>
                  </a:ext>
                </a:extLst>
              </p:cNvPr>
              <p:cNvSpPr>
                <a:spLocks noChangeArrowheads="1"/>
              </p:cNvSpPr>
              <p:nvPr/>
            </p:nvSpPr>
            <p:spPr bwMode="auto">
              <a:xfrm>
                <a:off x="5827"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16" name="Rectangle 688">
                <a:extLst>
                  <a:ext uri="{FF2B5EF4-FFF2-40B4-BE49-F238E27FC236}">
                    <a16:creationId xmlns:a16="http://schemas.microsoft.com/office/drawing/2014/main" id="{7C5D8E19-75BA-40EA-AD41-F405664922C1}"/>
                  </a:ext>
                </a:extLst>
              </p:cNvPr>
              <p:cNvSpPr>
                <a:spLocks noChangeArrowheads="1"/>
              </p:cNvSpPr>
              <p:nvPr/>
            </p:nvSpPr>
            <p:spPr bwMode="auto">
              <a:xfrm>
                <a:off x="6078" y="177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7" name="Rectangle 689">
                <a:extLst>
                  <a:ext uri="{FF2B5EF4-FFF2-40B4-BE49-F238E27FC236}">
                    <a16:creationId xmlns:a16="http://schemas.microsoft.com/office/drawing/2014/main" id="{CB001AAC-6BE7-4C60-BCEF-27800DD0363F}"/>
                  </a:ext>
                </a:extLst>
              </p:cNvPr>
              <p:cNvSpPr>
                <a:spLocks noChangeArrowheads="1"/>
              </p:cNvSpPr>
              <p:nvPr/>
            </p:nvSpPr>
            <p:spPr bwMode="auto">
              <a:xfrm>
                <a:off x="6078" y="179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8" name="Rectangle 690">
                <a:extLst>
                  <a:ext uri="{FF2B5EF4-FFF2-40B4-BE49-F238E27FC236}">
                    <a16:creationId xmlns:a16="http://schemas.microsoft.com/office/drawing/2014/main" id="{148FEEBE-E143-4C81-A3A4-B28AA4E63159}"/>
                  </a:ext>
                </a:extLst>
              </p:cNvPr>
              <p:cNvSpPr>
                <a:spLocks noChangeArrowheads="1"/>
              </p:cNvSpPr>
              <p:nvPr/>
            </p:nvSpPr>
            <p:spPr bwMode="auto">
              <a:xfrm>
                <a:off x="6074" y="17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19" name="Rectangle 691">
                <a:extLst>
                  <a:ext uri="{FF2B5EF4-FFF2-40B4-BE49-F238E27FC236}">
                    <a16:creationId xmlns:a16="http://schemas.microsoft.com/office/drawing/2014/main" id="{BB274E4D-E67B-479E-B891-D8EF7BD32F93}"/>
                  </a:ext>
                </a:extLst>
              </p:cNvPr>
              <p:cNvSpPr>
                <a:spLocks noChangeArrowheads="1"/>
              </p:cNvSpPr>
              <p:nvPr/>
            </p:nvSpPr>
            <p:spPr bwMode="auto">
              <a:xfrm>
                <a:off x="6074" y="17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0" name="Rectangle 692">
                <a:extLst>
                  <a:ext uri="{FF2B5EF4-FFF2-40B4-BE49-F238E27FC236}">
                    <a16:creationId xmlns:a16="http://schemas.microsoft.com/office/drawing/2014/main" id="{CC2DDC28-26C4-4834-B455-40DBB00A0C7F}"/>
                  </a:ext>
                </a:extLst>
              </p:cNvPr>
              <p:cNvSpPr>
                <a:spLocks noChangeArrowheads="1"/>
              </p:cNvSpPr>
              <p:nvPr/>
            </p:nvSpPr>
            <p:spPr bwMode="auto">
              <a:xfrm>
                <a:off x="6074" y="17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1" name="Rectangle 693">
                <a:extLst>
                  <a:ext uri="{FF2B5EF4-FFF2-40B4-BE49-F238E27FC236}">
                    <a16:creationId xmlns:a16="http://schemas.microsoft.com/office/drawing/2014/main" id="{4777FB01-E69A-41CC-B7EE-E20722F8A645}"/>
                  </a:ext>
                </a:extLst>
              </p:cNvPr>
              <p:cNvSpPr>
                <a:spLocks noChangeArrowheads="1"/>
              </p:cNvSpPr>
              <p:nvPr/>
            </p:nvSpPr>
            <p:spPr bwMode="auto">
              <a:xfrm>
                <a:off x="6074" y="17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2" name="Oval 694">
                <a:extLst>
                  <a:ext uri="{FF2B5EF4-FFF2-40B4-BE49-F238E27FC236}">
                    <a16:creationId xmlns:a16="http://schemas.microsoft.com/office/drawing/2014/main" id="{8DA01FCD-7ABB-4E2C-A57A-09C57682E6A7}"/>
                  </a:ext>
                </a:extLst>
              </p:cNvPr>
              <p:cNvSpPr>
                <a:spLocks noChangeArrowheads="1"/>
              </p:cNvSpPr>
              <p:nvPr/>
            </p:nvSpPr>
            <p:spPr bwMode="auto">
              <a:xfrm>
                <a:off x="6074" y="177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23" name="Rectangle 695">
                <a:extLst>
                  <a:ext uri="{FF2B5EF4-FFF2-40B4-BE49-F238E27FC236}">
                    <a16:creationId xmlns:a16="http://schemas.microsoft.com/office/drawing/2014/main" id="{E4083C27-F879-4672-8982-939EF03777C3}"/>
                  </a:ext>
                </a:extLst>
              </p:cNvPr>
              <p:cNvSpPr>
                <a:spLocks noChangeArrowheads="1"/>
              </p:cNvSpPr>
              <p:nvPr/>
            </p:nvSpPr>
            <p:spPr bwMode="auto">
              <a:xfrm>
                <a:off x="6078" y="1730"/>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4" name="Rectangle 696">
                <a:extLst>
                  <a:ext uri="{FF2B5EF4-FFF2-40B4-BE49-F238E27FC236}">
                    <a16:creationId xmlns:a16="http://schemas.microsoft.com/office/drawing/2014/main" id="{73CB74C0-3F4B-4CC6-A0C4-A88420D703FB}"/>
                  </a:ext>
                </a:extLst>
              </p:cNvPr>
              <p:cNvSpPr>
                <a:spLocks noChangeArrowheads="1"/>
              </p:cNvSpPr>
              <p:nvPr/>
            </p:nvSpPr>
            <p:spPr bwMode="auto">
              <a:xfrm>
                <a:off x="6078" y="174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5" name="Rectangle 697">
                <a:extLst>
                  <a:ext uri="{FF2B5EF4-FFF2-40B4-BE49-F238E27FC236}">
                    <a16:creationId xmlns:a16="http://schemas.microsoft.com/office/drawing/2014/main" id="{675793EB-12D9-46BD-A8AD-D7C4A123037A}"/>
                  </a:ext>
                </a:extLst>
              </p:cNvPr>
              <p:cNvSpPr>
                <a:spLocks noChangeArrowheads="1"/>
              </p:cNvSpPr>
              <p:nvPr/>
            </p:nvSpPr>
            <p:spPr bwMode="auto">
              <a:xfrm>
                <a:off x="6074"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6" name="Rectangle 698">
                <a:extLst>
                  <a:ext uri="{FF2B5EF4-FFF2-40B4-BE49-F238E27FC236}">
                    <a16:creationId xmlns:a16="http://schemas.microsoft.com/office/drawing/2014/main" id="{BC95ADF3-5E89-4C40-8BFC-8E3099A3DF3A}"/>
                  </a:ext>
                </a:extLst>
              </p:cNvPr>
              <p:cNvSpPr>
                <a:spLocks noChangeArrowheads="1"/>
              </p:cNvSpPr>
              <p:nvPr/>
            </p:nvSpPr>
            <p:spPr bwMode="auto">
              <a:xfrm>
                <a:off x="6074"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7" name="Rectangle 699">
                <a:extLst>
                  <a:ext uri="{FF2B5EF4-FFF2-40B4-BE49-F238E27FC236}">
                    <a16:creationId xmlns:a16="http://schemas.microsoft.com/office/drawing/2014/main" id="{FA0C4D9A-FC4D-4DB4-9A6F-CB0CC555E3DE}"/>
                  </a:ext>
                </a:extLst>
              </p:cNvPr>
              <p:cNvSpPr>
                <a:spLocks noChangeArrowheads="1"/>
              </p:cNvSpPr>
              <p:nvPr/>
            </p:nvSpPr>
            <p:spPr bwMode="auto">
              <a:xfrm>
                <a:off x="6074"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8" name="Rectangle 700">
                <a:extLst>
                  <a:ext uri="{FF2B5EF4-FFF2-40B4-BE49-F238E27FC236}">
                    <a16:creationId xmlns:a16="http://schemas.microsoft.com/office/drawing/2014/main" id="{7599347C-0C58-450F-8304-BE3A79BC0E08}"/>
                  </a:ext>
                </a:extLst>
              </p:cNvPr>
              <p:cNvSpPr>
                <a:spLocks noChangeArrowheads="1"/>
              </p:cNvSpPr>
              <p:nvPr/>
            </p:nvSpPr>
            <p:spPr bwMode="auto">
              <a:xfrm>
                <a:off x="6074"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29" name="Oval 701">
                <a:extLst>
                  <a:ext uri="{FF2B5EF4-FFF2-40B4-BE49-F238E27FC236}">
                    <a16:creationId xmlns:a16="http://schemas.microsoft.com/office/drawing/2014/main" id="{41486F6A-F26D-4699-B55F-3E6BA4A3626F}"/>
                  </a:ext>
                </a:extLst>
              </p:cNvPr>
              <p:cNvSpPr>
                <a:spLocks noChangeArrowheads="1"/>
              </p:cNvSpPr>
              <p:nvPr/>
            </p:nvSpPr>
            <p:spPr bwMode="auto">
              <a:xfrm>
                <a:off x="6074" y="173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0" name="Rectangle 702">
                <a:extLst>
                  <a:ext uri="{FF2B5EF4-FFF2-40B4-BE49-F238E27FC236}">
                    <a16:creationId xmlns:a16="http://schemas.microsoft.com/office/drawing/2014/main" id="{C5447CC4-19DA-41B0-836A-4E3A1138874B}"/>
                  </a:ext>
                </a:extLst>
              </p:cNvPr>
              <p:cNvSpPr>
                <a:spLocks noChangeArrowheads="1"/>
              </p:cNvSpPr>
              <p:nvPr/>
            </p:nvSpPr>
            <p:spPr bwMode="auto">
              <a:xfrm>
                <a:off x="6078"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1" name="Rectangle 703">
                <a:extLst>
                  <a:ext uri="{FF2B5EF4-FFF2-40B4-BE49-F238E27FC236}">
                    <a16:creationId xmlns:a16="http://schemas.microsoft.com/office/drawing/2014/main" id="{90401C49-300C-41A4-893B-8CE659C1CBC0}"/>
                  </a:ext>
                </a:extLst>
              </p:cNvPr>
              <p:cNvSpPr>
                <a:spLocks noChangeArrowheads="1"/>
              </p:cNvSpPr>
              <p:nvPr/>
            </p:nvSpPr>
            <p:spPr bwMode="auto">
              <a:xfrm>
                <a:off x="6078"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2" name="Rectangle 704">
                <a:extLst>
                  <a:ext uri="{FF2B5EF4-FFF2-40B4-BE49-F238E27FC236}">
                    <a16:creationId xmlns:a16="http://schemas.microsoft.com/office/drawing/2014/main" id="{A5D94F8D-3805-4F85-83CA-B05DA8ED16F9}"/>
                  </a:ext>
                </a:extLst>
              </p:cNvPr>
              <p:cNvSpPr>
                <a:spLocks noChangeArrowheads="1"/>
              </p:cNvSpPr>
              <p:nvPr/>
            </p:nvSpPr>
            <p:spPr bwMode="auto">
              <a:xfrm>
                <a:off x="6074"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3" name="Rectangle 705">
                <a:extLst>
                  <a:ext uri="{FF2B5EF4-FFF2-40B4-BE49-F238E27FC236}">
                    <a16:creationId xmlns:a16="http://schemas.microsoft.com/office/drawing/2014/main" id="{AE76A470-02FF-4862-8444-8217E42A332E}"/>
                  </a:ext>
                </a:extLst>
              </p:cNvPr>
              <p:cNvSpPr>
                <a:spLocks noChangeArrowheads="1"/>
              </p:cNvSpPr>
              <p:nvPr/>
            </p:nvSpPr>
            <p:spPr bwMode="auto">
              <a:xfrm>
                <a:off x="6074"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4" name="Rectangle 706">
                <a:extLst>
                  <a:ext uri="{FF2B5EF4-FFF2-40B4-BE49-F238E27FC236}">
                    <a16:creationId xmlns:a16="http://schemas.microsoft.com/office/drawing/2014/main" id="{C5C1CFD4-2E88-4477-9B7A-726F6D4AB87A}"/>
                  </a:ext>
                </a:extLst>
              </p:cNvPr>
              <p:cNvSpPr>
                <a:spLocks noChangeArrowheads="1"/>
              </p:cNvSpPr>
              <p:nvPr/>
            </p:nvSpPr>
            <p:spPr bwMode="auto">
              <a:xfrm>
                <a:off x="6074"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5" name="Rectangle 707">
                <a:extLst>
                  <a:ext uri="{FF2B5EF4-FFF2-40B4-BE49-F238E27FC236}">
                    <a16:creationId xmlns:a16="http://schemas.microsoft.com/office/drawing/2014/main" id="{9954AA68-21FB-4E6E-9B83-27DD28410E83}"/>
                  </a:ext>
                </a:extLst>
              </p:cNvPr>
              <p:cNvSpPr>
                <a:spLocks noChangeArrowheads="1"/>
              </p:cNvSpPr>
              <p:nvPr/>
            </p:nvSpPr>
            <p:spPr bwMode="auto">
              <a:xfrm>
                <a:off x="6074"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6" name="Oval 708">
                <a:extLst>
                  <a:ext uri="{FF2B5EF4-FFF2-40B4-BE49-F238E27FC236}">
                    <a16:creationId xmlns:a16="http://schemas.microsoft.com/office/drawing/2014/main" id="{0DD007B1-2AE1-48C4-81FB-E5960CFAA17E}"/>
                  </a:ext>
                </a:extLst>
              </p:cNvPr>
              <p:cNvSpPr>
                <a:spLocks noChangeArrowheads="1"/>
              </p:cNvSpPr>
              <p:nvPr/>
            </p:nvSpPr>
            <p:spPr bwMode="auto">
              <a:xfrm>
                <a:off x="6074" y="1686"/>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37" name="Rectangle 709">
                <a:extLst>
                  <a:ext uri="{FF2B5EF4-FFF2-40B4-BE49-F238E27FC236}">
                    <a16:creationId xmlns:a16="http://schemas.microsoft.com/office/drawing/2014/main" id="{E9607CFB-4B3A-4A14-AB34-43C8C97FE570}"/>
                  </a:ext>
                </a:extLst>
              </p:cNvPr>
              <p:cNvSpPr>
                <a:spLocks noChangeArrowheads="1"/>
              </p:cNvSpPr>
              <p:nvPr/>
            </p:nvSpPr>
            <p:spPr bwMode="auto">
              <a:xfrm>
                <a:off x="6078" y="1730"/>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8" name="Rectangle 710">
                <a:extLst>
                  <a:ext uri="{FF2B5EF4-FFF2-40B4-BE49-F238E27FC236}">
                    <a16:creationId xmlns:a16="http://schemas.microsoft.com/office/drawing/2014/main" id="{B4791FE7-F585-4C23-8347-941E09DC5AB6}"/>
                  </a:ext>
                </a:extLst>
              </p:cNvPr>
              <p:cNvSpPr>
                <a:spLocks noChangeArrowheads="1"/>
              </p:cNvSpPr>
              <p:nvPr/>
            </p:nvSpPr>
            <p:spPr bwMode="auto">
              <a:xfrm>
                <a:off x="6078" y="174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39" name="Rectangle 711">
                <a:extLst>
                  <a:ext uri="{FF2B5EF4-FFF2-40B4-BE49-F238E27FC236}">
                    <a16:creationId xmlns:a16="http://schemas.microsoft.com/office/drawing/2014/main" id="{1A0DD926-5AC3-4D1C-B5B0-0031D2D43237}"/>
                  </a:ext>
                </a:extLst>
              </p:cNvPr>
              <p:cNvSpPr>
                <a:spLocks noChangeArrowheads="1"/>
              </p:cNvSpPr>
              <p:nvPr/>
            </p:nvSpPr>
            <p:spPr bwMode="auto">
              <a:xfrm>
                <a:off x="6074"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0" name="Rectangle 712">
                <a:extLst>
                  <a:ext uri="{FF2B5EF4-FFF2-40B4-BE49-F238E27FC236}">
                    <a16:creationId xmlns:a16="http://schemas.microsoft.com/office/drawing/2014/main" id="{36660925-B072-4CB8-B7AB-33359F3C7A61}"/>
                  </a:ext>
                </a:extLst>
              </p:cNvPr>
              <p:cNvSpPr>
                <a:spLocks noChangeArrowheads="1"/>
              </p:cNvSpPr>
              <p:nvPr/>
            </p:nvSpPr>
            <p:spPr bwMode="auto">
              <a:xfrm>
                <a:off x="6074"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1" name="Rectangle 713">
                <a:extLst>
                  <a:ext uri="{FF2B5EF4-FFF2-40B4-BE49-F238E27FC236}">
                    <a16:creationId xmlns:a16="http://schemas.microsoft.com/office/drawing/2014/main" id="{FA5B3592-5D97-4A73-B4E4-801B2DD7E848}"/>
                  </a:ext>
                </a:extLst>
              </p:cNvPr>
              <p:cNvSpPr>
                <a:spLocks noChangeArrowheads="1"/>
              </p:cNvSpPr>
              <p:nvPr/>
            </p:nvSpPr>
            <p:spPr bwMode="auto">
              <a:xfrm>
                <a:off x="6074"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2" name="Rectangle 714">
                <a:extLst>
                  <a:ext uri="{FF2B5EF4-FFF2-40B4-BE49-F238E27FC236}">
                    <a16:creationId xmlns:a16="http://schemas.microsoft.com/office/drawing/2014/main" id="{360707FD-21D5-40BC-AAB2-EC9D4F8F6D7B}"/>
                  </a:ext>
                </a:extLst>
              </p:cNvPr>
              <p:cNvSpPr>
                <a:spLocks noChangeArrowheads="1"/>
              </p:cNvSpPr>
              <p:nvPr/>
            </p:nvSpPr>
            <p:spPr bwMode="auto">
              <a:xfrm>
                <a:off x="6074"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3" name="Oval 715">
                <a:extLst>
                  <a:ext uri="{FF2B5EF4-FFF2-40B4-BE49-F238E27FC236}">
                    <a16:creationId xmlns:a16="http://schemas.microsoft.com/office/drawing/2014/main" id="{B8C7A1A0-7762-49BB-81C0-8287D21E2C13}"/>
                  </a:ext>
                </a:extLst>
              </p:cNvPr>
              <p:cNvSpPr>
                <a:spLocks noChangeArrowheads="1"/>
              </p:cNvSpPr>
              <p:nvPr/>
            </p:nvSpPr>
            <p:spPr bwMode="auto">
              <a:xfrm>
                <a:off x="6074" y="173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44" name="Rectangle 716">
                <a:extLst>
                  <a:ext uri="{FF2B5EF4-FFF2-40B4-BE49-F238E27FC236}">
                    <a16:creationId xmlns:a16="http://schemas.microsoft.com/office/drawing/2014/main" id="{21C69282-F281-44B1-B8EE-8B5555E2A091}"/>
                  </a:ext>
                </a:extLst>
              </p:cNvPr>
              <p:cNvSpPr>
                <a:spLocks noChangeArrowheads="1"/>
              </p:cNvSpPr>
              <p:nvPr/>
            </p:nvSpPr>
            <p:spPr bwMode="auto">
              <a:xfrm>
                <a:off x="6404"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5" name="Rectangle 717">
                <a:extLst>
                  <a:ext uri="{FF2B5EF4-FFF2-40B4-BE49-F238E27FC236}">
                    <a16:creationId xmlns:a16="http://schemas.microsoft.com/office/drawing/2014/main" id="{CBF47C38-4EA7-489F-9108-30A062D2A96E}"/>
                  </a:ext>
                </a:extLst>
              </p:cNvPr>
              <p:cNvSpPr>
                <a:spLocks noChangeArrowheads="1"/>
              </p:cNvSpPr>
              <p:nvPr/>
            </p:nvSpPr>
            <p:spPr bwMode="auto">
              <a:xfrm>
                <a:off x="6404"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6" name="Rectangle 718">
                <a:extLst>
                  <a:ext uri="{FF2B5EF4-FFF2-40B4-BE49-F238E27FC236}">
                    <a16:creationId xmlns:a16="http://schemas.microsoft.com/office/drawing/2014/main" id="{C030A896-5ED3-45ED-A970-3F5AFEF48CBE}"/>
                  </a:ext>
                </a:extLst>
              </p:cNvPr>
              <p:cNvSpPr>
                <a:spLocks noChangeArrowheads="1"/>
              </p:cNvSpPr>
              <p:nvPr/>
            </p:nvSpPr>
            <p:spPr bwMode="auto">
              <a:xfrm>
                <a:off x="6400"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7" name="Rectangle 719">
                <a:extLst>
                  <a:ext uri="{FF2B5EF4-FFF2-40B4-BE49-F238E27FC236}">
                    <a16:creationId xmlns:a16="http://schemas.microsoft.com/office/drawing/2014/main" id="{7A7F4E99-8004-4EAD-905E-AF49D3F47659}"/>
                  </a:ext>
                </a:extLst>
              </p:cNvPr>
              <p:cNvSpPr>
                <a:spLocks noChangeArrowheads="1"/>
              </p:cNvSpPr>
              <p:nvPr/>
            </p:nvSpPr>
            <p:spPr bwMode="auto">
              <a:xfrm>
                <a:off x="6400"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8" name="Rectangle 720">
                <a:extLst>
                  <a:ext uri="{FF2B5EF4-FFF2-40B4-BE49-F238E27FC236}">
                    <a16:creationId xmlns:a16="http://schemas.microsoft.com/office/drawing/2014/main" id="{D26C09B8-642F-40E5-8FC5-36772021228C}"/>
                  </a:ext>
                </a:extLst>
              </p:cNvPr>
              <p:cNvSpPr>
                <a:spLocks noChangeArrowheads="1"/>
              </p:cNvSpPr>
              <p:nvPr/>
            </p:nvSpPr>
            <p:spPr bwMode="auto">
              <a:xfrm>
                <a:off x="6400"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49" name="Rectangle 721">
                <a:extLst>
                  <a:ext uri="{FF2B5EF4-FFF2-40B4-BE49-F238E27FC236}">
                    <a16:creationId xmlns:a16="http://schemas.microsoft.com/office/drawing/2014/main" id="{DCCA4A0E-31ED-4E88-B739-92BD06A6F538}"/>
                  </a:ext>
                </a:extLst>
              </p:cNvPr>
              <p:cNvSpPr>
                <a:spLocks noChangeArrowheads="1"/>
              </p:cNvSpPr>
              <p:nvPr/>
            </p:nvSpPr>
            <p:spPr bwMode="auto">
              <a:xfrm>
                <a:off x="6400"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0" name="Oval 722">
                <a:extLst>
                  <a:ext uri="{FF2B5EF4-FFF2-40B4-BE49-F238E27FC236}">
                    <a16:creationId xmlns:a16="http://schemas.microsoft.com/office/drawing/2014/main" id="{4D1A892C-B247-4865-9D17-EA81ED5BA9E8}"/>
                  </a:ext>
                </a:extLst>
              </p:cNvPr>
              <p:cNvSpPr>
                <a:spLocks noChangeArrowheads="1"/>
              </p:cNvSpPr>
              <p:nvPr/>
            </p:nvSpPr>
            <p:spPr bwMode="auto">
              <a:xfrm>
                <a:off x="6400" y="181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1" name="Rectangle 723">
                <a:extLst>
                  <a:ext uri="{FF2B5EF4-FFF2-40B4-BE49-F238E27FC236}">
                    <a16:creationId xmlns:a16="http://schemas.microsoft.com/office/drawing/2014/main" id="{90BFB858-F54F-4345-8B03-150EAFFEE91C}"/>
                  </a:ext>
                </a:extLst>
              </p:cNvPr>
              <p:cNvSpPr>
                <a:spLocks noChangeArrowheads="1"/>
              </p:cNvSpPr>
              <p:nvPr/>
            </p:nvSpPr>
            <p:spPr bwMode="auto">
              <a:xfrm>
                <a:off x="4858" y="124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2" name="Rectangle 724">
                <a:extLst>
                  <a:ext uri="{FF2B5EF4-FFF2-40B4-BE49-F238E27FC236}">
                    <a16:creationId xmlns:a16="http://schemas.microsoft.com/office/drawing/2014/main" id="{11C01D54-CF2A-44F3-9906-BC4CB44CD1BF}"/>
                  </a:ext>
                </a:extLst>
              </p:cNvPr>
              <p:cNvSpPr>
                <a:spLocks noChangeArrowheads="1"/>
              </p:cNvSpPr>
              <p:nvPr/>
            </p:nvSpPr>
            <p:spPr bwMode="auto">
              <a:xfrm>
                <a:off x="4858" y="1263"/>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3" name="Rectangle 725">
                <a:extLst>
                  <a:ext uri="{FF2B5EF4-FFF2-40B4-BE49-F238E27FC236}">
                    <a16:creationId xmlns:a16="http://schemas.microsoft.com/office/drawing/2014/main" id="{340AFEA5-45DF-4D4D-B329-4BA0B0685612}"/>
                  </a:ext>
                </a:extLst>
              </p:cNvPr>
              <p:cNvSpPr>
                <a:spLocks noChangeArrowheads="1"/>
              </p:cNvSpPr>
              <p:nvPr/>
            </p:nvSpPr>
            <p:spPr bwMode="auto">
              <a:xfrm>
                <a:off x="4853" y="125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4" name="Rectangle 726">
                <a:extLst>
                  <a:ext uri="{FF2B5EF4-FFF2-40B4-BE49-F238E27FC236}">
                    <a16:creationId xmlns:a16="http://schemas.microsoft.com/office/drawing/2014/main" id="{408DE687-3068-4D82-9C6F-65DF5BCE698F}"/>
                  </a:ext>
                </a:extLst>
              </p:cNvPr>
              <p:cNvSpPr>
                <a:spLocks noChangeArrowheads="1"/>
              </p:cNvSpPr>
              <p:nvPr/>
            </p:nvSpPr>
            <p:spPr bwMode="auto">
              <a:xfrm>
                <a:off x="4853" y="125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5" name="Rectangle 727">
                <a:extLst>
                  <a:ext uri="{FF2B5EF4-FFF2-40B4-BE49-F238E27FC236}">
                    <a16:creationId xmlns:a16="http://schemas.microsoft.com/office/drawing/2014/main" id="{69AC4646-65B1-4778-A73D-EFE2B39A498B}"/>
                  </a:ext>
                </a:extLst>
              </p:cNvPr>
              <p:cNvSpPr>
                <a:spLocks noChangeArrowheads="1"/>
              </p:cNvSpPr>
              <p:nvPr/>
            </p:nvSpPr>
            <p:spPr bwMode="auto">
              <a:xfrm>
                <a:off x="4853" y="125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6" name="Rectangle 728">
                <a:extLst>
                  <a:ext uri="{FF2B5EF4-FFF2-40B4-BE49-F238E27FC236}">
                    <a16:creationId xmlns:a16="http://schemas.microsoft.com/office/drawing/2014/main" id="{DDAE4D59-E257-4196-8CF5-80733DE2A3D0}"/>
                  </a:ext>
                </a:extLst>
              </p:cNvPr>
              <p:cNvSpPr>
                <a:spLocks noChangeArrowheads="1"/>
              </p:cNvSpPr>
              <p:nvPr/>
            </p:nvSpPr>
            <p:spPr bwMode="auto">
              <a:xfrm>
                <a:off x="4853" y="125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7" name="Oval 729">
                <a:extLst>
                  <a:ext uri="{FF2B5EF4-FFF2-40B4-BE49-F238E27FC236}">
                    <a16:creationId xmlns:a16="http://schemas.microsoft.com/office/drawing/2014/main" id="{235D88F6-7D28-425C-8FFB-7B7A493AD14C}"/>
                  </a:ext>
                </a:extLst>
              </p:cNvPr>
              <p:cNvSpPr>
                <a:spLocks noChangeArrowheads="1"/>
              </p:cNvSpPr>
              <p:nvPr/>
            </p:nvSpPr>
            <p:spPr bwMode="auto">
              <a:xfrm>
                <a:off x="4853" y="1245"/>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58" name="Rectangle 730">
                <a:extLst>
                  <a:ext uri="{FF2B5EF4-FFF2-40B4-BE49-F238E27FC236}">
                    <a16:creationId xmlns:a16="http://schemas.microsoft.com/office/drawing/2014/main" id="{58B974E4-6710-4A0D-AA97-1D405DBDED4A}"/>
                  </a:ext>
                </a:extLst>
              </p:cNvPr>
              <p:cNvSpPr>
                <a:spLocks noChangeArrowheads="1"/>
              </p:cNvSpPr>
              <p:nvPr/>
            </p:nvSpPr>
            <p:spPr bwMode="auto">
              <a:xfrm>
                <a:off x="4858" y="128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59" name="Rectangle 731">
                <a:extLst>
                  <a:ext uri="{FF2B5EF4-FFF2-40B4-BE49-F238E27FC236}">
                    <a16:creationId xmlns:a16="http://schemas.microsoft.com/office/drawing/2014/main" id="{29D8043B-FD91-481A-AAC2-D3EA795C66C0}"/>
                  </a:ext>
                </a:extLst>
              </p:cNvPr>
              <p:cNvSpPr>
                <a:spLocks noChangeArrowheads="1"/>
              </p:cNvSpPr>
              <p:nvPr/>
            </p:nvSpPr>
            <p:spPr bwMode="auto">
              <a:xfrm>
                <a:off x="4858" y="130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0" name="Rectangle 732">
                <a:extLst>
                  <a:ext uri="{FF2B5EF4-FFF2-40B4-BE49-F238E27FC236}">
                    <a16:creationId xmlns:a16="http://schemas.microsoft.com/office/drawing/2014/main" id="{DF4D8015-9E82-4B36-A43A-22B32CE07A7F}"/>
                  </a:ext>
                </a:extLst>
              </p:cNvPr>
              <p:cNvSpPr>
                <a:spLocks noChangeArrowheads="1"/>
              </p:cNvSpPr>
              <p:nvPr/>
            </p:nvSpPr>
            <p:spPr bwMode="auto">
              <a:xfrm>
                <a:off x="4853" y="129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1" name="Rectangle 733">
                <a:extLst>
                  <a:ext uri="{FF2B5EF4-FFF2-40B4-BE49-F238E27FC236}">
                    <a16:creationId xmlns:a16="http://schemas.microsoft.com/office/drawing/2014/main" id="{A1EDE02C-5284-48FF-B0BB-A8CA0FD0E6C0}"/>
                  </a:ext>
                </a:extLst>
              </p:cNvPr>
              <p:cNvSpPr>
                <a:spLocks noChangeArrowheads="1"/>
              </p:cNvSpPr>
              <p:nvPr/>
            </p:nvSpPr>
            <p:spPr bwMode="auto">
              <a:xfrm>
                <a:off x="4853" y="13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2" name="Rectangle 734">
                <a:extLst>
                  <a:ext uri="{FF2B5EF4-FFF2-40B4-BE49-F238E27FC236}">
                    <a16:creationId xmlns:a16="http://schemas.microsoft.com/office/drawing/2014/main" id="{795AF8EC-B8B9-4B73-A89E-966ED823A188}"/>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3" name="Rectangle 735">
                <a:extLst>
                  <a:ext uri="{FF2B5EF4-FFF2-40B4-BE49-F238E27FC236}">
                    <a16:creationId xmlns:a16="http://schemas.microsoft.com/office/drawing/2014/main" id="{61AFEE35-D1F3-4CFB-9346-1AA96C81430B}"/>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4" name="Oval 736">
                <a:extLst>
                  <a:ext uri="{FF2B5EF4-FFF2-40B4-BE49-F238E27FC236}">
                    <a16:creationId xmlns:a16="http://schemas.microsoft.com/office/drawing/2014/main" id="{AEA1E2FF-7597-4563-B948-F1D716C427F0}"/>
                  </a:ext>
                </a:extLst>
              </p:cNvPr>
              <p:cNvSpPr>
                <a:spLocks noChangeArrowheads="1"/>
              </p:cNvSpPr>
              <p:nvPr/>
            </p:nvSpPr>
            <p:spPr bwMode="auto">
              <a:xfrm>
                <a:off x="4853" y="1289"/>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65" name="Rectangle 737">
                <a:extLst>
                  <a:ext uri="{FF2B5EF4-FFF2-40B4-BE49-F238E27FC236}">
                    <a16:creationId xmlns:a16="http://schemas.microsoft.com/office/drawing/2014/main" id="{18E08358-FDC6-490C-8091-7C376D534B9A}"/>
                  </a:ext>
                </a:extLst>
              </p:cNvPr>
              <p:cNvSpPr>
                <a:spLocks noChangeArrowheads="1"/>
              </p:cNvSpPr>
              <p:nvPr/>
            </p:nvSpPr>
            <p:spPr bwMode="auto">
              <a:xfrm>
                <a:off x="4858" y="128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6" name="Rectangle 738">
                <a:extLst>
                  <a:ext uri="{FF2B5EF4-FFF2-40B4-BE49-F238E27FC236}">
                    <a16:creationId xmlns:a16="http://schemas.microsoft.com/office/drawing/2014/main" id="{0B1F6E3E-2197-4993-BF2F-BD4D2D4A8BA3}"/>
                  </a:ext>
                </a:extLst>
              </p:cNvPr>
              <p:cNvSpPr>
                <a:spLocks noChangeArrowheads="1"/>
              </p:cNvSpPr>
              <p:nvPr/>
            </p:nvSpPr>
            <p:spPr bwMode="auto">
              <a:xfrm>
                <a:off x="4858" y="130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7" name="Rectangle 739">
                <a:extLst>
                  <a:ext uri="{FF2B5EF4-FFF2-40B4-BE49-F238E27FC236}">
                    <a16:creationId xmlns:a16="http://schemas.microsoft.com/office/drawing/2014/main" id="{30190E91-8B90-4737-AE7E-E6C91DA5A64A}"/>
                  </a:ext>
                </a:extLst>
              </p:cNvPr>
              <p:cNvSpPr>
                <a:spLocks noChangeArrowheads="1"/>
              </p:cNvSpPr>
              <p:nvPr/>
            </p:nvSpPr>
            <p:spPr bwMode="auto">
              <a:xfrm>
                <a:off x="4853" y="129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8" name="Rectangle 740">
                <a:extLst>
                  <a:ext uri="{FF2B5EF4-FFF2-40B4-BE49-F238E27FC236}">
                    <a16:creationId xmlns:a16="http://schemas.microsoft.com/office/drawing/2014/main" id="{42652A50-CE19-4239-96F5-95AB1CAE44E1}"/>
                  </a:ext>
                </a:extLst>
              </p:cNvPr>
              <p:cNvSpPr>
                <a:spLocks noChangeArrowheads="1"/>
              </p:cNvSpPr>
              <p:nvPr/>
            </p:nvSpPr>
            <p:spPr bwMode="auto">
              <a:xfrm>
                <a:off x="4853" y="13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69" name="Rectangle 741">
                <a:extLst>
                  <a:ext uri="{FF2B5EF4-FFF2-40B4-BE49-F238E27FC236}">
                    <a16:creationId xmlns:a16="http://schemas.microsoft.com/office/drawing/2014/main" id="{6BD706B8-83AA-461B-A67B-34B4C8CCF63C}"/>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0" name="Rectangle 742">
                <a:extLst>
                  <a:ext uri="{FF2B5EF4-FFF2-40B4-BE49-F238E27FC236}">
                    <a16:creationId xmlns:a16="http://schemas.microsoft.com/office/drawing/2014/main" id="{DA46BA74-24F3-4491-8B96-957E7DD3DB27}"/>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1" name="Oval 743">
                <a:extLst>
                  <a:ext uri="{FF2B5EF4-FFF2-40B4-BE49-F238E27FC236}">
                    <a16:creationId xmlns:a16="http://schemas.microsoft.com/office/drawing/2014/main" id="{CA12F603-46A3-4BA5-B14C-63BEE05AED27}"/>
                  </a:ext>
                </a:extLst>
              </p:cNvPr>
              <p:cNvSpPr>
                <a:spLocks noChangeArrowheads="1"/>
              </p:cNvSpPr>
              <p:nvPr/>
            </p:nvSpPr>
            <p:spPr bwMode="auto">
              <a:xfrm>
                <a:off x="4853" y="1289"/>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2" name="Rectangle 744">
                <a:extLst>
                  <a:ext uri="{FF2B5EF4-FFF2-40B4-BE49-F238E27FC236}">
                    <a16:creationId xmlns:a16="http://schemas.microsoft.com/office/drawing/2014/main" id="{1E61550B-F68A-4443-BA69-11FF4AE5042D}"/>
                  </a:ext>
                </a:extLst>
              </p:cNvPr>
              <p:cNvSpPr>
                <a:spLocks noChangeArrowheads="1"/>
              </p:cNvSpPr>
              <p:nvPr/>
            </p:nvSpPr>
            <p:spPr bwMode="auto">
              <a:xfrm>
                <a:off x="4858"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3" name="Rectangle 745">
                <a:extLst>
                  <a:ext uri="{FF2B5EF4-FFF2-40B4-BE49-F238E27FC236}">
                    <a16:creationId xmlns:a16="http://schemas.microsoft.com/office/drawing/2014/main" id="{CBA48009-EF9F-4DC1-9626-6E36D5BA36CB}"/>
                  </a:ext>
                </a:extLst>
              </p:cNvPr>
              <p:cNvSpPr>
                <a:spLocks noChangeArrowheads="1"/>
              </p:cNvSpPr>
              <p:nvPr/>
            </p:nvSpPr>
            <p:spPr bwMode="auto">
              <a:xfrm>
                <a:off x="4858"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4" name="Rectangle 746">
                <a:extLst>
                  <a:ext uri="{FF2B5EF4-FFF2-40B4-BE49-F238E27FC236}">
                    <a16:creationId xmlns:a16="http://schemas.microsoft.com/office/drawing/2014/main" id="{DD8EE23C-2B16-42FE-ABFF-2381D7170080}"/>
                  </a:ext>
                </a:extLst>
              </p:cNvPr>
              <p:cNvSpPr>
                <a:spLocks noChangeArrowheads="1"/>
              </p:cNvSpPr>
              <p:nvPr/>
            </p:nvSpPr>
            <p:spPr bwMode="auto">
              <a:xfrm>
                <a:off x="4853"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5" name="Rectangle 747">
                <a:extLst>
                  <a:ext uri="{FF2B5EF4-FFF2-40B4-BE49-F238E27FC236}">
                    <a16:creationId xmlns:a16="http://schemas.microsoft.com/office/drawing/2014/main" id="{1652A160-8603-44A5-8328-1FE6AE32F986}"/>
                  </a:ext>
                </a:extLst>
              </p:cNvPr>
              <p:cNvSpPr>
                <a:spLocks noChangeArrowheads="1"/>
              </p:cNvSpPr>
              <p:nvPr/>
            </p:nvSpPr>
            <p:spPr bwMode="auto">
              <a:xfrm>
                <a:off x="4853"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6" name="Rectangle 748">
                <a:extLst>
                  <a:ext uri="{FF2B5EF4-FFF2-40B4-BE49-F238E27FC236}">
                    <a16:creationId xmlns:a16="http://schemas.microsoft.com/office/drawing/2014/main" id="{F577770B-F4B3-4D0B-8A3A-3B384A6892CF}"/>
                  </a:ext>
                </a:extLst>
              </p:cNvPr>
              <p:cNvSpPr>
                <a:spLocks noChangeArrowheads="1"/>
              </p:cNvSpPr>
              <p:nvPr/>
            </p:nvSpPr>
            <p:spPr bwMode="auto">
              <a:xfrm>
                <a:off x="4853"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7" name="Rectangle 749">
                <a:extLst>
                  <a:ext uri="{FF2B5EF4-FFF2-40B4-BE49-F238E27FC236}">
                    <a16:creationId xmlns:a16="http://schemas.microsoft.com/office/drawing/2014/main" id="{A4BAE46E-6849-4E95-A4AE-238566B917E1}"/>
                  </a:ext>
                </a:extLst>
              </p:cNvPr>
              <p:cNvSpPr>
                <a:spLocks noChangeArrowheads="1"/>
              </p:cNvSpPr>
              <p:nvPr/>
            </p:nvSpPr>
            <p:spPr bwMode="auto">
              <a:xfrm>
                <a:off x="4853"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78" name="Oval 750">
                <a:extLst>
                  <a:ext uri="{FF2B5EF4-FFF2-40B4-BE49-F238E27FC236}">
                    <a16:creationId xmlns:a16="http://schemas.microsoft.com/office/drawing/2014/main" id="{EB6C7CAE-A9BB-44C4-B714-4A3886F9FB0A}"/>
                  </a:ext>
                </a:extLst>
              </p:cNvPr>
              <p:cNvSpPr>
                <a:spLocks noChangeArrowheads="1"/>
              </p:cNvSpPr>
              <p:nvPr/>
            </p:nvSpPr>
            <p:spPr bwMode="auto">
              <a:xfrm>
                <a:off x="4853"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79" name="Rectangle 751">
                <a:extLst>
                  <a:ext uri="{FF2B5EF4-FFF2-40B4-BE49-F238E27FC236}">
                    <a16:creationId xmlns:a16="http://schemas.microsoft.com/office/drawing/2014/main" id="{8838A012-C769-4C79-B812-DAD9C6F82B10}"/>
                  </a:ext>
                </a:extLst>
              </p:cNvPr>
              <p:cNvSpPr>
                <a:spLocks noChangeArrowheads="1"/>
              </p:cNvSpPr>
              <p:nvPr/>
            </p:nvSpPr>
            <p:spPr bwMode="auto">
              <a:xfrm>
                <a:off x="4858" y="128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0" name="Rectangle 752">
                <a:extLst>
                  <a:ext uri="{FF2B5EF4-FFF2-40B4-BE49-F238E27FC236}">
                    <a16:creationId xmlns:a16="http://schemas.microsoft.com/office/drawing/2014/main" id="{014D551F-653D-48C0-A189-9290FD395F01}"/>
                  </a:ext>
                </a:extLst>
              </p:cNvPr>
              <p:cNvSpPr>
                <a:spLocks noChangeArrowheads="1"/>
              </p:cNvSpPr>
              <p:nvPr/>
            </p:nvSpPr>
            <p:spPr bwMode="auto">
              <a:xfrm>
                <a:off x="4858" y="130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1" name="Rectangle 753">
                <a:extLst>
                  <a:ext uri="{FF2B5EF4-FFF2-40B4-BE49-F238E27FC236}">
                    <a16:creationId xmlns:a16="http://schemas.microsoft.com/office/drawing/2014/main" id="{4DCF76EC-117B-4F93-A33C-A8C5BEC9ADF6}"/>
                  </a:ext>
                </a:extLst>
              </p:cNvPr>
              <p:cNvSpPr>
                <a:spLocks noChangeArrowheads="1"/>
              </p:cNvSpPr>
              <p:nvPr/>
            </p:nvSpPr>
            <p:spPr bwMode="auto">
              <a:xfrm>
                <a:off x="4853" y="129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2" name="Rectangle 754">
                <a:extLst>
                  <a:ext uri="{FF2B5EF4-FFF2-40B4-BE49-F238E27FC236}">
                    <a16:creationId xmlns:a16="http://schemas.microsoft.com/office/drawing/2014/main" id="{A034B4E8-69E8-4EE3-9C3C-C00270ADF35B}"/>
                  </a:ext>
                </a:extLst>
              </p:cNvPr>
              <p:cNvSpPr>
                <a:spLocks noChangeArrowheads="1"/>
              </p:cNvSpPr>
              <p:nvPr/>
            </p:nvSpPr>
            <p:spPr bwMode="auto">
              <a:xfrm>
                <a:off x="4853" y="13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3" name="Rectangle 755">
                <a:extLst>
                  <a:ext uri="{FF2B5EF4-FFF2-40B4-BE49-F238E27FC236}">
                    <a16:creationId xmlns:a16="http://schemas.microsoft.com/office/drawing/2014/main" id="{486A50FE-C17C-44EC-9FB4-753929BF8DE8}"/>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4" name="Rectangle 756">
                <a:extLst>
                  <a:ext uri="{FF2B5EF4-FFF2-40B4-BE49-F238E27FC236}">
                    <a16:creationId xmlns:a16="http://schemas.microsoft.com/office/drawing/2014/main" id="{75455244-4AAE-4BA2-AF72-8FC4FCE703A4}"/>
                  </a:ext>
                </a:extLst>
              </p:cNvPr>
              <p:cNvSpPr>
                <a:spLocks noChangeArrowheads="1"/>
              </p:cNvSpPr>
              <p:nvPr/>
            </p:nvSpPr>
            <p:spPr bwMode="auto">
              <a:xfrm>
                <a:off x="4853"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5" name="Oval 757">
                <a:extLst>
                  <a:ext uri="{FF2B5EF4-FFF2-40B4-BE49-F238E27FC236}">
                    <a16:creationId xmlns:a16="http://schemas.microsoft.com/office/drawing/2014/main" id="{4D021E8E-2388-48C2-9B01-E2355DC88463}"/>
                  </a:ext>
                </a:extLst>
              </p:cNvPr>
              <p:cNvSpPr>
                <a:spLocks noChangeArrowheads="1"/>
              </p:cNvSpPr>
              <p:nvPr/>
            </p:nvSpPr>
            <p:spPr bwMode="auto">
              <a:xfrm>
                <a:off x="4853" y="1289"/>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86" name="Rectangle 758">
                <a:extLst>
                  <a:ext uri="{FF2B5EF4-FFF2-40B4-BE49-F238E27FC236}">
                    <a16:creationId xmlns:a16="http://schemas.microsoft.com/office/drawing/2014/main" id="{80568500-3966-490D-B794-99E52D6AD1D1}"/>
                  </a:ext>
                </a:extLst>
              </p:cNvPr>
              <p:cNvSpPr>
                <a:spLocks noChangeArrowheads="1"/>
              </p:cNvSpPr>
              <p:nvPr/>
            </p:nvSpPr>
            <p:spPr bwMode="auto">
              <a:xfrm>
                <a:off x="4937" y="120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7" name="Rectangle 759">
                <a:extLst>
                  <a:ext uri="{FF2B5EF4-FFF2-40B4-BE49-F238E27FC236}">
                    <a16:creationId xmlns:a16="http://schemas.microsoft.com/office/drawing/2014/main" id="{221ED934-192E-4A5B-9CEA-AC1FF448848E}"/>
                  </a:ext>
                </a:extLst>
              </p:cNvPr>
              <p:cNvSpPr>
                <a:spLocks noChangeArrowheads="1"/>
              </p:cNvSpPr>
              <p:nvPr/>
            </p:nvSpPr>
            <p:spPr bwMode="auto">
              <a:xfrm>
                <a:off x="4937" y="1219"/>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8" name="Rectangle 760">
                <a:extLst>
                  <a:ext uri="{FF2B5EF4-FFF2-40B4-BE49-F238E27FC236}">
                    <a16:creationId xmlns:a16="http://schemas.microsoft.com/office/drawing/2014/main" id="{DBA60165-8516-44F0-8CBC-1D35BC30D9D0}"/>
                  </a:ext>
                </a:extLst>
              </p:cNvPr>
              <p:cNvSpPr>
                <a:spLocks noChangeArrowheads="1"/>
              </p:cNvSpPr>
              <p:nvPr/>
            </p:nvSpPr>
            <p:spPr bwMode="auto">
              <a:xfrm>
                <a:off x="4932" y="120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89" name="Rectangle 761">
                <a:extLst>
                  <a:ext uri="{FF2B5EF4-FFF2-40B4-BE49-F238E27FC236}">
                    <a16:creationId xmlns:a16="http://schemas.microsoft.com/office/drawing/2014/main" id="{889B35B1-E6A4-4E47-AD7A-B34CF387BCC0}"/>
                  </a:ext>
                </a:extLst>
              </p:cNvPr>
              <p:cNvSpPr>
                <a:spLocks noChangeArrowheads="1"/>
              </p:cNvSpPr>
              <p:nvPr/>
            </p:nvSpPr>
            <p:spPr bwMode="auto">
              <a:xfrm>
                <a:off x="4932" y="12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0" name="Rectangle 762">
                <a:extLst>
                  <a:ext uri="{FF2B5EF4-FFF2-40B4-BE49-F238E27FC236}">
                    <a16:creationId xmlns:a16="http://schemas.microsoft.com/office/drawing/2014/main" id="{BC1CC234-E72D-4026-8024-ED54AF9A607D}"/>
                  </a:ext>
                </a:extLst>
              </p:cNvPr>
              <p:cNvSpPr>
                <a:spLocks noChangeArrowheads="1"/>
              </p:cNvSpPr>
              <p:nvPr/>
            </p:nvSpPr>
            <p:spPr bwMode="auto">
              <a:xfrm>
                <a:off x="4932" y="121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1" name="Rectangle 763">
                <a:extLst>
                  <a:ext uri="{FF2B5EF4-FFF2-40B4-BE49-F238E27FC236}">
                    <a16:creationId xmlns:a16="http://schemas.microsoft.com/office/drawing/2014/main" id="{FD741860-9F4D-43DC-B366-8E7ED7E9DBE6}"/>
                  </a:ext>
                </a:extLst>
              </p:cNvPr>
              <p:cNvSpPr>
                <a:spLocks noChangeArrowheads="1"/>
              </p:cNvSpPr>
              <p:nvPr/>
            </p:nvSpPr>
            <p:spPr bwMode="auto">
              <a:xfrm>
                <a:off x="4932" y="121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2" name="Oval 764">
                <a:extLst>
                  <a:ext uri="{FF2B5EF4-FFF2-40B4-BE49-F238E27FC236}">
                    <a16:creationId xmlns:a16="http://schemas.microsoft.com/office/drawing/2014/main" id="{1459059C-97D4-478C-A802-D50143CAE42C}"/>
                  </a:ext>
                </a:extLst>
              </p:cNvPr>
              <p:cNvSpPr>
                <a:spLocks noChangeArrowheads="1"/>
              </p:cNvSpPr>
              <p:nvPr/>
            </p:nvSpPr>
            <p:spPr bwMode="auto">
              <a:xfrm>
                <a:off x="4932" y="1201"/>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93" name="Rectangle 765">
                <a:extLst>
                  <a:ext uri="{FF2B5EF4-FFF2-40B4-BE49-F238E27FC236}">
                    <a16:creationId xmlns:a16="http://schemas.microsoft.com/office/drawing/2014/main" id="{D1A83869-453D-494B-8079-D95F6BF03825}"/>
                  </a:ext>
                </a:extLst>
              </p:cNvPr>
              <p:cNvSpPr>
                <a:spLocks noChangeArrowheads="1"/>
              </p:cNvSpPr>
              <p:nvPr/>
            </p:nvSpPr>
            <p:spPr bwMode="auto">
              <a:xfrm>
                <a:off x="4937" y="1113"/>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4" name="Rectangle 766">
                <a:extLst>
                  <a:ext uri="{FF2B5EF4-FFF2-40B4-BE49-F238E27FC236}">
                    <a16:creationId xmlns:a16="http://schemas.microsoft.com/office/drawing/2014/main" id="{724592F2-A2FC-4519-A154-80B9EF8443AC}"/>
                  </a:ext>
                </a:extLst>
              </p:cNvPr>
              <p:cNvSpPr>
                <a:spLocks noChangeArrowheads="1"/>
              </p:cNvSpPr>
              <p:nvPr/>
            </p:nvSpPr>
            <p:spPr bwMode="auto">
              <a:xfrm>
                <a:off x="4937" y="113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5" name="Rectangle 767">
                <a:extLst>
                  <a:ext uri="{FF2B5EF4-FFF2-40B4-BE49-F238E27FC236}">
                    <a16:creationId xmlns:a16="http://schemas.microsoft.com/office/drawing/2014/main" id="{8878E5F5-B971-4EB1-A864-E102F7EC3AFA}"/>
                  </a:ext>
                </a:extLst>
              </p:cNvPr>
              <p:cNvSpPr>
                <a:spLocks noChangeArrowheads="1"/>
              </p:cNvSpPr>
              <p:nvPr/>
            </p:nvSpPr>
            <p:spPr bwMode="auto">
              <a:xfrm>
                <a:off x="4932" y="111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6" name="Rectangle 768">
                <a:extLst>
                  <a:ext uri="{FF2B5EF4-FFF2-40B4-BE49-F238E27FC236}">
                    <a16:creationId xmlns:a16="http://schemas.microsoft.com/office/drawing/2014/main" id="{DB8EEFE3-6AA3-40A1-AC66-431A121E17D2}"/>
                  </a:ext>
                </a:extLst>
              </p:cNvPr>
              <p:cNvSpPr>
                <a:spLocks noChangeArrowheads="1"/>
              </p:cNvSpPr>
              <p:nvPr/>
            </p:nvSpPr>
            <p:spPr bwMode="auto">
              <a:xfrm>
                <a:off x="4932" y="11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7" name="Rectangle 769">
                <a:extLst>
                  <a:ext uri="{FF2B5EF4-FFF2-40B4-BE49-F238E27FC236}">
                    <a16:creationId xmlns:a16="http://schemas.microsoft.com/office/drawing/2014/main" id="{642ACC18-A0AE-4F25-9DAA-789063D53081}"/>
                  </a:ext>
                </a:extLst>
              </p:cNvPr>
              <p:cNvSpPr>
                <a:spLocks noChangeArrowheads="1"/>
              </p:cNvSpPr>
              <p:nvPr/>
            </p:nvSpPr>
            <p:spPr bwMode="auto">
              <a:xfrm>
                <a:off x="4932" y="112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8" name="Rectangle 770">
                <a:extLst>
                  <a:ext uri="{FF2B5EF4-FFF2-40B4-BE49-F238E27FC236}">
                    <a16:creationId xmlns:a16="http://schemas.microsoft.com/office/drawing/2014/main" id="{B08E7411-86CE-45E1-813D-FE23C40576DD}"/>
                  </a:ext>
                </a:extLst>
              </p:cNvPr>
              <p:cNvSpPr>
                <a:spLocks noChangeArrowheads="1"/>
              </p:cNvSpPr>
              <p:nvPr/>
            </p:nvSpPr>
            <p:spPr bwMode="auto">
              <a:xfrm>
                <a:off x="4932" y="112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99" name="Oval 771">
                <a:extLst>
                  <a:ext uri="{FF2B5EF4-FFF2-40B4-BE49-F238E27FC236}">
                    <a16:creationId xmlns:a16="http://schemas.microsoft.com/office/drawing/2014/main" id="{0DFDCF84-88E8-45AE-8556-8FE2AE3E7532}"/>
                  </a:ext>
                </a:extLst>
              </p:cNvPr>
              <p:cNvSpPr>
                <a:spLocks noChangeArrowheads="1"/>
              </p:cNvSpPr>
              <p:nvPr/>
            </p:nvSpPr>
            <p:spPr bwMode="auto">
              <a:xfrm>
                <a:off x="4932" y="1113"/>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0" name="Rectangle 772">
                <a:extLst>
                  <a:ext uri="{FF2B5EF4-FFF2-40B4-BE49-F238E27FC236}">
                    <a16:creationId xmlns:a16="http://schemas.microsoft.com/office/drawing/2014/main" id="{726C05CF-9960-4069-A159-7B700C9631F8}"/>
                  </a:ext>
                </a:extLst>
              </p:cNvPr>
              <p:cNvSpPr>
                <a:spLocks noChangeArrowheads="1"/>
              </p:cNvSpPr>
              <p:nvPr/>
            </p:nvSpPr>
            <p:spPr bwMode="auto">
              <a:xfrm>
                <a:off x="4937" y="1113"/>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1" name="Rectangle 773">
                <a:extLst>
                  <a:ext uri="{FF2B5EF4-FFF2-40B4-BE49-F238E27FC236}">
                    <a16:creationId xmlns:a16="http://schemas.microsoft.com/office/drawing/2014/main" id="{A91304AD-BD94-47E2-9B99-6BAD5B16B31A}"/>
                  </a:ext>
                </a:extLst>
              </p:cNvPr>
              <p:cNvSpPr>
                <a:spLocks noChangeArrowheads="1"/>
              </p:cNvSpPr>
              <p:nvPr/>
            </p:nvSpPr>
            <p:spPr bwMode="auto">
              <a:xfrm>
                <a:off x="4937" y="113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2" name="Rectangle 774">
                <a:extLst>
                  <a:ext uri="{FF2B5EF4-FFF2-40B4-BE49-F238E27FC236}">
                    <a16:creationId xmlns:a16="http://schemas.microsoft.com/office/drawing/2014/main" id="{AACF45DB-6CA9-4C6C-B3B1-6A1660BF69D4}"/>
                  </a:ext>
                </a:extLst>
              </p:cNvPr>
              <p:cNvSpPr>
                <a:spLocks noChangeArrowheads="1"/>
              </p:cNvSpPr>
              <p:nvPr/>
            </p:nvSpPr>
            <p:spPr bwMode="auto">
              <a:xfrm>
                <a:off x="4932" y="111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3" name="Rectangle 775">
                <a:extLst>
                  <a:ext uri="{FF2B5EF4-FFF2-40B4-BE49-F238E27FC236}">
                    <a16:creationId xmlns:a16="http://schemas.microsoft.com/office/drawing/2014/main" id="{8A4DBCD4-B9B0-4D31-9D5A-D885621AE0EB}"/>
                  </a:ext>
                </a:extLst>
              </p:cNvPr>
              <p:cNvSpPr>
                <a:spLocks noChangeArrowheads="1"/>
              </p:cNvSpPr>
              <p:nvPr/>
            </p:nvSpPr>
            <p:spPr bwMode="auto">
              <a:xfrm>
                <a:off x="4932" y="11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4" name="Rectangle 776">
                <a:extLst>
                  <a:ext uri="{FF2B5EF4-FFF2-40B4-BE49-F238E27FC236}">
                    <a16:creationId xmlns:a16="http://schemas.microsoft.com/office/drawing/2014/main" id="{DB1971C6-B12A-441E-A32B-31329A1CF386}"/>
                  </a:ext>
                </a:extLst>
              </p:cNvPr>
              <p:cNvSpPr>
                <a:spLocks noChangeArrowheads="1"/>
              </p:cNvSpPr>
              <p:nvPr/>
            </p:nvSpPr>
            <p:spPr bwMode="auto">
              <a:xfrm>
                <a:off x="4932" y="112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5" name="Rectangle 777">
                <a:extLst>
                  <a:ext uri="{FF2B5EF4-FFF2-40B4-BE49-F238E27FC236}">
                    <a16:creationId xmlns:a16="http://schemas.microsoft.com/office/drawing/2014/main" id="{23168542-260A-48BF-845C-89521D2CA276}"/>
                  </a:ext>
                </a:extLst>
              </p:cNvPr>
              <p:cNvSpPr>
                <a:spLocks noChangeArrowheads="1"/>
              </p:cNvSpPr>
              <p:nvPr/>
            </p:nvSpPr>
            <p:spPr bwMode="auto">
              <a:xfrm>
                <a:off x="4932" y="112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6" name="Oval 778">
                <a:extLst>
                  <a:ext uri="{FF2B5EF4-FFF2-40B4-BE49-F238E27FC236}">
                    <a16:creationId xmlns:a16="http://schemas.microsoft.com/office/drawing/2014/main" id="{4F230948-2D52-481C-9B2A-B3B38BC2AF31}"/>
                  </a:ext>
                </a:extLst>
              </p:cNvPr>
              <p:cNvSpPr>
                <a:spLocks noChangeArrowheads="1"/>
              </p:cNvSpPr>
              <p:nvPr/>
            </p:nvSpPr>
            <p:spPr bwMode="auto">
              <a:xfrm>
                <a:off x="4932" y="1113"/>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07" name="Rectangle 779">
                <a:extLst>
                  <a:ext uri="{FF2B5EF4-FFF2-40B4-BE49-F238E27FC236}">
                    <a16:creationId xmlns:a16="http://schemas.microsoft.com/office/drawing/2014/main" id="{7C455562-BE6E-46AA-8545-9C9536C71734}"/>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8" name="Rectangle 780">
                <a:extLst>
                  <a:ext uri="{FF2B5EF4-FFF2-40B4-BE49-F238E27FC236}">
                    <a16:creationId xmlns:a16="http://schemas.microsoft.com/office/drawing/2014/main" id="{F56106FE-CE59-4A91-9097-C68EDC644440}"/>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09" name="Rectangle 781">
                <a:extLst>
                  <a:ext uri="{FF2B5EF4-FFF2-40B4-BE49-F238E27FC236}">
                    <a16:creationId xmlns:a16="http://schemas.microsoft.com/office/drawing/2014/main" id="{770F9489-2F07-412F-842E-A957D0AFD0BD}"/>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0" name="Rectangle 782">
                <a:extLst>
                  <a:ext uri="{FF2B5EF4-FFF2-40B4-BE49-F238E27FC236}">
                    <a16:creationId xmlns:a16="http://schemas.microsoft.com/office/drawing/2014/main" id="{96DC3235-989F-4AB1-8044-79128DECD88A}"/>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1" name="Rectangle 783">
                <a:extLst>
                  <a:ext uri="{FF2B5EF4-FFF2-40B4-BE49-F238E27FC236}">
                    <a16:creationId xmlns:a16="http://schemas.microsoft.com/office/drawing/2014/main" id="{B457C800-C90B-4D83-818A-B8BB34A039A5}"/>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2" name="Rectangle 784">
                <a:extLst>
                  <a:ext uri="{FF2B5EF4-FFF2-40B4-BE49-F238E27FC236}">
                    <a16:creationId xmlns:a16="http://schemas.microsoft.com/office/drawing/2014/main" id="{3C6AE044-99CD-430C-8FCC-1D2F07AC2553}"/>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3" name="Oval 785">
                <a:extLst>
                  <a:ext uri="{FF2B5EF4-FFF2-40B4-BE49-F238E27FC236}">
                    <a16:creationId xmlns:a16="http://schemas.microsoft.com/office/drawing/2014/main" id="{16D8A042-9467-4E95-B851-35C5D6B65E0D}"/>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14" name="Rectangle 786">
                <a:extLst>
                  <a:ext uri="{FF2B5EF4-FFF2-40B4-BE49-F238E27FC236}">
                    <a16:creationId xmlns:a16="http://schemas.microsoft.com/office/drawing/2014/main" id="{D31F75D9-19FA-437E-8045-3E1FF704F9AE}"/>
                  </a:ext>
                </a:extLst>
              </p:cNvPr>
              <p:cNvSpPr>
                <a:spLocks noChangeArrowheads="1"/>
              </p:cNvSpPr>
              <p:nvPr/>
            </p:nvSpPr>
            <p:spPr bwMode="auto">
              <a:xfrm>
                <a:off x="5184"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5" name="Rectangle 787">
                <a:extLst>
                  <a:ext uri="{FF2B5EF4-FFF2-40B4-BE49-F238E27FC236}">
                    <a16:creationId xmlns:a16="http://schemas.microsoft.com/office/drawing/2014/main" id="{64111537-46D3-4C82-9CCF-6EBA962D616A}"/>
                  </a:ext>
                </a:extLst>
              </p:cNvPr>
              <p:cNvSpPr>
                <a:spLocks noChangeArrowheads="1"/>
              </p:cNvSpPr>
              <p:nvPr/>
            </p:nvSpPr>
            <p:spPr bwMode="auto">
              <a:xfrm>
                <a:off x="5184"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6" name="Rectangle 788">
                <a:extLst>
                  <a:ext uri="{FF2B5EF4-FFF2-40B4-BE49-F238E27FC236}">
                    <a16:creationId xmlns:a16="http://schemas.microsoft.com/office/drawing/2014/main" id="{BB058FB0-EBC4-4951-B700-D54EA7F3F0AA}"/>
                  </a:ext>
                </a:extLst>
              </p:cNvPr>
              <p:cNvSpPr>
                <a:spLocks noChangeArrowheads="1"/>
              </p:cNvSpPr>
              <p:nvPr/>
            </p:nvSpPr>
            <p:spPr bwMode="auto">
              <a:xfrm>
                <a:off x="517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7" name="Rectangle 789">
                <a:extLst>
                  <a:ext uri="{FF2B5EF4-FFF2-40B4-BE49-F238E27FC236}">
                    <a16:creationId xmlns:a16="http://schemas.microsoft.com/office/drawing/2014/main" id="{440D91B2-54F0-421A-A682-1322413BF330}"/>
                  </a:ext>
                </a:extLst>
              </p:cNvPr>
              <p:cNvSpPr>
                <a:spLocks noChangeArrowheads="1"/>
              </p:cNvSpPr>
              <p:nvPr/>
            </p:nvSpPr>
            <p:spPr bwMode="auto">
              <a:xfrm>
                <a:off x="517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8" name="Rectangle 790">
                <a:extLst>
                  <a:ext uri="{FF2B5EF4-FFF2-40B4-BE49-F238E27FC236}">
                    <a16:creationId xmlns:a16="http://schemas.microsoft.com/office/drawing/2014/main" id="{F44A0A93-3119-44D5-AB41-719A0499EACD}"/>
                  </a:ext>
                </a:extLst>
              </p:cNvPr>
              <p:cNvSpPr>
                <a:spLocks noChangeArrowheads="1"/>
              </p:cNvSpPr>
              <p:nvPr/>
            </p:nvSpPr>
            <p:spPr bwMode="auto">
              <a:xfrm>
                <a:off x="517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19" name="Rectangle 791">
                <a:extLst>
                  <a:ext uri="{FF2B5EF4-FFF2-40B4-BE49-F238E27FC236}">
                    <a16:creationId xmlns:a16="http://schemas.microsoft.com/office/drawing/2014/main" id="{A47B0E60-A7BD-475D-8CC2-322E6A267F91}"/>
                  </a:ext>
                </a:extLst>
              </p:cNvPr>
              <p:cNvSpPr>
                <a:spLocks noChangeArrowheads="1"/>
              </p:cNvSpPr>
              <p:nvPr/>
            </p:nvSpPr>
            <p:spPr bwMode="auto">
              <a:xfrm>
                <a:off x="517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0" name="Oval 792">
                <a:extLst>
                  <a:ext uri="{FF2B5EF4-FFF2-40B4-BE49-F238E27FC236}">
                    <a16:creationId xmlns:a16="http://schemas.microsoft.com/office/drawing/2014/main" id="{FD741B20-32ED-46F1-A07A-68D9F2ACA2CC}"/>
                  </a:ext>
                </a:extLst>
              </p:cNvPr>
              <p:cNvSpPr>
                <a:spLocks noChangeArrowheads="1"/>
              </p:cNvSpPr>
              <p:nvPr/>
            </p:nvSpPr>
            <p:spPr bwMode="auto">
              <a:xfrm>
                <a:off x="5179"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1" name="Rectangle 793">
                <a:extLst>
                  <a:ext uri="{FF2B5EF4-FFF2-40B4-BE49-F238E27FC236}">
                    <a16:creationId xmlns:a16="http://schemas.microsoft.com/office/drawing/2014/main" id="{6FA87E2F-E347-47CF-9103-761FCB432DBE}"/>
                  </a:ext>
                </a:extLst>
              </p:cNvPr>
              <p:cNvSpPr>
                <a:spLocks noChangeArrowheads="1"/>
              </p:cNvSpPr>
              <p:nvPr/>
            </p:nvSpPr>
            <p:spPr bwMode="auto">
              <a:xfrm>
                <a:off x="5184"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2" name="Rectangle 794">
                <a:extLst>
                  <a:ext uri="{FF2B5EF4-FFF2-40B4-BE49-F238E27FC236}">
                    <a16:creationId xmlns:a16="http://schemas.microsoft.com/office/drawing/2014/main" id="{8B668F1D-78DF-44E6-9470-D2B2103A0541}"/>
                  </a:ext>
                </a:extLst>
              </p:cNvPr>
              <p:cNvSpPr>
                <a:spLocks noChangeArrowheads="1"/>
              </p:cNvSpPr>
              <p:nvPr/>
            </p:nvSpPr>
            <p:spPr bwMode="auto">
              <a:xfrm>
                <a:off x="5184"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3" name="Rectangle 795">
                <a:extLst>
                  <a:ext uri="{FF2B5EF4-FFF2-40B4-BE49-F238E27FC236}">
                    <a16:creationId xmlns:a16="http://schemas.microsoft.com/office/drawing/2014/main" id="{C91AE8C9-F70C-4926-B27A-22376CBDDFE5}"/>
                  </a:ext>
                </a:extLst>
              </p:cNvPr>
              <p:cNvSpPr>
                <a:spLocks noChangeArrowheads="1"/>
              </p:cNvSpPr>
              <p:nvPr/>
            </p:nvSpPr>
            <p:spPr bwMode="auto">
              <a:xfrm>
                <a:off x="517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4" name="Rectangle 796">
                <a:extLst>
                  <a:ext uri="{FF2B5EF4-FFF2-40B4-BE49-F238E27FC236}">
                    <a16:creationId xmlns:a16="http://schemas.microsoft.com/office/drawing/2014/main" id="{F190AB07-F52C-4EF4-A47C-EFE5D91A07B6}"/>
                  </a:ext>
                </a:extLst>
              </p:cNvPr>
              <p:cNvSpPr>
                <a:spLocks noChangeArrowheads="1"/>
              </p:cNvSpPr>
              <p:nvPr/>
            </p:nvSpPr>
            <p:spPr bwMode="auto">
              <a:xfrm>
                <a:off x="517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5" name="Rectangle 797">
                <a:extLst>
                  <a:ext uri="{FF2B5EF4-FFF2-40B4-BE49-F238E27FC236}">
                    <a16:creationId xmlns:a16="http://schemas.microsoft.com/office/drawing/2014/main" id="{4C15BE6D-500F-4AA0-8242-DE37A6FE4A5E}"/>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6" name="Rectangle 798">
                <a:extLst>
                  <a:ext uri="{FF2B5EF4-FFF2-40B4-BE49-F238E27FC236}">
                    <a16:creationId xmlns:a16="http://schemas.microsoft.com/office/drawing/2014/main" id="{C32FCF26-FF53-4A61-97B5-7B8ED8D49F3B}"/>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7" name="Oval 799">
                <a:extLst>
                  <a:ext uri="{FF2B5EF4-FFF2-40B4-BE49-F238E27FC236}">
                    <a16:creationId xmlns:a16="http://schemas.microsoft.com/office/drawing/2014/main" id="{B5BF91A9-AE4E-48BC-8BD7-FC68CEE7C1AF}"/>
                  </a:ext>
                </a:extLst>
              </p:cNvPr>
              <p:cNvSpPr>
                <a:spLocks noChangeArrowheads="1"/>
              </p:cNvSpPr>
              <p:nvPr/>
            </p:nvSpPr>
            <p:spPr bwMode="auto">
              <a:xfrm>
                <a:off x="5179"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28" name="Rectangle 800">
                <a:extLst>
                  <a:ext uri="{FF2B5EF4-FFF2-40B4-BE49-F238E27FC236}">
                    <a16:creationId xmlns:a16="http://schemas.microsoft.com/office/drawing/2014/main" id="{A76337DF-645B-4358-98CA-11FEC73C882C}"/>
                  </a:ext>
                </a:extLst>
              </p:cNvPr>
              <p:cNvSpPr>
                <a:spLocks noChangeArrowheads="1"/>
              </p:cNvSpPr>
              <p:nvPr/>
            </p:nvSpPr>
            <p:spPr bwMode="auto">
              <a:xfrm>
                <a:off x="5184" y="137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29" name="Rectangle 801">
                <a:extLst>
                  <a:ext uri="{FF2B5EF4-FFF2-40B4-BE49-F238E27FC236}">
                    <a16:creationId xmlns:a16="http://schemas.microsoft.com/office/drawing/2014/main" id="{9EF4D5B6-9E22-482D-808D-7D94DB095E4E}"/>
                  </a:ext>
                </a:extLst>
              </p:cNvPr>
              <p:cNvSpPr>
                <a:spLocks noChangeArrowheads="1"/>
              </p:cNvSpPr>
              <p:nvPr/>
            </p:nvSpPr>
            <p:spPr bwMode="auto">
              <a:xfrm>
                <a:off x="5184" y="139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0" name="Rectangle 802">
                <a:extLst>
                  <a:ext uri="{FF2B5EF4-FFF2-40B4-BE49-F238E27FC236}">
                    <a16:creationId xmlns:a16="http://schemas.microsoft.com/office/drawing/2014/main" id="{8ABC23E0-911B-455B-AD3F-4A767498D154}"/>
                  </a:ext>
                </a:extLst>
              </p:cNvPr>
              <p:cNvSpPr>
                <a:spLocks noChangeArrowheads="1"/>
              </p:cNvSpPr>
              <p:nvPr/>
            </p:nvSpPr>
            <p:spPr bwMode="auto">
              <a:xfrm>
                <a:off x="5179" y="138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1" name="Rectangle 803">
                <a:extLst>
                  <a:ext uri="{FF2B5EF4-FFF2-40B4-BE49-F238E27FC236}">
                    <a16:creationId xmlns:a16="http://schemas.microsoft.com/office/drawing/2014/main" id="{19A0CE58-25FC-4581-BCED-0BE715196B3D}"/>
                  </a:ext>
                </a:extLst>
              </p:cNvPr>
              <p:cNvSpPr>
                <a:spLocks noChangeArrowheads="1"/>
              </p:cNvSpPr>
              <p:nvPr/>
            </p:nvSpPr>
            <p:spPr bwMode="auto">
              <a:xfrm>
                <a:off x="5179" y="13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2" name="Rectangle 804">
                <a:extLst>
                  <a:ext uri="{FF2B5EF4-FFF2-40B4-BE49-F238E27FC236}">
                    <a16:creationId xmlns:a16="http://schemas.microsoft.com/office/drawing/2014/main" id="{8E25DEEF-019A-4E39-B9B3-64B8F49A3E3A}"/>
                  </a:ext>
                </a:extLst>
              </p:cNvPr>
              <p:cNvSpPr>
                <a:spLocks noChangeArrowheads="1"/>
              </p:cNvSpPr>
              <p:nvPr/>
            </p:nvSpPr>
            <p:spPr bwMode="auto">
              <a:xfrm>
                <a:off x="5179"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3" name="Rectangle 805">
                <a:extLst>
                  <a:ext uri="{FF2B5EF4-FFF2-40B4-BE49-F238E27FC236}">
                    <a16:creationId xmlns:a16="http://schemas.microsoft.com/office/drawing/2014/main" id="{5C6A68DC-4A8C-4B69-9A75-32106082E63E}"/>
                  </a:ext>
                </a:extLst>
              </p:cNvPr>
              <p:cNvSpPr>
                <a:spLocks noChangeArrowheads="1"/>
              </p:cNvSpPr>
              <p:nvPr/>
            </p:nvSpPr>
            <p:spPr bwMode="auto">
              <a:xfrm>
                <a:off x="5179"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34" name="Oval 806">
                <a:extLst>
                  <a:ext uri="{FF2B5EF4-FFF2-40B4-BE49-F238E27FC236}">
                    <a16:creationId xmlns:a16="http://schemas.microsoft.com/office/drawing/2014/main" id="{F86EFF13-FEF7-4C51-BD80-352CD18CE6D5}"/>
                  </a:ext>
                </a:extLst>
              </p:cNvPr>
              <p:cNvSpPr>
                <a:spLocks noChangeArrowheads="1"/>
              </p:cNvSpPr>
              <p:nvPr/>
            </p:nvSpPr>
            <p:spPr bwMode="auto">
              <a:xfrm>
                <a:off x="5179" y="1378"/>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35" name="Rectangle 807">
                <a:extLst>
                  <a:ext uri="{FF2B5EF4-FFF2-40B4-BE49-F238E27FC236}">
                    <a16:creationId xmlns:a16="http://schemas.microsoft.com/office/drawing/2014/main" id="{A5615B94-EF22-4AF6-A36F-918084297504}"/>
                  </a:ext>
                </a:extLst>
              </p:cNvPr>
              <p:cNvSpPr>
                <a:spLocks noChangeArrowheads="1"/>
              </p:cNvSpPr>
              <p:nvPr/>
            </p:nvSpPr>
            <p:spPr bwMode="auto">
              <a:xfrm>
                <a:off x="5184"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52" name="Group 1009">
              <a:extLst>
                <a:ext uri="{FF2B5EF4-FFF2-40B4-BE49-F238E27FC236}">
                  <a16:creationId xmlns:a16="http://schemas.microsoft.com/office/drawing/2014/main" id="{56D40DC0-7540-4B13-B33A-335A37EB8D6E}"/>
                </a:ext>
              </a:extLst>
            </p:cNvPr>
            <p:cNvGrpSpPr>
              <a:grpSpLocks/>
            </p:cNvGrpSpPr>
            <p:nvPr/>
          </p:nvGrpSpPr>
          <p:grpSpPr bwMode="auto">
            <a:xfrm>
              <a:off x="5016" y="1334"/>
              <a:ext cx="1688" cy="855"/>
              <a:chOff x="5016" y="1334"/>
              <a:chExt cx="1688" cy="855"/>
            </a:xfrm>
          </p:grpSpPr>
          <p:sp>
            <p:nvSpPr>
              <p:cNvPr id="4136" name="Rectangle 809">
                <a:extLst>
                  <a:ext uri="{FF2B5EF4-FFF2-40B4-BE49-F238E27FC236}">
                    <a16:creationId xmlns:a16="http://schemas.microsoft.com/office/drawing/2014/main" id="{8942D5F3-C783-4BC8-B47C-10D239F6CE8B}"/>
                  </a:ext>
                </a:extLst>
              </p:cNvPr>
              <p:cNvSpPr>
                <a:spLocks noChangeArrowheads="1"/>
              </p:cNvSpPr>
              <p:nvPr/>
            </p:nvSpPr>
            <p:spPr bwMode="auto">
              <a:xfrm>
                <a:off x="5184"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7" name="Rectangle 810">
                <a:extLst>
                  <a:ext uri="{FF2B5EF4-FFF2-40B4-BE49-F238E27FC236}">
                    <a16:creationId xmlns:a16="http://schemas.microsoft.com/office/drawing/2014/main" id="{E371545B-2A63-42D0-9DDC-21A971D193BF}"/>
                  </a:ext>
                </a:extLst>
              </p:cNvPr>
              <p:cNvSpPr>
                <a:spLocks noChangeArrowheads="1"/>
              </p:cNvSpPr>
              <p:nvPr/>
            </p:nvSpPr>
            <p:spPr bwMode="auto">
              <a:xfrm>
                <a:off x="517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8" name="Rectangle 811">
                <a:extLst>
                  <a:ext uri="{FF2B5EF4-FFF2-40B4-BE49-F238E27FC236}">
                    <a16:creationId xmlns:a16="http://schemas.microsoft.com/office/drawing/2014/main" id="{B9E30FA8-768B-458E-9B82-B1A064CBF9F6}"/>
                  </a:ext>
                </a:extLst>
              </p:cNvPr>
              <p:cNvSpPr>
                <a:spLocks noChangeArrowheads="1"/>
              </p:cNvSpPr>
              <p:nvPr/>
            </p:nvSpPr>
            <p:spPr bwMode="auto">
              <a:xfrm>
                <a:off x="517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9" name="Rectangle 812">
                <a:extLst>
                  <a:ext uri="{FF2B5EF4-FFF2-40B4-BE49-F238E27FC236}">
                    <a16:creationId xmlns:a16="http://schemas.microsoft.com/office/drawing/2014/main" id="{C3462350-73F1-477C-BFF5-F72D30A3F78C}"/>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0" name="Rectangle 813">
                <a:extLst>
                  <a:ext uri="{FF2B5EF4-FFF2-40B4-BE49-F238E27FC236}">
                    <a16:creationId xmlns:a16="http://schemas.microsoft.com/office/drawing/2014/main" id="{60D5B311-C473-421D-806C-57F494D546F7}"/>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1" name="Oval 814">
                <a:extLst>
                  <a:ext uri="{FF2B5EF4-FFF2-40B4-BE49-F238E27FC236}">
                    <a16:creationId xmlns:a16="http://schemas.microsoft.com/office/drawing/2014/main" id="{3AE92AD8-DC91-4E17-9EB9-978F2D488645}"/>
                  </a:ext>
                </a:extLst>
              </p:cNvPr>
              <p:cNvSpPr>
                <a:spLocks noChangeArrowheads="1"/>
              </p:cNvSpPr>
              <p:nvPr/>
            </p:nvSpPr>
            <p:spPr bwMode="auto">
              <a:xfrm>
                <a:off x="5179"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2" name="Rectangle 815">
                <a:extLst>
                  <a:ext uri="{FF2B5EF4-FFF2-40B4-BE49-F238E27FC236}">
                    <a16:creationId xmlns:a16="http://schemas.microsoft.com/office/drawing/2014/main" id="{1EDE0C9D-3A9A-4551-B916-B710CC7095FA}"/>
                  </a:ext>
                </a:extLst>
              </p:cNvPr>
              <p:cNvSpPr>
                <a:spLocks noChangeArrowheads="1"/>
              </p:cNvSpPr>
              <p:nvPr/>
            </p:nvSpPr>
            <p:spPr bwMode="auto">
              <a:xfrm>
                <a:off x="52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3" name="Rectangle 816">
                <a:extLst>
                  <a:ext uri="{FF2B5EF4-FFF2-40B4-BE49-F238E27FC236}">
                    <a16:creationId xmlns:a16="http://schemas.microsoft.com/office/drawing/2014/main" id="{44B98ADD-6237-489A-AE5F-F8FC172604EE}"/>
                  </a:ext>
                </a:extLst>
              </p:cNvPr>
              <p:cNvSpPr>
                <a:spLocks noChangeArrowheads="1"/>
              </p:cNvSpPr>
              <p:nvPr/>
            </p:nvSpPr>
            <p:spPr bwMode="auto">
              <a:xfrm>
                <a:off x="52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4" name="Rectangle 817">
                <a:extLst>
                  <a:ext uri="{FF2B5EF4-FFF2-40B4-BE49-F238E27FC236}">
                    <a16:creationId xmlns:a16="http://schemas.microsoft.com/office/drawing/2014/main" id="{0C52A8CB-614B-4429-91F6-F999C949DE12}"/>
                  </a:ext>
                </a:extLst>
              </p:cNvPr>
              <p:cNvSpPr>
                <a:spLocks noChangeArrowheads="1"/>
              </p:cNvSpPr>
              <p:nvPr/>
            </p:nvSpPr>
            <p:spPr bwMode="auto">
              <a:xfrm>
                <a:off x="52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5" name="Rectangle 818">
                <a:extLst>
                  <a:ext uri="{FF2B5EF4-FFF2-40B4-BE49-F238E27FC236}">
                    <a16:creationId xmlns:a16="http://schemas.microsoft.com/office/drawing/2014/main" id="{6B06207B-1AC9-44F0-BD6A-248EA4475274}"/>
                  </a:ext>
                </a:extLst>
              </p:cNvPr>
              <p:cNvSpPr>
                <a:spLocks noChangeArrowheads="1"/>
              </p:cNvSpPr>
              <p:nvPr/>
            </p:nvSpPr>
            <p:spPr bwMode="auto">
              <a:xfrm>
                <a:off x="52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6" name="Rectangle 819">
                <a:extLst>
                  <a:ext uri="{FF2B5EF4-FFF2-40B4-BE49-F238E27FC236}">
                    <a16:creationId xmlns:a16="http://schemas.microsoft.com/office/drawing/2014/main" id="{71B778F1-4B80-41DC-951D-1470503913FC}"/>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7" name="Rectangle 820">
                <a:extLst>
                  <a:ext uri="{FF2B5EF4-FFF2-40B4-BE49-F238E27FC236}">
                    <a16:creationId xmlns:a16="http://schemas.microsoft.com/office/drawing/2014/main" id="{95F4442E-8475-44D8-BD1F-8C9E8842A2E1}"/>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48" name="Oval 821">
                <a:extLst>
                  <a:ext uri="{FF2B5EF4-FFF2-40B4-BE49-F238E27FC236}">
                    <a16:creationId xmlns:a16="http://schemas.microsoft.com/office/drawing/2014/main" id="{21C6ED51-8503-42A2-BE8A-2BB71230BCC6}"/>
                  </a:ext>
                </a:extLst>
              </p:cNvPr>
              <p:cNvSpPr>
                <a:spLocks noChangeArrowheads="1"/>
              </p:cNvSpPr>
              <p:nvPr/>
            </p:nvSpPr>
            <p:spPr bwMode="auto">
              <a:xfrm>
                <a:off x="52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49" name="Rectangle 822">
                <a:extLst>
                  <a:ext uri="{FF2B5EF4-FFF2-40B4-BE49-F238E27FC236}">
                    <a16:creationId xmlns:a16="http://schemas.microsoft.com/office/drawing/2014/main" id="{FD4C3BD6-8B90-4939-806C-E44D6208A147}"/>
                  </a:ext>
                </a:extLst>
              </p:cNvPr>
              <p:cNvSpPr>
                <a:spLocks noChangeArrowheads="1"/>
              </p:cNvSpPr>
              <p:nvPr/>
            </p:nvSpPr>
            <p:spPr bwMode="auto">
              <a:xfrm>
                <a:off x="52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0" name="Rectangle 823">
                <a:extLst>
                  <a:ext uri="{FF2B5EF4-FFF2-40B4-BE49-F238E27FC236}">
                    <a16:creationId xmlns:a16="http://schemas.microsoft.com/office/drawing/2014/main" id="{42E8889A-1EF3-4628-BDC0-0CA9E1F1FEB5}"/>
                  </a:ext>
                </a:extLst>
              </p:cNvPr>
              <p:cNvSpPr>
                <a:spLocks noChangeArrowheads="1"/>
              </p:cNvSpPr>
              <p:nvPr/>
            </p:nvSpPr>
            <p:spPr bwMode="auto">
              <a:xfrm>
                <a:off x="52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1" name="Rectangle 824">
                <a:extLst>
                  <a:ext uri="{FF2B5EF4-FFF2-40B4-BE49-F238E27FC236}">
                    <a16:creationId xmlns:a16="http://schemas.microsoft.com/office/drawing/2014/main" id="{D2CE1DC0-B6E1-4397-A98D-117BB1D8F74D}"/>
                  </a:ext>
                </a:extLst>
              </p:cNvPr>
              <p:cNvSpPr>
                <a:spLocks noChangeArrowheads="1"/>
              </p:cNvSpPr>
              <p:nvPr/>
            </p:nvSpPr>
            <p:spPr bwMode="auto">
              <a:xfrm>
                <a:off x="52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2" name="Rectangle 825">
                <a:extLst>
                  <a:ext uri="{FF2B5EF4-FFF2-40B4-BE49-F238E27FC236}">
                    <a16:creationId xmlns:a16="http://schemas.microsoft.com/office/drawing/2014/main" id="{84ABC99B-5E0C-42A1-B41E-F0F2E3EC8A98}"/>
                  </a:ext>
                </a:extLst>
              </p:cNvPr>
              <p:cNvSpPr>
                <a:spLocks noChangeArrowheads="1"/>
              </p:cNvSpPr>
              <p:nvPr/>
            </p:nvSpPr>
            <p:spPr bwMode="auto">
              <a:xfrm>
                <a:off x="52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3" name="Rectangle 826">
                <a:extLst>
                  <a:ext uri="{FF2B5EF4-FFF2-40B4-BE49-F238E27FC236}">
                    <a16:creationId xmlns:a16="http://schemas.microsoft.com/office/drawing/2014/main" id="{29BE96AF-7C91-4F2F-A5C8-96C82D2015FE}"/>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4" name="Rectangle 827">
                <a:extLst>
                  <a:ext uri="{FF2B5EF4-FFF2-40B4-BE49-F238E27FC236}">
                    <a16:creationId xmlns:a16="http://schemas.microsoft.com/office/drawing/2014/main" id="{804ABE78-F8CF-4AA8-81D4-E6A16713D436}"/>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5" name="Oval 828">
                <a:extLst>
                  <a:ext uri="{FF2B5EF4-FFF2-40B4-BE49-F238E27FC236}">
                    <a16:creationId xmlns:a16="http://schemas.microsoft.com/office/drawing/2014/main" id="{08212DDD-BA90-4660-9411-215183ECA21F}"/>
                  </a:ext>
                </a:extLst>
              </p:cNvPr>
              <p:cNvSpPr>
                <a:spLocks noChangeArrowheads="1"/>
              </p:cNvSpPr>
              <p:nvPr/>
            </p:nvSpPr>
            <p:spPr bwMode="auto">
              <a:xfrm>
                <a:off x="52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56" name="Rectangle 829">
                <a:extLst>
                  <a:ext uri="{FF2B5EF4-FFF2-40B4-BE49-F238E27FC236}">
                    <a16:creationId xmlns:a16="http://schemas.microsoft.com/office/drawing/2014/main" id="{DDCAFE82-6713-4E80-9F02-E852020E4091}"/>
                  </a:ext>
                </a:extLst>
              </p:cNvPr>
              <p:cNvSpPr>
                <a:spLocks noChangeArrowheads="1"/>
              </p:cNvSpPr>
              <p:nvPr/>
            </p:nvSpPr>
            <p:spPr bwMode="auto">
              <a:xfrm>
                <a:off x="5549" y="146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7" name="Rectangle 830">
                <a:extLst>
                  <a:ext uri="{FF2B5EF4-FFF2-40B4-BE49-F238E27FC236}">
                    <a16:creationId xmlns:a16="http://schemas.microsoft.com/office/drawing/2014/main" id="{73AA88D6-710D-48FD-B08C-56CF187C956C}"/>
                  </a:ext>
                </a:extLst>
              </p:cNvPr>
              <p:cNvSpPr>
                <a:spLocks noChangeArrowheads="1"/>
              </p:cNvSpPr>
              <p:nvPr/>
            </p:nvSpPr>
            <p:spPr bwMode="auto">
              <a:xfrm>
                <a:off x="5549" y="1483"/>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8" name="Rectangle 831">
                <a:extLst>
                  <a:ext uri="{FF2B5EF4-FFF2-40B4-BE49-F238E27FC236}">
                    <a16:creationId xmlns:a16="http://schemas.microsoft.com/office/drawing/2014/main" id="{68F9BA77-C189-4990-B920-6EB13CE2FA8A}"/>
                  </a:ext>
                </a:extLst>
              </p:cNvPr>
              <p:cNvSpPr>
                <a:spLocks noChangeArrowheads="1"/>
              </p:cNvSpPr>
              <p:nvPr/>
            </p:nvSpPr>
            <p:spPr bwMode="auto">
              <a:xfrm>
                <a:off x="5545"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59" name="Rectangle 832">
                <a:extLst>
                  <a:ext uri="{FF2B5EF4-FFF2-40B4-BE49-F238E27FC236}">
                    <a16:creationId xmlns:a16="http://schemas.microsoft.com/office/drawing/2014/main" id="{20535145-9966-4CFE-9668-33EB69BB9E71}"/>
                  </a:ext>
                </a:extLst>
              </p:cNvPr>
              <p:cNvSpPr>
                <a:spLocks noChangeArrowheads="1"/>
              </p:cNvSpPr>
              <p:nvPr/>
            </p:nvSpPr>
            <p:spPr bwMode="auto">
              <a:xfrm>
                <a:off x="5545"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0" name="Rectangle 833">
                <a:extLst>
                  <a:ext uri="{FF2B5EF4-FFF2-40B4-BE49-F238E27FC236}">
                    <a16:creationId xmlns:a16="http://schemas.microsoft.com/office/drawing/2014/main" id="{8A01EE91-55B7-4248-9722-A03A22EF7B6A}"/>
                  </a:ext>
                </a:extLst>
              </p:cNvPr>
              <p:cNvSpPr>
                <a:spLocks noChangeArrowheads="1"/>
              </p:cNvSpPr>
              <p:nvPr/>
            </p:nvSpPr>
            <p:spPr bwMode="auto">
              <a:xfrm>
                <a:off x="5545"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1" name="Rectangle 834">
                <a:extLst>
                  <a:ext uri="{FF2B5EF4-FFF2-40B4-BE49-F238E27FC236}">
                    <a16:creationId xmlns:a16="http://schemas.microsoft.com/office/drawing/2014/main" id="{DCB9F3FD-AEEA-4D63-BF42-C9D886E12DE0}"/>
                  </a:ext>
                </a:extLst>
              </p:cNvPr>
              <p:cNvSpPr>
                <a:spLocks noChangeArrowheads="1"/>
              </p:cNvSpPr>
              <p:nvPr/>
            </p:nvSpPr>
            <p:spPr bwMode="auto">
              <a:xfrm>
                <a:off x="5545"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2" name="Oval 835">
                <a:extLst>
                  <a:ext uri="{FF2B5EF4-FFF2-40B4-BE49-F238E27FC236}">
                    <a16:creationId xmlns:a16="http://schemas.microsoft.com/office/drawing/2014/main" id="{4304B08D-3278-4EB1-B4EA-22CBD7BD8209}"/>
                  </a:ext>
                </a:extLst>
              </p:cNvPr>
              <p:cNvSpPr>
                <a:spLocks noChangeArrowheads="1"/>
              </p:cNvSpPr>
              <p:nvPr/>
            </p:nvSpPr>
            <p:spPr bwMode="auto">
              <a:xfrm>
                <a:off x="5545" y="1466"/>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63" name="Rectangle 836">
                <a:extLst>
                  <a:ext uri="{FF2B5EF4-FFF2-40B4-BE49-F238E27FC236}">
                    <a16:creationId xmlns:a16="http://schemas.microsoft.com/office/drawing/2014/main" id="{5CE74CF3-709B-49C1-A064-4DBA136EE15D}"/>
                  </a:ext>
                </a:extLst>
              </p:cNvPr>
              <p:cNvSpPr>
                <a:spLocks noChangeArrowheads="1"/>
              </p:cNvSpPr>
              <p:nvPr/>
            </p:nvSpPr>
            <p:spPr bwMode="auto">
              <a:xfrm>
                <a:off x="5021"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4" name="Rectangle 837">
                <a:extLst>
                  <a:ext uri="{FF2B5EF4-FFF2-40B4-BE49-F238E27FC236}">
                    <a16:creationId xmlns:a16="http://schemas.microsoft.com/office/drawing/2014/main" id="{755523B1-42C9-449B-BAE8-646BDDDF0059}"/>
                  </a:ext>
                </a:extLst>
              </p:cNvPr>
              <p:cNvSpPr>
                <a:spLocks noChangeArrowheads="1"/>
              </p:cNvSpPr>
              <p:nvPr/>
            </p:nvSpPr>
            <p:spPr bwMode="auto">
              <a:xfrm>
                <a:off x="5021"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5" name="Rectangle 838">
                <a:extLst>
                  <a:ext uri="{FF2B5EF4-FFF2-40B4-BE49-F238E27FC236}">
                    <a16:creationId xmlns:a16="http://schemas.microsoft.com/office/drawing/2014/main" id="{0490C85C-AB57-4050-ADA1-0D3EC3C9AB58}"/>
                  </a:ext>
                </a:extLst>
              </p:cNvPr>
              <p:cNvSpPr>
                <a:spLocks noChangeArrowheads="1"/>
              </p:cNvSpPr>
              <p:nvPr/>
            </p:nvSpPr>
            <p:spPr bwMode="auto">
              <a:xfrm>
                <a:off x="5016"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6" name="Rectangle 839">
                <a:extLst>
                  <a:ext uri="{FF2B5EF4-FFF2-40B4-BE49-F238E27FC236}">
                    <a16:creationId xmlns:a16="http://schemas.microsoft.com/office/drawing/2014/main" id="{0EB96837-A12A-47C0-A917-E3B92031EF85}"/>
                  </a:ext>
                </a:extLst>
              </p:cNvPr>
              <p:cNvSpPr>
                <a:spLocks noChangeArrowheads="1"/>
              </p:cNvSpPr>
              <p:nvPr/>
            </p:nvSpPr>
            <p:spPr bwMode="auto">
              <a:xfrm>
                <a:off x="5016"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7" name="Rectangle 840">
                <a:extLst>
                  <a:ext uri="{FF2B5EF4-FFF2-40B4-BE49-F238E27FC236}">
                    <a16:creationId xmlns:a16="http://schemas.microsoft.com/office/drawing/2014/main" id="{2FF4C76D-2F29-489A-9456-127B61A72FF2}"/>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8" name="Rectangle 841">
                <a:extLst>
                  <a:ext uri="{FF2B5EF4-FFF2-40B4-BE49-F238E27FC236}">
                    <a16:creationId xmlns:a16="http://schemas.microsoft.com/office/drawing/2014/main" id="{45DBFD70-1E8A-4A74-8E17-9E01DDC68B05}"/>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69" name="Oval 842">
                <a:extLst>
                  <a:ext uri="{FF2B5EF4-FFF2-40B4-BE49-F238E27FC236}">
                    <a16:creationId xmlns:a16="http://schemas.microsoft.com/office/drawing/2014/main" id="{CC2E11CD-EF05-482C-AA67-41A9F097B549}"/>
                  </a:ext>
                </a:extLst>
              </p:cNvPr>
              <p:cNvSpPr>
                <a:spLocks noChangeArrowheads="1"/>
              </p:cNvSpPr>
              <p:nvPr/>
            </p:nvSpPr>
            <p:spPr bwMode="auto">
              <a:xfrm>
                <a:off x="5016"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0" name="Rectangle 843">
                <a:extLst>
                  <a:ext uri="{FF2B5EF4-FFF2-40B4-BE49-F238E27FC236}">
                    <a16:creationId xmlns:a16="http://schemas.microsoft.com/office/drawing/2014/main" id="{EA684B51-EBFB-45ED-B549-66DE1A7BD986}"/>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1" name="Rectangle 844">
                <a:extLst>
                  <a:ext uri="{FF2B5EF4-FFF2-40B4-BE49-F238E27FC236}">
                    <a16:creationId xmlns:a16="http://schemas.microsoft.com/office/drawing/2014/main" id="{8D7F1F51-9623-4445-8BFB-586C36C9B5B3}"/>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2" name="Rectangle 845">
                <a:extLst>
                  <a:ext uri="{FF2B5EF4-FFF2-40B4-BE49-F238E27FC236}">
                    <a16:creationId xmlns:a16="http://schemas.microsoft.com/office/drawing/2014/main" id="{7B459406-B905-44AF-89C8-74F553F1DB11}"/>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3" name="Rectangle 846">
                <a:extLst>
                  <a:ext uri="{FF2B5EF4-FFF2-40B4-BE49-F238E27FC236}">
                    <a16:creationId xmlns:a16="http://schemas.microsoft.com/office/drawing/2014/main" id="{57B89A45-FBB5-459A-8301-09892411DFBC}"/>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4" name="Rectangle 847">
                <a:extLst>
                  <a:ext uri="{FF2B5EF4-FFF2-40B4-BE49-F238E27FC236}">
                    <a16:creationId xmlns:a16="http://schemas.microsoft.com/office/drawing/2014/main" id="{5C171CF0-CE9A-46CB-98B9-3D272BA09071}"/>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5" name="Rectangle 848">
                <a:extLst>
                  <a:ext uri="{FF2B5EF4-FFF2-40B4-BE49-F238E27FC236}">
                    <a16:creationId xmlns:a16="http://schemas.microsoft.com/office/drawing/2014/main" id="{AD1C7531-0265-435F-9C25-B317D27F9357}"/>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6" name="Oval 849">
                <a:extLst>
                  <a:ext uri="{FF2B5EF4-FFF2-40B4-BE49-F238E27FC236}">
                    <a16:creationId xmlns:a16="http://schemas.microsoft.com/office/drawing/2014/main" id="{B1FF05E1-0EA5-4969-A461-6D8CE1387B6B}"/>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77" name="Rectangle 850">
                <a:extLst>
                  <a:ext uri="{FF2B5EF4-FFF2-40B4-BE49-F238E27FC236}">
                    <a16:creationId xmlns:a16="http://schemas.microsoft.com/office/drawing/2014/main" id="{422CFD53-99FB-4F07-BA1E-F111EFB2CF24}"/>
                  </a:ext>
                </a:extLst>
              </p:cNvPr>
              <p:cNvSpPr>
                <a:spLocks noChangeArrowheads="1"/>
              </p:cNvSpPr>
              <p:nvPr/>
            </p:nvSpPr>
            <p:spPr bwMode="auto">
              <a:xfrm>
                <a:off x="5021"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8" name="Rectangle 851">
                <a:extLst>
                  <a:ext uri="{FF2B5EF4-FFF2-40B4-BE49-F238E27FC236}">
                    <a16:creationId xmlns:a16="http://schemas.microsoft.com/office/drawing/2014/main" id="{23951B1B-66F1-4BAA-BBA5-518220BC9F68}"/>
                  </a:ext>
                </a:extLst>
              </p:cNvPr>
              <p:cNvSpPr>
                <a:spLocks noChangeArrowheads="1"/>
              </p:cNvSpPr>
              <p:nvPr/>
            </p:nvSpPr>
            <p:spPr bwMode="auto">
              <a:xfrm>
                <a:off x="5021"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79" name="Rectangle 852">
                <a:extLst>
                  <a:ext uri="{FF2B5EF4-FFF2-40B4-BE49-F238E27FC236}">
                    <a16:creationId xmlns:a16="http://schemas.microsoft.com/office/drawing/2014/main" id="{02B1399B-EA2A-42C3-B6BD-A82305DCA2D1}"/>
                  </a:ext>
                </a:extLst>
              </p:cNvPr>
              <p:cNvSpPr>
                <a:spLocks noChangeArrowheads="1"/>
              </p:cNvSpPr>
              <p:nvPr/>
            </p:nvSpPr>
            <p:spPr bwMode="auto">
              <a:xfrm>
                <a:off x="5016"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0" name="Rectangle 853">
                <a:extLst>
                  <a:ext uri="{FF2B5EF4-FFF2-40B4-BE49-F238E27FC236}">
                    <a16:creationId xmlns:a16="http://schemas.microsoft.com/office/drawing/2014/main" id="{D5637CF4-A8AB-4318-B500-68155E681136}"/>
                  </a:ext>
                </a:extLst>
              </p:cNvPr>
              <p:cNvSpPr>
                <a:spLocks noChangeArrowheads="1"/>
              </p:cNvSpPr>
              <p:nvPr/>
            </p:nvSpPr>
            <p:spPr bwMode="auto">
              <a:xfrm>
                <a:off x="5016"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1" name="Rectangle 854">
                <a:extLst>
                  <a:ext uri="{FF2B5EF4-FFF2-40B4-BE49-F238E27FC236}">
                    <a16:creationId xmlns:a16="http://schemas.microsoft.com/office/drawing/2014/main" id="{08ED13EE-7A6E-402C-BBF8-546375F7E1A4}"/>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2" name="Rectangle 855">
                <a:extLst>
                  <a:ext uri="{FF2B5EF4-FFF2-40B4-BE49-F238E27FC236}">
                    <a16:creationId xmlns:a16="http://schemas.microsoft.com/office/drawing/2014/main" id="{BB528319-5494-47D0-8DB5-4EC036A3F3E9}"/>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3" name="Oval 856">
                <a:extLst>
                  <a:ext uri="{FF2B5EF4-FFF2-40B4-BE49-F238E27FC236}">
                    <a16:creationId xmlns:a16="http://schemas.microsoft.com/office/drawing/2014/main" id="{B3D3EA26-8C78-4270-BFAD-34D7C406241E}"/>
                  </a:ext>
                </a:extLst>
              </p:cNvPr>
              <p:cNvSpPr>
                <a:spLocks noChangeArrowheads="1"/>
              </p:cNvSpPr>
              <p:nvPr/>
            </p:nvSpPr>
            <p:spPr bwMode="auto">
              <a:xfrm>
                <a:off x="5016" y="1466"/>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84" name="Rectangle 857">
                <a:extLst>
                  <a:ext uri="{FF2B5EF4-FFF2-40B4-BE49-F238E27FC236}">
                    <a16:creationId xmlns:a16="http://schemas.microsoft.com/office/drawing/2014/main" id="{275C4EAF-A913-40C6-90D0-0C74CDF2DD57}"/>
                  </a:ext>
                </a:extLst>
              </p:cNvPr>
              <p:cNvSpPr>
                <a:spLocks noChangeArrowheads="1"/>
              </p:cNvSpPr>
              <p:nvPr/>
            </p:nvSpPr>
            <p:spPr bwMode="auto">
              <a:xfrm>
                <a:off x="5021"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5" name="Rectangle 858">
                <a:extLst>
                  <a:ext uri="{FF2B5EF4-FFF2-40B4-BE49-F238E27FC236}">
                    <a16:creationId xmlns:a16="http://schemas.microsoft.com/office/drawing/2014/main" id="{73D54C6A-0474-454C-9A16-7FC8E6B9C44D}"/>
                  </a:ext>
                </a:extLst>
              </p:cNvPr>
              <p:cNvSpPr>
                <a:spLocks noChangeArrowheads="1"/>
              </p:cNvSpPr>
              <p:nvPr/>
            </p:nvSpPr>
            <p:spPr bwMode="auto">
              <a:xfrm>
                <a:off x="5021"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6" name="Rectangle 859">
                <a:extLst>
                  <a:ext uri="{FF2B5EF4-FFF2-40B4-BE49-F238E27FC236}">
                    <a16:creationId xmlns:a16="http://schemas.microsoft.com/office/drawing/2014/main" id="{C9A687D4-0141-4B38-845E-D2AD7B848D4E}"/>
                  </a:ext>
                </a:extLst>
              </p:cNvPr>
              <p:cNvSpPr>
                <a:spLocks noChangeArrowheads="1"/>
              </p:cNvSpPr>
              <p:nvPr/>
            </p:nvSpPr>
            <p:spPr bwMode="auto">
              <a:xfrm>
                <a:off x="5016"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7" name="Rectangle 860">
                <a:extLst>
                  <a:ext uri="{FF2B5EF4-FFF2-40B4-BE49-F238E27FC236}">
                    <a16:creationId xmlns:a16="http://schemas.microsoft.com/office/drawing/2014/main" id="{98E24E84-2C6F-4FDB-800B-4A2ADA15ABEE}"/>
                  </a:ext>
                </a:extLst>
              </p:cNvPr>
              <p:cNvSpPr>
                <a:spLocks noChangeArrowheads="1"/>
              </p:cNvSpPr>
              <p:nvPr/>
            </p:nvSpPr>
            <p:spPr bwMode="auto">
              <a:xfrm>
                <a:off x="5016"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8" name="Rectangle 861">
                <a:extLst>
                  <a:ext uri="{FF2B5EF4-FFF2-40B4-BE49-F238E27FC236}">
                    <a16:creationId xmlns:a16="http://schemas.microsoft.com/office/drawing/2014/main" id="{C78BD7FF-80D4-42B3-AA17-6949984DC473}"/>
                  </a:ext>
                </a:extLst>
              </p:cNvPr>
              <p:cNvSpPr>
                <a:spLocks noChangeArrowheads="1"/>
              </p:cNvSpPr>
              <p:nvPr/>
            </p:nvSpPr>
            <p:spPr bwMode="auto">
              <a:xfrm>
                <a:off x="5016"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89" name="Rectangle 862">
                <a:extLst>
                  <a:ext uri="{FF2B5EF4-FFF2-40B4-BE49-F238E27FC236}">
                    <a16:creationId xmlns:a16="http://schemas.microsoft.com/office/drawing/2014/main" id="{B3236002-26B2-43EC-8A4F-9DFB88CD8AC8}"/>
                  </a:ext>
                </a:extLst>
              </p:cNvPr>
              <p:cNvSpPr>
                <a:spLocks noChangeArrowheads="1"/>
              </p:cNvSpPr>
              <p:nvPr/>
            </p:nvSpPr>
            <p:spPr bwMode="auto">
              <a:xfrm>
                <a:off x="5016"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0" name="Oval 863">
                <a:extLst>
                  <a:ext uri="{FF2B5EF4-FFF2-40B4-BE49-F238E27FC236}">
                    <a16:creationId xmlns:a16="http://schemas.microsoft.com/office/drawing/2014/main" id="{4BB01989-8F0A-4D46-8395-3254B2B54517}"/>
                  </a:ext>
                </a:extLst>
              </p:cNvPr>
              <p:cNvSpPr>
                <a:spLocks noChangeArrowheads="1"/>
              </p:cNvSpPr>
              <p:nvPr/>
            </p:nvSpPr>
            <p:spPr bwMode="auto">
              <a:xfrm>
                <a:off x="5016"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1" name="Rectangle 864">
                <a:extLst>
                  <a:ext uri="{FF2B5EF4-FFF2-40B4-BE49-F238E27FC236}">
                    <a16:creationId xmlns:a16="http://schemas.microsoft.com/office/drawing/2014/main" id="{5AD82EF0-554A-4AD5-952B-6A9C843551E1}"/>
                  </a:ext>
                </a:extLst>
              </p:cNvPr>
              <p:cNvSpPr>
                <a:spLocks noChangeArrowheads="1"/>
              </p:cNvSpPr>
              <p:nvPr/>
            </p:nvSpPr>
            <p:spPr bwMode="auto">
              <a:xfrm>
                <a:off x="5303"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2" name="Rectangle 865">
                <a:extLst>
                  <a:ext uri="{FF2B5EF4-FFF2-40B4-BE49-F238E27FC236}">
                    <a16:creationId xmlns:a16="http://schemas.microsoft.com/office/drawing/2014/main" id="{EC05686F-6003-4419-84A6-0050A688ABF3}"/>
                  </a:ext>
                </a:extLst>
              </p:cNvPr>
              <p:cNvSpPr>
                <a:spLocks noChangeArrowheads="1"/>
              </p:cNvSpPr>
              <p:nvPr/>
            </p:nvSpPr>
            <p:spPr bwMode="auto">
              <a:xfrm>
                <a:off x="5303"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3" name="Rectangle 866">
                <a:extLst>
                  <a:ext uri="{FF2B5EF4-FFF2-40B4-BE49-F238E27FC236}">
                    <a16:creationId xmlns:a16="http://schemas.microsoft.com/office/drawing/2014/main" id="{ED09B428-21E6-41BE-806A-1CECC2808E49}"/>
                  </a:ext>
                </a:extLst>
              </p:cNvPr>
              <p:cNvSpPr>
                <a:spLocks noChangeArrowheads="1"/>
              </p:cNvSpPr>
              <p:nvPr/>
            </p:nvSpPr>
            <p:spPr bwMode="auto">
              <a:xfrm>
                <a:off x="5298"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4" name="Rectangle 867">
                <a:extLst>
                  <a:ext uri="{FF2B5EF4-FFF2-40B4-BE49-F238E27FC236}">
                    <a16:creationId xmlns:a16="http://schemas.microsoft.com/office/drawing/2014/main" id="{5CFD08E4-0508-402B-B2F7-FB4FAEFD440E}"/>
                  </a:ext>
                </a:extLst>
              </p:cNvPr>
              <p:cNvSpPr>
                <a:spLocks noChangeArrowheads="1"/>
              </p:cNvSpPr>
              <p:nvPr/>
            </p:nvSpPr>
            <p:spPr bwMode="auto">
              <a:xfrm>
                <a:off x="5298"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5" name="Rectangle 868">
                <a:extLst>
                  <a:ext uri="{FF2B5EF4-FFF2-40B4-BE49-F238E27FC236}">
                    <a16:creationId xmlns:a16="http://schemas.microsoft.com/office/drawing/2014/main" id="{443D20CF-A6B9-4B91-9ADC-40F0B3E15885}"/>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6" name="Rectangle 869">
                <a:extLst>
                  <a:ext uri="{FF2B5EF4-FFF2-40B4-BE49-F238E27FC236}">
                    <a16:creationId xmlns:a16="http://schemas.microsoft.com/office/drawing/2014/main" id="{5F890F7F-170D-471E-8BBB-DB0EBE460D96}"/>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7" name="Oval 870">
                <a:extLst>
                  <a:ext uri="{FF2B5EF4-FFF2-40B4-BE49-F238E27FC236}">
                    <a16:creationId xmlns:a16="http://schemas.microsoft.com/office/drawing/2014/main" id="{533F43A2-FC69-4C77-B2B6-24511829321C}"/>
                  </a:ext>
                </a:extLst>
              </p:cNvPr>
              <p:cNvSpPr>
                <a:spLocks noChangeArrowheads="1"/>
              </p:cNvSpPr>
              <p:nvPr/>
            </p:nvSpPr>
            <p:spPr bwMode="auto">
              <a:xfrm>
                <a:off x="5298"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98" name="Rectangle 871">
                <a:extLst>
                  <a:ext uri="{FF2B5EF4-FFF2-40B4-BE49-F238E27FC236}">
                    <a16:creationId xmlns:a16="http://schemas.microsoft.com/office/drawing/2014/main" id="{34C59F63-9DB1-4793-97C3-7761BE3384CF}"/>
                  </a:ext>
                </a:extLst>
              </p:cNvPr>
              <p:cNvSpPr>
                <a:spLocks noChangeArrowheads="1"/>
              </p:cNvSpPr>
              <p:nvPr/>
            </p:nvSpPr>
            <p:spPr bwMode="auto">
              <a:xfrm>
                <a:off x="5303"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99" name="Rectangle 872">
                <a:extLst>
                  <a:ext uri="{FF2B5EF4-FFF2-40B4-BE49-F238E27FC236}">
                    <a16:creationId xmlns:a16="http://schemas.microsoft.com/office/drawing/2014/main" id="{037BD283-F5AF-4B82-A4C4-AD0771EB3D51}"/>
                  </a:ext>
                </a:extLst>
              </p:cNvPr>
              <p:cNvSpPr>
                <a:spLocks noChangeArrowheads="1"/>
              </p:cNvSpPr>
              <p:nvPr/>
            </p:nvSpPr>
            <p:spPr bwMode="auto">
              <a:xfrm>
                <a:off x="5303"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0" name="Rectangle 873">
                <a:extLst>
                  <a:ext uri="{FF2B5EF4-FFF2-40B4-BE49-F238E27FC236}">
                    <a16:creationId xmlns:a16="http://schemas.microsoft.com/office/drawing/2014/main" id="{E2ED2850-07DC-4CF5-88D7-67247CDFC1C7}"/>
                  </a:ext>
                </a:extLst>
              </p:cNvPr>
              <p:cNvSpPr>
                <a:spLocks noChangeArrowheads="1"/>
              </p:cNvSpPr>
              <p:nvPr/>
            </p:nvSpPr>
            <p:spPr bwMode="auto">
              <a:xfrm>
                <a:off x="5298"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1" name="Rectangle 874">
                <a:extLst>
                  <a:ext uri="{FF2B5EF4-FFF2-40B4-BE49-F238E27FC236}">
                    <a16:creationId xmlns:a16="http://schemas.microsoft.com/office/drawing/2014/main" id="{9797B178-6723-44F3-A180-F5CA2442AD2F}"/>
                  </a:ext>
                </a:extLst>
              </p:cNvPr>
              <p:cNvSpPr>
                <a:spLocks noChangeArrowheads="1"/>
              </p:cNvSpPr>
              <p:nvPr/>
            </p:nvSpPr>
            <p:spPr bwMode="auto">
              <a:xfrm>
                <a:off x="5298"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2" name="Rectangle 875">
                <a:extLst>
                  <a:ext uri="{FF2B5EF4-FFF2-40B4-BE49-F238E27FC236}">
                    <a16:creationId xmlns:a16="http://schemas.microsoft.com/office/drawing/2014/main" id="{DFC6D7F8-0456-4F48-95A8-BB8BDE3581AE}"/>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3" name="Rectangle 876">
                <a:extLst>
                  <a:ext uri="{FF2B5EF4-FFF2-40B4-BE49-F238E27FC236}">
                    <a16:creationId xmlns:a16="http://schemas.microsoft.com/office/drawing/2014/main" id="{048EB7F2-2A0E-4539-877A-639F26CE2945}"/>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4" name="Oval 877">
                <a:extLst>
                  <a:ext uri="{FF2B5EF4-FFF2-40B4-BE49-F238E27FC236}">
                    <a16:creationId xmlns:a16="http://schemas.microsoft.com/office/drawing/2014/main" id="{232349F3-C2B1-4AE2-BC03-DC226B9B60D1}"/>
                  </a:ext>
                </a:extLst>
              </p:cNvPr>
              <p:cNvSpPr>
                <a:spLocks noChangeArrowheads="1"/>
              </p:cNvSpPr>
              <p:nvPr/>
            </p:nvSpPr>
            <p:spPr bwMode="auto">
              <a:xfrm>
                <a:off x="5298"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05" name="Rectangle 878">
                <a:extLst>
                  <a:ext uri="{FF2B5EF4-FFF2-40B4-BE49-F238E27FC236}">
                    <a16:creationId xmlns:a16="http://schemas.microsoft.com/office/drawing/2014/main" id="{8022A88E-60FE-4D62-9F2F-B22563EAD74C}"/>
                  </a:ext>
                </a:extLst>
              </p:cNvPr>
              <p:cNvSpPr>
                <a:spLocks noChangeArrowheads="1"/>
              </p:cNvSpPr>
              <p:nvPr/>
            </p:nvSpPr>
            <p:spPr bwMode="auto">
              <a:xfrm>
                <a:off x="5303"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6" name="Rectangle 879">
                <a:extLst>
                  <a:ext uri="{FF2B5EF4-FFF2-40B4-BE49-F238E27FC236}">
                    <a16:creationId xmlns:a16="http://schemas.microsoft.com/office/drawing/2014/main" id="{D0873B17-9BDF-4ED1-A9DA-78B24FCC9338}"/>
                  </a:ext>
                </a:extLst>
              </p:cNvPr>
              <p:cNvSpPr>
                <a:spLocks noChangeArrowheads="1"/>
              </p:cNvSpPr>
              <p:nvPr/>
            </p:nvSpPr>
            <p:spPr bwMode="auto">
              <a:xfrm>
                <a:off x="5303"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7" name="Rectangle 880">
                <a:extLst>
                  <a:ext uri="{FF2B5EF4-FFF2-40B4-BE49-F238E27FC236}">
                    <a16:creationId xmlns:a16="http://schemas.microsoft.com/office/drawing/2014/main" id="{3081A92A-AC31-4B8E-B0EA-A7597486C79A}"/>
                  </a:ext>
                </a:extLst>
              </p:cNvPr>
              <p:cNvSpPr>
                <a:spLocks noChangeArrowheads="1"/>
              </p:cNvSpPr>
              <p:nvPr/>
            </p:nvSpPr>
            <p:spPr bwMode="auto">
              <a:xfrm>
                <a:off x="5298"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8" name="Rectangle 881">
                <a:extLst>
                  <a:ext uri="{FF2B5EF4-FFF2-40B4-BE49-F238E27FC236}">
                    <a16:creationId xmlns:a16="http://schemas.microsoft.com/office/drawing/2014/main" id="{B882F877-F335-426B-B2A9-B7EB44DD3FDC}"/>
                  </a:ext>
                </a:extLst>
              </p:cNvPr>
              <p:cNvSpPr>
                <a:spLocks noChangeArrowheads="1"/>
              </p:cNvSpPr>
              <p:nvPr/>
            </p:nvSpPr>
            <p:spPr bwMode="auto">
              <a:xfrm>
                <a:off x="5298"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09" name="Rectangle 882">
                <a:extLst>
                  <a:ext uri="{FF2B5EF4-FFF2-40B4-BE49-F238E27FC236}">
                    <a16:creationId xmlns:a16="http://schemas.microsoft.com/office/drawing/2014/main" id="{5BEAF29B-B35C-46A8-AED7-686BCE46668C}"/>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0" name="Rectangle 883">
                <a:extLst>
                  <a:ext uri="{FF2B5EF4-FFF2-40B4-BE49-F238E27FC236}">
                    <a16:creationId xmlns:a16="http://schemas.microsoft.com/office/drawing/2014/main" id="{329CE339-19DF-4973-A1E2-F7AB14A63F26}"/>
                  </a:ext>
                </a:extLst>
              </p:cNvPr>
              <p:cNvSpPr>
                <a:spLocks noChangeArrowheads="1"/>
              </p:cNvSpPr>
              <p:nvPr/>
            </p:nvSpPr>
            <p:spPr bwMode="auto">
              <a:xfrm>
                <a:off x="5298"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1" name="Oval 884">
                <a:extLst>
                  <a:ext uri="{FF2B5EF4-FFF2-40B4-BE49-F238E27FC236}">
                    <a16:creationId xmlns:a16="http://schemas.microsoft.com/office/drawing/2014/main" id="{CF41A6F0-DB03-4E52-9828-B8EE37AF7DEE}"/>
                  </a:ext>
                </a:extLst>
              </p:cNvPr>
              <p:cNvSpPr>
                <a:spLocks noChangeArrowheads="1"/>
              </p:cNvSpPr>
              <p:nvPr/>
            </p:nvSpPr>
            <p:spPr bwMode="auto">
              <a:xfrm>
                <a:off x="5298"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2" name="Rectangle 885">
                <a:extLst>
                  <a:ext uri="{FF2B5EF4-FFF2-40B4-BE49-F238E27FC236}">
                    <a16:creationId xmlns:a16="http://schemas.microsoft.com/office/drawing/2014/main" id="{EB99C821-A8C3-4460-BA6C-7488E3FA51CF}"/>
                  </a:ext>
                </a:extLst>
              </p:cNvPr>
              <p:cNvSpPr>
                <a:spLocks noChangeArrowheads="1"/>
              </p:cNvSpPr>
              <p:nvPr/>
            </p:nvSpPr>
            <p:spPr bwMode="auto">
              <a:xfrm>
                <a:off x="5426" y="1730"/>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3" name="Rectangle 886">
                <a:extLst>
                  <a:ext uri="{FF2B5EF4-FFF2-40B4-BE49-F238E27FC236}">
                    <a16:creationId xmlns:a16="http://schemas.microsoft.com/office/drawing/2014/main" id="{76F5E3DD-F375-406C-88C3-0B250FCF4F89}"/>
                  </a:ext>
                </a:extLst>
              </p:cNvPr>
              <p:cNvSpPr>
                <a:spLocks noChangeArrowheads="1"/>
              </p:cNvSpPr>
              <p:nvPr/>
            </p:nvSpPr>
            <p:spPr bwMode="auto">
              <a:xfrm>
                <a:off x="5426" y="174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4" name="Rectangle 887">
                <a:extLst>
                  <a:ext uri="{FF2B5EF4-FFF2-40B4-BE49-F238E27FC236}">
                    <a16:creationId xmlns:a16="http://schemas.microsoft.com/office/drawing/2014/main" id="{F8B88580-32A0-4927-B9C6-2BEF60DB6EDA}"/>
                  </a:ext>
                </a:extLst>
              </p:cNvPr>
              <p:cNvSpPr>
                <a:spLocks noChangeArrowheads="1"/>
              </p:cNvSpPr>
              <p:nvPr/>
            </p:nvSpPr>
            <p:spPr bwMode="auto">
              <a:xfrm>
                <a:off x="5422"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5" name="Rectangle 888">
                <a:extLst>
                  <a:ext uri="{FF2B5EF4-FFF2-40B4-BE49-F238E27FC236}">
                    <a16:creationId xmlns:a16="http://schemas.microsoft.com/office/drawing/2014/main" id="{44F82EF9-5B4E-425A-BDA2-65EFDF8AE400}"/>
                  </a:ext>
                </a:extLst>
              </p:cNvPr>
              <p:cNvSpPr>
                <a:spLocks noChangeArrowheads="1"/>
              </p:cNvSpPr>
              <p:nvPr/>
            </p:nvSpPr>
            <p:spPr bwMode="auto">
              <a:xfrm>
                <a:off x="5422"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6" name="Rectangle 889">
                <a:extLst>
                  <a:ext uri="{FF2B5EF4-FFF2-40B4-BE49-F238E27FC236}">
                    <a16:creationId xmlns:a16="http://schemas.microsoft.com/office/drawing/2014/main" id="{55CC9E2F-8C2C-4C59-BD30-B9AC092909B8}"/>
                  </a:ext>
                </a:extLst>
              </p:cNvPr>
              <p:cNvSpPr>
                <a:spLocks noChangeArrowheads="1"/>
              </p:cNvSpPr>
              <p:nvPr/>
            </p:nvSpPr>
            <p:spPr bwMode="auto">
              <a:xfrm>
                <a:off x="5422"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7" name="Rectangle 890">
                <a:extLst>
                  <a:ext uri="{FF2B5EF4-FFF2-40B4-BE49-F238E27FC236}">
                    <a16:creationId xmlns:a16="http://schemas.microsoft.com/office/drawing/2014/main" id="{B2526330-9A66-47D9-B650-64C30230D8B6}"/>
                  </a:ext>
                </a:extLst>
              </p:cNvPr>
              <p:cNvSpPr>
                <a:spLocks noChangeArrowheads="1"/>
              </p:cNvSpPr>
              <p:nvPr/>
            </p:nvSpPr>
            <p:spPr bwMode="auto">
              <a:xfrm>
                <a:off x="5422"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18" name="Oval 891">
                <a:extLst>
                  <a:ext uri="{FF2B5EF4-FFF2-40B4-BE49-F238E27FC236}">
                    <a16:creationId xmlns:a16="http://schemas.microsoft.com/office/drawing/2014/main" id="{C391315E-54C5-4BB4-BC48-4BD0531424C8}"/>
                  </a:ext>
                </a:extLst>
              </p:cNvPr>
              <p:cNvSpPr>
                <a:spLocks noChangeArrowheads="1"/>
              </p:cNvSpPr>
              <p:nvPr/>
            </p:nvSpPr>
            <p:spPr bwMode="auto">
              <a:xfrm>
                <a:off x="5422" y="173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19" name="Rectangle 892">
                <a:extLst>
                  <a:ext uri="{FF2B5EF4-FFF2-40B4-BE49-F238E27FC236}">
                    <a16:creationId xmlns:a16="http://schemas.microsoft.com/office/drawing/2014/main" id="{2C549267-4B92-4338-B208-F44C30BA0266}"/>
                  </a:ext>
                </a:extLst>
              </p:cNvPr>
              <p:cNvSpPr>
                <a:spLocks noChangeArrowheads="1"/>
              </p:cNvSpPr>
              <p:nvPr/>
            </p:nvSpPr>
            <p:spPr bwMode="auto">
              <a:xfrm>
                <a:off x="5712" y="1858"/>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0" name="Rectangle 893">
                <a:extLst>
                  <a:ext uri="{FF2B5EF4-FFF2-40B4-BE49-F238E27FC236}">
                    <a16:creationId xmlns:a16="http://schemas.microsoft.com/office/drawing/2014/main" id="{BBEC53A0-EFE2-4326-B692-1CBABC05BFDC}"/>
                  </a:ext>
                </a:extLst>
              </p:cNvPr>
              <p:cNvSpPr>
                <a:spLocks noChangeArrowheads="1"/>
              </p:cNvSpPr>
              <p:nvPr/>
            </p:nvSpPr>
            <p:spPr bwMode="auto">
              <a:xfrm>
                <a:off x="5712" y="187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1" name="Rectangle 894">
                <a:extLst>
                  <a:ext uri="{FF2B5EF4-FFF2-40B4-BE49-F238E27FC236}">
                    <a16:creationId xmlns:a16="http://schemas.microsoft.com/office/drawing/2014/main" id="{9A81FC91-2651-4C5F-86AB-2586EDB65F3B}"/>
                  </a:ext>
                </a:extLst>
              </p:cNvPr>
              <p:cNvSpPr>
                <a:spLocks noChangeArrowheads="1"/>
              </p:cNvSpPr>
              <p:nvPr/>
            </p:nvSpPr>
            <p:spPr bwMode="auto">
              <a:xfrm>
                <a:off x="5708"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2" name="Rectangle 895">
                <a:extLst>
                  <a:ext uri="{FF2B5EF4-FFF2-40B4-BE49-F238E27FC236}">
                    <a16:creationId xmlns:a16="http://schemas.microsoft.com/office/drawing/2014/main" id="{C90E8484-E62A-42C3-9F5E-5DCB3EF309B0}"/>
                  </a:ext>
                </a:extLst>
              </p:cNvPr>
              <p:cNvSpPr>
                <a:spLocks noChangeArrowheads="1"/>
              </p:cNvSpPr>
              <p:nvPr/>
            </p:nvSpPr>
            <p:spPr bwMode="auto">
              <a:xfrm>
                <a:off x="5708"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3" name="Rectangle 896">
                <a:extLst>
                  <a:ext uri="{FF2B5EF4-FFF2-40B4-BE49-F238E27FC236}">
                    <a16:creationId xmlns:a16="http://schemas.microsoft.com/office/drawing/2014/main" id="{222539C1-8298-4C13-95A4-C2F2F4878B1D}"/>
                  </a:ext>
                </a:extLst>
              </p:cNvPr>
              <p:cNvSpPr>
                <a:spLocks noChangeArrowheads="1"/>
              </p:cNvSpPr>
              <p:nvPr/>
            </p:nvSpPr>
            <p:spPr bwMode="auto">
              <a:xfrm>
                <a:off x="5708"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4" name="Rectangle 897">
                <a:extLst>
                  <a:ext uri="{FF2B5EF4-FFF2-40B4-BE49-F238E27FC236}">
                    <a16:creationId xmlns:a16="http://schemas.microsoft.com/office/drawing/2014/main" id="{F7D0D0B4-913A-48AF-A515-12339A9BC727}"/>
                  </a:ext>
                </a:extLst>
              </p:cNvPr>
              <p:cNvSpPr>
                <a:spLocks noChangeArrowheads="1"/>
              </p:cNvSpPr>
              <p:nvPr/>
            </p:nvSpPr>
            <p:spPr bwMode="auto">
              <a:xfrm>
                <a:off x="5708"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5" name="Oval 898">
                <a:extLst>
                  <a:ext uri="{FF2B5EF4-FFF2-40B4-BE49-F238E27FC236}">
                    <a16:creationId xmlns:a16="http://schemas.microsoft.com/office/drawing/2014/main" id="{3E27E3AE-C679-4559-A4E8-8AF95228890D}"/>
                  </a:ext>
                </a:extLst>
              </p:cNvPr>
              <p:cNvSpPr>
                <a:spLocks noChangeArrowheads="1"/>
              </p:cNvSpPr>
              <p:nvPr/>
            </p:nvSpPr>
            <p:spPr bwMode="auto">
              <a:xfrm>
                <a:off x="5708"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26" name="Rectangle 899">
                <a:extLst>
                  <a:ext uri="{FF2B5EF4-FFF2-40B4-BE49-F238E27FC236}">
                    <a16:creationId xmlns:a16="http://schemas.microsoft.com/office/drawing/2014/main" id="{A71E0741-8121-4D6D-AFF6-1B6500E796C6}"/>
                  </a:ext>
                </a:extLst>
              </p:cNvPr>
              <p:cNvSpPr>
                <a:spLocks noChangeArrowheads="1"/>
              </p:cNvSpPr>
              <p:nvPr/>
            </p:nvSpPr>
            <p:spPr bwMode="auto">
              <a:xfrm>
                <a:off x="5831" y="181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7" name="Rectangle 900">
                <a:extLst>
                  <a:ext uri="{FF2B5EF4-FFF2-40B4-BE49-F238E27FC236}">
                    <a16:creationId xmlns:a16="http://schemas.microsoft.com/office/drawing/2014/main" id="{7C6C27C9-DFB7-497A-897E-1199DA0D946C}"/>
                  </a:ext>
                </a:extLst>
              </p:cNvPr>
              <p:cNvSpPr>
                <a:spLocks noChangeArrowheads="1"/>
              </p:cNvSpPr>
              <p:nvPr/>
            </p:nvSpPr>
            <p:spPr bwMode="auto">
              <a:xfrm>
                <a:off x="5831" y="1832"/>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8" name="Rectangle 901">
                <a:extLst>
                  <a:ext uri="{FF2B5EF4-FFF2-40B4-BE49-F238E27FC236}">
                    <a16:creationId xmlns:a16="http://schemas.microsoft.com/office/drawing/2014/main" id="{64E689EF-1061-4329-9598-F181332BD916}"/>
                  </a:ext>
                </a:extLst>
              </p:cNvPr>
              <p:cNvSpPr>
                <a:spLocks noChangeArrowheads="1"/>
              </p:cNvSpPr>
              <p:nvPr/>
            </p:nvSpPr>
            <p:spPr bwMode="auto">
              <a:xfrm>
                <a:off x="5827"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29" name="Rectangle 902">
                <a:extLst>
                  <a:ext uri="{FF2B5EF4-FFF2-40B4-BE49-F238E27FC236}">
                    <a16:creationId xmlns:a16="http://schemas.microsoft.com/office/drawing/2014/main" id="{A37DB0BE-A8B5-42A9-B465-3B3E7141CCD8}"/>
                  </a:ext>
                </a:extLst>
              </p:cNvPr>
              <p:cNvSpPr>
                <a:spLocks noChangeArrowheads="1"/>
              </p:cNvSpPr>
              <p:nvPr/>
            </p:nvSpPr>
            <p:spPr bwMode="auto">
              <a:xfrm>
                <a:off x="5827"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0" name="Rectangle 903">
                <a:extLst>
                  <a:ext uri="{FF2B5EF4-FFF2-40B4-BE49-F238E27FC236}">
                    <a16:creationId xmlns:a16="http://schemas.microsoft.com/office/drawing/2014/main" id="{1EE35668-A4B9-45C1-945C-BDFF757FC397}"/>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1" name="Rectangle 904">
                <a:extLst>
                  <a:ext uri="{FF2B5EF4-FFF2-40B4-BE49-F238E27FC236}">
                    <a16:creationId xmlns:a16="http://schemas.microsoft.com/office/drawing/2014/main" id="{ACCD6593-FB2A-47DE-B0F4-3DFA1C00480C}"/>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2" name="Oval 905">
                <a:extLst>
                  <a:ext uri="{FF2B5EF4-FFF2-40B4-BE49-F238E27FC236}">
                    <a16:creationId xmlns:a16="http://schemas.microsoft.com/office/drawing/2014/main" id="{AF086990-217D-46CA-B1CC-952695BCAD86}"/>
                  </a:ext>
                </a:extLst>
              </p:cNvPr>
              <p:cNvSpPr>
                <a:spLocks noChangeArrowheads="1"/>
              </p:cNvSpPr>
              <p:nvPr/>
            </p:nvSpPr>
            <p:spPr bwMode="auto">
              <a:xfrm>
                <a:off x="5827"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33" name="Rectangle 906">
                <a:extLst>
                  <a:ext uri="{FF2B5EF4-FFF2-40B4-BE49-F238E27FC236}">
                    <a16:creationId xmlns:a16="http://schemas.microsoft.com/office/drawing/2014/main" id="{7A9735A2-9AB3-4AB6-A9BF-E29A358C1B59}"/>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4" name="Rectangle 907">
                <a:extLst>
                  <a:ext uri="{FF2B5EF4-FFF2-40B4-BE49-F238E27FC236}">
                    <a16:creationId xmlns:a16="http://schemas.microsoft.com/office/drawing/2014/main" id="{6C02BFF2-3FBF-4FBD-9113-245F3DA922AD}"/>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5" name="Rectangle 908">
                <a:extLst>
                  <a:ext uri="{FF2B5EF4-FFF2-40B4-BE49-F238E27FC236}">
                    <a16:creationId xmlns:a16="http://schemas.microsoft.com/office/drawing/2014/main" id="{B69682AF-1619-4946-97D0-A557F912044B}"/>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6" name="Rectangle 909">
                <a:extLst>
                  <a:ext uri="{FF2B5EF4-FFF2-40B4-BE49-F238E27FC236}">
                    <a16:creationId xmlns:a16="http://schemas.microsoft.com/office/drawing/2014/main" id="{F13BFBA4-2045-4572-9C2E-1376EF70E246}"/>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7" name="Rectangle 910">
                <a:extLst>
                  <a:ext uri="{FF2B5EF4-FFF2-40B4-BE49-F238E27FC236}">
                    <a16:creationId xmlns:a16="http://schemas.microsoft.com/office/drawing/2014/main" id="{AC63AAFD-1E3A-4DF4-BCB8-0D323FAE2823}"/>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8" name="Rectangle 911">
                <a:extLst>
                  <a:ext uri="{FF2B5EF4-FFF2-40B4-BE49-F238E27FC236}">
                    <a16:creationId xmlns:a16="http://schemas.microsoft.com/office/drawing/2014/main" id="{92661D86-D52E-4F1E-8E28-DDB405E22D85}"/>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39" name="Oval 912">
                <a:extLst>
                  <a:ext uri="{FF2B5EF4-FFF2-40B4-BE49-F238E27FC236}">
                    <a16:creationId xmlns:a16="http://schemas.microsoft.com/office/drawing/2014/main" id="{29F5ACD2-8550-43BC-AF18-B09EC04BC4AC}"/>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0" name="Rectangle 913">
                <a:extLst>
                  <a:ext uri="{FF2B5EF4-FFF2-40B4-BE49-F238E27FC236}">
                    <a16:creationId xmlns:a16="http://schemas.microsoft.com/office/drawing/2014/main" id="{DE15A388-69FB-45BA-9BD7-57B7915A2BE8}"/>
                  </a:ext>
                </a:extLst>
              </p:cNvPr>
              <p:cNvSpPr>
                <a:spLocks noChangeArrowheads="1"/>
              </p:cNvSpPr>
              <p:nvPr/>
            </p:nvSpPr>
            <p:spPr bwMode="auto">
              <a:xfrm>
                <a:off x="6118" y="216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1" name="Rectangle 914">
                <a:extLst>
                  <a:ext uri="{FF2B5EF4-FFF2-40B4-BE49-F238E27FC236}">
                    <a16:creationId xmlns:a16="http://schemas.microsoft.com/office/drawing/2014/main" id="{A23A425A-77B1-48DF-8933-9EC3EE13FE6D}"/>
                  </a:ext>
                </a:extLst>
              </p:cNvPr>
              <p:cNvSpPr>
                <a:spLocks noChangeArrowheads="1"/>
              </p:cNvSpPr>
              <p:nvPr/>
            </p:nvSpPr>
            <p:spPr bwMode="auto">
              <a:xfrm>
                <a:off x="6118" y="218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2" name="Rectangle 915">
                <a:extLst>
                  <a:ext uri="{FF2B5EF4-FFF2-40B4-BE49-F238E27FC236}">
                    <a16:creationId xmlns:a16="http://schemas.microsoft.com/office/drawing/2014/main" id="{D0C81133-B265-4E20-9F60-DF5C77EF54EF}"/>
                  </a:ext>
                </a:extLst>
              </p:cNvPr>
              <p:cNvSpPr>
                <a:spLocks noChangeArrowheads="1"/>
              </p:cNvSpPr>
              <p:nvPr/>
            </p:nvSpPr>
            <p:spPr bwMode="auto">
              <a:xfrm>
                <a:off x="6113" y="217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3" name="Rectangle 916">
                <a:extLst>
                  <a:ext uri="{FF2B5EF4-FFF2-40B4-BE49-F238E27FC236}">
                    <a16:creationId xmlns:a16="http://schemas.microsoft.com/office/drawing/2014/main" id="{57AF1AD7-74D6-48F3-9CF9-24032193E9BA}"/>
                  </a:ext>
                </a:extLst>
              </p:cNvPr>
              <p:cNvSpPr>
                <a:spLocks noChangeArrowheads="1"/>
              </p:cNvSpPr>
              <p:nvPr/>
            </p:nvSpPr>
            <p:spPr bwMode="auto">
              <a:xfrm>
                <a:off x="6113" y="218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4" name="Rectangle 917">
                <a:extLst>
                  <a:ext uri="{FF2B5EF4-FFF2-40B4-BE49-F238E27FC236}">
                    <a16:creationId xmlns:a16="http://schemas.microsoft.com/office/drawing/2014/main" id="{6542D2A4-A5EF-425B-A6D0-197ECAFE4B2A}"/>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5" name="Rectangle 918">
                <a:extLst>
                  <a:ext uri="{FF2B5EF4-FFF2-40B4-BE49-F238E27FC236}">
                    <a16:creationId xmlns:a16="http://schemas.microsoft.com/office/drawing/2014/main" id="{D415FAC9-18F3-4AFF-A23B-352594479513}"/>
                  </a:ext>
                </a:extLst>
              </p:cNvPr>
              <p:cNvSpPr>
                <a:spLocks noChangeArrowheads="1"/>
              </p:cNvSpPr>
              <p:nvPr/>
            </p:nvSpPr>
            <p:spPr bwMode="auto">
              <a:xfrm>
                <a:off x="6113" y="217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6" name="Oval 919">
                <a:extLst>
                  <a:ext uri="{FF2B5EF4-FFF2-40B4-BE49-F238E27FC236}">
                    <a16:creationId xmlns:a16="http://schemas.microsoft.com/office/drawing/2014/main" id="{7D3C8C95-E95F-40D6-AC25-8DE00FF967B1}"/>
                  </a:ext>
                </a:extLst>
              </p:cNvPr>
              <p:cNvSpPr>
                <a:spLocks noChangeArrowheads="1"/>
              </p:cNvSpPr>
              <p:nvPr/>
            </p:nvSpPr>
            <p:spPr bwMode="auto">
              <a:xfrm>
                <a:off x="6113" y="216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47" name="Rectangle 920">
                <a:extLst>
                  <a:ext uri="{FF2B5EF4-FFF2-40B4-BE49-F238E27FC236}">
                    <a16:creationId xmlns:a16="http://schemas.microsoft.com/office/drawing/2014/main" id="{573D0A8A-F1A1-4451-B9AA-2157AF09250B}"/>
                  </a:ext>
                </a:extLst>
              </p:cNvPr>
              <p:cNvSpPr>
                <a:spLocks noChangeArrowheads="1"/>
              </p:cNvSpPr>
              <p:nvPr/>
            </p:nvSpPr>
            <p:spPr bwMode="auto">
              <a:xfrm>
                <a:off x="6118"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8" name="Rectangle 921">
                <a:extLst>
                  <a:ext uri="{FF2B5EF4-FFF2-40B4-BE49-F238E27FC236}">
                    <a16:creationId xmlns:a16="http://schemas.microsoft.com/office/drawing/2014/main" id="{64F0726E-2458-4D1C-9E8D-9A252EDE543E}"/>
                  </a:ext>
                </a:extLst>
              </p:cNvPr>
              <p:cNvSpPr>
                <a:spLocks noChangeArrowheads="1"/>
              </p:cNvSpPr>
              <p:nvPr/>
            </p:nvSpPr>
            <p:spPr bwMode="auto">
              <a:xfrm>
                <a:off x="6118"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49" name="Rectangle 922">
                <a:extLst>
                  <a:ext uri="{FF2B5EF4-FFF2-40B4-BE49-F238E27FC236}">
                    <a16:creationId xmlns:a16="http://schemas.microsoft.com/office/drawing/2014/main" id="{132F3A48-E730-4CE2-92FD-4C2C1E87FF60}"/>
                  </a:ext>
                </a:extLst>
              </p:cNvPr>
              <p:cNvSpPr>
                <a:spLocks noChangeArrowheads="1"/>
              </p:cNvSpPr>
              <p:nvPr/>
            </p:nvSpPr>
            <p:spPr bwMode="auto">
              <a:xfrm>
                <a:off x="6113"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0" name="Rectangle 923">
                <a:extLst>
                  <a:ext uri="{FF2B5EF4-FFF2-40B4-BE49-F238E27FC236}">
                    <a16:creationId xmlns:a16="http://schemas.microsoft.com/office/drawing/2014/main" id="{8DEBC4F1-FC5B-4D53-8EA9-AA0DCEF4658E}"/>
                  </a:ext>
                </a:extLst>
              </p:cNvPr>
              <p:cNvSpPr>
                <a:spLocks noChangeArrowheads="1"/>
              </p:cNvSpPr>
              <p:nvPr/>
            </p:nvSpPr>
            <p:spPr bwMode="auto">
              <a:xfrm>
                <a:off x="6113"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1" name="Rectangle 924">
                <a:extLst>
                  <a:ext uri="{FF2B5EF4-FFF2-40B4-BE49-F238E27FC236}">
                    <a16:creationId xmlns:a16="http://schemas.microsoft.com/office/drawing/2014/main" id="{87E12CD2-B564-47C4-B666-047BD0E0B3F3}"/>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2" name="Rectangle 925">
                <a:extLst>
                  <a:ext uri="{FF2B5EF4-FFF2-40B4-BE49-F238E27FC236}">
                    <a16:creationId xmlns:a16="http://schemas.microsoft.com/office/drawing/2014/main" id="{4D373922-15C7-4219-9B87-2BEC3C34EFBD}"/>
                  </a:ext>
                </a:extLst>
              </p:cNvPr>
              <p:cNvSpPr>
                <a:spLocks noChangeArrowheads="1"/>
              </p:cNvSpPr>
              <p:nvPr/>
            </p:nvSpPr>
            <p:spPr bwMode="auto">
              <a:xfrm>
                <a:off x="6113"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3" name="Oval 926">
                <a:extLst>
                  <a:ext uri="{FF2B5EF4-FFF2-40B4-BE49-F238E27FC236}">
                    <a16:creationId xmlns:a16="http://schemas.microsoft.com/office/drawing/2014/main" id="{E5BBE956-7BBC-43EA-9637-F7BB589AC19E}"/>
                  </a:ext>
                </a:extLst>
              </p:cNvPr>
              <p:cNvSpPr>
                <a:spLocks noChangeArrowheads="1"/>
              </p:cNvSpPr>
              <p:nvPr/>
            </p:nvSpPr>
            <p:spPr bwMode="auto">
              <a:xfrm>
                <a:off x="6113"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54" name="Rectangle 927">
                <a:extLst>
                  <a:ext uri="{FF2B5EF4-FFF2-40B4-BE49-F238E27FC236}">
                    <a16:creationId xmlns:a16="http://schemas.microsoft.com/office/drawing/2014/main" id="{BC7D3B70-52CA-42A2-9001-648CBCF50343}"/>
                  </a:ext>
                </a:extLst>
              </p:cNvPr>
              <p:cNvSpPr>
                <a:spLocks noChangeArrowheads="1"/>
              </p:cNvSpPr>
              <p:nvPr/>
            </p:nvSpPr>
            <p:spPr bwMode="auto">
              <a:xfrm>
                <a:off x="6523"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5" name="Rectangle 928">
                <a:extLst>
                  <a:ext uri="{FF2B5EF4-FFF2-40B4-BE49-F238E27FC236}">
                    <a16:creationId xmlns:a16="http://schemas.microsoft.com/office/drawing/2014/main" id="{928B9F9D-1B21-4686-8D61-A8DF58AC7F5E}"/>
                  </a:ext>
                </a:extLst>
              </p:cNvPr>
              <p:cNvSpPr>
                <a:spLocks noChangeArrowheads="1"/>
              </p:cNvSpPr>
              <p:nvPr/>
            </p:nvSpPr>
            <p:spPr bwMode="auto">
              <a:xfrm>
                <a:off x="6523"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6" name="Rectangle 929">
                <a:extLst>
                  <a:ext uri="{FF2B5EF4-FFF2-40B4-BE49-F238E27FC236}">
                    <a16:creationId xmlns:a16="http://schemas.microsoft.com/office/drawing/2014/main" id="{1D111240-35F5-40D3-9DC7-6577A247D32E}"/>
                  </a:ext>
                </a:extLst>
              </p:cNvPr>
              <p:cNvSpPr>
                <a:spLocks noChangeArrowheads="1"/>
              </p:cNvSpPr>
              <p:nvPr/>
            </p:nvSpPr>
            <p:spPr bwMode="auto">
              <a:xfrm>
                <a:off x="6519"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7" name="Rectangle 930">
                <a:extLst>
                  <a:ext uri="{FF2B5EF4-FFF2-40B4-BE49-F238E27FC236}">
                    <a16:creationId xmlns:a16="http://schemas.microsoft.com/office/drawing/2014/main" id="{ED706F4E-CE77-406B-B59D-B39CD1CAA49B}"/>
                  </a:ext>
                </a:extLst>
              </p:cNvPr>
              <p:cNvSpPr>
                <a:spLocks noChangeArrowheads="1"/>
              </p:cNvSpPr>
              <p:nvPr/>
            </p:nvSpPr>
            <p:spPr bwMode="auto">
              <a:xfrm>
                <a:off x="6519"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8" name="Rectangle 931">
                <a:extLst>
                  <a:ext uri="{FF2B5EF4-FFF2-40B4-BE49-F238E27FC236}">
                    <a16:creationId xmlns:a16="http://schemas.microsoft.com/office/drawing/2014/main" id="{C6033853-4C4A-46CD-9E99-1C3B0A7F594C}"/>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59" name="Rectangle 932">
                <a:extLst>
                  <a:ext uri="{FF2B5EF4-FFF2-40B4-BE49-F238E27FC236}">
                    <a16:creationId xmlns:a16="http://schemas.microsoft.com/office/drawing/2014/main" id="{A2C72A4A-1567-4D37-9CDF-0F4867DC3BFC}"/>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0" name="Oval 933">
                <a:extLst>
                  <a:ext uri="{FF2B5EF4-FFF2-40B4-BE49-F238E27FC236}">
                    <a16:creationId xmlns:a16="http://schemas.microsoft.com/office/drawing/2014/main" id="{76DB3BE9-2F2E-4DD5-B8D7-0DCBF8B670AF}"/>
                  </a:ext>
                </a:extLst>
              </p:cNvPr>
              <p:cNvSpPr>
                <a:spLocks noChangeArrowheads="1"/>
              </p:cNvSpPr>
              <p:nvPr/>
            </p:nvSpPr>
            <p:spPr bwMode="auto">
              <a:xfrm>
                <a:off x="6519"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1" name="Rectangle 934">
                <a:extLst>
                  <a:ext uri="{FF2B5EF4-FFF2-40B4-BE49-F238E27FC236}">
                    <a16:creationId xmlns:a16="http://schemas.microsoft.com/office/drawing/2014/main" id="{E50D5DAE-F68A-476C-9B30-573CA3E8A8E1}"/>
                  </a:ext>
                </a:extLst>
              </p:cNvPr>
              <p:cNvSpPr>
                <a:spLocks noChangeArrowheads="1"/>
              </p:cNvSpPr>
              <p:nvPr/>
            </p:nvSpPr>
            <p:spPr bwMode="auto">
              <a:xfrm>
                <a:off x="6686" y="2079"/>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2" name="Rectangle 935">
                <a:extLst>
                  <a:ext uri="{FF2B5EF4-FFF2-40B4-BE49-F238E27FC236}">
                    <a16:creationId xmlns:a16="http://schemas.microsoft.com/office/drawing/2014/main" id="{FA99B25F-BDF0-42BC-8D4F-BCCFFA783FEF}"/>
                  </a:ext>
                </a:extLst>
              </p:cNvPr>
              <p:cNvSpPr>
                <a:spLocks noChangeArrowheads="1"/>
              </p:cNvSpPr>
              <p:nvPr/>
            </p:nvSpPr>
            <p:spPr bwMode="auto">
              <a:xfrm>
                <a:off x="6686" y="2096"/>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3" name="Rectangle 936">
                <a:extLst>
                  <a:ext uri="{FF2B5EF4-FFF2-40B4-BE49-F238E27FC236}">
                    <a16:creationId xmlns:a16="http://schemas.microsoft.com/office/drawing/2014/main" id="{43826E16-F6CC-4929-BCB8-72FD2749E308}"/>
                  </a:ext>
                </a:extLst>
              </p:cNvPr>
              <p:cNvSpPr>
                <a:spLocks noChangeArrowheads="1"/>
              </p:cNvSpPr>
              <p:nvPr/>
            </p:nvSpPr>
            <p:spPr bwMode="auto">
              <a:xfrm>
                <a:off x="6682" y="208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4" name="Rectangle 937">
                <a:extLst>
                  <a:ext uri="{FF2B5EF4-FFF2-40B4-BE49-F238E27FC236}">
                    <a16:creationId xmlns:a16="http://schemas.microsoft.com/office/drawing/2014/main" id="{E63D12D0-C2B8-4904-90A4-36CDE31428ED}"/>
                  </a:ext>
                </a:extLst>
              </p:cNvPr>
              <p:cNvSpPr>
                <a:spLocks noChangeArrowheads="1"/>
              </p:cNvSpPr>
              <p:nvPr/>
            </p:nvSpPr>
            <p:spPr bwMode="auto">
              <a:xfrm>
                <a:off x="6682" y="209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5" name="Rectangle 938">
                <a:extLst>
                  <a:ext uri="{FF2B5EF4-FFF2-40B4-BE49-F238E27FC236}">
                    <a16:creationId xmlns:a16="http://schemas.microsoft.com/office/drawing/2014/main" id="{0B2F69C3-50F3-4DF7-82AB-70D1821F2782}"/>
                  </a:ext>
                </a:extLst>
              </p:cNvPr>
              <p:cNvSpPr>
                <a:spLocks noChangeArrowheads="1"/>
              </p:cNvSpPr>
              <p:nvPr/>
            </p:nvSpPr>
            <p:spPr bwMode="auto">
              <a:xfrm>
                <a:off x="6682" y="20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6" name="Rectangle 939">
                <a:extLst>
                  <a:ext uri="{FF2B5EF4-FFF2-40B4-BE49-F238E27FC236}">
                    <a16:creationId xmlns:a16="http://schemas.microsoft.com/office/drawing/2014/main" id="{FC536FAE-14CD-4A33-AE8B-E088C6FFC5A1}"/>
                  </a:ext>
                </a:extLst>
              </p:cNvPr>
              <p:cNvSpPr>
                <a:spLocks noChangeArrowheads="1"/>
              </p:cNvSpPr>
              <p:nvPr/>
            </p:nvSpPr>
            <p:spPr bwMode="auto">
              <a:xfrm>
                <a:off x="6682" y="208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7" name="Oval 940">
                <a:extLst>
                  <a:ext uri="{FF2B5EF4-FFF2-40B4-BE49-F238E27FC236}">
                    <a16:creationId xmlns:a16="http://schemas.microsoft.com/office/drawing/2014/main" id="{D5626B62-0CDE-4AE9-944E-07AB5D5A7949}"/>
                  </a:ext>
                </a:extLst>
              </p:cNvPr>
              <p:cNvSpPr>
                <a:spLocks noChangeArrowheads="1"/>
              </p:cNvSpPr>
              <p:nvPr/>
            </p:nvSpPr>
            <p:spPr bwMode="auto">
              <a:xfrm>
                <a:off x="6682" y="2079"/>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68" name="Rectangle 941">
                <a:extLst>
                  <a:ext uri="{FF2B5EF4-FFF2-40B4-BE49-F238E27FC236}">
                    <a16:creationId xmlns:a16="http://schemas.microsoft.com/office/drawing/2014/main" id="{F55F1256-485C-4D3A-A608-5D0C11F0DEFF}"/>
                  </a:ext>
                </a:extLst>
              </p:cNvPr>
              <p:cNvSpPr>
                <a:spLocks noChangeArrowheads="1"/>
              </p:cNvSpPr>
              <p:nvPr/>
            </p:nvSpPr>
            <p:spPr bwMode="auto">
              <a:xfrm>
                <a:off x="5831" y="2035"/>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69" name="Rectangle 942">
                <a:extLst>
                  <a:ext uri="{FF2B5EF4-FFF2-40B4-BE49-F238E27FC236}">
                    <a16:creationId xmlns:a16="http://schemas.microsoft.com/office/drawing/2014/main" id="{80F30C09-6165-4F69-A51C-F7BD53D6B654}"/>
                  </a:ext>
                </a:extLst>
              </p:cNvPr>
              <p:cNvSpPr>
                <a:spLocks noChangeArrowheads="1"/>
              </p:cNvSpPr>
              <p:nvPr/>
            </p:nvSpPr>
            <p:spPr bwMode="auto">
              <a:xfrm>
                <a:off x="5831" y="205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0" name="Rectangle 943">
                <a:extLst>
                  <a:ext uri="{FF2B5EF4-FFF2-40B4-BE49-F238E27FC236}">
                    <a16:creationId xmlns:a16="http://schemas.microsoft.com/office/drawing/2014/main" id="{01DF63E3-8185-4A42-8D4E-490AFA674210}"/>
                  </a:ext>
                </a:extLst>
              </p:cNvPr>
              <p:cNvSpPr>
                <a:spLocks noChangeArrowheads="1"/>
              </p:cNvSpPr>
              <p:nvPr/>
            </p:nvSpPr>
            <p:spPr bwMode="auto">
              <a:xfrm>
                <a:off x="5827"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1" name="Rectangle 944">
                <a:extLst>
                  <a:ext uri="{FF2B5EF4-FFF2-40B4-BE49-F238E27FC236}">
                    <a16:creationId xmlns:a16="http://schemas.microsoft.com/office/drawing/2014/main" id="{3CBB5E30-62CE-48D5-B1B5-B76E5A132646}"/>
                  </a:ext>
                </a:extLst>
              </p:cNvPr>
              <p:cNvSpPr>
                <a:spLocks noChangeArrowheads="1"/>
              </p:cNvSpPr>
              <p:nvPr/>
            </p:nvSpPr>
            <p:spPr bwMode="auto">
              <a:xfrm>
                <a:off x="5827"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2" name="Rectangle 945">
                <a:extLst>
                  <a:ext uri="{FF2B5EF4-FFF2-40B4-BE49-F238E27FC236}">
                    <a16:creationId xmlns:a16="http://schemas.microsoft.com/office/drawing/2014/main" id="{B096D1D4-8C56-44C3-A2B9-4615E80D19E5}"/>
                  </a:ext>
                </a:extLst>
              </p:cNvPr>
              <p:cNvSpPr>
                <a:spLocks noChangeArrowheads="1"/>
              </p:cNvSpPr>
              <p:nvPr/>
            </p:nvSpPr>
            <p:spPr bwMode="auto">
              <a:xfrm>
                <a:off x="5827"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3" name="Rectangle 946">
                <a:extLst>
                  <a:ext uri="{FF2B5EF4-FFF2-40B4-BE49-F238E27FC236}">
                    <a16:creationId xmlns:a16="http://schemas.microsoft.com/office/drawing/2014/main" id="{4916942B-7B57-4E2E-A5C0-0458F08BFA3B}"/>
                  </a:ext>
                </a:extLst>
              </p:cNvPr>
              <p:cNvSpPr>
                <a:spLocks noChangeArrowheads="1"/>
              </p:cNvSpPr>
              <p:nvPr/>
            </p:nvSpPr>
            <p:spPr bwMode="auto">
              <a:xfrm>
                <a:off x="5827"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4" name="Oval 947">
                <a:extLst>
                  <a:ext uri="{FF2B5EF4-FFF2-40B4-BE49-F238E27FC236}">
                    <a16:creationId xmlns:a16="http://schemas.microsoft.com/office/drawing/2014/main" id="{2222D42A-D054-48A5-B026-F771D6C1B31D}"/>
                  </a:ext>
                </a:extLst>
              </p:cNvPr>
              <p:cNvSpPr>
                <a:spLocks noChangeArrowheads="1"/>
              </p:cNvSpPr>
              <p:nvPr/>
            </p:nvSpPr>
            <p:spPr bwMode="auto">
              <a:xfrm>
                <a:off x="5827" y="203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75" name="Rectangle 948">
                <a:extLst>
                  <a:ext uri="{FF2B5EF4-FFF2-40B4-BE49-F238E27FC236}">
                    <a16:creationId xmlns:a16="http://schemas.microsoft.com/office/drawing/2014/main" id="{F6F197A5-BD87-437F-BAF4-A198D8CCC64B}"/>
                  </a:ext>
                </a:extLst>
              </p:cNvPr>
              <p:cNvSpPr>
                <a:spLocks noChangeArrowheads="1"/>
              </p:cNvSpPr>
              <p:nvPr/>
            </p:nvSpPr>
            <p:spPr bwMode="auto">
              <a:xfrm>
                <a:off x="5915"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6" name="Rectangle 949">
                <a:extLst>
                  <a:ext uri="{FF2B5EF4-FFF2-40B4-BE49-F238E27FC236}">
                    <a16:creationId xmlns:a16="http://schemas.microsoft.com/office/drawing/2014/main" id="{5B526096-C904-425E-A0F7-F086D6C94F1D}"/>
                  </a:ext>
                </a:extLst>
              </p:cNvPr>
              <p:cNvSpPr>
                <a:spLocks noChangeArrowheads="1"/>
              </p:cNvSpPr>
              <p:nvPr/>
            </p:nvSpPr>
            <p:spPr bwMode="auto">
              <a:xfrm>
                <a:off x="5915"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7" name="Rectangle 950">
                <a:extLst>
                  <a:ext uri="{FF2B5EF4-FFF2-40B4-BE49-F238E27FC236}">
                    <a16:creationId xmlns:a16="http://schemas.microsoft.com/office/drawing/2014/main" id="{7D7087A7-5D4A-4DA3-A18E-A84E88F2D067}"/>
                  </a:ext>
                </a:extLst>
              </p:cNvPr>
              <p:cNvSpPr>
                <a:spLocks noChangeArrowheads="1"/>
              </p:cNvSpPr>
              <p:nvPr/>
            </p:nvSpPr>
            <p:spPr bwMode="auto">
              <a:xfrm>
                <a:off x="5911"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8" name="Rectangle 951">
                <a:extLst>
                  <a:ext uri="{FF2B5EF4-FFF2-40B4-BE49-F238E27FC236}">
                    <a16:creationId xmlns:a16="http://schemas.microsoft.com/office/drawing/2014/main" id="{ED898342-D958-4119-944B-A7A6608E2D3C}"/>
                  </a:ext>
                </a:extLst>
              </p:cNvPr>
              <p:cNvSpPr>
                <a:spLocks noChangeArrowheads="1"/>
              </p:cNvSpPr>
              <p:nvPr/>
            </p:nvSpPr>
            <p:spPr bwMode="auto">
              <a:xfrm>
                <a:off x="5911"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79" name="Rectangle 952">
                <a:extLst>
                  <a:ext uri="{FF2B5EF4-FFF2-40B4-BE49-F238E27FC236}">
                    <a16:creationId xmlns:a16="http://schemas.microsoft.com/office/drawing/2014/main" id="{1804E381-A228-4D96-BC3A-82E116688D2A}"/>
                  </a:ext>
                </a:extLst>
              </p:cNvPr>
              <p:cNvSpPr>
                <a:spLocks noChangeArrowheads="1"/>
              </p:cNvSpPr>
              <p:nvPr/>
            </p:nvSpPr>
            <p:spPr bwMode="auto">
              <a:xfrm>
                <a:off x="5911"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0" name="Rectangle 953">
                <a:extLst>
                  <a:ext uri="{FF2B5EF4-FFF2-40B4-BE49-F238E27FC236}">
                    <a16:creationId xmlns:a16="http://schemas.microsoft.com/office/drawing/2014/main" id="{17DDA9CC-2E3D-43FE-B657-B52C7807C230}"/>
                  </a:ext>
                </a:extLst>
              </p:cNvPr>
              <p:cNvSpPr>
                <a:spLocks noChangeArrowheads="1"/>
              </p:cNvSpPr>
              <p:nvPr/>
            </p:nvSpPr>
            <p:spPr bwMode="auto">
              <a:xfrm>
                <a:off x="5911"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1" name="Oval 954">
                <a:extLst>
                  <a:ext uri="{FF2B5EF4-FFF2-40B4-BE49-F238E27FC236}">
                    <a16:creationId xmlns:a16="http://schemas.microsoft.com/office/drawing/2014/main" id="{26A8A219-4D01-412B-A434-6154739C8551}"/>
                  </a:ext>
                </a:extLst>
              </p:cNvPr>
              <p:cNvSpPr>
                <a:spLocks noChangeArrowheads="1"/>
              </p:cNvSpPr>
              <p:nvPr/>
            </p:nvSpPr>
            <p:spPr bwMode="auto">
              <a:xfrm>
                <a:off x="5911"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2" name="Rectangle 955">
                <a:extLst>
                  <a:ext uri="{FF2B5EF4-FFF2-40B4-BE49-F238E27FC236}">
                    <a16:creationId xmlns:a16="http://schemas.microsoft.com/office/drawing/2014/main" id="{514FB8E6-6290-4FBE-8933-43E1144DEC85}"/>
                  </a:ext>
                </a:extLst>
              </p:cNvPr>
              <p:cNvSpPr>
                <a:spLocks noChangeArrowheads="1"/>
              </p:cNvSpPr>
              <p:nvPr/>
            </p:nvSpPr>
            <p:spPr bwMode="auto">
              <a:xfrm>
                <a:off x="5994" y="190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3" name="Rectangle 956">
                <a:extLst>
                  <a:ext uri="{FF2B5EF4-FFF2-40B4-BE49-F238E27FC236}">
                    <a16:creationId xmlns:a16="http://schemas.microsoft.com/office/drawing/2014/main" id="{4D7B103E-4C7A-4A0D-A603-9BE09BD0EC51}"/>
                  </a:ext>
                </a:extLst>
              </p:cNvPr>
              <p:cNvSpPr>
                <a:spLocks noChangeArrowheads="1"/>
              </p:cNvSpPr>
              <p:nvPr/>
            </p:nvSpPr>
            <p:spPr bwMode="auto">
              <a:xfrm>
                <a:off x="5994" y="192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4" name="Rectangle 957">
                <a:extLst>
                  <a:ext uri="{FF2B5EF4-FFF2-40B4-BE49-F238E27FC236}">
                    <a16:creationId xmlns:a16="http://schemas.microsoft.com/office/drawing/2014/main" id="{291912A5-1AA9-4449-8FBF-2DE0F280EFF0}"/>
                  </a:ext>
                </a:extLst>
              </p:cNvPr>
              <p:cNvSpPr>
                <a:spLocks noChangeArrowheads="1"/>
              </p:cNvSpPr>
              <p:nvPr/>
            </p:nvSpPr>
            <p:spPr bwMode="auto">
              <a:xfrm>
                <a:off x="5990"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5" name="Rectangle 958">
                <a:extLst>
                  <a:ext uri="{FF2B5EF4-FFF2-40B4-BE49-F238E27FC236}">
                    <a16:creationId xmlns:a16="http://schemas.microsoft.com/office/drawing/2014/main" id="{72936B60-CB48-4591-BB53-7BAFC7801276}"/>
                  </a:ext>
                </a:extLst>
              </p:cNvPr>
              <p:cNvSpPr>
                <a:spLocks noChangeArrowheads="1"/>
              </p:cNvSpPr>
              <p:nvPr/>
            </p:nvSpPr>
            <p:spPr bwMode="auto">
              <a:xfrm>
                <a:off x="5990"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6" name="Rectangle 959">
                <a:extLst>
                  <a:ext uri="{FF2B5EF4-FFF2-40B4-BE49-F238E27FC236}">
                    <a16:creationId xmlns:a16="http://schemas.microsoft.com/office/drawing/2014/main" id="{B4FDE795-8371-4068-B1E1-B586AB1A3F49}"/>
                  </a:ext>
                </a:extLst>
              </p:cNvPr>
              <p:cNvSpPr>
                <a:spLocks noChangeArrowheads="1"/>
              </p:cNvSpPr>
              <p:nvPr/>
            </p:nvSpPr>
            <p:spPr bwMode="auto">
              <a:xfrm>
                <a:off x="599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7" name="Rectangle 960">
                <a:extLst>
                  <a:ext uri="{FF2B5EF4-FFF2-40B4-BE49-F238E27FC236}">
                    <a16:creationId xmlns:a16="http://schemas.microsoft.com/office/drawing/2014/main" id="{15B82E3A-F87A-414C-BE5F-2F9BB3ADBBA0}"/>
                  </a:ext>
                </a:extLst>
              </p:cNvPr>
              <p:cNvSpPr>
                <a:spLocks noChangeArrowheads="1"/>
              </p:cNvSpPr>
              <p:nvPr/>
            </p:nvSpPr>
            <p:spPr bwMode="auto">
              <a:xfrm>
                <a:off x="599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88" name="Oval 961">
                <a:extLst>
                  <a:ext uri="{FF2B5EF4-FFF2-40B4-BE49-F238E27FC236}">
                    <a16:creationId xmlns:a16="http://schemas.microsoft.com/office/drawing/2014/main" id="{4F8D2B1D-B596-42E8-90A2-8C8F9648AA47}"/>
                  </a:ext>
                </a:extLst>
              </p:cNvPr>
              <p:cNvSpPr>
                <a:spLocks noChangeArrowheads="1"/>
              </p:cNvSpPr>
              <p:nvPr/>
            </p:nvSpPr>
            <p:spPr bwMode="auto">
              <a:xfrm>
                <a:off x="5990" y="190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89" name="Rectangle 962">
                <a:extLst>
                  <a:ext uri="{FF2B5EF4-FFF2-40B4-BE49-F238E27FC236}">
                    <a16:creationId xmlns:a16="http://schemas.microsoft.com/office/drawing/2014/main" id="{8CF34DBF-A16B-4CB5-9CC9-6401C6728568}"/>
                  </a:ext>
                </a:extLst>
              </p:cNvPr>
              <p:cNvSpPr>
                <a:spLocks noChangeArrowheads="1"/>
              </p:cNvSpPr>
              <p:nvPr/>
            </p:nvSpPr>
            <p:spPr bwMode="auto">
              <a:xfrm>
                <a:off x="6078"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0" name="Rectangle 963">
                <a:extLst>
                  <a:ext uri="{FF2B5EF4-FFF2-40B4-BE49-F238E27FC236}">
                    <a16:creationId xmlns:a16="http://schemas.microsoft.com/office/drawing/2014/main" id="{EC9614FE-C303-429D-A962-3DCFC92FADA7}"/>
                  </a:ext>
                </a:extLst>
              </p:cNvPr>
              <p:cNvSpPr>
                <a:spLocks noChangeArrowheads="1"/>
              </p:cNvSpPr>
              <p:nvPr/>
            </p:nvSpPr>
            <p:spPr bwMode="auto">
              <a:xfrm>
                <a:off x="6078"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1" name="Rectangle 964">
                <a:extLst>
                  <a:ext uri="{FF2B5EF4-FFF2-40B4-BE49-F238E27FC236}">
                    <a16:creationId xmlns:a16="http://schemas.microsoft.com/office/drawing/2014/main" id="{67E1091E-8923-4A97-8EBB-230BBBD38C58}"/>
                  </a:ext>
                </a:extLst>
              </p:cNvPr>
              <p:cNvSpPr>
                <a:spLocks noChangeArrowheads="1"/>
              </p:cNvSpPr>
              <p:nvPr/>
            </p:nvSpPr>
            <p:spPr bwMode="auto">
              <a:xfrm>
                <a:off x="6074"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2" name="Rectangle 965">
                <a:extLst>
                  <a:ext uri="{FF2B5EF4-FFF2-40B4-BE49-F238E27FC236}">
                    <a16:creationId xmlns:a16="http://schemas.microsoft.com/office/drawing/2014/main" id="{FE27C652-1B1B-458F-B970-0A418DEF826F}"/>
                  </a:ext>
                </a:extLst>
              </p:cNvPr>
              <p:cNvSpPr>
                <a:spLocks noChangeArrowheads="1"/>
              </p:cNvSpPr>
              <p:nvPr/>
            </p:nvSpPr>
            <p:spPr bwMode="auto">
              <a:xfrm>
                <a:off x="6074"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3" name="Rectangle 966">
                <a:extLst>
                  <a:ext uri="{FF2B5EF4-FFF2-40B4-BE49-F238E27FC236}">
                    <a16:creationId xmlns:a16="http://schemas.microsoft.com/office/drawing/2014/main" id="{18CE75A5-88CB-4534-985D-9E077FB7C18B}"/>
                  </a:ext>
                </a:extLst>
              </p:cNvPr>
              <p:cNvSpPr>
                <a:spLocks noChangeArrowheads="1"/>
              </p:cNvSpPr>
              <p:nvPr/>
            </p:nvSpPr>
            <p:spPr bwMode="auto">
              <a:xfrm>
                <a:off x="6074"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4" name="Rectangle 967">
                <a:extLst>
                  <a:ext uri="{FF2B5EF4-FFF2-40B4-BE49-F238E27FC236}">
                    <a16:creationId xmlns:a16="http://schemas.microsoft.com/office/drawing/2014/main" id="{2F63ECD5-EC2F-420A-8586-527E111B9301}"/>
                  </a:ext>
                </a:extLst>
              </p:cNvPr>
              <p:cNvSpPr>
                <a:spLocks noChangeArrowheads="1"/>
              </p:cNvSpPr>
              <p:nvPr/>
            </p:nvSpPr>
            <p:spPr bwMode="auto">
              <a:xfrm>
                <a:off x="6074"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5" name="Oval 968">
                <a:extLst>
                  <a:ext uri="{FF2B5EF4-FFF2-40B4-BE49-F238E27FC236}">
                    <a16:creationId xmlns:a16="http://schemas.microsoft.com/office/drawing/2014/main" id="{F47552ED-74F1-4983-A3B1-D89B77BF6748}"/>
                  </a:ext>
                </a:extLst>
              </p:cNvPr>
              <p:cNvSpPr>
                <a:spLocks noChangeArrowheads="1"/>
              </p:cNvSpPr>
              <p:nvPr/>
            </p:nvSpPr>
            <p:spPr bwMode="auto">
              <a:xfrm>
                <a:off x="6074" y="2035"/>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96" name="Rectangle 969">
                <a:extLst>
                  <a:ext uri="{FF2B5EF4-FFF2-40B4-BE49-F238E27FC236}">
                    <a16:creationId xmlns:a16="http://schemas.microsoft.com/office/drawing/2014/main" id="{9721F818-9A9C-4112-A31F-9B4D37F55D23}"/>
                  </a:ext>
                </a:extLst>
              </p:cNvPr>
              <p:cNvSpPr>
                <a:spLocks noChangeArrowheads="1"/>
              </p:cNvSpPr>
              <p:nvPr/>
            </p:nvSpPr>
            <p:spPr bwMode="auto">
              <a:xfrm>
                <a:off x="6404"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7" name="Rectangle 970">
                <a:extLst>
                  <a:ext uri="{FF2B5EF4-FFF2-40B4-BE49-F238E27FC236}">
                    <a16:creationId xmlns:a16="http://schemas.microsoft.com/office/drawing/2014/main" id="{61FC3C10-2360-4AFE-9327-ACC4D6A59D10}"/>
                  </a:ext>
                </a:extLst>
              </p:cNvPr>
              <p:cNvSpPr>
                <a:spLocks noChangeArrowheads="1"/>
              </p:cNvSpPr>
              <p:nvPr/>
            </p:nvSpPr>
            <p:spPr bwMode="auto">
              <a:xfrm>
                <a:off x="6404"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8" name="Rectangle 971">
                <a:extLst>
                  <a:ext uri="{FF2B5EF4-FFF2-40B4-BE49-F238E27FC236}">
                    <a16:creationId xmlns:a16="http://schemas.microsoft.com/office/drawing/2014/main" id="{ACF7C68C-08BB-401C-A771-3FBBB4E64817}"/>
                  </a:ext>
                </a:extLst>
              </p:cNvPr>
              <p:cNvSpPr>
                <a:spLocks noChangeArrowheads="1"/>
              </p:cNvSpPr>
              <p:nvPr/>
            </p:nvSpPr>
            <p:spPr bwMode="auto">
              <a:xfrm>
                <a:off x="6400"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99" name="Rectangle 972">
                <a:extLst>
                  <a:ext uri="{FF2B5EF4-FFF2-40B4-BE49-F238E27FC236}">
                    <a16:creationId xmlns:a16="http://schemas.microsoft.com/office/drawing/2014/main" id="{7C29D996-A9B9-4154-B6B6-E6B6C7D9CDF6}"/>
                  </a:ext>
                </a:extLst>
              </p:cNvPr>
              <p:cNvSpPr>
                <a:spLocks noChangeArrowheads="1"/>
              </p:cNvSpPr>
              <p:nvPr/>
            </p:nvSpPr>
            <p:spPr bwMode="auto">
              <a:xfrm>
                <a:off x="6400"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0" name="Rectangle 973">
                <a:extLst>
                  <a:ext uri="{FF2B5EF4-FFF2-40B4-BE49-F238E27FC236}">
                    <a16:creationId xmlns:a16="http://schemas.microsoft.com/office/drawing/2014/main" id="{5D3B63BD-1790-4FB6-8BE6-C2B96B6B2D1D}"/>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1" name="Rectangle 974">
                <a:extLst>
                  <a:ext uri="{FF2B5EF4-FFF2-40B4-BE49-F238E27FC236}">
                    <a16:creationId xmlns:a16="http://schemas.microsoft.com/office/drawing/2014/main" id="{E3787DF0-B60F-47BB-96C4-C31DC9A9C6A2}"/>
                  </a:ext>
                </a:extLst>
              </p:cNvPr>
              <p:cNvSpPr>
                <a:spLocks noChangeArrowheads="1"/>
              </p:cNvSpPr>
              <p:nvPr/>
            </p:nvSpPr>
            <p:spPr bwMode="auto">
              <a:xfrm>
                <a:off x="6400"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2" name="Oval 975">
                <a:extLst>
                  <a:ext uri="{FF2B5EF4-FFF2-40B4-BE49-F238E27FC236}">
                    <a16:creationId xmlns:a16="http://schemas.microsoft.com/office/drawing/2014/main" id="{D7CEE861-034A-40C7-92DA-B75F2E35BB12}"/>
                  </a:ext>
                </a:extLst>
              </p:cNvPr>
              <p:cNvSpPr>
                <a:spLocks noChangeArrowheads="1"/>
              </p:cNvSpPr>
              <p:nvPr/>
            </p:nvSpPr>
            <p:spPr bwMode="auto">
              <a:xfrm>
                <a:off x="6400"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03" name="Rectangle 976">
                <a:extLst>
                  <a:ext uri="{FF2B5EF4-FFF2-40B4-BE49-F238E27FC236}">
                    <a16:creationId xmlns:a16="http://schemas.microsoft.com/office/drawing/2014/main" id="{DA073C14-3328-4635-A27E-46F81B218472}"/>
                  </a:ext>
                </a:extLst>
              </p:cNvPr>
              <p:cNvSpPr>
                <a:spLocks noChangeArrowheads="1"/>
              </p:cNvSpPr>
              <p:nvPr/>
            </p:nvSpPr>
            <p:spPr bwMode="auto">
              <a:xfrm>
                <a:off x="6404" y="1991"/>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4" name="Rectangle 977">
                <a:extLst>
                  <a:ext uri="{FF2B5EF4-FFF2-40B4-BE49-F238E27FC236}">
                    <a16:creationId xmlns:a16="http://schemas.microsoft.com/office/drawing/2014/main" id="{3AD4BD8E-07F0-4CBC-96A2-316D828D1FB5}"/>
                  </a:ext>
                </a:extLst>
              </p:cNvPr>
              <p:cNvSpPr>
                <a:spLocks noChangeArrowheads="1"/>
              </p:cNvSpPr>
              <p:nvPr/>
            </p:nvSpPr>
            <p:spPr bwMode="auto">
              <a:xfrm>
                <a:off x="6404" y="200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5" name="Rectangle 978">
                <a:extLst>
                  <a:ext uri="{FF2B5EF4-FFF2-40B4-BE49-F238E27FC236}">
                    <a16:creationId xmlns:a16="http://schemas.microsoft.com/office/drawing/2014/main" id="{DDB9521A-1C2A-44F0-A13F-38DC7E6798FE}"/>
                  </a:ext>
                </a:extLst>
              </p:cNvPr>
              <p:cNvSpPr>
                <a:spLocks noChangeArrowheads="1"/>
              </p:cNvSpPr>
              <p:nvPr/>
            </p:nvSpPr>
            <p:spPr bwMode="auto">
              <a:xfrm>
                <a:off x="6400" y="199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6" name="Rectangle 979">
                <a:extLst>
                  <a:ext uri="{FF2B5EF4-FFF2-40B4-BE49-F238E27FC236}">
                    <a16:creationId xmlns:a16="http://schemas.microsoft.com/office/drawing/2014/main" id="{361299B0-1871-49D9-BEC1-F4D370F88032}"/>
                  </a:ext>
                </a:extLst>
              </p:cNvPr>
              <p:cNvSpPr>
                <a:spLocks noChangeArrowheads="1"/>
              </p:cNvSpPr>
              <p:nvPr/>
            </p:nvSpPr>
            <p:spPr bwMode="auto">
              <a:xfrm>
                <a:off x="6400" y="200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7" name="Rectangle 980">
                <a:extLst>
                  <a:ext uri="{FF2B5EF4-FFF2-40B4-BE49-F238E27FC236}">
                    <a16:creationId xmlns:a16="http://schemas.microsoft.com/office/drawing/2014/main" id="{0C9B61BF-B746-49A8-B144-E0D1BD387556}"/>
                  </a:ext>
                </a:extLst>
              </p:cNvPr>
              <p:cNvSpPr>
                <a:spLocks noChangeArrowheads="1"/>
              </p:cNvSpPr>
              <p:nvPr/>
            </p:nvSpPr>
            <p:spPr bwMode="auto">
              <a:xfrm>
                <a:off x="6400"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8" name="Rectangle 981">
                <a:extLst>
                  <a:ext uri="{FF2B5EF4-FFF2-40B4-BE49-F238E27FC236}">
                    <a16:creationId xmlns:a16="http://schemas.microsoft.com/office/drawing/2014/main" id="{E7AEAE82-D3E7-4910-9661-49D941EAB83E}"/>
                  </a:ext>
                </a:extLst>
              </p:cNvPr>
              <p:cNvSpPr>
                <a:spLocks noChangeArrowheads="1"/>
              </p:cNvSpPr>
              <p:nvPr/>
            </p:nvSpPr>
            <p:spPr bwMode="auto">
              <a:xfrm>
                <a:off x="6400" y="199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09" name="Oval 982">
                <a:extLst>
                  <a:ext uri="{FF2B5EF4-FFF2-40B4-BE49-F238E27FC236}">
                    <a16:creationId xmlns:a16="http://schemas.microsoft.com/office/drawing/2014/main" id="{C1E72818-C59C-458D-A072-469C9E7C07F9}"/>
                  </a:ext>
                </a:extLst>
              </p:cNvPr>
              <p:cNvSpPr>
                <a:spLocks noChangeArrowheads="1"/>
              </p:cNvSpPr>
              <p:nvPr/>
            </p:nvSpPr>
            <p:spPr bwMode="auto">
              <a:xfrm>
                <a:off x="6400" y="1991"/>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0" name="Rectangle 983">
                <a:extLst>
                  <a:ext uri="{FF2B5EF4-FFF2-40B4-BE49-F238E27FC236}">
                    <a16:creationId xmlns:a16="http://schemas.microsoft.com/office/drawing/2014/main" id="{36D84998-6203-479D-9C04-8CC0D063BB1A}"/>
                  </a:ext>
                </a:extLst>
              </p:cNvPr>
              <p:cNvSpPr>
                <a:spLocks noChangeArrowheads="1"/>
              </p:cNvSpPr>
              <p:nvPr/>
            </p:nvSpPr>
            <p:spPr bwMode="auto">
              <a:xfrm>
                <a:off x="6404"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1" name="Rectangle 984">
                <a:extLst>
                  <a:ext uri="{FF2B5EF4-FFF2-40B4-BE49-F238E27FC236}">
                    <a16:creationId xmlns:a16="http://schemas.microsoft.com/office/drawing/2014/main" id="{405441BB-DAF1-4F00-BD41-37F90FDBEEA8}"/>
                  </a:ext>
                </a:extLst>
              </p:cNvPr>
              <p:cNvSpPr>
                <a:spLocks noChangeArrowheads="1"/>
              </p:cNvSpPr>
              <p:nvPr/>
            </p:nvSpPr>
            <p:spPr bwMode="auto">
              <a:xfrm>
                <a:off x="6404"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2" name="Rectangle 985">
                <a:extLst>
                  <a:ext uri="{FF2B5EF4-FFF2-40B4-BE49-F238E27FC236}">
                    <a16:creationId xmlns:a16="http://schemas.microsoft.com/office/drawing/2014/main" id="{74BAFE16-CD2F-4DE5-B391-CFD4511FF5F7}"/>
                  </a:ext>
                </a:extLst>
              </p:cNvPr>
              <p:cNvSpPr>
                <a:spLocks noChangeArrowheads="1"/>
              </p:cNvSpPr>
              <p:nvPr/>
            </p:nvSpPr>
            <p:spPr bwMode="auto">
              <a:xfrm>
                <a:off x="6400"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3" name="Rectangle 986">
                <a:extLst>
                  <a:ext uri="{FF2B5EF4-FFF2-40B4-BE49-F238E27FC236}">
                    <a16:creationId xmlns:a16="http://schemas.microsoft.com/office/drawing/2014/main" id="{362B583C-FE00-493D-885B-DCCE6975A973}"/>
                  </a:ext>
                </a:extLst>
              </p:cNvPr>
              <p:cNvSpPr>
                <a:spLocks noChangeArrowheads="1"/>
              </p:cNvSpPr>
              <p:nvPr/>
            </p:nvSpPr>
            <p:spPr bwMode="auto">
              <a:xfrm>
                <a:off x="6400"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4" name="Rectangle 987">
                <a:extLst>
                  <a:ext uri="{FF2B5EF4-FFF2-40B4-BE49-F238E27FC236}">
                    <a16:creationId xmlns:a16="http://schemas.microsoft.com/office/drawing/2014/main" id="{46696F4B-943E-46A8-8F8A-F9C11778A200}"/>
                  </a:ext>
                </a:extLst>
              </p:cNvPr>
              <p:cNvSpPr>
                <a:spLocks noChangeArrowheads="1"/>
              </p:cNvSpPr>
              <p:nvPr/>
            </p:nvSpPr>
            <p:spPr bwMode="auto">
              <a:xfrm>
                <a:off x="640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5" name="Rectangle 988">
                <a:extLst>
                  <a:ext uri="{FF2B5EF4-FFF2-40B4-BE49-F238E27FC236}">
                    <a16:creationId xmlns:a16="http://schemas.microsoft.com/office/drawing/2014/main" id="{6D0EBA08-759F-4CF4-8D26-73FC2A3B966F}"/>
                  </a:ext>
                </a:extLst>
              </p:cNvPr>
              <p:cNvSpPr>
                <a:spLocks noChangeArrowheads="1"/>
              </p:cNvSpPr>
              <p:nvPr/>
            </p:nvSpPr>
            <p:spPr bwMode="auto">
              <a:xfrm>
                <a:off x="6400"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6" name="Oval 989">
                <a:extLst>
                  <a:ext uri="{FF2B5EF4-FFF2-40B4-BE49-F238E27FC236}">
                    <a16:creationId xmlns:a16="http://schemas.microsoft.com/office/drawing/2014/main" id="{F05367AC-37E9-41DB-B68C-90C5344DCB7B}"/>
                  </a:ext>
                </a:extLst>
              </p:cNvPr>
              <p:cNvSpPr>
                <a:spLocks noChangeArrowheads="1"/>
              </p:cNvSpPr>
              <p:nvPr/>
            </p:nvSpPr>
            <p:spPr bwMode="auto">
              <a:xfrm>
                <a:off x="6400"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17" name="Rectangle 990">
                <a:extLst>
                  <a:ext uri="{FF2B5EF4-FFF2-40B4-BE49-F238E27FC236}">
                    <a16:creationId xmlns:a16="http://schemas.microsoft.com/office/drawing/2014/main" id="{EBD835A6-4296-44DD-8801-43DE60F51E33}"/>
                  </a:ext>
                </a:extLst>
              </p:cNvPr>
              <p:cNvSpPr>
                <a:spLocks noChangeArrowheads="1"/>
              </p:cNvSpPr>
              <p:nvPr/>
            </p:nvSpPr>
            <p:spPr bwMode="auto">
              <a:xfrm>
                <a:off x="5831"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8" name="Rectangle 991">
                <a:extLst>
                  <a:ext uri="{FF2B5EF4-FFF2-40B4-BE49-F238E27FC236}">
                    <a16:creationId xmlns:a16="http://schemas.microsoft.com/office/drawing/2014/main" id="{06FFDA73-586E-4B74-9ADF-772B8A1788BA}"/>
                  </a:ext>
                </a:extLst>
              </p:cNvPr>
              <p:cNvSpPr>
                <a:spLocks noChangeArrowheads="1"/>
              </p:cNvSpPr>
              <p:nvPr/>
            </p:nvSpPr>
            <p:spPr bwMode="auto">
              <a:xfrm>
                <a:off x="5831"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19" name="Rectangle 992">
                <a:extLst>
                  <a:ext uri="{FF2B5EF4-FFF2-40B4-BE49-F238E27FC236}">
                    <a16:creationId xmlns:a16="http://schemas.microsoft.com/office/drawing/2014/main" id="{87104FCE-E744-4B38-A067-363BF0BD36BE}"/>
                  </a:ext>
                </a:extLst>
              </p:cNvPr>
              <p:cNvSpPr>
                <a:spLocks noChangeArrowheads="1"/>
              </p:cNvSpPr>
              <p:nvPr/>
            </p:nvSpPr>
            <p:spPr bwMode="auto">
              <a:xfrm>
                <a:off x="582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0" name="Rectangle 993">
                <a:extLst>
                  <a:ext uri="{FF2B5EF4-FFF2-40B4-BE49-F238E27FC236}">
                    <a16:creationId xmlns:a16="http://schemas.microsoft.com/office/drawing/2014/main" id="{27353FFE-0217-4576-8499-217958046B1E}"/>
                  </a:ext>
                </a:extLst>
              </p:cNvPr>
              <p:cNvSpPr>
                <a:spLocks noChangeArrowheads="1"/>
              </p:cNvSpPr>
              <p:nvPr/>
            </p:nvSpPr>
            <p:spPr bwMode="auto">
              <a:xfrm>
                <a:off x="582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1" name="Rectangle 994">
                <a:extLst>
                  <a:ext uri="{FF2B5EF4-FFF2-40B4-BE49-F238E27FC236}">
                    <a16:creationId xmlns:a16="http://schemas.microsoft.com/office/drawing/2014/main" id="{1B12C4BE-6DEA-43EE-A3B1-97E533EBE6A1}"/>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2" name="Rectangle 995">
                <a:extLst>
                  <a:ext uri="{FF2B5EF4-FFF2-40B4-BE49-F238E27FC236}">
                    <a16:creationId xmlns:a16="http://schemas.microsoft.com/office/drawing/2014/main" id="{96432762-1197-435F-8277-662BD3BC9E4F}"/>
                  </a:ext>
                </a:extLst>
              </p:cNvPr>
              <p:cNvSpPr>
                <a:spLocks noChangeArrowheads="1"/>
              </p:cNvSpPr>
              <p:nvPr/>
            </p:nvSpPr>
            <p:spPr bwMode="auto">
              <a:xfrm>
                <a:off x="582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3" name="Oval 996">
                <a:extLst>
                  <a:ext uri="{FF2B5EF4-FFF2-40B4-BE49-F238E27FC236}">
                    <a16:creationId xmlns:a16="http://schemas.microsoft.com/office/drawing/2014/main" id="{E7C12989-F827-4C5C-8AE9-9852692D4F4A}"/>
                  </a:ext>
                </a:extLst>
              </p:cNvPr>
              <p:cNvSpPr>
                <a:spLocks noChangeArrowheads="1"/>
              </p:cNvSpPr>
              <p:nvPr/>
            </p:nvSpPr>
            <p:spPr bwMode="auto">
              <a:xfrm>
                <a:off x="5827"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24" name="Rectangle 997">
                <a:extLst>
                  <a:ext uri="{FF2B5EF4-FFF2-40B4-BE49-F238E27FC236}">
                    <a16:creationId xmlns:a16="http://schemas.microsoft.com/office/drawing/2014/main" id="{1D06922C-00F6-41B5-8594-246BC5978702}"/>
                  </a:ext>
                </a:extLst>
              </p:cNvPr>
              <p:cNvSpPr>
                <a:spLocks noChangeArrowheads="1"/>
              </p:cNvSpPr>
              <p:nvPr/>
            </p:nvSpPr>
            <p:spPr bwMode="auto">
              <a:xfrm>
                <a:off x="5831" y="1858"/>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5" name="Rectangle 998">
                <a:extLst>
                  <a:ext uri="{FF2B5EF4-FFF2-40B4-BE49-F238E27FC236}">
                    <a16:creationId xmlns:a16="http://schemas.microsoft.com/office/drawing/2014/main" id="{4D7CBB44-0E0E-4C2B-B6E7-05920525E3B9}"/>
                  </a:ext>
                </a:extLst>
              </p:cNvPr>
              <p:cNvSpPr>
                <a:spLocks noChangeArrowheads="1"/>
              </p:cNvSpPr>
              <p:nvPr/>
            </p:nvSpPr>
            <p:spPr bwMode="auto">
              <a:xfrm>
                <a:off x="5831" y="1876"/>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6" name="Rectangle 999">
                <a:extLst>
                  <a:ext uri="{FF2B5EF4-FFF2-40B4-BE49-F238E27FC236}">
                    <a16:creationId xmlns:a16="http://schemas.microsoft.com/office/drawing/2014/main" id="{06890E71-8B28-47F6-96A7-4620D6321E36}"/>
                  </a:ext>
                </a:extLst>
              </p:cNvPr>
              <p:cNvSpPr>
                <a:spLocks noChangeArrowheads="1"/>
              </p:cNvSpPr>
              <p:nvPr/>
            </p:nvSpPr>
            <p:spPr bwMode="auto">
              <a:xfrm>
                <a:off x="5827"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7" name="Rectangle 1000">
                <a:extLst>
                  <a:ext uri="{FF2B5EF4-FFF2-40B4-BE49-F238E27FC236}">
                    <a16:creationId xmlns:a16="http://schemas.microsoft.com/office/drawing/2014/main" id="{D4A21829-C251-4F06-9B2C-B43D0144C29E}"/>
                  </a:ext>
                </a:extLst>
              </p:cNvPr>
              <p:cNvSpPr>
                <a:spLocks noChangeArrowheads="1"/>
              </p:cNvSpPr>
              <p:nvPr/>
            </p:nvSpPr>
            <p:spPr bwMode="auto">
              <a:xfrm>
                <a:off x="5827"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8" name="Rectangle 1001">
                <a:extLst>
                  <a:ext uri="{FF2B5EF4-FFF2-40B4-BE49-F238E27FC236}">
                    <a16:creationId xmlns:a16="http://schemas.microsoft.com/office/drawing/2014/main" id="{AB588FF7-906C-407B-B098-F75569242387}"/>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29" name="Rectangle 1002">
                <a:extLst>
                  <a:ext uri="{FF2B5EF4-FFF2-40B4-BE49-F238E27FC236}">
                    <a16:creationId xmlns:a16="http://schemas.microsoft.com/office/drawing/2014/main" id="{837E2946-1C8B-460D-B7CC-FD45A3A1A18E}"/>
                  </a:ext>
                </a:extLst>
              </p:cNvPr>
              <p:cNvSpPr>
                <a:spLocks noChangeArrowheads="1"/>
              </p:cNvSpPr>
              <p:nvPr/>
            </p:nvSpPr>
            <p:spPr bwMode="auto">
              <a:xfrm>
                <a:off x="5827"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0" name="Oval 1003">
                <a:extLst>
                  <a:ext uri="{FF2B5EF4-FFF2-40B4-BE49-F238E27FC236}">
                    <a16:creationId xmlns:a16="http://schemas.microsoft.com/office/drawing/2014/main" id="{23F55524-FADF-482E-8A31-1B99FB36CA0D}"/>
                  </a:ext>
                </a:extLst>
              </p:cNvPr>
              <p:cNvSpPr>
                <a:spLocks noChangeArrowheads="1"/>
              </p:cNvSpPr>
              <p:nvPr/>
            </p:nvSpPr>
            <p:spPr bwMode="auto">
              <a:xfrm>
                <a:off x="5827" y="185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31" name="Rectangle 1004">
                <a:extLst>
                  <a:ext uri="{FF2B5EF4-FFF2-40B4-BE49-F238E27FC236}">
                    <a16:creationId xmlns:a16="http://schemas.microsoft.com/office/drawing/2014/main" id="{E297040A-FF8A-4C9C-80C4-D4AFE3C3060A}"/>
                  </a:ext>
                </a:extLst>
              </p:cNvPr>
              <p:cNvSpPr>
                <a:spLocks noChangeArrowheads="1"/>
              </p:cNvSpPr>
              <p:nvPr/>
            </p:nvSpPr>
            <p:spPr bwMode="auto">
              <a:xfrm>
                <a:off x="6078"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2" name="Rectangle 1005">
                <a:extLst>
                  <a:ext uri="{FF2B5EF4-FFF2-40B4-BE49-F238E27FC236}">
                    <a16:creationId xmlns:a16="http://schemas.microsoft.com/office/drawing/2014/main" id="{D5F5910B-B473-4F8A-993D-9D7DC2F8E4C3}"/>
                  </a:ext>
                </a:extLst>
              </p:cNvPr>
              <p:cNvSpPr>
                <a:spLocks noChangeArrowheads="1"/>
              </p:cNvSpPr>
              <p:nvPr/>
            </p:nvSpPr>
            <p:spPr bwMode="auto">
              <a:xfrm>
                <a:off x="6078"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3" name="Rectangle 1006">
                <a:extLst>
                  <a:ext uri="{FF2B5EF4-FFF2-40B4-BE49-F238E27FC236}">
                    <a16:creationId xmlns:a16="http://schemas.microsoft.com/office/drawing/2014/main" id="{A9678919-D52B-4909-8B57-DF30026F1AE2}"/>
                  </a:ext>
                </a:extLst>
              </p:cNvPr>
              <p:cNvSpPr>
                <a:spLocks noChangeArrowheads="1"/>
              </p:cNvSpPr>
              <p:nvPr/>
            </p:nvSpPr>
            <p:spPr bwMode="auto">
              <a:xfrm>
                <a:off x="6074"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4" name="Rectangle 1007">
                <a:extLst>
                  <a:ext uri="{FF2B5EF4-FFF2-40B4-BE49-F238E27FC236}">
                    <a16:creationId xmlns:a16="http://schemas.microsoft.com/office/drawing/2014/main" id="{8BF4513C-8CDD-4F8E-A6B9-8FF6F4AD48BD}"/>
                  </a:ext>
                </a:extLst>
              </p:cNvPr>
              <p:cNvSpPr>
                <a:spLocks noChangeArrowheads="1"/>
              </p:cNvSpPr>
              <p:nvPr/>
            </p:nvSpPr>
            <p:spPr bwMode="auto">
              <a:xfrm>
                <a:off x="6074"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35" name="Rectangle 1008">
                <a:extLst>
                  <a:ext uri="{FF2B5EF4-FFF2-40B4-BE49-F238E27FC236}">
                    <a16:creationId xmlns:a16="http://schemas.microsoft.com/office/drawing/2014/main" id="{C808634D-48B6-4B36-A553-B4A9A67502B1}"/>
                  </a:ext>
                </a:extLst>
              </p:cNvPr>
              <p:cNvSpPr>
                <a:spLocks noChangeArrowheads="1"/>
              </p:cNvSpPr>
              <p:nvPr/>
            </p:nvSpPr>
            <p:spPr bwMode="auto">
              <a:xfrm>
                <a:off x="6074"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53" name="Group 1210">
              <a:extLst>
                <a:ext uri="{FF2B5EF4-FFF2-40B4-BE49-F238E27FC236}">
                  <a16:creationId xmlns:a16="http://schemas.microsoft.com/office/drawing/2014/main" id="{27D08D71-1E16-4E23-A694-DB9931CA732E}"/>
                </a:ext>
              </a:extLst>
            </p:cNvPr>
            <p:cNvGrpSpPr>
              <a:grpSpLocks/>
            </p:cNvGrpSpPr>
            <p:nvPr/>
          </p:nvGrpSpPr>
          <p:grpSpPr bwMode="auto">
            <a:xfrm>
              <a:off x="5095" y="1289"/>
              <a:ext cx="1406" cy="680"/>
              <a:chOff x="5095" y="1289"/>
              <a:chExt cx="1406" cy="680"/>
            </a:xfrm>
          </p:grpSpPr>
          <p:sp>
            <p:nvSpPr>
              <p:cNvPr id="3936" name="Rectangle 1010">
                <a:extLst>
                  <a:ext uri="{FF2B5EF4-FFF2-40B4-BE49-F238E27FC236}">
                    <a16:creationId xmlns:a16="http://schemas.microsoft.com/office/drawing/2014/main" id="{C18FF658-64A6-4BBD-8F59-B86FF5482CEB}"/>
                  </a:ext>
                </a:extLst>
              </p:cNvPr>
              <p:cNvSpPr>
                <a:spLocks noChangeArrowheads="1"/>
              </p:cNvSpPr>
              <p:nvPr/>
            </p:nvSpPr>
            <p:spPr bwMode="auto">
              <a:xfrm>
                <a:off x="6074"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7" name="Oval 1011">
                <a:extLst>
                  <a:ext uri="{FF2B5EF4-FFF2-40B4-BE49-F238E27FC236}">
                    <a16:creationId xmlns:a16="http://schemas.microsoft.com/office/drawing/2014/main" id="{54048CFA-BECF-4C38-8B08-52D0645EEE15}"/>
                  </a:ext>
                </a:extLst>
              </p:cNvPr>
              <p:cNvSpPr>
                <a:spLocks noChangeArrowheads="1"/>
              </p:cNvSpPr>
              <p:nvPr/>
            </p:nvSpPr>
            <p:spPr bwMode="auto">
              <a:xfrm>
                <a:off x="6074" y="185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8" name="Rectangle 1012">
                <a:extLst>
                  <a:ext uri="{FF2B5EF4-FFF2-40B4-BE49-F238E27FC236}">
                    <a16:creationId xmlns:a16="http://schemas.microsoft.com/office/drawing/2014/main" id="{24D3F570-A79D-4A22-BFF4-5B3E8133EACE}"/>
                  </a:ext>
                </a:extLst>
              </p:cNvPr>
              <p:cNvSpPr>
                <a:spLocks noChangeArrowheads="1"/>
              </p:cNvSpPr>
              <p:nvPr/>
            </p:nvSpPr>
            <p:spPr bwMode="auto">
              <a:xfrm>
                <a:off x="6241"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9" name="Rectangle 1013">
                <a:extLst>
                  <a:ext uri="{FF2B5EF4-FFF2-40B4-BE49-F238E27FC236}">
                    <a16:creationId xmlns:a16="http://schemas.microsoft.com/office/drawing/2014/main" id="{6874265E-3550-4D4E-B44E-8F7F42B9F8E1}"/>
                  </a:ext>
                </a:extLst>
              </p:cNvPr>
              <p:cNvSpPr>
                <a:spLocks noChangeArrowheads="1"/>
              </p:cNvSpPr>
              <p:nvPr/>
            </p:nvSpPr>
            <p:spPr bwMode="auto">
              <a:xfrm>
                <a:off x="6241"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0" name="Rectangle 1014">
                <a:extLst>
                  <a:ext uri="{FF2B5EF4-FFF2-40B4-BE49-F238E27FC236}">
                    <a16:creationId xmlns:a16="http://schemas.microsoft.com/office/drawing/2014/main" id="{9A74DA49-A655-4F21-9F4B-047CE6A3E941}"/>
                  </a:ext>
                </a:extLst>
              </p:cNvPr>
              <p:cNvSpPr>
                <a:spLocks noChangeArrowheads="1"/>
              </p:cNvSpPr>
              <p:nvPr/>
            </p:nvSpPr>
            <p:spPr bwMode="auto">
              <a:xfrm>
                <a:off x="6237"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1" name="Rectangle 1015">
                <a:extLst>
                  <a:ext uri="{FF2B5EF4-FFF2-40B4-BE49-F238E27FC236}">
                    <a16:creationId xmlns:a16="http://schemas.microsoft.com/office/drawing/2014/main" id="{450BAE87-8B94-495C-A1CF-59DE9ED4AC03}"/>
                  </a:ext>
                </a:extLst>
              </p:cNvPr>
              <p:cNvSpPr>
                <a:spLocks noChangeArrowheads="1"/>
              </p:cNvSpPr>
              <p:nvPr/>
            </p:nvSpPr>
            <p:spPr bwMode="auto">
              <a:xfrm>
                <a:off x="6237"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2" name="Rectangle 1016">
                <a:extLst>
                  <a:ext uri="{FF2B5EF4-FFF2-40B4-BE49-F238E27FC236}">
                    <a16:creationId xmlns:a16="http://schemas.microsoft.com/office/drawing/2014/main" id="{D232C57C-1A75-4CBC-9B99-A0885E133393}"/>
                  </a:ext>
                </a:extLst>
              </p:cNvPr>
              <p:cNvSpPr>
                <a:spLocks noChangeArrowheads="1"/>
              </p:cNvSpPr>
              <p:nvPr/>
            </p:nvSpPr>
            <p:spPr bwMode="auto">
              <a:xfrm>
                <a:off x="623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3" name="Rectangle 1017">
                <a:extLst>
                  <a:ext uri="{FF2B5EF4-FFF2-40B4-BE49-F238E27FC236}">
                    <a16:creationId xmlns:a16="http://schemas.microsoft.com/office/drawing/2014/main" id="{70376FB9-B07D-4C15-AD6D-F1912AA2501E}"/>
                  </a:ext>
                </a:extLst>
              </p:cNvPr>
              <p:cNvSpPr>
                <a:spLocks noChangeArrowheads="1"/>
              </p:cNvSpPr>
              <p:nvPr/>
            </p:nvSpPr>
            <p:spPr bwMode="auto">
              <a:xfrm>
                <a:off x="6237"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4" name="Oval 1018">
                <a:extLst>
                  <a:ext uri="{FF2B5EF4-FFF2-40B4-BE49-F238E27FC236}">
                    <a16:creationId xmlns:a16="http://schemas.microsoft.com/office/drawing/2014/main" id="{AE787ABF-2BDC-451E-9C55-A393EEFAC9BE}"/>
                  </a:ext>
                </a:extLst>
              </p:cNvPr>
              <p:cNvSpPr>
                <a:spLocks noChangeArrowheads="1"/>
              </p:cNvSpPr>
              <p:nvPr/>
            </p:nvSpPr>
            <p:spPr bwMode="auto">
              <a:xfrm>
                <a:off x="6237"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45" name="Rectangle 1019">
                <a:extLst>
                  <a:ext uri="{FF2B5EF4-FFF2-40B4-BE49-F238E27FC236}">
                    <a16:creationId xmlns:a16="http://schemas.microsoft.com/office/drawing/2014/main" id="{802CF8CF-2822-40F9-A281-D79E1EED157D}"/>
                  </a:ext>
                </a:extLst>
              </p:cNvPr>
              <p:cNvSpPr>
                <a:spLocks noChangeArrowheads="1"/>
              </p:cNvSpPr>
              <p:nvPr/>
            </p:nvSpPr>
            <p:spPr bwMode="auto">
              <a:xfrm>
                <a:off x="5184"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6" name="Rectangle 1020">
                <a:extLst>
                  <a:ext uri="{FF2B5EF4-FFF2-40B4-BE49-F238E27FC236}">
                    <a16:creationId xmlns:a16="http://schemas.microsoft.com/office/drawing/2014/main" id="{CAB611BF-3EB9-433C-9134-687D49B66717}"/>
                  </a:ext>
                </a:extLst>
              </p:cNvPr>
              <p:cNvSpPr>
                <a:spLocks noChangeArrowheads="1"/>
              </p:cNvSpPr>
              <p:nvPr/>
            </p:nvSpPr>
            <p:spPr bwMode="auto">
              <a:xfrm>
                <a:off x="5184"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7" name="Rectangle 1021">
                <a:extLst>
                  <a:ext uri="{FF2B5EF4-FFF2-40B4-BE49-F238E27FC236}">
                    <a16:creationId xmlns:a16="http://schemas.microsoft.com/office/drawing/2014/main" id="{4BBA0AF1-EC32-4C49-B31C-91BBA3602125}"/>
                  </a:ext>
                </a:extLst>
              </p:cNvPr>
              <p:cNvSpPr>
                <a:spLocks noChangeArrowheads="1"/>
              </p:cNvSpPr>
              <p:nvPr/>
            </p:nvSpPr>
            <p:spPr bwMode="auto">
              <a:xfrm>
                <a:off x="5179"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8" name="Rectangle 1022">
                <a:extLst>
                  <a:ext uri="{FF2B5EF4-FFF2-40B4-BE49-F238E27FC236}">
                    <a16:creationId xmlns:a16="http://schemas.microsoft.com/office/drawing/2014/main" id="{2DAFE99F-236D-4732-8210-685C4E20867B}"/>
                  </a:ext>
                </a:extLst>
              </p:cNvPr>
              <p:cNvSpPr>
                <a:spLocks noChangeArrowheads="1"/>
              </p:cNvSpPr>
              <p:nvPr/>
            </p:nvSpPr>
            <p:spPr bwMode="auto">
              <a:xfrm>
                <a:off x="5179"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49" name="Rectangle 1023">
                <a:extLst>
                  <a:ext uri="{FF2B5EF4-FFF2-40B4-BE49-F238E27FC236}">
                    <a16:creationId xmlns:a16="http://schemas.microsoft.com/office/drawing/2014/main" id="{E2DE6BF9-1B05-4CBA-943C-CEA51B7229CE}"/>
                  </a:ext>
                </a:extLst>
              </p:cNvPr>
              <p:cNvSpPr>
                <a:spLocks noChangeArrowheads="1"/>
              </p:cNvSpPr>
              <p:nvPr/>
            </p:nvSpPr>
            <p:spPr bwMode="auto">
              <a:xfrm>
                <a:off x="517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0" name="Rectangle 1024">
                <a:extLst>
                  <a:ext uri="{FF2B5EF4-FFF2-40B4-BE49-F238E27FC236}">
                    <a16:creationId xmlns:a16="http://schemas.microsoft.com/office/drawing/2014/main" id="{30510CA5-D063-4750-AA62-6399318424B1}"/>
                  </a:ext>
                </a:extLst>
              </p:cNvPr>
              <p:cNvSpPr>
                <a:spLocks noChangeArrowheads="1"/>
              </p:cNvSpPr>
              <p:nvPr/>
            </p:nvSpPr>
            <p:spPr bwMode="auto">
              <a:xfrm>
                <a:off x="517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1" name="Oval 1025">
                <a:extLst>
                  <a:ext uri="{FF2B5EF4-FFF2-40B4-BE49-F238E27FC236}">
                    <a16:creationId xmlns:a16="http://schemas.microsoft.com/office/drawing/2014/main" id="{8AE6C670-1800-4C0E-A1BA-01B4FF10148F}"/>
                  </a:ext>
                </a:extLst>
              </p:cNvPr>
              <p:cNvSpPr>
                <a:spLocks noChangeArrowheads="1"/>
              </p:cNvSpPr>
              <p:nvPr/>
            </p:nvSpPr>
            <p:spPr bwMode="auto">
              <a:xfrm>
                <a:off x="5179"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2" name="Rectangle 1026">
                <a:extLst>
                  <a:ext uri="{FF2B5EF4-FFF2-40B4-BE49-F238E27FC236}">
                    <a16:creationId xmlns:a16="http://schemas.microsoft.com/office/drawing/2014/main" id="{E9398427-807F-49D5-B405-EA8BD1DAA7D5}"/>
                  </a:ext>
                </a:extLst>
              </p:cNvPr>
              <p:cNvSpPr>
                <a:spLocks noChangeArrowheads="1"/>
              </p:cNvSpPr>
              <p:nvPr/>
            </p:nvSpPr>
            <p:spPr bwMode="auto">
              <a:xfrm>
                <a:off x="5184"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3" name="Rectangle 1027">
                <a:extLst>
                  <a:ext uri="{FF2B5EF4-FFF2-40B4-BE49-F238E27FC236}">
                    <a16:creationId xmlns:a16="http://schemas.microsoft.com/office/drawing/2014/main" id="{EB75DB99-7B4A-4C84-A591-0463486E9E1F}"/>
                  </a:ext>
                </a:extLst>
              </p:cNvPr>
              <p:cNvSpPr>
                <a:spLocks noChangeArrowheads="1"/>
              </p:cNvSpPr>
              <p:nvPr/>
            </p:nvSpPr>
            <p:spPr bwMode="auto">
              <a:xfrm>
                <a:off x="5184"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4" name="Rectangle 1028">
                <a:extLst>
                  <a:ext uri="{FF2B5EF4-FFF2-40B4-BE49-F238E27FC236}">
                    <a16:creationId xmlns:a16="http://schemas.microsoft.com/office/drawing/2014/main" id="{A20A90EB-7081-4735-9645-E3A50C453AF8}"/>
                  </a:ext>
                </a:extLst>
              </p:cNvPr>
              <p:cNvSpPr>
                <a:spLocks noChangeArrowheads="1"/>
              </p:cNvSpPr>
              <p:nvPr/>
            </p:nvSpPr>
            <p:spPr bwMode="auto">
              <a:xfrm>
                <a:off x="517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5" name="Rectangle 1029">
                <a:extLst>
                  <a:ext uri="{FF2B5EF4-FFF2-40B4-BE49-F238E27FC236}">
                    <a16:creationId xmlns:a16="http://schemas.microsoft.com/office/drawing/2014/main" id="{8ECA3D36-741A-4F31-A00C-D5644BB6DA01}"/>
                  </a:ext>
                </a:extLst>
              </p:cNvPr>
              <p:cNvSpPr>
                <a:spLocks noChangeArrowheads="1"/>
              </p:cNvSpPr>
              <p:nvPr/>
            </p:nvSpPr>
            <p:spPr bwMode="auto">
              <a:xfrm>
                <a:off x="517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6" name="Rectangle 1030">
                <a:extLst>
                  <a:ext uri="{FF2B5EF4-FFF2-40B4-BE49-F238E27FC236}">
                    <a16:creationId xmlns:a16="http://schemas.microsoft.com/office/drawing/2014/main" id="{6B4F8D9B-7AC7-47AA-92F0-9FB2D3187763}"/>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7" name="Rectangle 1031">
                <a:extLst>
                  <a:ext uri="{FF2B5EF4-FFF2-40B4-BE49-F238E27FC236}">
                    <a16:creationId xmlns:a16="http://schemas.microsoft.com/office/drawing/2014/main" id="{A9F88F94-C94B-4C91-AD44-66D85C349C1F}"/>
                  </a:ext>
                </a:extLst>
              </p:cNvPr>
              <p:cNvSpPr>
                <a:spLocks noChangeArrowheads="1"/>
              </p:cNvSpPr>
              <p:nvPr/>
            </p:nvSpPr>
            <p:spPr bwMode="auto">
              <a:xfrm>
                <a:off x="517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58" name="Oval 1032">
                <a:extLst>
                  <a:ext uri="{FF2B5EF4-FFF2-40B4-BE49-F238E27FC236}">
                    <a16:creationId xmlns:a16="http://schemas.microsoft.com/office/drawing/2014/main" id="{8248B060-815D-421B-8CD5-B1474CEAE912}"/>
                  </a:ext>
                </a:extLst>
              </p:cNvPr>
              <p:cNvSpPr>
                <a:spLocks noChangeArrowheads="1"/>
              </p:cNvSpPr>
              <p:nvPr/>
            </p:nvSpPr>
            <p:spPr bwMode="auto">
              <a:xfrm>
                <a:off x="5179"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59" name="Rectangle 1033">
                <a:extLst>
                  <a:ext uri="{FF2B5EF4-FFF2-40B4-BE49-F238E27FC236}">
                    <a16:creationId xmlns:a16="http://schemas.microsoft.com/office/drawing/2014/main" id="{DD8C0EB5-56E4-4C1F-AB35-3790F6D5E66E}"/>
                  </a:ext>
                </a:extLst>
              </p:cNvPr>
              <p:cNvSpPr>
                <a:spLocks noChangeArrowheads="1"/>
              </p:cNvSpPr>
              <p:nvPr/>
            </p:nvSpPr>
            <p:spPr bwMode="auto">
              <a:xfrm>
                <a:off x="5223"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0" name="Rectangle 1034">
                <a:extLst>
                  <a:ext uri="{FF2B5EF4-FFF2-40B4-BE49-F238E27FC236}">
                    <a16:creationId xmlns:a16="http://schemas.microsoft.com/office/drawing/2014/main" id="{73FA13FD-4D8A-4E8B-85CF-52B5A593622D}"/>
                  </a:ext>
                </a:extLst>
              </p:cNvPr>
              <p:cNvSpPr>
                <a:spLocks noChangeArrowheads="1"/>
              </p:cNvSpPr>
              <p:nvPr/>
            </p:nvSpPr>
            <p:spPr bwMode="auto">
              <a:xfrm>
                <a:off x="5223"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1" name="Rectangle 1035">
                <a:extLst>
                  <a:ext uri="{FF2B5EF4-FFF2-40B4-BE49-F238E27FC236}">
                    <a16:creationId xmlns:a16="http://schemas.microsoft.com/office/drawing/2014/main" id="{AC8FEC67-5F67-4375-8D78-650CF87A534E}"/>
                  </a:ext>
                </a:extLst>
              </p:cNvPr>
              <p:cNvSpPr>
                <a:spLocks noChangeArrowheads="1"/>
              </p:cNvSpPr>
              <p:nvPr/>
            </p:nvSpPr>
            <p:spPr bwMode="auto">
              <a:xfrm>
                <a:off x="521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2" name="Rectangle 1036">
                <a:extLst>
                  <a:ext uri="{FF2B5EF4-FFF2-40B4-BE49-F238E27FC236}">
                    <a16:creationId xmlns:a16="http://schemas.microsoft.com/office/drawing/2014/main" id="{157054A7-DFBC-4D45-AB80-0FBB07B4D74F}"/>
                  </a:ext>
                </a:extLst>
              </p:cNvPr>
              <p:cNvSpPr>
                <a:spLocks noChangeArrowheads="1"/>
              </p:cNvSpPr>
              <p:nvPr/>
            </p:nvSpPr>
            <p:spPr bwMode="auto">
              <a:xfrm>
                <a:off x="521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3" name="Rectangle 1037">
                <a:extLst>
                  <a:ext uri="{FF2B5EF4-FFF2-40B4-BE49-F238E27FC236}">
                    <a16:creationId xmlns:a16="http://schemas.microsoft.com/office/drawing/2014/main" id="{947FA31C-E052-4EE1-960F-DDC12C9A5E9E}"/>
                  </a:ext>
                </a:extLst>
              </p:cNvPr>
              <p:cNvSpPr>
                <a:spLocks noChangeArrowheads="1"/>
              </p:cNvSpPr>
              <p:nvPr/>
            </p:nvSpPr>
            <p:spPr bwMode="auto">
              <a:xfrm>
                <a:off x="521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4" name="Rectangle 1038">
                <a:extLst>
                  <a:ext uri="{FF2B5EF4-FFF2-40B4-BE49-F238E27FC236}">
                    <a16:creationId xmlns:a16="http://schemas.microsoft.com/office/drawing/2014/main" id="{88232675-7985-4E9A-8292-8182EC6C9E4C}"/>
                  </a:ext>
                </a:extLst>
              </p:cNvPr>
              <p:cNvSpPr>
                <a:spLocks noChangeArrowheads="1"/>
              </p:cNvSpPr>
              <p:nvPr/>
            </p:nvSpPr>
            <p:spPr bwMode="auto">
              <a:xfrm>
                <a:off x="521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5" name="Oval 1039">
                <a:extLst>
                  <a:ext uri="{FF2B5EF4-FFF2-40B4-BE49-F238E27FC236}">
                    <a16:creationId xmlns:a16="http://schemas.microsoft.com/office/drawing/2014/main" id="{F696ACB7-D4F9-4F52-AEC4-DAB1654363E9}"/>
                  </a:ext>
                </a:extLst>
              </p:cNvPr>
              <p:cNvSpPr>
                <a:spLocks noChangeArrowheads="1"/>
              </p:cNvSpPr>
              <p:nvPr/>
            </p:nvSpPr>
            <p:spPr bwMode="auto">
              <a:xfrm>
                <a:off x="5219" y="1334"/>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66" name="Rectangle 1040">
                <a:extLst>
                  <a:ext uri="{FF2B5EF4-FFF2-40B4-BE49-F238E27FC236}">
                    <a16:creationId xmlns:a16="http://schemas.microsoft.com/office/drawing/2014/main" id="{A2FCCD7A-1CA0-4FCB-A08B-33D3D57B69F9}"/>
                  </a:ext>
                </a:extLst>
              </p:cNvPr>
              <p:cNvSpPr>
                <a:spLocks noChangeArrowheads="1"/>
              </p:cNvSpPr>
              <p:nvPr/>
            </p:nvSpPr>
            <p:spPr bwMode="auto">
              <a:xfrm>
                <a:off x="5223" y="128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7" name="Rectangle 1041">
                <a:extLst>
                  <a:ext uri="{FF2B5EF4-FFF2-40B4-BE49-F238E27FC236}">
                    <a16:creationId xmlns:a16="http://schemas.microsoft.com/office/drawing/2014/main" id="{2C1D25EC-3E7C-4450-AA9A-76CAE5E1435C}"/>
                  </a:ext>
                </a:extLst>
              </p:cNvPr>
              <p:cNvSpPr>
                <a:spLocks noChangeArrowheads="1"/>
              </p:cNvSpPr>
              <p:nvPr/>
            </p:nvSpPr>
            <p:spPr bwMode="auto">
              <a:xfrm>
                <a:off x="5223" y="130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8" name="Rectangle 1042">
                <a:extLst>
                  <a:ext uri="{FF2B5EF4-FFF2-40B4-BE49-F238E27FC236}">
                    <a16:creationId xmlns:a16="http://schemas.microsoft.com/office/drawing/2014/main" id="{C067C8A5-DB1B-46AF-8362-9C09CC0F6982}"/>
                  </a:ext>
                </a:extLst>
              </p:cNvPr>
              <p:cNvSpPr>
                <a:spLocks noChangeArrowheads="1"/>
              </p:cNvSpPr>
              <p:nvPr/>
            </p:nvSpPr>
            <p:spPr bwMode="auto">
              <a:xfrm>
                <a:off x="5219" y="129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69" name="Rectangle 1043">
                <a:extLst>
                  <a:ext uri="{FF2B5EF4-FFF2-40B4-BE49-F238E27FC236}">
                    <a16:creationId xmlns:a16="http://schemas.microsoft.com/office/drawing/2014/main" id="{57B7DEDF-E917-448E-ADC9-431D1DA11169}"/>
                  </a:ext>
                </a:extLst>
              </p:cNvPr>
              <p:cNvSpPr>
                <a:spLocks noChangeArrowheads="1"/>
              </p:cNvSpPr>
              <p:nvPr/>
            </p:nvSpPr>
            <p:spPr bwMode="auto">
              <a:xfrm>
                <a:off x="5219" y="13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0" name="Rectangle 1044">
                <a:extLst>
                  <a:ext uri="{FF2B5EF4-FFF2-40B4-BE49-F238E27FC236}">
                    <a16:creationId xmlns:a16="http://schemas.microsoft.com/office/drawing/2014/main" id="{1D4D46B3-7F92-4D22-9150-4EE9794AD01D}"/>
                  </a:ext>
                </a:extLst>
              </p:cNvPr>
              <p:cNvSpPr>
                <a:spLocks noChangeArrowheads="1"/>
              </p:cNvSpPr>
              <p:nvPr/>
            </p:nvSpPr>
            <p:spPr bwMode="auto">
              <a:xfrm>
                <a:off x="5219"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1" name="Rectangle 1045">
                <a:extLst>
                  <a:ext uri="{FF2B5EF4-FFF2-40B4-BE49-F238E27FC236}">
                    <a16:creationId xmlns:a16="http://schemas.microsoft.com/office/drawing/2014/main" id="{4B98457D-CE28-457E-8DB8-C97F715BAA0E}"/>
                  </a:ext>
                </a:extLst>
              </p:cNvPr>
              <p:cNvSpPr>
                <a:spLocks noChangeArrowheads="1"/>
              </p:cNvSpPr>
              <p:nvPr/>
            </p:nvSpPr>
            <p:spPr bwMode="auto">
              <a:xfrm>
                <a:off x="5219" y="129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2" name="Oval 1046">
                <a:extLst>
                  <a:ext uri="{FF2B5EF4-FFF2-40B4-BE49-F238E27FC236}">
                    <a16:creationId xmlns:a16="http://schemas.microsoft.com/office/drawing/2014/main" id="{F22BB6B7-AF21-4D34-80F5-6E2437BDF730}"/>
                  </a:ext>
                </a:extLst>
              </p:cNvPr>
              <p:cNvSpPr>
                <a:spLocks noChangeArrowheads="1"/>
              </p:cNvSpPr>
              <p:nvPr/>
            </p:nvSpPr>
            <p:spPr bwMode="auto">
              <a:xfrm>
                <a:off x="5219" y="1289"/>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73" name="Rectangle 1047">
                <a:extLst>
                  <a:ext uri="{FF2B5EF4-FFF2-40B4-BE49-F238E27FC236}">
                    <a16:creationId xmlns:a16="http://schemas.microsoft.com/office/drawing/2014/main" id="{0E4E97CB-4EB5-4C89-9756-C386D03AFCA0}"/>
                  </a:ext>
                </a:extLst>
              </p:cNvPr>
              <p:cNvSpPr>
                <a:spLocks noChangeArrowheads="1"/>
              </p:cNvSpPr>
              <p:nvPr/>
            </p:nvSpPr>
            <p:spPr bwMode="auto">
              <a:xfrm>
                <a:off x="5629"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4" name="Rectangle 1048">
                <a:extLst>
                  <a:ext uri="{FF2B5EF4-FFF2-40B4-BE49-F238E27FC236}">
                    <a16:creationId xmlns:a16="http://schemas.microsoft.com/office/drawing/2014/main" id="{21555985-6FA3-4589-952C-95B491805CC1}"/>
                  </a:ext>
                </a:extLst>
              </p:cNvPr>
              <p:cNvSpPr>
                <a:spLocks noChangeArrowheads="1"/>
              </p:cNvSpPr>
              <p:nvPr/>
            </p:nvSpPr>
            <p:spPr bwMode="auto">
              <a:xfrm>
                <a:off x="5629"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5" name="Rectangle 1049">
                <a:extLst>
                  <a:ext uri="{FF2B5EF4-FFF2-40B4-BE49-F238E27FC236}">
                    <a16:creationId xmlns:a16="http://schemas.microsoft.com/office/drawing/2014/main" id="{5F55335A-FCAA-4FB4-8503-43F18D1AC3C6}"/>
                  </a:ext>
                </a:extLst>
              </p:cNvPr>
              <p:cNvSpPr>
                <a:spLocks noChangeArrowheads="1"/>
              </p:cNvSpPr>
              <p:nvPr/>
            </p:nvSpPr>
            <p:spPr bwMode="auto">
              <a:xfrm>
                <a:off x="5624"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6" name="Rectangle 1050">
                <a:extLst>
                  <a:ext uri="{FF2B5EF4-FFF2-40B4-BE49-F238E27FC236}">
                    <a16:creationId xmlns:a16="http://schemas.microsoft.com/office/drawing/2014/main" id="{76D52CF4-C4E4-43F1-8286-24C9C7188DB0}"/>
                  </a:ext>
                </a:extLst>
              </p:cNvPr>
              <p:cNvSpPr>
                <a:spLocks noChangeArrowheads="1"/>
              </p:cNvSpPr>
              <p:nvPr/>
            </p:nvSpPr>
            <p:spPr bwMode="auto">
              <a:xfrm>
                <a:off x="5624"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7" name="Rectangle 1051">
                <a:extLst>
                  <a:ext uri="{FF2B5EF4-FFF2-40B4-BE49-F238E27FC236}">
                    <a16:creationId xmlns:a16="http://schemas.microsoft.com/office/drawing/2014/main" id="{51CD15F0-D6EC-4D2B-9E38-BFCEF8DAE4AB}"/>
                  </a:ext>
                </a:extLst>
              </p:cNvPr>
              <p:cNvSpPr>
                <a:spLocks noChangeArrowheads="1"/>
              </p:cNvSpPr>
              <p:nvPr/>
            </p:nvSpPr>
            <p:spPr bwMode="auto">
              <a:xfrm>
                <a:off x="5624"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8" name="Rectangle 1052">
                <a:extLst>
                  <a:ext uri="{FF2B5EF4-FFF2-40B4-BE49-F238E27FC236}">
                    <a16:creationId xmlns:a16="http://schemas.microsoft.com/office/drawing/2014/main" id="{9E0005C2-4C6C-4DC5-AE7D-5F1722110C52}"/>
                  </a:ext>
                </a:extLst>
              </p:cNvPr>
              <p:cNvSpPr>
                <a:spLocks noChangeArrowheads="1"/>
              </p:cNvSpPr>
              <p:nvPr/>
            </p:nvSpPr>
            <p:spPr bwMode="auto">
              <a:xfrm>
                <a:off x="5624"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79" name="Oval 1053">
                <a:extLst>
                  <a:ext uri="{FF2B5EF4-FFF2-40B4-BE49-F238E27FC236}">
                    <a16:creationId xmlns:a16="http://schemas.microsoft.com/office/drawing/2014/main" id="{E2A83AE7-EC65-4868-A335-D61D0A4195AA}"/>
                  </a:ext>
                </a:extLst>
              </p:cNvPr>
              <p:cNvSpPr>
                <a:spLocks noChangeArrowheads="1"/>
              </p:cNvSpPr>
              <p:nvPr/>
            </p:nvSpPr>
            <p:spPr bwMode="auto">
              <a:xfrm>
                <a:off x="5624"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0" name="Rectangle 1054">
                <a:extLst>
                  <a:ext uri="{FF2B5EF4-FFF2-40B4-BE49-F238E27FC236}">
                    <a16:creationId xmlns:a16="http://schemas.microsoft.com/office/drawing/2014/main" id="{EDF59F66-EBAC-414E-806F-188869E01DB8}"/>
                  </a:ext>
                </a:extLst>
              </p:cNvPr>
              <p:cNvSpPr>
                <a:spLocks noChangeArrowheads="1"/>
              </p:cNvSpPr>
              <p:nvPr/>
            </p:nvSpPr>
            <p:spPr bwMode="auto">
              <a:xfrm>
                <a:off x="5629"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1" name="Rectangle 1055">
                <a:extLst>
                  <a:ext uri="{FF2B5EF4-FFF2-40B4-BE49-F238E27FC236}">
                    <a16:creationId xmlns:a16="http://schemas.microsoft.com/office/drawing/2014/main" id="{E37D131E-434F-42CD-9F42-C6BE342845CE}"/>
                  </a:ext>
                </a:extLst>
              </p:cNvPr>
              <p:cNvSpPr>
                <a:spLocks noChangeArrowheads="1"/>
              </p:cNvSpPr>
              <p:nvPr/>
            </p:nvSpPr>
            <p:spPr bwMode="auto">
              <a:xfrm>
                <a:off x="5629"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2" name="Rectangle 1056">
                <a:extLst>
                  <a:ext uri="{FF2B5EF4-FFF2-40B4-BE49-F238E27FC236}">
                    <a16:creationId xmlns:a16="http://schemas.microsoft.com/office/drawing/2014/main" id="{54AF642B-A940-4FA5-B3BD-78EBB70587B8}"/>
                  </a:ext>
                </a:extLst>
              </p:cNvPr>
              <p:cNvSpPr>
                <a:spLocks noChangeArrowheads="1"/>
              </p:cNvSpPr>
              <p:nvPr/>
            </p:nvSpPr>
            <p:spPr bwMode="auto">
              <a:xfrm>
                <a:off x="5624"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3" name="Rectangle 1057">
                <a:extLst>
                  <a:ext uri="{FF2B5EF4-FFF2-40B4-BE49-F238E27FC236}">
                    <a16:creationId xmlns:a16="http://schemas.microsoft.com/office/drawing/2014/main" id="{CFDDC783-BE1D-4B27-992F-CB108930F17F}"/>
                  </a:ext>
                </a:extLst>
              </p:cNvPr>
              <p:cNvSpPr>
                <a:spLocks noChangeArrowheads="1"/>
              </p:cNvSpPr>
              <p:nvPr/>
            </p:nvSpPr>
            <p:spPr bwMode="auto">
              <a:xfrm>
                <a:off x="5624"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4" name="Rectangle 1058">
                <a:extLst>
                  <a:ext uri="{FF2B5EF4-FFF2-40B4-BE49-F238E27FC236}">
                    <a16:creationId xmlns:a16="http://schemas.microsoft.com/office/drawing/2014/main" id="{92497F45-D6B3-47A4-AD48-463C8DD916C3}"/>
                  </a:ext>
                </a:extLst>
              </p:cNvPr>
              <p:cNvSpPr>
                <a:spLocks noChangeArrowheads="1"/>
              </p:cNvSpPr>
              <p:nvPr/>
            </p:nvSpPr>
            <p:spPr bwMode="auto">
              <a:xfrm>
                <a:off x="5624"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5" name="Rectangle 1059">
                <a:extLst>
                  <a:ext uri="{FF2B5EF4-FFF2-40B4-BE49-F238E27FC236}">
                    <a16:creationId xmlns:a16="http://schemas.microsoft.com/office/drawing/2014/main" id="{76C648E5-9C6F-44F8-A769-2EC69E7DDE41}"/>
                  </a:ext>
                </a:extLst>
              </p:cNvPr>
              <p:cNvSpPr>
                <a:spLocks noChangeArrowheads="1"/>
              </p:cNvSpPr>
              <p:nvPr/>
            </p:nvSpPr>
            <p:spPr bwMode="auto">
              <a:xfrm>
                <a:off x="5624"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6" name="Oval 1060">
                <a:extLst>
                  <a:ext uri="{FF2B5EF4-FFF2-40B4-BE49-F238E27FC236}">
                    <a16:creationId xmlns:a16="http://schemas.microsoft.com/office/drawing/2014/main" id="{A1B6DC23-5D53-45A9-B8C5-ED024BE907B4}"/>
                  </a:ext>
                </a:extLst>
              </p:cNvPr>
              <p:cNvSpPr>
                <a:spLocks noChangeArrowheads="1"/>
              </p:cNvSpPr>
              <p:nvPr/>
            </p:nvSpPr>
            <p:spPr bwMode="auto">
              <a:xfrm>
                <a:off x="5624"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87" name="Rectangle 1061">
                <a:extLst>
                  <a:ext uri="{FF2B5EF4-FFF2-40B4-BE49-F238E27FC236}">
                    <a16:creationId xmlns:a16="http://schemas.microsoft.com/office/drawing/2014/main" id="{B316FDFD-A66A-47C8-9224-CA524A8F0BE9}"/>
                  </a:ext>
                </a:extLst>
              </p:cNvPr>
              <p:cNvSpPr>
                <a:spLocks noChangeArrowheads="1"/>
              </p:cNvSpPr>
              <p:nvPr/>
            </p:nvSpPr>
            <p:spPr bwMode="auto">
              <a:xfrm>
                <a:off x="54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8" name="Rectangle 1062">
                <a:extLst>
                  <a:ext uri="{FF2B5EF4-FFF2-40B4-BE49-F238E27FC236}">
                    <a16:creationId xmlns:a16="http://schemas.microsoft.com/office/drawing/2014/main" id="{64B87FF6-F358-4BF2-B345-2A693E521464}"/>
                  </a:ext>
                </a:extLst>
              </p:cNvPr>
              <p:cNvSpPr>
                <a:spLocks noChangeArrowheads="1"/>
              </p:cNvSpPr>
              <p:nvPr/>
            </p:nvSpPr>
            <p:spPr bwMode="auto">
              <a:xfrm>
                <a:off x="54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89" name="Rectangle 1063">
                <a:extLst>
                  <a:ext uri="{FF2B5EF4-FFF2-40B4-BE49-F238E27FC236}">
                    <a16:creationId xmlns:a16="http://schemas.microsoft.com/office/drawing/2014/main" id="{8C316DAE-320E-432C-A57B-76D968B03A50}"/>
                  </a:ext>
                </a:extLst>
              </p:cNvPr>
              <p:cNvSpPr>
                <a:spLocks noChangeArrowheads="1"/>
              </p:cNvSpPr>
              <p:nvPr/>
            </p:nvSpPr>
            <p:spPr bwMode="auto">
              <a:xfrm>
                <a:off x="54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0" name="Rectangle 1064">
                <a:extLst>
                  <a:ext uri="{FF2B5EF4-FFF2-40B4-BE49-F238E27FC236}">
                    <a16:creationId xmlns:a16="http://schemas.microsoft.com/office/drawing/2014/main" id="{AB20C612-05C0-4279-9CDC-4CC4CA660D0F}"/>
                  </a:ext>
                </a:extLst>
              </p:cNvPr>
              <p:cNvSpPr>
                <a:spLocks noChangeArrowheads="1"/>
              </p:cNvSpPr>
              <p:nvPr/>
            </p:nvSpPr>
            <p:spPr bwMode="auto">
              <a:xfrm>
                <a:off x="54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1" name="Rectangle 1065">
                <a:extLst>
                  <a:ext uri="{FF2B5EF4-FFF2-40B4-BE49-F238E27FC236}">
                    <a16:creationId xmlns:a16="http://schemas.microsoft.com/office/drawing/2014/main" id="{F9701E66-7B42-45EF-ABE0-DAED9D51B01E}"/>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2" name="Rectangle 1066">
                <a:extLst>
                  <a:ext uri="{FF2B5EF4-FFF2-40B4-BE49-F238E27FC236}">
                    <a16:creationId xmlns:a16="http://schemas.microsoft.com/office/drawing/2014/main" id="{E8AA5C13-A5D0-4FEC-8EE8-C02E5163D88B}"/>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3" name="Oval 1067">
                <a:extLst>
                  <a:ext uri="{FF2B5EF4-FFF2-40B4-BE49-F238E27FC236}">
                    <a16:creationId xmlns:a16="http://schemas.microsoft.com/office/drawing/2014/main" id="{CAEC6A62-FC15-44A1-AA7B-6989FAABA24B}"/>
                  </a:ext>
                </a:extLst>
              </p:cNvPr>
              <p:cNvSpPr>
                <a:spLocks noChangeArrowheads="1"/>
              </p:cNvSpPr>
              <p:nvPr/>
            </p:nvSpPr>
            <p:spPr bwMode="auto">
              <a:xfrm>
                <a:off x="54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94" name="Rectangle 1068">
                <a:extLst>
                  <a:ext uri="{FF2B5EF4-FFF2-40B4-BE49-F238E27FC236}">
                    <a16:creationId xmlns:a16="http://schemas.microsoft.com/office/drawing/2014/main" id="{9152D044-4F66-4D02-9F21-15232D98E3D8}"/>
                  </a:ext>
                </a:extLst>
              </p:cNvPr>
              <p:cNvSpPr>
                <a:spLocks noChangeArrowheads="1"/>
              </p:cNvSpPr>
              <p:nvPr/>
            </p:nvSpPr>
            <p:spPr bwMode="auto">
              <a:xfrm>
                <a:off x="5426"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5" name="Rectangle 1069">
                <a:extLst>
                  <a:ext uri="{FF2B5EF4-FFF2-40B4-BE49-F238E27FC236}">
                    <a16:creationId xmlns:a16="http://schemas.microsoft.com/office/drawing/2014/main" id="{9625E997-A6F0-43B1-983E-7AC41F0E579B}"/>
                  </a:ext>
                </a:extLst>
              </p:cNvPr>
              <p:cNvSpPr>
                <a:spLocks noChangeArrowheads="1"/>
              </p:cNvSpPr>
              <p:nvPr/>
            </p:nvSpPr>
            <p:spPr bwMode="auto">
              <a:xfrm>
                <a:off x="5426"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6" name="Rectangle 1070">
                <a:extLst>
                  <a:ext uri="{FF2B5EF4-FFF2-40B4-BE49-F238E27FC236}">
                    <a16:creationId xmlns:a16="http://schemas.microsoft.com/office/drawing/2014/main" id="{06B9B206-2BC9-4BBB-9368-A3CBD91BE904}"/>
                  </a:ext>
                </a:extLst>
              </p:cNvPr>
              <p:cNvSpPr>
                <a:spLocks noChangeArrowheads="1"/>
              </p:cNvSpPr>
              <p:nvPr/>
            </p:nvSpPr>
            <p:spPr bwMode="auto">
              <a:xfrm>
                <a:off x="5422"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7" name="Rectangle 1071">
                <a:extLst>
                  <a:ext uri="{FF2B5EF4-FFF2-40B4-BE49-F238E27FC236}">
                    <a16:creationId xmlns:a16="http://schemas.microsoft.com/office/drawing/2014/main" id="{44F188E3-16BE-4DD7-951F-024CFD9FAB5A}"/>
                  </a:ext>
                </a:extLst>
              </p:cNvPr>
              <p:cNvSpPr>
                <a:spLocks noChangeArrowheads="1"/>
              </p:cNvSpPr>
              <p:nvPr/>
            </p:nvSpPr>
            <p:spPr bwMode="auto">
              <a:xfrm>
                <a:off x="5422"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8" name="Rectangle 1072">
                <a:extLst>
                  <a:ext uri="{FF2B5EF4-FFF2-40B4-BE49-F238E27FC236}">
                    <a16:creationId xmlns:a16="http://schemas.microsoft.com/office/drawing/2014/main" id="{ADB1EFFF-56CD-4ACF-81DB-564DD16493AA}"/>
                  </a:ext>
                </a:extLst>
              </p:cNvPr>
              <p:cNvSpPr>
                <a:spLocks noChangeArrowheads="1"/>
              </p:cNvSpPr>
              <p:nvPr/>
            </p:nvSpPr>
            <p:spPr bwMode="auto">
              <a:xfrm>
                <a:off x="542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99" name="Rectangle 1073">
                <a:extLst>
                  <a:ext uri="{FF2B5EF4-FFF2-40B4-BE49-F238E27FC236}">
                    <a16:creationId xmlns:a16="http://schemas.microsoft.com/office/drawing/2014/main" id="{5614B0CF-B97D-4E81-85FF-6D3E9A318491}"/>
                  </a:ext>
                </a:extLst>
              </p:cNvPr>
              <p:cNvSpPr>
                <a:spLocks noChangeArrowheads="1"/>
              </p:cNvSpPr>
              <p:nvPr/>
            </p:nvSpPr>
            <p:spPr bwMode="auto">
              <a:xfrm>
                <a:off x="5422"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0" name="Oval 1074">
                <a:extLst>
                  <a:ext uri="{FF2B5EF4-FFF2-40B4-BE49-F238E27FC236}">
                    <a16:creationId xmlns:a16="http://schemas.microsoft.com/office/drawing/2014/main" id="{10857B88-DF99-47E5-B2E4-0906A9E8E0F8}"/>
                  </a:ext>
                </a:extLst>
              </p:cNvPr>
              <p:cNvSpPr>
                <a:spLocks noChangeArrowheads="1"/>
              </p:cNvSpPr>
              <p:nvPr/>
            </p:nvSpPr>
            <p:spPr bwMode="auto">
              <a:xfrm>
                <a:off x="5422"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1" name="Rectangle 1075">
                <a:extLst>
                  <a:ext uri="{FF2B5EF4-FFF2-40B4-BE49-F238E27FC236}">
                    <a16:creationId xmlns:a16="http://schemas.microsoft.com/office/drawing/2014/main" id="{9B7B0987-D1C6-4A12-B27A-F58A62CDE389}"/>
                  </a:ext>
                </a:extLst>
              </p:cNvPr>
              <p:cNvSpPr>
                <a:spLocks noChangeArrowheads="1"/>
              </p:cNvSpPr>
              <p:nvPr/>
            </p:nvSpPr>
            <p:spPr bwMode="auto">
              <a:xfrm>
                <a:off x="5629"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2" name="Rectangle 1076">
                <a:extLst>
                  <a:ext uri="{FF2B5EF4-FFF2-40B4-BE49-F238E27FC236}">
                    <a16:creationId xmlns:a16="http://schemas.microsoft.com/office/drawing/2014/main" id="{319EAB71-735D-4626-99E4-55510D60FAE1}"/>
                  </a:ext>
                </a:extLst>
              </p:cNvPr>
              <p:cNvSpPr>
                <a:spLocks noChangeArrowheads="1"/>
              </p:cNvSpPr>
              <p:nvPr/>
            </p:nvSpPr>
            <p:spPr bwMode="auto">
              <a:xfrm>
                <a:off x="5629"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3" name="Rectangle 1077">
                <a:extLst>
                  <a:ext uri="{FF2B5EF4-FFF2-40B4-BE49-F238E27FC236}">
                    <a16:creationId xmlns:a16="http://schemas.microsoft.com/office/drawing/2014/main" id="{F2CB2F52-753D-47BF-85D2-5CADFE1261CB}"/>
                  </a:ext>
                </a:extLst>
              </p:cNvPr>
              <p:cNvSpPr>
                <a:spLocks noChangeArrowheads="1"/>
              </p:cNvSpPr>
              <p:nvPr/>
            </p:nvSpPr>
            <p:spPr bwMode="auto">
              <a:xfrm>
                <a:off x="5624"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4" name="Rectangle 1078">
                <a:extLst>
                  <a:ext uri="{FF2B5EF4-FFF2-40B4-BE49-F238E27FC236}">
                    <a16:creationId xmlns:a16="http://schemas.microsoft.com/office/drawing/2014/main" id="{1FCBB9BB-F67A-4685-A3AD-6006D303DEF2}"/>
                  </a:ext>
                </a:extLst>
              </p:cNvPr>
              <p:cNvSpPr>
                <a:spLocks noChangeArrowheads="1"/>
              </p:cNvSpPr>
              <p:nvPr/>
            </p:nvSpPr>
            <p:spPr bwMode="auto">
              <a:xfrm>
                <a:off x="5624"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5" name="Rectangle 1079">
                <a:extLst>
                  <a:ext uri="{FF2B5EF4-FFF2-40B4-BE49-F238E27FC236}">
                    <a16:creationId xmlns:a16="http://schemas.microsoft.com/office/drawing/2014/main" id="{7AD00334-1FD7-4CD7-A917-EEB171B731C7}"/>
                  </a:ext>
                </a:extLst>
              </p:cNvPr>
              <p:cNvSpPr>
                <a:spLocks noChangeArrowheads="1"/>
              </p:cNvSpPr>
              <p:nvPr/>
            </p:nvSpPr>
            <p:spPr bwMode="auto">
              <a:xfrm>
                <a:off x="5624"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6" name="Rectangle 1080">
                <a:extLst>
                  <a:ext uri="{FF2B5EF4-FFF2-40B4-BE49-F238E27FC236}">
                    <a16:creationId xmlns:a16="http://schemas.microsoft.com/office/drawing/2014/main" id="{094F8D3A-2AB9-483E-BB9B-42FC729E0A4D}"/>
                  </a:ext>
                </a:extLst>
              </p:cNvPr>
              <p:cNvSpPr>
                <a:spLocks noChangeArrowheads="1"/>
              </p:cNvSpPr>
              <p:nvPr/>
            </p:nvSpPr>
            <p:spPr bwMode="auto">
              <a:xfrm>
                <a:off x="5624"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7" name="Oval 1081">
                <a:extLst>
                  <a:ext uri="{FF2B5EF4-FFF2-40B4-BE49-F238E27FC236}">
                    <a16:creationId xmlns:a16="http://schemas.microsoft.com/office/drawing/2014/main" id="{D3857E2F-7B68-4951-BE5D-5CE12161B00F}"/>
                  </a:ext>
                </a:extLst>
              </p:cNvPr>
              <p:cNvSpPr>
                <a:spLocks noChangeArrowheads="1"/>
              </p:cNvSpPr>
              <p:nvPr/>
            </p:nvSpPr>
            <p:spPr bwMode="auto">
              <a:xfrm>
                <a:off x="5624" y="1598"/>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08" name="Rectangle 1082">
                <a:extLst>
                  <a:ext uri="{FF2B5EF4-FFF2-40B4-BE49-F238E27FC236}">
                    <a16:creationId xmlns:a16="http://schemas.microsoft.com/office/drawing/2014/main" id="{0BAF56A1-1C32-47A9-8668-1FAF6AFFBCA1}"/>
                  </a:ext>
                </a:extLst>
              </p:cNvPr>
              <p:cNvSpPr>
                <a:spLocks noChangeArrowheads="1"/>
              </p:cNvSpPr>
              <p:nvPr/>
            </p:nvSpPr>
            <p:spPr bwMode="auto">
              <a:xfrm>
                <a:off x="5549"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09" name="Rectangle 1083">
                <a:extLst>
                  <a:ext uri="{FF2B5EF4-FFF2-40B4-BE49-F238E27FC236}">
                    <a16:creationId xmlns:a16="http://schemas.microsoft.com/office/drawing/2014/main" id="{83AA66D3-7362-4CB8-BA05-924EF0064004}"/>
                  </a:ext>
                </a:extLst>
              </p:cNvPr>
              <p:cNvSpPr>
                <a:spLocks noChangeArrowheads="1"/>
              </p:cNvSpPr>
              <p:nvPr/>
            </p:nvSpPr>
            <p:spPr bwMode="auto">
              <a:xfrm>
                <a:off x="5549"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0" name="Rectangle 1084">
                <a:extLst>
                  <a:ext uri="{FF2B5EF4-FFF2-40B4-BE49-F238E27FC236}">
                    <a16:creationId xmlns:a16="http://schemas.microsoft.com/office/drawing/2014/main" id="{53DDBA74-3378-49E4-97CA-26C789362A3C}"/>
                  </a:ext>
                </a:extLst>
              </p:cNvPr>
              <p:cNvSpPr>
                <a:spLocks noChangeArrowheads="1"/>
              </p:cNvSpPr>
              <p:nvPr/>
            </p:nvSpPr>
            <p:spPr bwMode="auto">
              <a:xfrm>
                <a:off x="554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1" name="Rectangle 1085">
                <a:extLst>
                  <a:ext uri="{FF2B5EF4-FFF2-40B4-BE49-F238E27FC236}">
                    <a16:creationId xmlns:a16="http://schemas.microsoft.com/office/drawing/2014/main" id="{9B46E403-8A4A-4895-885B-0A3E760E9B2F}"/>
                  </a:ext>
                </a:extLst>
              </p:cNvPr>
              <p:cNvSpPr>
                <a:spLocks noChangeArrowheads="1"/>
              </p:cNvSpPr>
              <p:nvPr/>
            </p:nvSpPr>
            <p:spPr bwMode="auto">
              <a:xfrm>
                <a:off x="554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2" name="Rectangle 1086">
                <a:extLst>
                  <a:ext uri="{FF2B5EF4-FFF2-40B4-BE49-F238E27FC236}">
                    <a16:creationId xmlns:a16="http://schemas.microsoft.com/office/drawing/2014/main" id="{7B777087-87FF-4139-A690-B36DF010E4A1}"/>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3" name="Rectangle 1087">
                <a:extLst>
                  <a:ext uri="{FF2B5EF4-FFF2-40B4-BE49-F238E27FC236}">
                    <a16:creationId xmlns:a16="http://schemas.microsoft.com/office/drawing/2014/main" id="{31A2CF16-F862-4046-BF80-C56835210D2F}"/>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4" name="Oval 1088">
                <a:extLst>
                  <a:ext uri="{FF2B5EF4-FFF2-40B4-BE49-F238E27FC236}">
                    <a16:creationId xmlns:a16="http://schemas.microsoft.com/office/drawing/2014/main" id="{AAF2DACB-3720-4149-9FF5-8CA435FA80D1}"/>
                  </a:ext>
                </a:extLst>
              </p:cNvPr>
              <p:cNvSpPr>
                <a:spLocks noChangeArrowheads="1"/>
              </p:cNvSpPr>
              <p:nvPr/>
            </p:nvSpPr>
            <p:spPr bwMode="auto">
              <a:xfrm>
                <a:off x="5545"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15" name="Rectangle 1089">
                <a:extLst>
                  <a:ext uri="{FF2B5EF4-FFF2-40B4-BE49-F238E27FC236}">
                    <a16:creationId xmlns:a16="http://schemas.microsoft.com/office/drawing/2014/main" id="{A523BD9C-8146-49A6-9670-61CFCF7A05C4}"/>
                  </a:ext>
                </a:extLst>
              </p:cNvPr>
              <p:cNvSpPr>
                <a:spLocks noChangeArrowheads="1"/>
              </p:cNvSpPr>
              <p:nvPr/>
            </p:nvSpPr>
            <p:spPr bwMode="auto">
              <a:xfrm>
                <a:off x="5549" y="1947"/>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6" name="Rectangle 1090">
                <a:extLst>
                  <a:ext uri="{FF2B5EF4-FFF2-40B4-BE49-F238E27FC236}">
                    <a16:creationId xmlns:a16="http://schemas.microsoft.com/office/drawing/2014/main" id="{62ACD16C-006F-4849-867A-F17147A98DE6}"/>
                  </a:ext>
                </a:extLst>
              </p:cNvPr>
              <p:cNvSpPr>
                <a:spLocks noChangeArrowheads="1"/>
              </p:cNvSpPr>
              <p:nvPr/>
            </p:nvSpPr>
            <p:spPr bwMode="auto">
              <a:xfrm>
                <a:off x="5549" y="196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7" name="Rectangle 1091">
                <a:extLst>
                  <a:ext uri="{FF2B5EF4-FFF2-40B4-BE49-F238E27FC236}">
                    <a16:creationId xmlns:a16="http://schemas.microsoft.com/office/drawing/2014/main" id="{BB0235A7-467F-4F0A-8DF4-11BAD6D5502B}"/>
                  </a:ext>
                </a:extLst>
              </p:cNvPr>
              <p:cNvSpPr>
                <a:spLocks noChangeArrowheads="1"/>
              </p:cNvSpPr>
              <p:nvPr/>
            </p:nvSpPr>
            <p:spPr bwMode="auto">
              <a:xfrm>
                <a:off x="554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8" name="Rectangle 1092">
                <a:extLst>
                  <a:ext uri="{FF2B5EF4-FFF2-40B4-BE49-F238E27FC236}">
                    <a16:creationId xmlns:a16="http://schemas.microsoft.com/office/drawing/2014/main" id="{7EC488E5-4A61-478C-8513-3188101FEB97}"/>
                  </a:ext>
                </a:extLst>
              </p:cNvPr>
              <p:cNvSpPr>
                <a:spLocks noChangeArrowheads="1"/>
              </p:cNvSpPr>
              <p:nvPr/>
            </p:nvSpPr>
            <p:spPr bwMode="auto">
              <a:xfrm>
                <a:off x="554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19" name="Rectangle 1093">
                <a:extLst>
                  <a:ext uri="{FF2B5EF4-FFF2-40B4-BE49-F238E27FC236}">
                    <a16:creationId xmlns:a16="http://schemas.microsoft.com/office/drawing/2014/main" id="{0E0E0F1F-C755-4DEB-B4ED-6C31EE4CD2FF}"/>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0" name="Rectangle 1094">
                <a:extLst>
                  <a:ext uri="{FF2B5EF4-FFF2-40B4-BE49-F238E27FC236}">
                    <a16:creationId xmlns:a16="http://schemas.microsoft.com/office/drawing/2014/main" id="{F3195B6C-8426-4479-8D42-7310356FF47B}"/>
                  </a:ext>
                </a:extLst>
              </p:cNvPr>
              <p:cNvSpPr>
                <a:spLocks noChangeArrowheads="1"/>
              </p:cNvSpPr>
              <p:nvPr/>
            </p:nvSpPr>
            <p:spPr bwMode="auto">
              <a:xfrm>
                <a:off x="554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1" name="Oval 1095">
                <a:extLst>
                  <a:ext uri="{FF2B5EF4-FFF2-40B4-BE49-F238E27FC236}">
                    <a16:creationId xmlns:a16="http://schemas.microsoft.com/office/drawing/2014/main" id="{2515E1D2-8936-4913-80FE-2F7F326F03F6}"/>
                  </a:ext>
                </a:extLst>
              </p:cNvPr>
              <p:cNvSpPr>
                <a:spLocks noChangeArrowheads="1"/>
              </p:cNvSpPr>
              <p:nvPr/>
            </p:nvSpPr>
            <p:spPr bwMode="auto">
              <a:xfrm>
                <a:off x="5545"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2" name="Rectangle 1096">
                <a:extLst>
                  <a:ext uri="{FF2B5EF4-FFF2-40B4-BE49-F238E27FC236}">
                    <a16:creationId xmlns:a16="http://schemas.microsoft.com/office/drawing/2014/main" id="{B8EA83E2-55CF-42A1-B95A-5C5EFD61CBF2}"/>
                  </a:ext>
                </a:extLst>
              </p:cNvPr>
              <p:cNvSpPr>
                <a:spLocks noChangeArrowheads="1"/>
              </p:cNvSpPr>
              <p:nvPr/>
            </p:nvSpPr>
            <p:spPr bwMode="auto">
              <a:xfrm>
                <a:off x="5831" y="181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3" name="Rectangle 1097">
                <a:extLst>
                  <a:ext uri="{FF2B5EF4-FFF2-40B4-BE49-F238E27FC236}">
                    <a16:creationId xmlns:a16="http://schemas.microsoft.com/office/drawing/2014/main" id="{C577B707-84BC-404F-9ADC-E1D3A7FFEF27}"/>
                  </a:ext>
                </a:extLst>
              </p:cNvPr>
              <p:cNvSpPr>
                <a:spLocks noChangeArrowheads="1"/>
              </p:cNvSpPr>
              <p:nvPr/>
            </p:nvSpPr>
            <p:spPr bwMode="auto">
              <a:xfrm>
                <a:off x="5831" y="1832"/>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4" name="Rectangle 1098">
                <a:extLst>
                  <a:ext uri="{FF2B5EF4-FFF2-40B4-BE49-F238E27FC236}">
                    <a16:creationId xmlns:a16="http://schemas.microsoft.com/office/drawing/2014/main" id="{C90EBA27-8E53-4C56-9279-1596E0B77317}"/>
                  </a:ext>
                </a:extLst>
              </p:cNvPr>
              <p:cNvSpPr>
                <a:spLocks noChangeArrowheads="1"/>
              </p:cNvSpPr>
              <p:nvPr/>
            </p:nvSpPr>
            <p:spPr bwMode="auto">
              <a:xfrm>
                <a:off x="5827"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5" name="Rectangle 1099">
                <a:extLst>
                  <a:ext uri="{FF2B5EF4-FFF2-40B4-BE49-F238E27FC236}">
                    <a16:creationId xmlns:a16="http://schemas.microsoft.com/office/drawing/2014/main" id="{C87E4A1A-379C-48AB-84BC-9D517DB255FB}"/>
                  </a:ext>
                </a:extLst>
              </p:cNvPr>
              <p:cNvSpPr>
                <a:spLocks noChangeArrowheads="1"/>
              </p:cNvSpPr>
              <p:nvPr/>
            </p:nvSpPr>
            <p:spPr bwMode="auto">
              <a:xfrm>
                <a:off x="5827"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6" name="Rectangle 1100">
                <a:extLst>
                  <a:ext uri="{FF2B5EF4-FFF2-40B4-BE49-F238E27FC236}">
                    <a16:creationId xmlns:a16="http://schemas.microsoft.com/office/drawing/2014/main" id="{BB724090-00E9-46D7-9905-92948564D896}"/>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7" name="Rectangle 1101">
                <a:extLst>
                  <a:ext uri="{FF2B5EF4-FFF2-40B4-BE49-F238E27FC236}">
                    <a16:creationId xmlns:a16="http://schemas.microsoft.com/office/drawing/2014/main" id="{BF190D44-3C4D-4E36-9BA1-79AA967C051D}"/>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28" name="Oval 1102">
                <a:extLst>
                  <a:ext uri="{FF2B5EF4-FFF2-40B4-BE49-F238E27FC236}">
                    <a16:creationId xmlns:a16="http://schemas.microsoft.com/office/drawing/2014/main" id="{96FA8339-EC4D-45CD-A956-AE1EC93CD421}"/>
                  </a:ext>
                </a:extLst>
              </p:cNvPr>
              <p:cNvSpPr>
                <a:spLocks noChangeArrowheads="1"/>
              </p:cNvSpPr>
              <p:nvPr/>
            </p:nvSpPr>
            <p:spPr bwMode="auto">
              <a:xfrm>
                <a:off x="5827"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29" name="Rectangle 1103">
                <a:extLst>
                  <a:ext uri="{FF2B5EF4-FFF2-40B4-BE49-F238E27FC236}">
                    <a16:creationId xmlns:a16="http://schemas.microsoft.com/office/drawing/2014/main" id="{D0606D14-E5A9-485E-BD47-5C5B0806B0EA}"/>
                  </a:ext>
                </a:extLst>
              </p:cNvPr>
              <p:cNvSpPr>
                <a:spLocks noChangeArrowheads="1"/>
              </p:cNvSpPr>
              <p:nvPr/>
            </p:nvSpPr>
            <p:spPr bwMode="auto">
              <a:xfrm>
                <a:off x="6484"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0" name="Rectangle 1104">
                <a:extLst>
                  <a:ext uri="{FF2B5EF4-FFF2-40B4-BE49-F238E27FC236}">
                    <a16:creationId xmlns:a16="http://schemas.microsoft.com/office/drawing/2014/main" id="{4BB63E73-4F7C-443B-B9D9-D7FDEB4D5A8F}"/>
                  </a:ext>
                </a:extLst>
              </p:cNvPr>
              <p:cNvSpPr>
                <a:spLocks noChangeArrowheads="1"/>
              </p:cNvSpPr>
              <p:nvPr/>
            </p:nvSpPr>
            <p:spPr bwMode="auto">
              <a:xfrm>
                <a:off x="6484"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1" name="Rectangle 1105">
                <a:extLst>
                  <a:ext uri="{FF2B5EF4-FFF2-40B4-BE49-F238E27FC236}">
                    <a16:creationId xmlns:a16="http://schemas.microsoft.com/office/drawing/2014/main" id="{51E79DDA-AD2A-4465-BDA2-939DE508BA08}"/>
                  </a:ext>
                </a:extLst>
              </p:cNvPr>
              <p:cNvSpPr>
                <a:spLocks noChangeArrowheads="1"/>
              </p:cNvSpPr>
              <p:nvPr/>
            </p:nvSpPr>
            <p:spPr bwMode="auto">
              <a:xfrm>
                <a:off x="6479"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2" name="Rectangle 1106">
                <a:extLst>
                  <a:ext uri="{FF2B5EF4-FFF2-40B4-BE49-F238E27FC236}">
                    <a16:creationId xmlns:a16="http://schemas.microsoft.com/office/drawing/2014/main" id="{9648BA06-A7D5-40B7-B665-A797A448F2D0}"/>
                  </a:ext>
                </a:extLst>
              </p:cNvPr>
              <p:cNvSpPr>
                <a:spLocks noChangeArrowheads="1"/>
              </p:cNvSpPr>
              <p:nvPr/>
            </p:nvSpPr>
            <p:spPr bwMode="auto">
              <a:xfrm>
                <a:off x="6479"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3" name="Rectangle 1107">
                <a:extLst>
                  <a:ext uri="{FF2B5EF4-FFF2-40B4-BE49-F238E27FC236}">
                    <a16:creationId xmlns:a16="http://schemas.microsoft.com/office/drawing/2014/main" id="{BABF6FC6-60F3-447E-A459-F7077FCE0223}"/>
                  </a:ext>
                </a:extLst>
              </p:cNvPr>
              <p:cNvSpPr>
                <a:spLocks noChangeArrowheads="1"/>
              </p:cNvSpPr>
              <p:nvPr/>
            </p:nvSpPr>
            <p:spPr bwMode="auto">
              <a:xfrm>
                <a:off x="647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4" name="Rectangle 1108">
                <a:extLst>
                  <a:ext uri="{FF2B5EF4-FFF2-40B4-BE49-F238E27FC236}">
                    <a16:creationId xmlns:a16="http://schemas.microsoft.com/office/drawing/2014/main" id="{05F87FC2-FCE8-4662-B378-30AD710002E5}"/>
                  </a:ext>
                </a:extLst>
              </p:cNvPr>
              <p:cNvSpPr>
                <a:spLocks noChangeArrowheads="1"/>
              </p:cNvSpPr>
              <p:nvPr/>
            </p:nvSpPr>
            <p:spPr bwMode="auto">
              <a:xfrm>
                <a:off x="647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5" name="Oval 1109">
                <a:extLst>
                  <a:ext uri="{FF2B5EF4-FFF2-40B4-BE49-F238E27FC236}">
                    <a16:creationId xmlns:a16="http://schemas.microsoft.com/office/drawing/2014/main" id="{F52E82A7-E551-4F4F-95D6-42525FD63076}"/>
                  </a:ext>
                </a:extLst>
              </p:cNvPr>
              <p:cNvSpPr>
                <a:spLocks noChangeArrowheads="1"/>
              </p:cNvSpPr>
              <p:nvPr/>
            </p:nvSpPr>
            <p:spPr bwMode="auto">
              <a:xfrm>
                <a:off x="6479" y="190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36" name="Rectangle 1110">
                <a:extLst>
                  <a:ext uri="{FF2B5EF4-FFF2-40B4-BE49-F238E27FC236}">
                    <a16:creationId xmlns:a16="http://schemas.microsoft.com/office/drawing/2014/main" id="{63FB6E2E-B9E7-437F-ACF0-6832FDABDCC0}"/>
                  </a:ext>
                </a:extLst>
              </p:cNvPr>
              <p:cNvSpPr>
                <a:spLocks noChangeArrowheads="1"/>
              </p:cNvSpPr>
              <p:nvPr/>
            </p:nvSpPr>
            <p:spPr bwMode="auto">
              <a:xfrm>
                <a:off x="546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7" name="Rectangle 1111">
                <a:extLst>
                  <a:ext uri="{FF2B5EF4-FFF2-40B4-BE49-F238E27FC236}">
                    <a16:creationId xmlns:a16="http://schemas.microsoft.com/office/drawing/2014/main" id="{B0E185D4-55BE-46DE-A9D4-22726B0D9ED9}"/>
                  </a:ext>
                </a:extLst>
              </p:cNvPr>
              <p:cNvSpPr>
                <a:spLocks noChangeArrowheads="1"/>
              </p:cNvSpPr>
              <p:nvPr/>
            </p:nvSpPr>
            <p:spPr bwMode="auto">
              <a:xfrm>
                <a:off x="546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8" name="Rectangle 1112">
                <a:extLst>
                  <a:ext uri="{FF2B5EF4-FFF2-40B4-BE49-F238E27FC236}">
                    <a16:creationId xmlns:a16="http://schemas.microsoft.com/office/drawing/2014/main" id="{34A71D8E-6847-416C-88A9-1804FA07A9CD}"/>
                  </a:ext>
                </a:extLst>
              </p:cNvPr>
              <p:cNvSpPr>
                <a:spLocks noChangeArrowheads="1"/>
              </p:cNvSpPr>
              <p:nvPr/>
            </p:nvSpPr>
            <p:spPr bwMode="auto">
              <a:xfrm>
                <a:off x="5461"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39" name="Rectangle 1113">
                <a:extLst>
                  <a:ext uri="{FF2B5EF4-FFF2-40B4-BE49-F238E27FC236}">
                    <a16:creationId xmlns:a16="http://schemas.microsoft.com/office/drawing/2014/main" id="{EB7A3EEE-465A-4E46-8848-24BFAD1836CE}"/>
                  </a:ext>
                </a:extLst>
              </p:cNvPr>
              <p:cNvSpPr>
                <a:spLocks noChangeArrowheads="1"/>
              </p:cNvSpPr>
              <p:nvPr/>
            </p:nvSpPr>
            <p:spPr bwMode="auto">
              <a:xfrm>
                <a:off x="5461"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0" name="Rectangle 1114">
                <a:extLst>
                  <a:ext uri="{FF2B5EF4-FFF2-40B4-BE49-F238E27FC236}">
                    <a16:creationId xmlns:a16="http://schemas.microsoft.com/office/drawing/2014/main" id="{727A8866-9A56-4F5F-9F83-7D169147E934}"/>
                  </a:ext>
                </a:extLst>
              </p:cNvPr>
              <p:cNvSpPr>
                <a:spLocks noChangeArrowheads="1"/>
              </p:cNvSpPr>
              <p:nvPr/>
            </p:nvSpPr>
            <p:spPr bwMode="auto">
              <a:xfrm>
                <a:off x="5461"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1" name="Rectangle 1115">
                <a:extLst>
                  <a:ext uri="{FF2B5EF4-FFF2-40B4-BE49-F238E27FC236}">
                    <a16:creationId xmlns:a16="http://schemas.microsoft.com/office/drawing/2014/main" id="{F35A4372-7B7E-43E9-9403-18BB6FB9D906}"/>
                  </a:ext>
                </a:extLst>
              </p:cNvPr>
              <p:cNvSpPr>
                <a:spLocks noChangeArrowheads="1"/>
              </p:cNvSpPr>
              <p:nvPr/>
            </p:nvSpPr>
            <p:spPr bwMode="auto">
              <a:xfrm>
                <a:off x="5461"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2" name="Oval 1116">
                <a:extLst>
                  <a:ext uri="{FF2B5EF4-FFF2-40B4-BE49-F238E27FC236}">
                    <a16:creationId xmlns:a16="http://schemas.microsoft.com/office/drawing/2014/main" id="{D7CD626D-20D2-4C73-8293-3FF207D979A7}"/>
                  </a:ext>
                </a:extLst>
              </p:cNvPr>
              <p:cNvSpPr>
                <a:spLocks noChangeArrowheads="1"/>
              </p:cNvSpPr>
              <p:nvPr/>
            </p:nvSpPr>
            <p:spPr bwMode="auto">
              <a:xfrm>
                <a:off x="5461"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43" name="Rectangle 1117">
                <a:extLst>
                  <a:ext uri="{FF2B5EF4-FFF2-40B4-BE49-F238E27FC236}">
                    <a16:creationId xmlns:a16="http://schemas.microsoft.com/office/drawing/2014/main" id="{4511CB24-5E47-42BC-A92B-1AD0D95C1670}"/>
                  </a:ext>
                </a:extLst>
              </p:cNvPr>
              <p:cNvSpPr>
                <a:spLocks noChangeArrowheads="1"/>
              </p:cNvSpPr>
              <p:nvPr/>
            </p:nvSpPr>
            <p:spPr bwMode="auto">
              <a:xfrm>
                <a:off x="5752"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4" name="Rectangle 1118">
                <a:extLst>
                  <a:ext uri="{FF2B5EF4-FFF2-40B4-BE49-F238E27FC236}">
                    <a16:creationId xmlns:a16="http://schemas.microsoft.com/office/drawing/2014/main" id="{3BBE1373-317D-439D-8667-7FEC92D9CB26}"/>
                  </a:ext>
                </a:extLst>
              </p:cNvPr>
              <p:cNvSpPr>
                <a:spLocks noChangeArrowheads="1"/>
              </p:cNvSpPr>
              <p:nvPr/>
            </p:nvSpPr>
            <p:spPr bwMode="auto">
              <a:xfrm>
                <a:off x="5752"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5" name="Rectangle 1119">
                <a:extLst>
                  <a:ext uri="{FF2B5EF4-FFF2-40B4-BE49-F238E27FC236}">
                    <a16:creationId xmlns:a16="http://schemas.microsoft.com/office/drawing/2014/main" id="{9B137441-04BF-407E-9286-51A6BD1D1449}"/>
                  </a:ext>
                </a:extLst>
              </p:cNvPr>
              <p:cNvSpPr>
                <a:spLocks noChangeArrowheads="1"/>
              </p:cNvSpPr>
              <p:nvPr/>
            </p:nvSpPr>
            <p:spPr bwMode="auto">
              <a:xfrm>
                <a:off x="5748"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6" name="Rectangle 1120">
                <a:extLst>
                  <a:ext uri="{FF2B5EF4-FFF2-40B4-BE49-F238E27FC236}">
                    <a16:creationId xmlns:a16="http://schemas.microsoft.com/office/drawing/2014/main" id="{81B1E54A-8552-480C-A901-3543807FC028}"/>
                  </a:ext>
                </a:extLst>
              </p:cNvPr>
              <p:cNvSpPr>
                <a:spLocks noChangeArrowheads="1"/>
              </p:cNvSpPr>
              <p:nvPr/>
            </p:nvSpPr>
            <p:spPr bwMode="auto">
              <a:xfrm>
                <a:off x="5748"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7" name="Rectangle 1121">
                <a:extLst>
                  <a:ext uri="{FF2B5EF4-FFF2-40B4-BE49-F238E27FC236}">
                    <a16:creationId xmlns:a16="http://schemas.microsoft.com/office/drawing/2014/main" id="{E6153E26-DFFD-4B55-BE0F-589A4E6A763C}"/>
                  </a:ext>
                </a:extLst>
              </p:cNvPr>
              <p:cNvSpPr>
                <a:spLocks noChangeArrowheads="1"/>
              </p:cNvSpPr>
              <p:nvPr/>
            </p:nvSpPr>
            <p:spPr bwMode="auto">
              <a:xfrm>
                <a:off x="574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8" name="Rectangle 1122">
                <a:extLst>
                  <a:ext uri="{FF2B5EF4-FFF2-40B4-BE49-F238E27FC236}">
                    <a16:creationId xmlns:a16="http://schemas.microsoft.com/office/drawing/2014/main" id="{836991C8-FBB2-4FC8-8276-2988E512AAB7}"/>
                  </a:ext>
                </a:extLst>
              </p:cNvPr>
              <p:cNvSpPr>
                <a:spLocks noChangeArrowheads="1"/>
              </p:cNvSpPr>
              <p:nvPr/>
            </p:nvSpPr>
            <p:spPr bwMode="auto">
              <a:xfrm>
                <a:off x="574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49" name="Oval 1123">
                <a:extLst>
                  <a:ext uri="{FF2B5EF4-FFF2-40B4-BE49-F238E27FC236}">
                    <a16:creationId xmlns:a16="http://schemas.microsoft.com/office/drawing/2014/main" id="{A3B86B8A-37D1-4FA6-B60A-244EB9EC42E4}"/>
                  </a:ext>
                </a:extLst>
              </p:cNvPr>
              <p:cNvSpPr>
                <a:spLocks noChangeArrowheads="1"/>
              </p:cNvSpPr>
              <p:nvPr/>
            </p:nvSpPr>
            <p:spPr bwMode="auto">
              <a:xfrm>
                <a:off x="5748"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0" name="Rectangle 1124">
                <a:extLst>
                  <a:ext uri="{FF2B5EF4-FFF2-40B4-BE49-F238E27FC236}">
                    <a16:creationId xmlns:a16="http://schemas.microsoft.com/office/drawing/2014/main" id="{46A02779-E492-4B7F-812F-6C28ABD88C1F}"/>
                  </a:ext>
                </a:extLst>
              </p:cNvPr>
              <p:cNvSpPr>
                <a:spLocks noChangeArrowheads="1"/>
              </p:cNvSpPr>
              <p:nvPr/>
            </p:nvSpPr>
            <p:spPr bwMode="auto">
              <a:xfrm>
                <a:off x="5752"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1" name="Rectangle 1125">
                <a:extLst>
                  <a:ext uri="{FF2B5EF4-FFF2-40B4-BE49-F238E27FC236}">
                    <a16:creationId xmlns:a16="http://schemas.microsoft.com/office/drawing/2014/main" id="{BABE86A2-AAEA-49CF-89F1-72D1941D8C5A}"/>
                  </a:ext>
                </a:extLst>
              </p:cNvPr>
              <p:cNvSpPr>
                <a:spLocks noChangeArrowheads="1"/>
              </p:cNvSpPr>
              <p:nvPr/>
            </p:nvSpPr>
            <p:spPr bwMode="auto">
              <a:xfrm>
                <a:off x="5752"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2" name="Rectangle 1126">
                <a:extLst>
                  <a:ext uri="{FF2B5EF4-FFF2-40B4-BE49-F238E27FC236}">
                    <a16:creationId xmlns:a16="http://schemas.microsoft.com/office/drawing/2014/main" id="{2D412921-4DD0-47C1-BAEE-EE56C225A1CC}"/>
                  </a:ext>
                </a:extLst>
              </p:cNvPr>
              <p:cNvSpPr>
                <a:spLocks noChangeArrowheads="1"/>
              </p:cNvSpPr>
              <p:nvPr/>
            </p:nvSpPr>
            <p:spPr bwMode="auto">
              <a:xfrm>
                <a:off x="5748"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3" name="Rectangle 1127">
                <a:extLst>
                  <a:ext uri="{FF2B5EF4-FFF2-40B4-BE49-F238E27FC236}">
                    <a16:creationId xmlns:a16="http://schemas.microsoft.com/office/drawing/2014/main" id="{16E2CE74-8BA3-4144-AD82-332A49CAEF61}"/>
                  </a:ext>
                </a:extLst>
              </p:cNvPr>
              <p:cNvSpPr>
                <a:spLocks noChangeArrowheads="1"/>
              </p:cNvSpPr>
              <p:nvPr/>
            </p:nvSpPr>
            <p:spPr bwMode="auto">
              <a:xfrm>
                <a:off x="5748"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4" name="Rectangle 1128">
                <a:extLst>
                  <a:ext uri="{FF2B5EF4-FFF2-40B4-BE49-F238E27FC236}">
                    <a16:creationId xmlns:a16="http://schemas.microsoft.com/office/drawing/2014/main" id="{EC472297-EFF7-4E73-B213-3D2BA5C413E1}"/>
                  </a:ext>
                </a:extLst>
              </p:cNvPr>
              <p:cNvSpPr>
                <a:spLocks noChangeArrowheads="1"/>
              </p:cNvSpPr>
              <p:nvPr/>
            </p:nvSpPr>
            <p:spPr bwMode="auto">
              <a:xfrm>
                <a:off x="5748"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5" name="Rectangle 1129">
                <a:extLst>
                  <a:ext uri="{FF2B5EF4-FFF2-40B4-BE49-F238E27FC236}">
                    <a16:creationId xmlns:a16="http://schemas.microsoft.com/office/drawing/2014/main" id="{4EC80236-A578-4227-BE44-AFD82041D48D}"/>
                  </a:ext>
                </a:extLst>
              </p:cNvPr>
              <p:cNvSpPr>
                <a:spLocks noChangeArrowheads="1"/>
              </p:cNvSpPr>
              <p:nvPr/>
            </p:nvSpPr>
            <p:spPr bwMode="auto">
              <a:xfrm>
                <a:off x="5748"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6" name="Oval 1130">
                <a:extLst>
                  <a:ext uri="{FF2B5EF4-FFF2-40B4-BE49-F238E27FC236}">
                    <a16:creationId xmlns:a16="http://schemas.microsoft.com/office/drawing/2014/main" id="{6EA42115-1E2D-4F30-AE01-548A48AFE957}"/>
                  </a:ext>
                </a:extLst>
              </p:cNvPr>
              <p:cNvSpPr>
                <a:spLocks noChangeArrowheads="1"/>
              </p:cNvSpPr>
              <p:nvPr/>
            </p:nvSpPr>
            <p:spPr bwMode="auto">
              <a:xfrm>
                <a:off x="5748" y="151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57" name="Rectangle 1131">
                <a:extLst>
                  <a:ext uri="{FF2B5EF4-FFF2-40B4-BE49-F238E27FC236}">
                    <a16:creationId xmlns:a16="http://schemas.microsoft.com/office/drawing/2014/main" id="{04FA4DE6-2CDE-4016-AC19-786D3FB01D57}"/>
                  </a:ext>
                </a:extLst>
              </p:cNvPr>
              <p:cNvSpPr>
                <a:spLocks noChangeArrowheads="1"/>
              </p:cNvSpPr>
              <p:nvPr/>
            </p:nvSpPr>
            <p:spPr bwMode="auto">
              <a:xfrm>
                <a:off x="5752"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8" name="Rectangle 1132">
                <a:extLst>
                  <a:ext uri="{FF2B5EF4-FFF2-40B4-BE49-F238E27FC236}">
                    <a16:creationId xmlns:a16="http://schemas.microsoft.com/office/drawing/2014/main" id="{F65B755C-9FD5-494F-8297-C0EB276BF953}"/>
                  </a:ext>
                </a:extLst>
              </p:cNvPr>
              <p:cNvSpPr>
                <a:spLocks noChangeArrowheads="1"/>
              </p:cNvSpPr>
              <p:nvPr/>
            </p:nvSpPr>
            <p:spPr bwMode="auto">
              <a:xfrm>
                <a:off x="5752"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59" name="Rectangle 1133">
                <a:extLst>
                  <a:ext uri="{FF2B5EF4-FFF2-40B4-BE49-F238E27FC236}">
                    <a16:creationId xmlns:a16="http://schemas.microsoft.com/office/drawing/2014/main" id="{AE6BEBC3-6568-455A-B761-0BC5EAD22FD2}"/>
                  </a:ext>
                </a:extLst>
              </p:cNvPr>
              <p:cNvSpPr>
                <a:spLocks noChangeArrowheads="1"/>
              </p:cNvSpPr>
              <p:nvPr/>
            </p:nvSpPr>
            <p:spPr bwMode="auto">
              <a:xfrm>
                <a:off x="5748"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0" name="Rectangle 1134">
                <a:extLst>
                  <a:ext uri="{FF2B5EF4-FFF2-40B4-BE49-F238E27FC236}">
                    <a16:creationId xmlns:a16="http://schemas.microsoft.com/office/drawing/2014/main" id="{5F327F99-2DEC-46FC-8D9B-085512E62205}"/>
                  </a:ext>
                </a:extLst>
              </p:cNvPr>
              <p:cNvSpPr>
                <a:spLocks noChangeArrowheads="1"/>
              </p:cNvSpPr>
              <p:nvPr/>
            </p:nvSpPr>
            <p:spPr bwMode="auto">
              <a:xfrm>
                <a:off x="5748"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1" name="Rectangle 1135">
                <a:extLst>
                  <a:ext uri="{FF2B5EF4-FFF2-40B4-BE49-F238E27FC236}">
                    <a16:creationId xmlns:a16="http://schemas.microsoft.com/office/drawing/2014/main" id="{18A515E9-3F91-4E7B-9147-915372B1932E}"/>
                  </a:ext>
                </a:extLst>
              </p:cNvPr>
              <p:cNvSpPr>
                <a:spLocks noChangeArrowheads="1"/>
              </p:cNvSpPr>
              <p:nvPr/>
            </p:nvSpPr>
            <p:spPr bwMode="auto">
              <a:xfrm>
                <a:off x="5748"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2" name="Rectangle 1136">
                <a:extLst>
                  <a:ext uri="{FF2B5EF4-FFF2-40B4-BE49-F238E27FC236}">
                    <a16:creationId xmlns:a16="http://schemas.microsoft.com/office/drawing/2014/main" id="{5BEA6096-C4BE-4284-915A-454216F07F6C}"/>
                  </a:ext>
                </a:extLst>
              </p:cNvPr>
              <p:cNvSpPr>
                <a:spLocks noChangeArrowheads="1"/>
              </p:cNvSpPr>
              <p:nvPr/>
            </p:nvSpPr>
            <p:spPr bwMode="auto">
              <a:xfrm>
                <a:off x="5748"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3" name="Oval 1137">
                <a:extLst>
                  <a:ext uri="{FF2B5EF4-FFF2-40B4-BE49-F238E27FC236}">
                    <a16:creationId xmlns:a16="http://schemas.microsoft.com/office/drawing/2014/main" id="{E2D8AD03-2A81-4260-88C1-3276B998FB6F}"/>
                  </a:ext>
                </a:extLst>
              </p:cNvPr>
              <p:cNvSpPr>
                <a:spLocks noChangeArrowheads="1"/>
              </p:cNvSpPr>
              <p:nvPr/>
            </p:nvSpPr>
            <p:spPr bwMode="auto">
              <a:xfrm>
                <a:off x="5748" y="1466"/>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64" name="Rectangle 1138">
                <a:extLst>
                  <a:ext uri="{FF2B5EF4-FFF2-40B4-BE49-F238E27FC236}">
                    <a16:creationId xmlns:a16="http://schemas.microsoft.com/office/drawing/2014/main" id="{7AB008AA-E5B5-4021-B1AF-27922BB175F5}"/>
                  </a:ext>
                </a:extLst>
              </p:cNvPr>
              <p:cNvSpPr>
                <a:spLocks noChangeArrowheads="1"/>
              </p:cNvSpPr>
              <p:nvPr/>
            </p:nvSpPr>
            <p:spPr bwMode="auto">
              <a:xfrm>
                <a:off x="6360"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5" name="Rectangle 1139">
                <a:extLst>
                  <a:ext uri="{FF2B5EF4-FFF2-40B4-BE49-F238E27FC236}">
                    <a16:creationId xmlns:a16="http://schemas.microsoft.com/office/drawing/2014/main" id="{30C31259-6344-4735-8FC5-4AC7977A2911}"/>
                  </a:ext>
                </a:extLst>
              </p:cNvPr>
              <p:cNvSpPr>
                <a:spLocks noChangeArrowheads="1"/>
              </p:cNvSpPr>
              <p:nvPr/>
            </p:nvSpPr>
            <p:spPr bwMode="auto">
              <a:xfrm>
                <a:off x="6360"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6" name="Rectangle 1140">
                <a:extLst>
                  <a:ext uri="{FF2B5EF4-FFF2-40B4-BE49-F238E27FC236}">
                    <a16:creationId xmlns:a16="http://schemas.microsoft.com/office/drawing/2014/main" id="{BA74139E-E57B-4418-91F9-9FDED616DF73}"/>
                  </a:ext>
                </a:extLst>
              </p:cNvPr>
              <p:cNvSpPr>
                <a:spLocks noChangeArrowheads="1"/>
              </p:cNvSpPr>
              <p:nvPr/>
            </p:nvSpPr>
            <p:spPr bwMode="auto">
              <a:xfrm>
                <a:off x="6356"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7" name="Rectangle 1141">
                <a:extLst>
                  <a:ext uri="{FF2B5EF4-FFF2-40B4-BE49-F238E27FC236}">
                    <a16:creationId xmlns:a16="http://schemas.microsoft.com/office/drawing/2014/main" id="{01834E7A-AA0F-425D-95D4-C3561FA0AF6E}"/>
                  </a:ext>
                </a:extLst>
              </p:cNvPr>
              <p:cNvSpPr>
                <a:spLocks noChangeArrowheads="1"/>
              </p:cNvSpPr>
              <p:nvPr/>
            </p:nvSpPr>
            <p:spPr bwMode="auto">
              <a:xfrm>
                <a:off x="6356"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8" name="Rectangle 1142">
                <a:extLst>
                  <a:ext uri="{FF2B5EF4-FFF2-40B4-BE49-F238E27FC236}">
                    <a16:creationId xmlns:a16="http://schemas.microsoft.com/office/drawing/2014/main" id="{EFA45876-D8BD-484F-81B1-347FEDB4CB38}"/>
                  </a:ext>
                </a:extLst>
              </p:cNvPr>
              <p:cNvSpPr>
                <a:spLocks noChangeArrowheads="1"/>
              </p:cNvSpPr>
              <p:nvPr/>
            </p:nvSpPr>
            <p:spPr bwMode="auto">
              <a:xfrm>
                <a:off x="6356"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69" name="Rectangle 1143">
                <a:extLst>
                  <a:ext uri="{FF2B5EF4-FFF2-40B4-BE49-F238E27FC236}">
                    <a16:creationId xmlns:a16="http://schemas.microsoft.com/office/drawing/2014/main" id="{C243FBDF-3091-4E56-98F8-CB44A1F88910}"/>
                  </a:ext>
                </a:extLst>
              </p:cNvPr>
              <p:cNvSpPr>
                <a:spLocks noChangeArrowheads="1"/>
              </p:cNvSpPr>
              <p:nvPr/>
            </p:nvSpPr>
            <p:spPr bwMode="auto">
              <a:xfrm>
                <a:off x="6356"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0" name="Oval 1144">
                <a:extLst>
                  <a:ext uri="{FF2B5EF4-FFF2-40B4-BE49-F238E27FC236}">
                    <a16:creationId xmlns:a16="http://schemas.microsoft.com/office/drawing/2014/main" id="{E89BC4A9-5860-405F-8637-22CBBB8F7973}"/>
                  </a:ext>
                </a:extLst>
              </p:cNvPr>
              <p:cNvSpPr>
                <a:spLocks noChangeArrowheads="1"/>
              </p:cNvSpPr>
              <p:nvPr/>
            </p:nvSpPr>
            <p:spPr bwMode="auto">
              <a:xfrm>
                <a:off x="6356"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1" name="Rectangle 1145">
                <a:extLst>
                  <a:ext uri="{FF2B5EF4-FFF2-40B4-BE49-F238E27FC236}">
                    <a16:creationId xmlns:a16="http://schemas.microsoft.com/office/drawing/2014/main" id="{B13A283A-7D63-4D71-83B9-A4457622D267}"/>
                  </a:ext>
                </a:extLst>
              </p:cNvPr>
              <p:cNvSpPr>
                <a:spLocks noChangeArrowheads="1"/>
              </p:cNvSpPr>
              <p:nvPr/>
            </p:nvSpPr>
            <p:spPr bwMode="auto">
              <a:xfrm>
                <a:off x="5223"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2" name="Rectangle 1146">
                <a:extLst>
                  <a:ext uri="{FF2B5EF4-FFF2-40B4-BE49-F238E27FC236}">
                    <a16:creationId xmlns:a16="http://schemas.microsoft.com/office/drawing/2014/main" id="{612F57FA-7DD1-4B95-867D-DBEE9A97C307}"/>
                  </a:ext>
                </a:extLst>
              </p:cNvPr>
              <p:cNvSpPr>
                <a:spLocks noChangeArrowheads="1"/>
              </p:cNvSpPr>
              <p:nvPr/>
            </p:nvSpPr>
            <p:spPr bwMode="auto">
              <a:xfrm>
                <a:off x="5223"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3" name="Rectangle 1147">
                <a:extLst>
                  <a:ext uri="{FF2B5EF4-FFF2-40B4-BE49-F238E27FC236}">
                    <a16:creationId xmlns:a16="http://schemas.microsoft.com/office/drawing/2014/main" id="{5B333B63-1C7A-405F-919D-3F82FE0040C3}"/>
                  </a:ext>
                </a:extLst>
              </p:cNvPr>
              <p:cNvSpPr>
                <a:spLocks noChangeArrowheads="1"/>
              </p:cNvSpPr>
              <p:nvPr/>
            </p:nvSpPr>
            <p:spPr bwMode="auto">
              <a:xfrm>
                <a:off x="5219"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4" name="Rectangle 1148">
                <a:extLst>
                  <a:ext uri="{FF2B5EF4-FFF2-40B4-BE49-F238E27FC236}">
                    <a16:creationId xmlns:a16="http://schemas.microsoft.com/office/drawing/2014/main" id="{87A8822F-460E-4C79-BA2F-0914CC111AAE}"/>
                  </a:ext>
                </a:extLst>
              </p:cNvPr>
              <p:cNvSpPr>
                <a:spLocks noChangeArrowheads="1"/>
              </p:cNvSpPr>
              <p:nvPr/>
            </p:nvSpPr>
            <p:spPr bwMode="auto">
              <a:xfrm>
                <a:off x="5219"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5" name="Rectangle 1149">
                <a:extLst>
                  <a:ext uri="{FF2B5EF4-FFF2-40B4-BE49-F238E27FC236}">
                    <a16:creationId xmlns:a16="http://schemas.microsoft.com/office/drawing/2014/main" id="{9F53916C-38BF-4FE1-84E7-AFB7A43407A7}"/>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6" name="Rectangle 1150">
                <a:extLst>
                  <a:ext uri="{FF2B5EF4-FFF2-40B4-BE49-F238E27FC236}">
                    <a16:creationId xmlns:a16="http://schemas.microsoft.com/office/drawing/2014/main" id="{F00AE476-1141-4D68-8781-6F3DBD1FEE41}"/>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7" name="Oval 1151">
                <a:extLst>
                  <a:ext uri="{FF2B5EF4-FFF2-40B4-BE49-F238E27FC236}">
                    <a16:creationId xmlns:a16="http://schemas.microsoft.com/office/drawing/2014/main" id="{903EDAA1-774E-4C91-A552-C53460AE3E21}"/>
                  </a:ext>
                </a:extLst>
              </p:cNvPr>
              <p:cNvSpPr>
                <a:spLocks noChangeArrowheads="1"/>
              </p:cNvSpPr>
              <p:nvPr/>
            </p:nvSpPr>
            <p:spPr bwMode="auto">
              <a:xfrm>
                <a:off x="5219"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78" name="Rectangle 1152">
                <a:extLst>
                  <a:ext uri="{FF2B5EF4-FFF2-40B4-BE49-F238E27FC236}">
                    <a16:creationId xmlns:a16="http://schemas.microsoft.com/office/drawing/2014/main" id="{EA64FD5F-7D48-42A0-8292-2B9E604DE2DF}"/>
                  </a:ext>
                </a:extLst>
              </p:cNvPr>
              <p:cNvSpPr>
                <a:spLocks noChangeArrowheads="1"/>
              </p:cNvSpPr>
              <p:nvPr/>
            </p:nvSpPr>
            <p:spPr bwMode="auto">
              <a:xfrm>
                <a:off x="5223"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79" name="Rectangle 1153">
                <a:extLst>
                  <a:ext uri="{FF2B5EF4-FFF2-40B4-BE49-F238E27FC236}">
                    <a16:creationId xmlns:a16="http://schemas.microsoft.com/office/drawing/2014/main" id="{63A839F5-23EF-41B0-BDEA-E6974A43706B}"/>
                  </a:ext>
                </a:extLst>
              </p:cNvPr>
              <p:cNvSpPr>
                <a:spLocks noChangeArrowheads="1"/>
              </p:cNvSpPr>
              <p:nvPr/>
            </p:nvSpPr>
            <p:spPr bwMode="auto">
              <a:xfrm>
                <a:off x="5223"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0" name="Rectangle 1154">
                <a:extLst>
                  <a:ext uri="{FF2B5EF4-FFF2-40B4-BE49-F238E27FC236}">
                    <a16:creationId xmlns:a16="http://schemas.microsoft.com/office/drawing/2014/main" id="{334280FF-F297-4C35-B503-5949202655A8}"/>
                  </a:ext>
                </a:extLst>
              </p:cNvPr>
              <p:cNvSpPr>
                <a:spLocks noChangeArrowheads="1"/>
              </p:cNvSpPr>
              <p:nvPr/>
            </p:nvSpPr>
            <p:spPr bwMode="auto">
              <a:xfrm>
                <a:off x="5219"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1" name="Rectangle 1155">
                <a:extLst>
                  <a:ext uri="{FF2B5EF4-FFF2-40B4-BE49-F238E27FC236}">
                    <a16:creationId xmlns:a16="http://schemas.microsoft.com/office/drawing/2014/main" id="{39D5703B-3399-4C25-B0B7-42E1BDB02153}"/>
                  </a:ext>
                </a:extLst>
              </p:cNvPr>
              <p:cNvSpPr>
                <a:spLocks noChangeArrowheads="1"/>
              </p:cNvSpPr>
              <p:nvPr/>
            </p:nvSpPr>
            <p:spPr bwMode="auto">
              <a:xfrm>
                <a:off x="5219"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2" name="Rectangle 1156">
                <a:extLst>
                  <a:ext uri="{FF2B5EF4-FFF2-40B4-BE49-F238E27FC236}">
                    <a16:creationId xmlns:a16="http://schemas.microsoft.com/office/drawing/2014/main" id="{DC5F5478-1222-4F37-A9D0-AAE4F7E517AC}"/>
                  </a:ext>
                </a:extLst>
              </p:cNvPr>
              <p:cNvSpPr>
                <a:spLocks noChangeArrowheads="1"/>
              </p:cNvSpPr>
              <p:nvPr/>
            </p:nvSpPr>
            <p:spPr bwMode="auto">
              <a:xfrm>
                <a:off x="5219"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3" name="Rectangle 1157">
                <a:extLst>
                  <a:ext uri="{FF2B5EF4-FFF2-40B4-BE49-F238E27FC236}">
                    <a16:creationId xmlns:a16="http://schemas.microsoft.com/office/drawing/2014/main" id="{75128434-332D-4A2D-88CD-BBA62EAFB052}"/>
                  </a:ext>
                </a:extLst>
              </p:cNvPr>
              <p:cNvSpPr>
                <a:spLocks noChangeArrowheads="1"/>
              </p:cNvSpPr>
              <p:nvPr/>
            </p:nvSpPr>
            <p:spPr bwMode="auto">
              <a:xfrm>
                <a:off x="5219"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4" name="Oval 1158">
                <a:extLst>
                  <a:ext uri="{FF2B5EF4-FFF2-40B4-BE49-F238E27FC236}">
                    <a16:creationId xmlns:a16="http://schemas.microsoft.com/office/drawing/2014/main" id="{6C240FF0-DDED-4478-A53A-86E7CC055399}"/>
                  </a:ext>
                </a:extLst>
              </p:cNvPr>
              <p:cNvSpPr>
                <a:spLocks noChangeArrowheads="1"/>
              </p:cNvSpPr>
              <p:nvPr/>
            </p:nvSpPr>
            <p:spPr bwMode="auto">
              <a:xfrm>
                <a:off x="5219" y="164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85" name="Rectangle 1159">
                <a:extLst>
                  <a:ext uri="{FF2B5EF4-FFF2-40B4-BE49-F238E27FC236}">
                    <a16:creationId xmlns:a16="http://schemas.microsoft.com/office/drawing/2014/main" id="{2DCADB6D-ABA9-4232-A15F-024353D1E6FD}"/>
                  </a:ext>
                </a:extLst>
              </p:cNvPr>
              <p:cNvSpPr>
                <a:spLocks noChangeArrowheads="1"/>
              </p:cNvSpPr>
              <p:nvPr/>
            </p:nvSpPr>
            <p:spPr bwMode="auto">
              <a:xfrm>
                <a:off x="5223"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6" name="Rectangle 1160">
                <a:extLst>
                  <a:ext uri="{FF2B5EF4-FFF2-40B4-BE49-F238E27FC236}">
                    <a16:creationId xmlns:a16="http://schemas.microsoft.com/office/drawing/2014/main" id="{69707420-0E35-4367-A3D0-164AC2B33260}"/>
                  </a:ext>
                </a:extLst>
              </p:cNvPr>
              <p:cNvSpPr>
                <a:spLocks noChangeArrowheads="1"/>
              </p:cNvSpPr>
              <p:nvPr/>
            </p:nvSpPr>
            <p:spPr bwMode="auto">
              <a:xfrm>
                <a:off x="5223"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7" name="Rectangle 1161">
                <a:extLst>
                  <a:ext uri="{FF2B5EF4-FFF2-40B4-BE49-F238E27FC236}">
                    <a16:creationId xmlns:a16="http://schemas.microsoft.com/office/drawing/2014/main" id="{5F3CED51-B0AE-40BE-B47C-4BA7F227EEA1}"/>
                  </a:ext>
                </a:extLst>
              </p:cNvPr>
              <p:cNvSpPr>
                <a:spLocks noChangeArrowheads="1"/>
              </p:cNvSpPr>
              <p:nvPr/>
            </p:nvSpPr>
            <p:spPr bwMode="auto">
              <a:xfrm>
                <a:off x="521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8" name="Rectangle 1162">
                <a:extLst>
                  <a:ext uri="{FF2B5EF4-FFF2-40B4-BE49-F238E27FC236}">
                    <a16:creationId xmlns:a16="http://schemas.microsoft.com/office/drawing/2014/main" id="{D9B077DD-E3D8-4798-9A3B-F1E93260ABCB}"/>
                  </a:ext>
                </a:extLst>
              </p:cNvPr>
              <p:cNvSpPr>
                <a:spLocks noChangeArrowheads="1"/>
              </p:cNvSpPr>
              <p:nvPr/>
            </p:nvSpPr>
            <p:spPr bwMode="auto">
              <a:xfrm>
                <a:off x="521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89" name="Rectangle 1163">
                <a:extLst>
                  <a:ext uri="{FF2B5EF4-FFF2-40B4-BE49-F238E27FC236}">
                    <a16:creationId xmlns:a16="http://schemas.microsoft.com/office/drawing/2014/main" id="{984F1517-A194-4223-95E4-D94A19B67AA0}"/>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0" name="Rectangle 1164">
                <a:extLst>
                  <a:ext uri="{FF2B5EF4-FFF2-40B4-BE49-F238E27FC236}">
                    <a16:creationId xmlns:a16="http://schemas.microsoft.com/office/drawing/2014/main" id="{DACE505E-7122-4D9F-835A-31E0C9A6A135}"/>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1" name="Oval 1165">
                <a:extLst>
                  <a:ext uri="{FF2B5EF4-FFF2-40B4-BE49-F238E27FC236}">
                    <a16:creationId xmlns:a16="http://schemas.microsoft.com/office/drawing/2014/main" id="{7DB7C2E8-FCAE-408D-8907-692E30D2227E}"/>
                  </a:ext>
                </a:extLst>
              </p:cNvPr>
              <p:cNvSpPr>
                <a:spLocks noChangeArrowheads="1"/>
              </p:cNvSpPr>
              <p:nvPr/>
            </p:nvSpPr>
            <p:spPr bwMode="auto">
              <a:xfrm>
                <a:off x="5219" y="151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2" name="Rectangle 1166">
                <a:extLst>
                  <a:ext uri="{FF2B5EF4-FFF2-40B4-BE49-F238E27FC236}">
                    <a16:creationId xmlns:a16="http://schemas.microsoft.com/office/drawing/2014/main" id="{DC367900-0222-4538-A99C-CE35508E2514}"/>
                  </a:ext>
                </a:extLst>
              </p:cNvPr>
              <p:cNvSpPr>
                <a:spLocks noChangeArrowheads="1"/>
              </p:cNvSpPr>
              <p:nvPr/>
            </p:nvSpPr>
            <p:spPr bwMode="auto">
              <a:xfrm>
                <a:off x="5223"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3" name="Rectangle 1167">
                <a:extLst>
                  <a:ext uri="{FF2B5EF4-FFF2-40B4-BE49-F238E27FC236}">
                    <a16:creationId xmlns:a16="http://schemas.microsoft.com/office/drawing/2014/main" id="{23A311B0-4D59-4B59-83FB-4FE09F92A64B}"/>
                  </a:ext>
                </a:extLst>
              </p:cNvPr>
              <p:cNvSpPr>
                <a:spLocks noChangeArrowheads="1"/>
              </p:cNvSpPr>
              <p:nvPr/>
            </p:nvSpPr>
            <p:spPr bwMode="auto">
              <a:xfrm>
                <a:off x="5223"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4" name="Rectangle 1168">
                <a:extLst>
                  <a:ext uri="{FF2B5EF4-FFF2-40B4-BE49-F238E27FC236}">
                    <a16:creationId xmlns:a16="http://schemas.microsoft.com/office/drawing/2014/main" id="{01B80041-7BAF-4B0B-A34B-00D5551A6D72}"/>
                  </a:ext>
                </a:extLst>
              </p:cNvPr>
              <p:cNvSpPr>
                <a:spLocks noChangeArrowheads="1"/>
              </p:cNvSpPr>
              <p:nvPr/>
            </p:nvSpPr>
            <p:spPr bwMode="auto">
              <a:xfrm>
                <a:off x="5219"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5" name="Rectangle 1169">
                <a:extLst>
                  <a:ext uri="{FF2B5EF4-FFF2-40B4-BE49-F238E27FC236}">
                    <a16:creationId xmlns:a16="http://schemas.microsoft.com/office/drawing/2014/main" id="{D23C3478-12BF-440A-8FEF-E69C103822BB}"/>
                  </a:ext>
                </a:extLst>
              </p:cNvPr>
              <p:cNvSpPr>
                <a:spLocks noChangeArrowheads="1"/>
              </p:cNvSpPr>
              <p:nvPr/>
            </p:nvSpPr>
            <p:spPr bwMode="auto">
              <a:xfrm>
                <a:off x="5219"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6" name="Rectangle 1170">
                <a:extLst>
                  <a:ext uri="{FF2B5EF4-FFF2-40B4-BE49-F238E27FC236}">
                    <a16:creationId xmlns:a16="http://schemas.microsoft.com/office/drawing/2014/main" id="{59AA5E27-FBA5-4D9A-9537-EA7DDC8CDBC5}"/>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Rectangle 1171">
                <a:extLst>
                  <a:ext uri="{FF2B5EF4-FFF2-40B4-BE49-F238E27FC236}">
                    <a16:creationId xmlns:a16="http://schemas.microsoft.com/office/drawing/2014/main" id="{B182D67C-ABA3-494C-B239-66B934332626}"/>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8" name="Oval 1172">
                <a:extLst>
                  <a:ext uri="{FF2B5EF4-FFF2-40B4-BE49-F238E27FC236}">
                    <a16:creationId xmlns:a16="http://schemas.microsoft.com/office/drawing/2014/main" id="{425DC2D3-419D-45C8-83F0-5341B53D95B5}"/>
                  </a:ext>
                </a:extLst>
              </p:cNvPr>
              <p:cNvSpPr>
                <a:spLocks noChangeArrowheads="1"/>
              </p:cNvSpPr>
              <p:nvPr/>
            </p:nvSpPr>
            <p:spPr bwMode="auto">
              <a:xfrm>
                <a:off x="5219"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Rectangle 1173">
                <a:extLst>
                  <a:ext uri="{FF2B5EF4-FFF2-40B4-BE49-F238E27FC236}">
                    <a16:creationId xmlns:a16="http://schemas.microsoft.com/office/drawing/2014/main" id="{D9B1EBA0-3E0B-4005-9AE0-2E242F7142EE}"/>
                  </a:ext>
                </a:extLst>
              </p:cNvPr>
              <p:cNvSpPr>
                <a:spLocks noChangeArrowheads="1"/>
              </p:cNvSpPr>
              <p:nvPr/>
            </p:nvSpPr>
            <p:spPr bwMode="auto">
              <a:xfrm>
                <a:off x="52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Rectangle 1174">
                <a:extLst>
                  <a:ext uri="{FF2B5EF4-FFF2-40B4-BE49-F238E27FC236}">
                    <a16:creationId xmlns:a16="http://schemas.microsoft.com/office/drawing/2014/main" id="{4436B16F-6317-4A6F-A461-916A96CCFF42}"/>
                  </a:ext>
                </a:extLst>
              </p:cNvPr>
              <p:cNvSpPr>
                <a:spLocks noChangeArrowheads="1"/>
              </p:cNvSpPr>
              <p:nvPr/>
            </p:nvSpPr>
            <p:spPr bwMode="auto">
              <a:xfrm>
                <a:off x="52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1" name="Rectangle 1175">
                <a:extLst>
                  <a:ext uri="{FF2B5EF4-FFF2-40B4-BE49-F238E27FC236}">
                    <a16:creationId xmlns:a16="http://schemas.microsoft.com/office/drawing/2014/main" id="{AE9E0B7E-8573-4290-848B-F9BC8729740A}"/>
                  </a:ext>
                </a:extLst>
              </p:cNvPr>
              <p:cNvSpPr>
                <a:spLocks noChangeArrowheads="1"/>
              </p:cNvSpPr>
              <p:nvPr/>
            </p:nvSpPr>
            <p:spPr bwMode="auto">
              <a:xfrm>
                <a:off x="52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2" name="Rectangle 1176">
                <a:extLst>
                  <a:ext uri="{FF2B5EF4-FFF2-40B4-BE49-F238E27FC236}">
                    <a16:creationId xmlns:a16="http://schemas.microsoft.com/office/drawing/2014/main" id="{F411218B-3427-49F2-B63F-23129F215A7A}"/>
                  </a:ext>
                </a:extLst>
              </p:cNvPr>
              <p:cNvSpPr>
                <a:spLocks noChangeArrowheads="1"/>
              </p:cNvSpPr>
              <p:nvPr/>
            </p:nvSpPr>
            <p:spPr bwMode="auto">
              <a:xfrm>
                <a:off x="52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3" name="Rectangle 1177">
                <a:extLst>
                  <a:ext uri="{FF2B5EF4-FFF2-40B4-BE49-F238E27FC236}">
                    <a16:creationId xmlns:a16="http://schemas.microsoft.com/office/drawing/2014/main" id="{C125FBF7-5236-46DC-8AD4-11CE04588FDD}"/>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Rectangle 1178">
                <a:extLst>
                  <a:ext uri="{FF2B5EF4-FFF2-40B4-BE49-F238E27FC236}">
                    <a16:creationId xmlns:a16="http://schemas.microsoft.com/office/drawing/2014/main" id="{24D09CB6-E4A5-4BA8-A142-F58C9F243FA6}"/>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5" name="Oval 1179">
                <a:extLst>
                  <a:ext uri="{FF2B5EF4-FFF2-40B4-BE49-F238E27FC236}">
                    <a16:creationId xmlns:a16="http://schemas.microsoft.com/office/drawing/2014/main" id="{94143336-654A-4079-9FEB-AD34B9E15E25}"/>
                  </a:ext>
                </a:extLst>
              </p:cNvPr>
              <p:cNvSpPr>
                <a:spLocks noChangeArrowheads="1"/>
              </p:cNvSpPr>
              <p:nvPr/>
            </p:nvSpPr>
            <p:spPr bwMode="auto">
              <a:xfrm>
                <a:off x="52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6" name="Rectangle 1180">
                <a:extLst>
                  <a:ext uri="{FF2B5EF4-FFF2-40B4-BE49-F238E27FC236}">
                    <a16:creationId xmlns:a16="http://schemas.microsoft.com/office/drawing/2014/main" id="{44741B15-4582-455F-A103-E37D36DD2426}"/>
                  </a:ext>
                </a:extLst>
              </p:cNvPr>
              <p:cNvSpPr>
                <a:spLocks noChangeArrowheads="1"/>
              </p:cNvSpPr>
              <p:nvPr/>
            </p:nvSpPr>
            <p:spPr bwMode="auto">
              <a:xfrm>
                <a:off x="5223"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7" name="Rectangle 1181">
                <a:extLst>
                  <a:ext uri="{FF2B5EF4-FFF2-40B4-BE49-F238E27FC236}">
                    <a16:creationId xmlns:a16="http://schemas.microsoft.com/office/drawing/2014/main" id="{369CB44E-D2BB-4A16-8B31-FA064C5B7CDB}"/>
                  </a:ext>
                </a:extLst>
              </p:cNvPr>
              <p:cNvSpPr>
                <a:spLocks noChangeArrowheads="1"/>
              </p:cNvSpPr>
              <p:nvPr/>
            </p:nvSpPr>
            <p:spPr bwMode="auto">
              <a:xfrm>
                <a:off x="5223"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Rectangle 1182">
                <a:extLst>
                  <a:ext uri="{FF2B5EF4-FFF2-40B4-BE49-F238E27FC236}">
                    <a16:creationId xmlns:a16="http://schemas.microsoft.com/office/drawing/2014/main" id="{2E94B10B-DB33-426B-B7AF-98ED9BFB1382}"/>
                  </a:ext>
                </a:extLst>
              </p:cNvPr>
              <p:cNvSpPr>
                <a:spLocks noChangeArrowheads="1"/>
              </p:cNvSpPr>
              <p:nvPr/>
            </p:nvSpPr>
            <p:spPr bwMode="auto">
              <a:xfrm>
                <a:off x="5219"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9" name="Rectangle 1183">
                <a:extLst>
                  <a:ext uri="{FF2B5EF4-FFF2-40B4-BE49-F238E27FC236}">
                    <a16:creationId xmlns:a16="http://schemas.microsoft.com/office/drawing/2014/main" id="{63D56BEC-42DD-476A-B4E7-78426BD22954}"/>
                  </a:ext>
                </a:extLst>
              </p:cNvPr>
              <p:cNvSpPr>
                <a:spLocks noChangeArrowheads="1"/>
              </p:cNvSpPr>
              <p:nvPr/>
            </p:nvSpPr>
            <p:spPr bwMode="auto">
              <a:xfrm>
                <a:off x="5219"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Rectangle 1184">
                <a:extLst>
                  <a:ext uri="{FF2B5EF4-FFF2-40B4-BE49-F238E27FC236}">
                    <a16:creationId xmlns:a16="http://schemas.microsoft.com/office/drawing/2014/main" id="{0B2F0043-D39A-4923-89CD-B991786A3797}"/>
                  </a:ext>
                </a:extLst>
              </p:cNvPr>
              <p:cNvSpPr>
                <a:spLocks noChangeArrowheads="1"/>
              </p:cNvSpPr>
              <p:nvPr/>
            </p:nvSpPr>
            <p:spPr bwMode="auto">
              <a:xfrm>
                <a:off x="5219"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1" name="Rectangle 1185">
                <a:extLst>
                  <a:ext uri="{FF2B5EF4-FFF2-40B4-BE49-F238E27FC236}">
                    <a16:creationId xmlns:a16="http://schemas.microsoft.com/office/drawing/2014/main" id="{406C2CDA-8CC6-444C-B6FA-29EE08DC2FED}"/>
                  </a:ext>
                </a:extLst>
              </p:cNvPr>
              <p:cNvSpPr>
                <a:spLocks noChangeArrowheads="1"/>
              </p:cNvSpPr>
              <p:nvPr/>
            </p:nvSpPr>
            <p:spPr bwMode="auto">
              <a:xfrm>
                <a:off x="5219"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Oval 1186">
                <a:extLst>
                  <a:ext uri="{FF2B5EF4-FFF2-40B4-BE49-F238E27FC236}">
                    <a16:creationId xmlns:a16="http://schemas.microsoft.com/office/drawing/2014/main" id="{F0F2BB07-EF38-4996-BDB5-2104DC00515B}"/>
                  </a:ext>
                </a:extLst>
              </p:cNvPr>
              <p:cNvSpPr>
                <a:spLocks noChangeArrowheads="1"/>
              </p:cNvSpPr>
              <p:nvPr/>
            </p:nvSpPr>
            <p:spPr bwMode="auto">
              <a:xfrm>
                <a:off x="5219" y="1686"/>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Rectangle 1187">
                <a:extLst>
                  <a:ext uri="{FF2B5EF4-FFF2-40B4-BE49-F238E27FC236}">
                    <a16:creationId xmlns:a16="http://schemas.microsoft.com/office/drawing/2014/main" id="{5FEF5CFF-1FC2-4CEB-B777-BA07A1DC5450}"/>
                  </a:ext>
                </a:extLst>
              </p:cNvPr>
              <p:cNvSpPr>
                <a:spLocks noChangeArrowheads="1"/>
              </p:cNvSpPr>
              <p:nvPr/>
            </p:nvSpPr>
            <p:spPr bwMode="auto">
              <a:xfrm>
                <a:off x="5100"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Rectangle 1188">
                <a:extLst>
                  <a:ext uri="{FF2B5EF4-FFF2-40B4-BE49-F238E27FC236}">
                    <a16:creationId xmlns:a16="http://schemas.microsoft.com/office/drawing/2014/main" id="{7904E069-F32B-4B5D-8190-5A50D5198E64}"/>
                  </a:ext>
                </a:extLst>
              </p:cNvPr>
              <p:cNvSpPr>
                <a:spLocks noChangeArrowheads="1"/>
              </p:cNvSpPr>
              <p:nvPr/>
            </p:nvSpPr>
            <p:spPr bwMode="auto">
              <a:xfrm>
                <a:off x="5100"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5" name="Rectangle 1189">
                <a:extLst>
                  <a:ext uri="{FF2B5EF4-FFF2-40B4-BE49-F238E27FC236}">
                    <a16:creationId xmlns:a16="http://schemas.microsoft.com/office/drawing/2014/main" id="{17D72878-7CD5-4072-B6DB-6221C5AF5D81}"/>
                  </a:ext>
                </a:extLst>
              </p:cNvPr>
              <p:cNvSpPr>
                <a:spLocks noChangeArrowheads="1"/>
              </p:cNvSpPr>
              <p:nvPr/>
            </p:nvSpPr>
            <p:spPr bwMode="auto">
              <a:xfrm>
                <a:off x="5095" y="1558"/>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Rectangle 1190">
                <a:extLst>
                  <a:ext uri="{FF2B5EF4-FFF2-40B4-BE49-F238E27FC236}">
                    <a16:creationId xmlns:a16="http://schemas.microsoft.com/office/drawing/2014/main" id="{9D7D5272-DC87-41B2-A4C6-2E7341512423}"/>
                  </a:ext>
                </a:extLst>
              </p:cNvPr>
              <p:cNvSpPr>
                <a:spLocks noChangeArrowheads="1"/>
              </p:cNvSpPr>
              <p:nvPr/>
            </p:nvSpPr>
            <p:spPr bwMode="auto">
              <a:xfrm>
                <a:off x="5095" y="1567"/>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7" name="Rectangle 1191">
                <a:extLst>
                  <a:ext uri="{FF2B5EF4-FFF2-40B4-BE49-F238E27FC236}">
                    <a16:creationId xmlns:a16="http://schemas.microsoft.com/office/drawing/2014/main" id="{235FE381-2D16-4CF2-BB3B-0B8D0CCB1FC4}"/>
                  </a:ext>
                </a:extLst>
              </p:cNvPr>
              <p:cNvSpPr>
                <a:spLocks noChangeArrowheads="1"/>
              </p:cNvSpPr>
              <p:nvPr/>
            </p:nvSpPr>
            <p:spPr bwMode="auto">
              <a:xfrm>
                <a:off x="5095" y="1563"/>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Rectangle 1192">
                <a:extLst>
                  <a:ext uri="{FF2B5EF4-FFF2-40B4-BE49-F238E27FC236}">
                    <a16:creationId xmlns:a16="http://schemas.microsoft.com/office/drawing/2014/main" id="{B93D8164-1FC1-478E-9A99-5056BAEEA692}"/>
                  </a:ext>
                </a:extLst>
              </p:cNvPr>
              <p:cNvSpPr>
                <a:spLocks noChangeArrowheads="1"/>
              </p:cNvSpPr>
              <p:nvPr/>
            </p:nvSpPr>
            <p:spPr bwMode="auto">
              <a:xfrm>
                <a:off x="5095" y="1563"/>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9" name="Oval 1193">
                <a:extLst>
                  <a:ext uri="{FF2B5EF4-FFF2-40B4-BE49-F238E27FC236}">
                    <a16:creationId xmlns:a16="http://schemas.microsoft.com/office/drawing/2014/main" id="{B4CFEBEE-EFF8-4CBE-A041-BB7FEE1888EB}"/>
                  </a:ext>
                </a:extLst>
              </p:cNvPr>
              <p:cNvSpPr>
                <a:spLocks noChangeArrowheads="1"/>
              </p:cNvSpPr>
              <p:nvPr/>
            </p:nvSpPr>
            <p:spPr bwMode="auto">
              <a:xfrm>
                <a:off x="5095"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0" name="Rectangle 1194">
                <a:extLst>
                  <a:ext uri="{FF2B5EF4-FFF2-40B4-BE49-F238E27FC236}">
                    <a16:creationId xmlns:a16="http://schemas.microsoft.com/office/drawing/2014/main" id="{60397BAA-7AF4-4AD8-917C-A9F339EE4EDA}"/>
                  </a:ext>
                </a:extLst>
              </p:cNvPr>
              <p:cNvSpPr>
                <a:spLocks noChangeArrowheads="1"/>
              </p:cNvSpPr>
              <p:nvPr/>
            </p:nvSpPr>
            <p:spPr bwMode="auto">
              <a:xfrm>
                <a:off x="5100"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1" name="Rectangle 1195">
                <a:extLst>
                  <a:ext uri="{FF2B5EF4-FFF2-40B4-BE49-F238E27FC236}">
                    <a16:creationId xmlns:a16="http://schemas.microsoft.com/office/drawing/2014/main" id="{1611AF97-B26C-42FE-A4C3-70010748D729}"/>
                  </a:ext>
                </a:extLst>
              </p:cNvPr>
              <p:cNvSpPr>
                <a:spLocks noChangeArrowheads="1"/>
              </p:cNvSpPr>
              <p:nvPr/>
            </p:nvSpPr>
            <p:spPr bwMode="auto">
              <a:xfrm>
                <a:off x="5100"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Rectangle 1196">
                <a:extLst>
                  <a:ext uri="{FF2B5EF4-FFF2-40B4-BE49-F238E27FC236}">
                    <a16:creationId xmlns:a16="http://schemas.microsoft.com/office/drawing/2014/main" id="{3C506400-F9B0-468C-A7C4-6B4D25082FA4}"/>
                  </a:ext>
                </a:extLst>
              </p:cNvPr>
              <p:cNvSpPr>
                <a:spLocks noChangeArrowheads="1"/>
              </p:cNvSpPr>
              <p:nvPr/>
            </p:nvSpPr>
            <p:spPr bwMode="auto">
              <a:xfrm>
                <a:off x="5095" y="1558"/>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3" name="Rectangle 1197">
                <a:extLst>
                  <a:ext uri="{FF2B5EF4-FFF2-40B4-BE49-F238E27FC236}">
                    <a16:creationId xmlns:a16="http://schemas.microsoft.com/office/drawing/2014/main" id="{831CC998-724D-439C-B25D-46C785B49A4B}"/>
                  </a:ext>
                </a:extLst>
              </p:cNvPr>
              <p:cNvSpPr>
                <a:spLocks noChangeArrowheads="1"/>
              </p:cNvSpPr>
              <p:nvPr/>
            </p:nvSpPr>
            <p:spPr bwMode="auto">
              <a:xfrm>
                <a:off x="5095" y="1567"/>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4" name="Rectangle 1198">
                <a:extLst>
                  <a:ext uri="{FF2B5EF4-FFF2-40B4-BE49-F238E27FC236}">
                    <a16:creationId xmlns:a16="http://schemas.microsoft.com/office/drawing/2014/main" id="{21B499EB-27FE-463F-8139-35ABAA469EC1}"/>
                  </a:ext>
                </a:extLst>
              </p:cNvPr>
              <p:cNvSpPr>
                <a:spLocks noChangeArrowheads="1"/>
              </p:cNvSpPr>
              <p:nvPr/>
            </p:nvSpPr>
            <p:spPr bwMode="auto">
              <a:xfrm>
                <a:off x="5095" y="1563"/>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5" name="Rectangle 1199">
                <a:extLst>
                  <a:ext uri="{FF2B5EF4-FFF2-40B4-BE49-F238E27FC236}">
                    <a16:creationId xmlns:a16="http://schemas.microsoft.com/office/drawing/2014/main" id="{BB623FB6-F8B0-4B67-B8EE-F9CB667F33A6}"/>
                  </a:ext>
                </a:extLst>
              </p:cNvPr>
              <p:cNvSpPr>
                <a:spLocks noChangeArrowheads="1"/>
              </p:cNvSpPr>
              <p:nvPr/>
            </p:nvSpPr>
            <p:spPr bwMode="auto">
              <a:xfrm>
                <a:off x="5095" y="1563"/>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6" name="Oval 1200">
                <a:extLst>
                  <a:ext uri="{FF2B5EF4-FFF2-40B4-BE49-F238E27FC236}">
                    <a16:creationId xmlns:a16="http://schemas.microsoft.com/office/drawing/2014/main" id="{7386D281-FD31-48F1-944B-72C5A3B2FDA7}"/>
                  </a:ext>
                </a:extLst>
              </p:cNvPr>
              <p:cNvSpPr>
                <a:spLocks noChangeArrowheads="1"/>
              </p:cNvSpPr>
              <p:nvPr/>
            </p:nvSpPr>
            <p:spPr bwMode="auto">
              <a:xfrm>
                <a:off x="5095"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7" name="Rectangle 1201">
                <a:extLst>
                  <a:ext uri="{FF2B5EF4-FFF2-40B4-BE49-F238E27FC236}">
                    <a16:creationId xmlns:a16="http://schemas.microsoft.com/office/drawing/2014/main" id="{F2376CB0-55F8-49D7-B2F9-9D3EEAEEC664}"/>
                  </a:ext>
                </a:extLst>
              </p:cNvPr>
              <p:cNvSpPr>
                <a:spLocks noChangeArrowheads="1"/>
              </p:cNvSpPr>
              <p:nvPr/>
            </p:nvSpPr>
            <p:spPr bwMode="auto">
              <a:xfrm>
                <a:off x="52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8" name="Rectangle 1202">
                <a:extLst>
                  <a:ext uri="{FF2B5EF4-FFF2-40B4-BE49-F238E27FC236}">
                    <a16:creationId xmlns:a16="http://schemas.microsoft.com/office/drawing/2014/main" id="{91E2DBF5-5A8A-45B8-BDFA-BF3409678C01}"/>
                  </a:ext>
                </a:extLst>
              </p:cNvPr>
              <p:cNvSpPr>
                <a:spLocks noChangeArrowheads="1"/>
              </p:cNvSpPr>
              <p:nvPr/>
            </p:nvSpPr>
            <p:spPr bwMode="auto">
              <a:xfrm>
                <a:off x="52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9" name="Rectangle 1203">
                <a:extLst>
                  <a:ext uri="{FF2B5EF4-FFF2-40B4-BE49-F238E27FC236}">
                    <a16:creationId xmlns:a16="http://schemas.microsoft.com/office/drawing/2014/main" id="{A3190D7D-086C-492F-86AF-900EF22C3408}"/>
                  </a:ext>
                </a:extLst>
              </p:cNvPr>
              <p:cNvSpPr>
                <a:spLocks noChangeArrowheads="1"/>
              </p:cNvSpPr>
              <p:nvPr/>
            </p:nvSpPr>
            <p:spPr bwMode="auto">
              <a:xfrm>
                <a:off x="52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0" name="Rectangle 1204">
                <a:extLst>
                  <a:ext uri="{FF2B5EF4-FFF2-40B4-BE49-F238E27FC236}">
                    <a16:creationId xmlns:a16="http://schemas.microsoft.com/office/drawing/2014/main" id="{BC02BBFE-8674-4139-9FE5-0242CE9A8C91}"/>
                  </a:ext>
                </a:extLst>
              </p:cNvPr>
              <p:cNvSpPr>
                <a:spLocks noChangeArrowheads="1"/>
              </p:cNvSpPr>
              <p:nvPr/>
            </p:nvSpPr>
            <p:spPr bwMode="auto">
              <a:xfrm>
                <a:off x="52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1" name="Rectangle 1205">
                <a:extLst>
                  <a:ext uri="{FF2B5EF4-FFF2-40B4-BE49-F238E27FC236}">
                    <a16:creationId xmlns:a16="http://schemas.microsoft.com/office/drawing/2014/main" id="{93F82C84-8A7E-4FE7-AAD0-3260C48AF6F3}"/>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2" name="Rectangle 1206">
                <a:extLst>
                  <a:ext uri="{FF2B5EF4-FFF2-40B4-BE49-F238E27FC236}">
                    <a16:creationId xmlns:a16="http://schemas.microsoft.com/office/drawing/2014/main" id="{E172F217-13E7-4E31-BCE4-52C531C1B0ED}"/>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3" name="Oval 1207">
                <a:extLst>
                  <a:ext uri="{FF2B5EF4-FFF2-40B4-BE49-F238E27FC236}">
                    <a16:creationId xmlns:a16="http://schemas.microsoft.com/office/drawing/2014/main" id="{315DD950-F2FB-48AD-86F7-F6C479F9E16E}"/>
                  </a:ext>
                </a:extLst>
              </p:cNvPr>
              <p:cNvSpPr>
                <a:spLocks noChangeArrowheads="1"/>
              </p:cNvSpPr>
              <p:nvPr/>
            </p:nvSpPr>
            <p:spPr bwMode="auto">
              <a:xfrm>
                <a:off x="52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34" name="Rectangle 1208">
                <a:extLst>
                  <a:ext uri="{FF2B5EF4-FFF2-40B4-BE49-F238E27FC236}">
                    <a16:creationId xmlns:a16="http://schemas.microsoft.com/office/drawing/2014/main" id="{AADE744D-F4E9-4760-9BA9-57455F5092AE}"/>
                  </a:ext>
                </a:extLst>
              </p:cNvPr>
              <p:cNvSpPr>
                <a:spLocks noChangeArrowheads="1"/>
              </p:cNvSpPr>
              <p:nvPr/>
            </p:nvSpPr>
            <p:spPr bwMode="auto">
              <a:xfrm>
                <a:off x="522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35" name="Rectangle 1209">
                <a:extLst>
                  <a:ext uri="{FF2B5EF4-FFF2-40B4-BE49-F238E27FC236}">
                    <a16:creationId xmlns:a16="http://schemas.microsoft.com/office/drawing/2014/main" id="{1C23F910-EA5B-4374-BD65-E43D0FD2527F}"/>
                  </a:ext>
                </a:extLst>
              </p:cNvPr>
              <p:cNvSpPr>
                <a:spLocks noChangeArrowheads="1"/>
              </p:cNvSpPr>
              <p:nvPr/>
            </p:nvSpPr>
            <p:spPr bwMode="auto">
              <a:xfrm>
                <a:off x="522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54" name="Group 1411">
              <a:extLst>
                <a:ext uri="{FF2B5EF4-FFF2-40B4-BE49-F238E27FC236}">
                  <a16:creationId xmlns:a16="http://schemas.microsoft.com/office/drawing/2014/main" id="{28148661-9CFF-4243-B41F-720FC3C88547}"/>
                </a:ext>
              </a:extLst>
            </p:cNvPr>
            <p:cNvGrpSpPr>
              <a:grpSpLocks/>
            </p:cNvGrpSpPr>
            <p:nvPr/>
          </p:nvGrpSpPr>
          <p:grpSpPr bwMode="auto">
            <a:xfrm>
              <a:off x="4932" y="1069"/>
              <a:ext cx="1203" cy="900"/>
              <a:chOff x="4932" y="1069"/>
              <a:chExt cx="1203" cy="900"/>
            </a:xfrm>
          </p:grpSpPr>
          <p:sp>
            <p:nvSpPr>
              <p:cNvPr id="3736" name="Rectangle 1211">
                <a:extLst>
                  <a:ext uri="{FF2B5EF4-FFF2-40B4-BE49-F238E27FC236}">
                    <a16:creationId xmlns:a16="http://schemas.microsoft.com/office/drawing/2014/main" id="{E6B80D59-2AB3-4B7C-83F0-02C1C1B943A0}"/>
                  </a:ext>
                </a:extLst>
              </p:cNvPr>
              <p:cNvSpPr>
                <a:spLocks noChangeArrowheads="1"/>
              </p:cNvSpPr>
              <p:nvPr/>
            </p:nvSpPr>
            <p:spPr bwMode="auto">
              <a:xfrm>
                <a:off x="5219"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7" name="Rectangle 1212">
                <a:extLst>
                  <a:ext uri="{FF2B5EF4-FFF2-40B4-BE49-F238E27FC236}">
                    <a16:creationId xmlns:a16="http://schemas.microsoft.com/office/drawing/2014/main" id="{82DE70E6-8F80-4CC4-A21E-C6075CD15499}"/>
                  </a:ext>
                </a:extLst>
              </p:cNvPr>
              <p:cNvSpPr>
                <a:spLocks noChangeArrowheads="1"/>
              </p:cNvSpPr>
              <p:nvPr/>
            </p:nvSpPr>
            <p:spPr bwMode="auto">
              <a:xfrm>
                <a:off x="5219"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8" name="Rectangle 1213">
                <a:extLst>
                  <a:ext uri="{FF2B5EF4-FFF2-40B4-BE49-F238E27FC236}">
                    <a16:creationId xmlns:a16="http://schemas.microsoft.com/office/drawing/2014/main" id="{81094836-E251-4522-ADB9-624908A0A249}"/>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9" name="Rectangle 1214">
                <a:extLst>
                  <a:ext uri="{FF2B5EF4-FFF2-40B4-BE49-F238E27FC236}">
                    <a16:creationId xmlns:a16="http://schemas.microsoft.com/office/drawing/2014/main" id="{B3A2F134-1DD9-44B6-96EE-20B67D071454}"/>
                  </a:ext>
                </a:extLst>
              </p:cNvPr>
              <p:cNvSpPr>
                <a:spLocks noChangeArrowheads="1"/>
              </p:cNvSpPr>
              <p:nvPr/>
            </p:nvSpPr>
            <p:spPr bwMode="auto">
              <a:xfrm>
                <a:off x="5219"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0" name="Oval 1215">
                <a:extLst>
                  <a:ext uri="{FF2B5EF4-FFF2-40B4-BE49-F238E27FC236}">
                    <a16:creationId xmlns:a16="http://schemas.microsoft.com/office/drawing/2014/main" id="{7BC0E2F5-BB04-4451-848A-A97FA7717D61}"/>
                  </a:ext>
                </a:extLst>
              </p:cNvPr>
              <p:cNvSpPr>
                <a:spLocks noChangeArrowheads="1"/>
              </p:cNvSpPr>
              <p:nvPr/>
            </p:nvSpPr>
            <p:spPr bwMode="auto">
              <a:xfrm>
                <a:off x="5219"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1" name="Rectangle 1216">
                <a:extLst>
                  <a:ext uri="{FF2B5EF4-FFF2-40B4-BE49-F238E27FC236}">
                    <a16:creationId xmlns:a16="http://schemas.microsoft.com/office/drawing/2014/main" id="{0F0D3869-55BF-4B09-8F26-2772F589BFA5}"/>
                  </a:ext>
                </a:extLst>
              </p:cNvPr>
              <p:cNvSpPr>
                <a:spLocks noChangeArrowheads="1"/>
              </p:cNvSpPr>
              <p:nvPr/>
            </p:nvSpPr>
            <p:spPr bwMode="auto">
              <a:xfrm>
                <a:off x="5223"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2" name="Rectangle 1217">
                <a:extLst>
                  <a:ext uri="{FF2B5EF4-FFF2-40B4-BE49-F238E27FC236}">
                    <a16:creationId xmlns:a16="http://schemas.microsoft.com/office/drawing/2014/main" id="{33B9A82E-3AB9-4370-A718-4DEEDA0E7DC0}"/>
                  </a:ext>
                </a:extLst>
              </p:cNvPr>
              <p:cNvSpPr>
                <a:spLocks noChangeArrowheads="1"/>
              </p:cNvSpPr>
              <p:nvPr/>
            </p:nvSpPr>
            <p:spPr bwMode="auto">
              <a:xfrm>
                <a:off x="5223"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3" name="Rectangle 1218">
                <a:extLst>
                  <a:ext uri="{FF2B5EF4-FFF2-40B4-BE49-F238E27FC236}">
                    <a16:creationId xmlns:a16="http://schemas.microsoft.com/office/drawing/2014/main" id="{4E9BBFFB-2C85-46C3-BE37-F737660B55F8}"/>
                  </a:ext>
                </a:extLst>
              </p:cNvPr>
              <p:cNvSpPr>
                <a:spLocks noChangeArrowheads="1"/>
              </p:cNvSpPr>
              <p:nvPr/>
            </p:nvSpPr>
            <p:spPr bwMode="auto">
              <a:xfrm>
                <a:off x="5219"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4" name="Rectangle 1219">
                <a:extLst>
                  <a:ext uri="{FF2B5EF4-FFF2-40B4-BE49-F238E27FC236}">
                    <a16:creationId xmlns:a16="http://schemas.microsoft.com/office/drawing/2014/main" id="{68A8D496-A307-440C-A9EB-6C670336DC19}"/>
                  </a:ext>
                </a:extLst>
              </p:cNvPr>
              <p:cNvSpPr>
                <a:spLocks noChangeArrowheads="1"/>
              </p:cNvSpPr>
              <p:nvPr/>
            </p:nvSpPr>
            <p:spPr bwMode="auto">
              <a:xfrm>
                <a:off x="5219"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5" name="Rectangle 1220">
                <a:extLst>
                  <a:ext uri="{FF2B5EF4-FFF2-40B4-BE49-F238E27FC236}">
                    <a16:creationId xmlns:a16="http://schemas.microsoft.com/office/drawing/2014/main" id="{9BFB58CF-A7E5-4D2F-B1D7-5F0AEDEA2C23}"/>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6" name="Rectangle 1221">
                <a:extLst>
                  <a:ext uri="{FF2B5EF4-FFF2-40B4-BE49-F238E27FC236}">
                    <a16:creationId xmlns:a16="http://schemas.microsoft.com/office/drawing/2014/main" id="{A7A40327-BD67-478F-90D9-C3A77730BFDF}"/>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7" name="Oval 1222">
                <a:extLst>
                  <a:ext uri="{FF2B5EF4-FFF2-40B4-BE49-F238E27FC236}">
                    <a16:creationId xmlns:a16="http://schemas.microsoft.com/office/drawing/2014/main" id="{958114D9-FDDE-413E-A387-2202BEC20F1D}"/>
                  </a:ext>
                </a:extLst>
              </p:cNvPr>
              <p:cNvSpPr>
                <a:spLocks noChangeArrowheads="1"/>
              </p:cNvSpPr>
              <p:nvPr/>
            </p:nvSpPr>
            <p:spPr bwMode="auto">
              <a:xfrm>
                <a:off x="5219"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48" name="Rectangle 1223">
                <a:extLst>
                  <a:ext uri="{FF2B5EF4-FFF2-40B4-BE49-F238E27FC236}">
                    <a16:creationId xmlns:a16="http://schemas.microsoft.com/office/drawing/2014/main" id="{D548FC87-E224-44FB-8791-5D18C4DBC29D}"/>
                  </a:ext>
                </a:extLst>
              </p:cNvPr>
              <p:cNvSpPr>
                <a:spLocks noChangeArrowheads="1"/>
              </p:cNvSpPr>
              <p:nvPr/>
            </p:nvSpPr>
            <p:spPr bwMode="auto">
              <a:xfrm>
                <a:off x="5223"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49" name="Rectangle 1224">
                <a:extLst>
                  <a:ext uri="{FF2B5EF4-FFF2-40B4-BE49-F238E27FC236}">
                    <a16:creationId xmlns:a16="http://schemas.microsoft.com/office/drawing/2014/main" id="{373E3F60-6E59-4FE9-865F-2F6C0CAFC54B}"/>
                  </a:ext>
                </a:extLst>
              </p:cNvPr>
              <p:cNvSpPr>
                <a:spLocks noChangeArrowheads="1"/>
              </p:cNvSpPr>
              <p:nvPr/>
            </p:nvSpPr>
            <p:spPr bwMode="auto">
              <a:xfrm>
                <a:off x="5223"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0" name="Rectangle 1225">
                <a:extLst>
                  <a:ext uri="{FF2B5EF4-FFF2-40B4-BE49-F238E27FC236}">
                    <a16:creationId xmlns:a16="http://schemas.microsoft.com/office/drawing/2014/main" id="{CF8A333A-AAC0-4C4F-BB06-40CE306BF513}"/>
                  </a:ext>
                </a:extLst>
              </p:cNvPr>
              <p:cNvSpPr>
                <a:spLocks noChangeArrowheads="1"/>
              </p:cNvSpPr>
              <p:nvPr/>
            </p:nvSpPr>
            <p:spPr bwMode="auto">
              <a:xfrm>
                <a:off x="521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1" name="Rectangle 1226">
                <a:extLst>
                  <a:ext uri="{FF2B5EF4-FFF2-40B4-BE49-F238E27FC236}">
                    <a16:creationId xmlns:a16="http://schemas.microsoft.com/office/drawing/2014/main" id="{035D380B-618F-462C-9BE4-DF807EBC761F}"/>
                  </a:ext>
                </a:extLst>
              </p:cNvPr>
              <p:cNvSpPr>
                <a:spLocks noChangeArrowheads="1"/>
              </p:cNvSpPr>
              <p:nvPr/>
            </p:nvSpPr>
            <p:spPr bwMode="auto">
              <a:xfrm>
                <a:off x="521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2" name="Rectangle 1227">
                <a:extLst>
                  <a:ext uri="{FF2B5EF4-FFF2-40B4-BE49-F238E27FC236}">
                    <a16:creationId xmlns:a16="http://schemas.microsoft.com/office/drawing/2014/main" id="{FF86CF86-27CC-4F88-B400-F13890B0646A}"/>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3" name="Rectangle 1228">
                <a:extLst>
                  <a:ext uri="{FF2B5EF4-FFF2-40B4-BE49-F238E27FC236}">
                    <a16:creationId xmlns:a16="http://schemas.microsoft.com/office/drawing/2014/main" id="{4DFDE40F-5672-4268-82A3-98F93D1C2266}"/>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4" name="Oval 1229">
                <a:extLst>
                  <a:ext uri="{FF2B5EF4-FFF2-40B4-BE49-F238E27FC236}">
                    <a16:creationId xmlns:a16="http://schemas.microsoft.com/office/drawing/2014/main" id="{73FA9F01-C0EB-48B2-A575-90394BBFE9AD}"/>
                  </a:ext>
                </a:extLst>
              </p:cNvPr>
              <p:cNvSpPr>
                <a:spLocks noChangeArrowheads="1"/>
              </p:cNvSpPr>
              <p:nvPr/>
            </p:nvSpPr>
            <p:spPr bwMode="auto">
              <a:xfrm>
                <a:off x="5219" y="151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55" name="Rectangle 1230">
                <a:extLst>
                  <a:ext uri="{FF2B5EF4-FFF2-40B4-BE49-F238E27FC236}">
                    <a16:creationId xmlns:a16="http://schemas.microsoft.com/office/drawing/2014/main" id="{5520DEB1-DB79-489F-AEA8-DC8754EBF972}"/>
                  </a:ext>
                </a:extLst>
              </p:cNvPr>
              <p:cNvSpPr>
                <a:spLocks noChangeArrowheads="1"/>
              </p:cNvSpPr>
              <p:nvPr/>
            </p:nvSpPr>
            <p:spPr bwMode="auto">
              <a:xfrm>
                <a:off x="5223" y="159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6" name="Rectangle 1231">
                <a:extLst>
                  <a:ext uri="{FF2B5EF4-FFF2-40B4-BE49-F238E27FC236}">
                    <a16:creationId xmlns:a16="http://schemas.microsoft.com/office/drawing/2014/main" id="{E2106E6E-7188-464B-8E9C-AEA67A5440E9}"/>
                  </a:ext>
                </a:extLst>
              </p:cNvPr>
              <p:cNvSpPr>
                <a:spLocks noChangeArrowheads="1"/>
              </p:cNvSpPr>
              <p:nvPr/>
            </p:nvSpPr>
            <p:spPr bwMode="auto">
              <a:xfrm>
                <a:off x="5223" y="161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7" name="Rectangle 1232">
                <a:extLst>
                  <a:ext uri="{FF2B5EF4-FFF2-40B4-BE49-F238E27FC236}">
                    <a16:creationId xmlns:a16="http://schemas.microsoft.com/office/drawing/2014/main" id="{A13A858E-437F-4E16-99AC-AFB6D08094E7}"/>
                  </a:ext>
                </a:extLst>
              </p:cNvPr>
              <p:cNvSpPr>
                <a:spLocks noChangeArrowheads="1"/>
              </p:cNvSpPr>
              <p:nvPr/>
            </p:nvSpPr>
            <p:spPr bwMode="auto">
              <a:xfrm>
                <a:off x="5219" y="160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8" name="Rectangle 1233">
                <a:extLst>
                  <a:ext uri="{FF2B5EF4-FFF2-40B4-BE49-F238E27FC236}">
                    <a16:creationId xmlns:a16="http://schemas.microsoft.com/office/drawing/2014/main" id="{326F446E-3A4B-4F02-8DDA-49DBE09553E2}"/>
                  </a:ext>
                </a:extLst>
              </p:cNvPr>
              <p:cNvSpPr>
                <a:spLocks noChangeArrowheads="1"/>
              </p:cNvSpPr>
              <p:nvPr/>
            </p:nvSpPr>
            <p:spPr bwMode="auto">
              <a:xfrm>
                <a:off x="5219" y="16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59" name="Rectangle 1234">
                <a:extLst>
                  <a:ext uri="{FF2B5EF4-FFF2-40B4-BE49-F238E27FC236}">
                    <a16:creationId xmlns:a16="http://schemas.microsoft.com/office/drawing/2014/main" id="{4ED9C873-5CED-4C36-B36D-5935E1A65BAF}"/>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0" name="Rectangle 1235">
                <a:extLst>
                  <a:ext uri="{FF2B5EF4-FFF2-40B4-BE49-F238E27FC236}">
                    <a16:creationId xmlns:a16="http://schemas.microsoft.com/office/drawing/2014/main" id="{050B0379-C8D9-4C95-AF38-F27786C9911A}"/>
                  </a:ext>
                </a:extLst>
              </p:cNvPr>
              <p:cNvSpPr>
                <a:spLocks noChangeArrowheads="1"/>
              </p:cNvSpPr>
              <p:nvPr/>
            </p:nvSpPr>
            <p:spPr bwMode="auto">
              <a:xfrm>
                <a:off x="5219" y="16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1" name="Oval 1236">
                <a:extLst>
                  <a:ext uri="{FF2B5EF4-FFF2-40B4-BE49-F238E27FC236}">
                    <a16:creationId xmlns:a16="http://schemas.microsoft.com/office/drawing/2014/main" id="{663AF689-D0C8-4F6D-BAEF-E828A776D5FB}"/>
                  </a:ext>
                </a:extLst>
              </p:cNvPr>
              <p:cNvSpPr>
                <a:spLocks noChangeArrowheads="1"/>
              </p:cNvSpPr>
              <p:nvPr/>
            </p:nvSpPr>
            <p:spPr bwMode="auto">
              <a:xfrm>
                <a:off x="5219" y="159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2" name="Rectangle 1237">
                <a:extLst>
                  <a:ext uri="{FF2B5EF4-FFF2-40B4-BE49-F238E27FC236}">
                    <a16:creationId xmlns:a16="http://schemas.microsoft.com/office/drawing/2014/main" id="{CF304A3D-0756-40AB-802C-FE6EDF7DE729}"/>
                  </a:ext>
                </a:extLst>
              </p:cNvPr>
              <p:cNvSpPr>
                <a:spLocks noChangeArrowheads="1"/>
              </p:cNvSpPr>
              <p:nvPr/>
            </p:nvSpPr>
            <p:spPr bwMode="auto">
              <a:xfrm>
                <a:off x="5223"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3" name="Rectangle 1238">
                <a:extLst>
                  <a:ext uri="{FF2B5EF4-FFF2-40B4-BE49-F238E27FC236}">
                    <a16:creationId xmlns:a16="http://schemas.microsoft.com/office/drawing/2014/main" id="{D1BCBCB7-8943-46A7-ADDD-5721AF13C865}"/>
                  </a:ext>
                </a:extLst>
              </p:cNvPr>
              <p:cNvSpPr>
                <a:spLocks noChangeArrowheads="1"/>
              </p:cNvSpPr>
              <p:nvPr/>
            </p:nvSpPr>
            <p:spPr bwMode="auto">
              <a:xfrm>
                <a:off x="5223"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4" name="Rectangle 1239">
                <a:extLst>
                  <a:ext uri="{FF2B5EF4-FFF2-40B4-BE49-F238E27FC236}">
                    <a16:creationId xmlns:a16="http://schemas.microsoft.com/office/drawing/2014/main" id="{78BA2F66-8BDA-456D-B083-7245E5EC1E5A}"/>
                  </a:ext>
                </a:extLst>
              </p:cNvPr>
              <p:cNvSpPr>
                <a:spLocks noChangeArrowheads="1"/>
              </p:cNvSpPr>
              <p:nvPr/>
            </p:nvSpPr>
            <p:spPr bwMode="auto">
              <a:xfrm>
                <a:off x="5219"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5" name="Rectangle 1240">
                <a:extLst>
                  <a:ext uri="{FF2B5EF4-FFF2-40B4-BE49-F238E27FC236}">
                    <a16:creationId xmlns:a16="http://schemas.microsoft.com/office/drawing/2014/main" id="{E7FFB805-5CB0-4779-9D41-640A97F4627F}"/>
                  </a:ext>
                </a:extLst>
              </p:cNvPr>
              <p:cNvSpPr>
                <a:spLocks noChangeArrowheads="1"/>
              </p:cNvSpPr>
              <p:nvPr/>
            </p:nvSpPr>
            <p:spPr bwMode="auto">
              <a:xfrm>
                <a:off x="5219"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6" name="Rectangle 1241">
                <a:extLst>
                  <a:ext uri="{FF2B5EF4-FFF2-40B4-BE49-F238E27FC236}">
                    <a16:creationId xmlns:a16="http://schemas.microsoft.com/office/drawing/2014/main" id="{FA7A9125-06CE-46FA-BDAC-500AED83E336}"/>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7" name="Rectangle 1242">
                <a:extLst>
                  <a:ext uri="{FF2B5EF4-FFF2-40B4-BE49-F238E27FC236}">
                    <a16:creationId xmlns:a16="http://schemas.microsoft.com/office/drawing/2014/main" id="{EBEADD64-CEF2-4317-AA0A-A6D66310D770}"/>
                  </a:ext>
                </a:extLst>
              </p:cNvPr>
              <p:cNvSpPr>
                <a:spLocks noChangeArrowheads="1"/>
              </p:cNvSpPr>
              <p:nvPr/>
            </p:nvSpPr>
            <p:spPr bwMode="auto">
              <a:xfrm>
                <a:off x="5219"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68" name="Oval 1243">
                <a:extLst>
                  <a:ext uri="{FF2B5EF4-FFF2-40B4-BE49-F238E27FC236}">
                    <a16:creationId xmlns:a16="http://schemas.microsoft.com/office/drawing/2014/main" id="{82724A26-9BC9-4F1F-818C-3CA419F51392}"/>
                  </a:ext>
                </a:extLst>
              </p:cNvPr>
              <p:cNvSpPr>
                <a:spLocks noChangeArrowheads="1"/>
              </p:cNvSpPr>
              <p:nvPr/>
            </p:nvSpPr>
            <p:spPr bwMode="auto">
              <a:xfrm>
                <a:off x="5219" y="1510"/>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69" name="Rectangle 1244">
                <a:extLst>
                  <a:ext uri="{FF2B5EF4-FFF2-40B4-BE49-F238E27FC236}">
                    <a16:creationId xmlns:a16="http://schemas.microsoft.com/office/drawing/2014/main" id="{32343331-9601-45AE-9333-624889BF32D3}"/>
                  </a:ext>
                </a:extLst>
              </p:cNvPr>
              <p:cNvSpPr>
                <a:spLocks noChangeArrowheads="1"/>
              </p:cNvSpPr>
              <p:nvPr/>
            </p:nvSpPr>
            <p:spPr bwMode="auto">
              <a:xfrm>
                <a:off x="5303"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0" name="Rectangle 1245">
                <a:extLst>
                  <a:ext uri="{FF2B5EF4-FFF2-40B4-BE49-F238E27FC236}">
                    <a16:creationId xmlns:a16="http://schemas.microsoft.com/office/drawing/2014/main" id="{34A04087-175C-4CA8-B9AF-0FD98F9EF764}"/>
                  </a:ext>
                </a:extLst>
              </p:cNvPr>
              <p:cNvSpPr>
                <a:spLocks noChangeArrowheads="1"/>
              </p:cNvSpPr>
              <p:nvPr/>
            </p:nvSpPr>
            <p:spPr bwMode="auto">
              <a:xfrm>
                <a:off x="5303"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1" name="Rectangle 1246">
                <a:extLst>
                  <a:ext uri="{FF2B5EF4-FFF2-40B4-BE49-F238E27FC236}">
                    <a16:creationId xmlns:a16="http://schemas.microsoft.com/office/drawing/2014/main" id="{CFDD31E0-846F-4962-AF42-EB9B42ECB819}"/>
                  </a:ext>
                </a:extLst>
              </p:cNvPr>
              <p:cNvSpPr>
                <a:spLocks noChangeArrowheads="1"/>
              </p:cNvSpPr>
              <p:nvPr/>
            </p:nvSpPr>
            <p:spPr bwMode="auto">
              <a:xfrm>
                <a:off x="5298"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2" name="Rectangle 1247">
                <a:extLst>
                  <a:ext uri="{FF2B5EF4-FFF2-40B4-BE49-F238E27FC236}">
                    <a16:creationId xmlns:a16="http://schemas.microsoft.com/office/drawing/2014/main" id="{6F038C47-5336-49DB-A5CD-5751885F2FE9}"/>
                  </a:ext>
                </a:extLst>
              </p:cNvPr>
              <p:cNvSpPr>
                <a:spLocks noChangeArrowheads="1"/>
              </p:cNvSpPr>
              <p:nvPr/>
            </p:nvSpPr>
            <p:spPr bwMode="auto">
              <a:xfrm>
                <a:off x="5298"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3" name="Rectangle 1248">
                <a:extLst>
                  <a:ext uri="{FF2B5EF4-FFF2-40B4-BE49-F238E27FC236}">
                    <a16:creationId xmlns:a16="http://schemas.microsoft.com/office/drawing/2014/main" id="{2F075E74-B381-4E78-BBF8-E52D069203AF}"/>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4" name="Rectangle 1249">
                <a:extLst>
                  <a:ext uri="{FF2B5EF4-FFF2-40B4-BE49-F238E27FC236}">
                    <a16:creationId xmlns:a16="http://schemas.microsoft.com/office/drawing/2014/main" id="{63DC3071-78FB-42C3-B542-3F1E56D1DA41}"/>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5" name="Oval 1250">
                <a:extLst>
                  <a:ext uri="{FF2B5EF4-FFF2-40B4-BE49-F238E27FC236}">
                    <a16:creationId xmlns:a16="http://schemas.microsoft.com/office/drawing/2014/main" id="{45263D65-6200-4D10-9A9D-0DD5E63F066F}"/>
                  </a:ext>
                </a:extLst>
              </p:cNvPr>
              <p:cNvSpPr>
                <a:spLocks noChangeArrowheads="1"/>
              </p:cNvSpPr>
              <p:nvPr/>
            </p:nvSpPr>
            <p:spPr bwMode="auto">
              <a:xfrm>
                <a:off x="5298"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76" name="Rectangle 1251">
                <a:extLst>
                  <a:ext uri="{FF2B5EF4-FFF2-40B4-BE49-F238E27FC236}">
                    <a16:creationId xmlns:a16="http://schemas.microsoft.com/office/drawing/2014/main" id="{144CBF75-0F14-4B7F-98A5-0C7751FC223C}"/>
                  </a:ext>
                </a:extLst>
              </p:cNvPr>
              <p:cNvSpPr>
                <a:spLocks noChangeArrowheads="1"/>
              </p:cNvSpPr>
              <p:nvPr/>
            </p:nvSpPr>
            <p:spPr bwMode="auto">
              <a:xfrm>
                <a:off x="5303"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7" name="Rectangle 1252">
                <a:extLst>
                  <a:ext uri="{FF2B5EF4-FFF2-40B4-BE49-F238E27FC236}">
                    <a16:creationId xmlns:a16="http://schemas.microsoft.com/office/drawing/2014/main" id="{D875DBFE-B001-4A8B-BB65-AF18C02DB4E9}"/>
                  </a:ext>
                </a:extLst>
              </p:cNvPr>
              <p:cNvSpPr>
                <a:spLocks noChangeArrowheads="1"/>
              </p:cNvSpPr>
              <p:nvPr/>
            </p:nvSpPr>
            <p:spPr bwMode="auto">
              <a:xfrm>
                <a:off x="5303"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8" name="Rectangle 1253">
                <a:extLst>
                  <a:ext uri="{FF2B5EF4-FFF2-40B4-BE49-F238E27FC236}">
                    <a16:creationId xmlns:a16="http://schemas.microsoft.com/office/drawing/2014/main" id="{418C0CE1-15E5-41F5-915D-3EF9250B106E}"/>
                  </a:ext>
                </a:extLst>
              </p:cNvPr>
              <p:cNvSpPr>
                <a:spLocks noChangeArrowheads="1"/>
              </p:cNvSpPr>
              <p:nvPr/>
            </p:nvSpPr>
            <p:spPr bwMode="auto">
              <a:xfrm>
                <a:off x="5298"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79" name="Rectangle 1254">
                <a:extLst>
                  <a:ext uri="{FF2B5EF4-FFF2-40B4-BE49-F238E27FC236}">
                    <a16:creationId xmlns:a16="http://schemas.microsoft.com/office/drawing/2014/main" id="{8C720775-81E9-4BCC-BE66-DF55C13B3A5B}"/>
                  </a:ext>
                </a:extLst>
              </p:cNvPr>
              <p:cNvSpPr>
                <a:spLocks noChangeArrowheads="1"/>
              </p:cNvSpPr>
              <p:nvPr/>
            </p:nvSpPr>
            <p:spPr bwMode="auto">
              <a:xfrm>
                <a:off x="5298"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0" name="Rectangle 1255">
                <a:extLst>
                  <a:ext uri="{FF2B5EF4-FFF2-40B4-BE49-F238E27FC236}">
                    <a16:creationId xmlns:a16="http://schemas.microsoft.com/office/drawing/2014/main" id="{51BD89D0-4554-439E-B149-5D6574E5E4DC}"/>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1" name="Rectangle 1256">
                <a:extLst>
                  <a:ext uri="{FF2B5EF4-FFF2-40B4-BE49-F238E27FC236}">
                    <a16:creationId xmlns:a16="http://schemas.microsoft.com/office/drawing/2014/main" id="{32CFDB53-4AB2-48E4-BD18-B8223D54CE7C}"/>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2" name="Oval 1257">
                <a:extLst>
                  <a:ext uri="{FF2B5EF4-FFF2-40B4-BE49-F238E27FC236}">
                    <a16:creationId xmlns:a16="http://schemas.microsoft.com/office/drawing/2014/main" id="{F12BDE15-030E-4774-8F21-9871D0A37224}"/>
                  </a:ext>
                </a:extLst>
              </p:cNvPr>
              <p:cNvSpPr>
                <a:spLocks noChangeArrowheads="1"/>
              </p:cNvSpPr>
              <p:nvPr/>
            </p:nvSpPr>
            <p:spPr bwMode="auto">
              <a:xfrm>
                <a:off x="5298"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83" name="Rectangle 1258">
                <a:extLst>
                  <a:ext uri="{FF2B5EF4-FFF2-40B4-BE49-F238E27FC236}">
                    <a16:creationId xmlns:a16="http://schemas.microsoft.com/office/drawing/2014/main" id="{46E000A3-1637-48F3-8E13-2D1B937A7797}"/>
                  </a:ext>
                </a:extLst>
              </p:cNvPr>
              <p:cNvSpPr>
                <a:spLocks noChangeArrowheads="1"/>
              </p:cNvSpPr>
              <p:nvPr/>
            </p:nvSpPr>
            <p:spPr bwMode="auto">
              <a:xfrm>
                <a:off x="5589"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4" name="Rectangle 1259">
                <a:extLst>
                  <a:ext uri="{FF2B5EF4-FFF2-40B4-BE49-F238E27FC236}">
                    <a16:creationId xmlns:a16="http://schemas.microsoft.com/office/drawing/2014/main" id="{08E73FA7-972B-447C-BF33-9B7CCB5C1E37}"/>
                  </a:ext>
                </a:extLst>
              </p:cNvPr>
              <p:cNvSpPr>
                <a:spLocks noChangeArrowheads="1"/>
              </p:cNvSpPr>
              <p:nvPr/>
            </p:nvSpPr>
            <p:spPr bwMode="auto">
              <a:xfrm>
                <a:off x="5589"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5" name="Rectangle 1260">
                <a:extLst>
                  <a:ext uri="{FF2B5EF4-FFF2-40B4-BE49-F238E27FC236}">
                    <a16:creationId xmlns:a16="http://schemas.microsoft.com/office/drawing/2014/main" id="{7B7F8867-8404-4990-BCA8-1D9BA0D559FB}"/>
                  </a:ext>
                </a:extLst>
              </p:cNvPr>
              <p:cNvSpPr>
                <a:spLocks noChangeArrowheads="1"/>
              </p:cNvSpPr>
              <p:nvPr/>
            </p:nvSpPr>
            <p:spPr bwMode="auto">
              <a:xfrm>
                <a:off x="5585"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6" name="Rectangle 1261">
                <a:extLst>
                  <a:ext uri="{FF2B5EF4-FFF2-40B4-BE49-F238E27FC236}">
                    <a16:creationId xmlns:a16="http://schemas.microsoft.com/office/drawing/2014/main" id="{41A87086-47E5-4ED0-9BDA-0CDD6EE939EE}"/>
                  </a:ext>
                </a:extLst>
              </p:cNvPr>
              <p:cNvSpPr>
                <a:spLocks noChangeArrowheads="1"/>
              </p:cNvSpPr>
              <p:nvPr/>
            </p:nvSpPr>
            <p:spPr bwMode="auto">
              <a:xfrm>
                <a:off x="5585"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7" name="Rectangle 1262">
                <a:extLst>
                  <a:ext uri="{FF2B5EF4-FFF2-40B4-BE49-F238E27FC236}">
                    <a16:creationId xmlns:a16="http://schemas.microsoft.com/office/drawing/2014/main" id="{41AEEE0D-B17D-4DE9-AC54-0CDD8725A127}"/>
                  </a:ext>
                </a:extLst>
              </p:cNvPr>
              <p:cNvSpPr>
                <a:spLocks noChangeArrowheads="1"/>
              </p:cNvSpPr>
              <p:nvPr/>
            </p:nvSpPr>
            <p:spPr bwMode="auto">
              <a:xfrm>
                <a:off x="5585"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8" name="Rectangle 1263">
                <a:extLst>
                  <a:ext uri="{FF2B5EF4-FFF2-40B4-BE49-F238E27FC236}">
                    <a16:creationId xmlns:a16="http://schemas.microsoft.com/office/drawing/2014/main" id="{81E5C8A7-BD27-402C-822F-2903FDDC6823}"/>
                  </a:ext>
                </a:extLst>
              </p:cNvPr>
              <p:cNvSpPr>
                <a:spLocks noChangeArrowheads="1"/>
              </p:cNvSpPr>
              <p:nvPr/>
            </p:nvSpPr>
            <p:spPr bwMode="auto">
              <a:xfrm>
                <a:off x="5585"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89" name="Oval 1264">
                <a:extLst>
                  <a:ext uri="{FF2B5EF4-FFF2-40B4-BE49-F238E27FC236}">
                    <a16:creationId xmlns:a16="http://schemas.microsoft.com/office/drawing/2014/main" id="{23AE6C7A-E282-4458-8876-75AD1AD197E6}"/>
                  </a:ext>
                </a:extLst>
              </p:cNvPr>
              <p:cNvSpPr>
                <a:spLocks noChangeArrowheads="1"/>
              </p:cNvSpPr>
              <p:nvPr/>
            </p:nvSpPr>
            <p:spPr bwMode="auto">
              <a:xfrm>
                <a:off x="5585" y="185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0" name="Rectangle 1265">
                <a:extLst>
                  <a:ext uri="{FF2B5EF4-FFF2-40B4-BE49-F238E27FC236}">
                    <a16:creationId xmlns:a16="http://schemas.microsoft.com/office/drawing/2014/main" id="{99029329-1212-406D-8AEC-B53DF0F83CFF}"/>
                  </a:ext>
                </a:extLst>
              </p:cNvPr>
              <p:cNvSpPr>
                <a:spLocks noChangeArrowheads="1"/>
              </p:cNvSpPr>
              <p:nvPr/>
            </p:nvSpPr>
            <p:spPr bwMode="auto">
              <a:xfrm>
                <a:off x="5589"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1" name="Rectangle 1266">
                <a:extLst>
                  <a:ext uri="{FF2B5EF4-FFF2-40B4-BE49-F238E27FC236}">
                    <a16:creationId xmlns:a16="http://schemas.microsoft.com/office/drawing/2014/main" id="{8A6728CB-2644-45C1-8D7F-F148396BA387}"/>
                  </a:ext>
                </a:extLst>
              </p:cNvPr>
              <p:cNvSpPr>
                <a:spLocks noChangeArrowheads="1"/>
              </p:cNvSpPr>
              <p:nvPr/>
            </p:nvSpPr>
            <p:spPr bwMode="auto">
              <a:xfrm>
                <a:off x="5589"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2" name="Rectangle 1267">
                <a:extLst>
                  <a:ext uri="{FF2B5EF4-FFF2-40B4-BE49-F238E27FC236}">
                    <a16:creationId xmlns:a16="http://schemas.microsoft.com/office/drawing/2014/main" id="{AFB42A3A-FCF2-4288-9BAA-0509F00B6EA2}"/>
                  </a:ext>
                </a:extLst>
              </p:cNvPr>
              <p:cNvSpPr>
                <a:spLocks noChangeArrowheads="1"/>
              </p:cNvSpPr>
              <p:nvPr/>
            </p:nvSpPr>
            <p:spPr bwMode="auto">
              <a:xfrm>
                <a:off x="558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3" name="Rectangle 1268">
                <a:extLst>
                  <a:ext uri="{FF2B5EF4-FFF2-40B4-BE49-F238E27FC236}">
                    <a16:creationId xmlns:a16="http://schemas.microsoft.com/office/drawing/2014/main" id="{4EE004E9-B53E-44EF-8EAF-FB918169CDD7}"/>
                  </a:ext>
                </a:extLst>
              </p:cNvPr>
              <p:cNvSpPr>
                <a:spLocks noChangeArrowheads="1"/>
              </p:cNvSpPr>
              <p:nvPr/>
            </p:nvSpPr>
            <p:spPr bwMode="auto">
              <a:xfrm>
                <a:off x="558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4" name="Rectangle 1269">
                <a:extLst>
                  <a:ext uri="{FF2B5EF4-FFF2-40B4-BE49-F238E27FC236}">
                    <a16:creationId xmlns:a16="http://schemas.microsoft.com/office/drawing/2014/main" id="{EF49577B-20C6-4584-A133-1CE0244B4B72}"/>
                  </a:ext>
                </a:extLst>
              </p:cNvPr>
              <p:cNvSpPr>
                <a:spLocks noChangeArrowheads="1"/>
              </p:cNvSpPr>
              <p:nvPr/>
            </p:nvSpPr>
            <p:spPr bwMode="auto">
              <a:xfrm>
                <a:off x="558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5" name="Rectangle 1270">
                <a:extLst>
                  <a:ext uri="{FF2B5EF4-FFF2-40B4-BE49-F238E27FC236}">
                    <a16:creationId xmlns:a16="http://schemas.microsoft.com/office/drawing/2014/main" id="{13EE455C-AD10-4405-8AC8-3CF4BA7EEDCC}"/>
                  </a:ext>
                </a:extLst>
              </p:cNvPr>
              <p:cNvSpPr>
                <a:spLocks noChangeArrowheads="1"/>
              </p:cNvSpPr>
              <p:nvPr/>
            </p:nvSpPr>
            <p:spPr bwMode="auto">
              <a:xfrm>
                <a:off x="558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6" name="Oval 1271">
                <a:extLst>
                  <a:ext uri="{FF2B5EF4-FFF2-40B4-BE49-F238E27FC236}">
                    <a16:creationId xmlns:a16="http://schemas.microsoft.com/office/drawing/2014/main" id="{27FC9D71-BB87-437A-A3A1-5B072AE1151D}"/>
                  </a:ext>
                </a:extLst>
              </p:cNvPr>
              <p:cNvSpPr>
                <a:spLocks noChangeArrowheads="1"/>
              </p:cNvSpPr>
              <p:nvPr/>
            </p:nvSpPr>
            <p:spPr bwMode="auto">
              <a:xfrm>
                <a:off x="5585"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97" name="Rectangle 1272">
                <a:extLst>
                  <a:ext uri="{FF2B5EF4-FFF2-40B4-BE49-F238E27FC236}">
                    <a16:creationId xmlns:a16="http://schemas.microsoft.com/office/drawing/2014/main" id="{4259C794-98A6-49B4-8F0B-06B3F839D530}"/>
                  </a:ext>
                </a:extLst>
              </p:cNvPr>
              <p:cNvSpPr>
                <a:spLocks noChangeArrowheads="1"/>
              </p:cNvSpPr>
              <p:nvPr/>
            </p:nvSpPr>
            <p:spPr bwMode="auto">
              <a:xfrm>
                <a:off x="5831" y="181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8" name="Rectangle 1273">
                <a:extLst>
                  <a:ext uri="{FF2B5EF4-FFF2-40B4-BE49-F238E27FC236}">
                    <a16:creationId xmlns:a16="http://schemas.microsoft.com/office/drawing/2014/main" id="{B21644D4-F39D-4387-A754-3F46FF14D59E}"/>
                  </a:ext>
                </a:extLst>
              </p:cNvPr>
              <p:cNvSpPr>
                <a:spLocks noChangeArrowheads="1"/>
              </p:cNvSpPr>
              <p:nvPr/>
            </p:nvSpPr>
            <p:spPr bwMode="auto">
              <a:xfrm>
                <a:off x="5831" y="1832"/>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99" name="Rectangle 1274">
                <a:extLst>
                  <a:ext uri="{FF2B5EF4-FFF2-40B4-BE49-F238E27FC236}">
                    <a16:creationId xmlns:a16="http://schemas.microsoft.com/office/drawing/2014/main" id="{621585C5-9792-47D7-A1F5-BFB1BC51518C}"/>
                  </a:ext>
                </a:extLst>
              </p:cNvPr>
              <p:cNvSpPr>
                <a:spLocks noChangeArrowheads="1"/>
              </p:cNvSpPr>
              <p:nvPr/>
            </p:nvSpPr>
            <p:spPr bwMode="auto">
              <a:xfrm>
                <a:off x="5827"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0" name="Rectangle 1275">
                <a:extLst>
                  <a:ext uri="{FF2B5EF4-FFF2-40B4-BE49-F238E27FC236}">
                    <a16:creationId xmlns:a16="http://schemas.microsoft.com/office/drawing/2014/main" id="{5744A7BF-A031-4920-85D9-328C1BE318AB}"/>
                  </a:ext>
                </a:extLst>
              </p:cNvPr>
              <p:cNvSpPr>
                <a:spLocks noChangeArrowheads="1"/>
              </p:cNvSpPr>
              <p:nvPr/>
            </p:nvSpPr>
            <p:spPr bwMode="auto">
              <a:xfrm>
                <a:off x="5827"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1" name="Rectangle 1276">
                <a:extLst>
                  <a:ext uri="{FF2B5EF4-FFF2-40B4-BE49-F238E27FC236}">
                    <a16:creationId xmlns:a16="http://schemas.microsoft.com/office/drawing/2014/main" id="{82F29D86-5928-4344-AB95-4FC66532C9F9}"/>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2" name="Rectangle 1277">
                <a:extLst>
                  <a:ext uri="{FF2B5EF4-FFF2-40B4-BE49-F238E27FC236}">
                    <a16:creationId xmlns:a16="http://schemas.microsoft.com/office/drawing/2014/main" id="{DD64066F-9421-410A-873B-DDAECC3E6A13}"/>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3" name="Oval 1278">
                <a:extLst>
                  <a:ext uri="{FF2B5EF4-FFF2-40B4-BE49-F238E27FC236}">
                    <a16:creationId xmlns:a16="http://schemas.microsoft.com/office/drawing/2014/main" id="{0FA86EE1-14C1-4BDA-BCEF-0EE8D5CFF0FB}"/>
                  </a:ext>
                </a:extLst>
              </p:cNvPr>
              <p:cNvSpPr>
                <a:spLocks noChangeArrowheads="1"/>
              </p:cNvSpPr>
              <p:nvPr/>
            </p:nvSpPr>
            <p:spPr bwMode="auto">
              <a:xfrm>
                <a:off x="5827"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04" name="Rectangle 1279">
                <a:extLst>
                  <a:ext uri="{FF2B5EF4-FFF2-40B4-BE49-F238E27FC236}">
                    <a16:creationId xmlns:a16="http://schemas.microsoft.com/office/drawing/2014/main" id="{117A0AA1-C438-4F76-A232-F04FD9BA7F76}"/>
                  </a:ext>
                </a:extLst>
              </p:cNvPr>
              <p:cNvSpPr>
                <a:spLocks noChangeArrowheads="1"/>
              </p:cNvSpPr>
              <p:nvPr/>
            </p:nvSpPr>
            <p:spPr bwMode="auto">
              <a:xfrm>
                <a:off x="6118"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5" name="Rectangle 1280">
                <a:extLst>
                  <a:ext uri="{FF2B5EF4-FFF2-40B4-BE49-F238E27FC236}">
                    <a16:creationId xmlns:a16="http://schemas.microsoft.com/office/drawing/2014/main" id="{247DBC08-3372-4016-B50E-50BEA0A2181E}"/>
                  </a:ext>
                </a:extLst>
              </p:cNvPr>
              <p:cNvSpPr>
                <a:spLocks noChangeArrowheads="1"/>
              </p:cNvSpPr>
              <p:nvPr/>
            </p:nvSpPr>
            <p:spPr bwMode="auto">
              <a:xfrm>
                <a:off x="6118"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6" name="Rectangle 1281">
                <a:extLst>
                  <a:ext uri="{FF2B5EF4-FFF2-40B4-BE49-F238E27FC236}">
                    <a16:creationId xmlns:a16="http://schemas.microsoft.com/office/drawing/2014/main" id="{6C3C889D-C779-45D7-9CA4-CBAFDB161751}"/>
                  </a:ext>
                </a:extLst>
              </p:cNvPr>
              <p:cNvSpPr>
                <a:spLocks noChangeArrowheads="1"/>
              </p:cNvSpPr>
              <p:nvPr/>
            </p:nvSpPr>
            <p:spPr bwMode="auto">
              <a:xfrm>
                <a:off x="6113"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7" name="Rectangle 1282">
                <a:extLst>
                  <a:ext uri="{FF2B5EF4-FFF2-40B4-BE49-F238E27FC236}">
                    <a16:creationId xmlns:a16="http://schemas.microsoft.com/office/drawing/2014/main" id="{EE098CB5-04DA-4CA2-8205-56D3759FDA7B}"/>
                  </a:ext>
                </a:extLst>
              </p:cNvPr>
              <p:cNvSpPr>
                <a:spLocks noChangeArrowheads="1"/>
              </p:cNvSpPr>
              <p:nvPr/>
            </p:nvSpPr>
            <p:spPr bwMode="auto">
              <a:xfrm>
                <a:off x="6113"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8" name="Rectangle 1283">
                <a:extLst>
                  <a:ext uri="{FF2B5EF4-FFF2-40B4-BE49-F238E27FC236}">
                    <a16:creationId xmlns:a16="http://schemas.microsoft.com/office/drawing/2014/main" id="{56DD545F-4289-4A1B-AD88-913A11BAAB7C}"/>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09" name="Rectangle 1284">
                <a:extLst>
                  <a:ext uri="{FF2B5EF4-FFF2-40B4-BE49-F238E27FC236}">
                    <a16:creationId xmlns:a16="http://schemas.microsoft.com/office/drawing/2014/main" id="{E42FFE76-37CA-4331-918D-AD4E55CFF4EF}"/>
                  </a:ext>
                </a:extLst>
              </p:cNvPr>
              <p:cNvSpPr>
                <a:spLocks noChangeArrowheads="1"/>
              </p:cNvSpPr>
              <p:nvPr/>
            </p:nvSpPr>
            <p:spPr bwMode="auto">
              <a:xfrm>
                <a:off x="6113"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0" name="Oval 1285">
                <a:extLst>
                  <a:ext uri="{FF2B5EF4-FFF2-40B4-BE49-F238E27FC236}">
                    <a16:creationId xmlns:a16="http://schemas.microsoft.com/office/drawing/2014/main" id="{DB867AB7-4F29-493E-B349-F26162E990C3}"/>
                  </a:ext>
                </a:extLst>
              </p:cNvPr>
              <p:cNvSpPr>
                <a:spLocks noChangeArrowheads="1"/>
              </p:cNvSpPr>
              <p:nvPr/>
            </p:nvSpPr>
            <p:spPr bwMode="auto">
              <a:xfrm>
                <a:off x="6113" y="1947"/>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1" name="Rectangle 1286">
                <a:extLst>
                  <a:ext uri="{FF2B5EF4-FFF2-40B4-BE49-F238E27FC236}">
                    <a16:creationId xmlns:a16="http://schemas.microsoft.com/office/drawing/2014/main" id="{43C8325F-0664-45DF-9C94-384D5621A4C4}"/>
                  </a:ext>
                </a:extLst>
              </p:cNvPr>
              <p:cNvSpPr>
                <a:spLocks noChangeArrowheads="1"/>
              </p:cNvSpPr>
              <p:nvPr/>
            </p:nvSpPr>
            <p:spPr bwMode="auto">
              <a:xfrm>
                <a:off x="5100"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2" name="Rectangle 1287">
                <a:extLst>
                  <a:ext uri="{FF2B5EF4-FFF2-40B4-BE49-F238E27FC236}">
                    <a16:creationId xmlns:a16="http://schemas.microsoft.com/office/drawing/2014/main" id="{056BFC21-9F3C-4599-B5BB-9D97DF69EEA9}"/>
                  </a:ext>
                </a:extLst>
              </p:cNvPr>
              <p:cNvSpPr>
                <a:spLocks noChangeArrowheads="1"/>
              </p:cNvSpPr>
              <p:nvPr/>
            </p:nvSpPr>
            <p:spPr bwMode="auto">
              <a:xfrm>
                <a:off x="5100"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3" name="Rectangle 1288">
                <a:extLst>
                  <a:ext uri="{FF2B5EF4-FFF2-40B4-BE49-F238E27FC236}">
                    <a16:creationId xmlns:a16="http://schemas.microsoft.com/office/drawing/2014/main" id="{090CBE48-BF98-49E4-A0D0-9274C0C297F3}"/>
                  </a:ext>
                </a:extLst>
              </p:cNvPr>
              <p:cNvSpPr>
                <a:spLocks noChangeArrowheads="1"/>
              </p:cNvSpPr>
              <p:nvPr/>
            </p:nvSpPr>
            <p:spPr bwMode="auto">
              <a:xfrm>
                <a:off x="5095" y="1426"/>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4" name="Rectangle 1289">
                <a:extLst>
                  <a:ext uri="{FF2B5EF4-FFF2-40B4-BE49-F238E27FC236}">
                    <a16:creationId xmlns:a16="http://schemas.microsoft.com/office/drawing/2014/main" id="{0D115300-DEC7-4A8F-AB03-7EB22815EBB2}"/>
                  </a:ext>
                </a:extLst>
              </p:cNvPr>
              <p:cNvSpPr>
                <a:spLocks noChangeArrowheads="1"/>
              </p:cNvSpPr>
              <p:nvPr/>
            </p:nvSpPr>
            <p:spPr bwMode="auto">
              <a:xfrm>
                <a:off x="5095" y="1435"/>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5" name="Rectangle 1290">
                <a:extLst>
                  <a:ext uri="{FF2B5EF4-FFF2-40B4-BE49-F238E27FC236}">
                    <a16:creationId xmlns:a16="http://schemas.microsoft.com/office/drawing/2014/main" id="{CE90947B-56C3-47C4-B543-784BF7421D49}"/>
                  </a:ext>
                </a:extLst>
              </p:cNvPr>
              <p:cNvSpPr>
                <a:spLocks noChangeArrowheads="1"/>
              </p:cNvSpPr>
              <p:nvPr/>
            </p:nvSpPr>
            <p:spPr bwMode="auto">
              <a:xfrm>
                <a:off x="5095" y="1431"/>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6" name="Rectangle 1291">
                <a:extLst>
                  <a:ext uri="{FF2B5EF4-FFF2-40B4-BE49-F238E27FC236}">
                    <a16:creationId xmlns:a16="http://schemas.microsoft.com/office/drawing/2014/main" id="{30C15BCA-F835-4D68-AE2F-427BD5D2E952}"/>
                  </a:ext>
                </a:extLst>
              </p:cNvPr>
              <p:cNvSpPr>
                <a:spLocks noChangeArrowheads="1"/>
              </p:cNvSpPr>
              <p:nvPr/>
            </p:nvSpPr>
            <p:spPr bwMode="auto">
              <a:xfrm>
                <a:off x="5095" y="1431"/>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7" name="Oval 1292">
                <a:extLst>
                  <a:ext uri="{FF2B5EF4-FFF2-40B4-BE49-F238E27FC236}">
                    <a16:creationId xmlns:a16="http://schemas.microsoft.com/office/drawing/2014/main" id="{88AC9458-EC22-4167-BBBF-73DAE1E76F88}"/>
                  </a:ext>
                </a:extLst>
              </p:cNvPr>
              <p:cNvSpPr>
                <a:spLocks noChangeArrowheads="1"/>
              </p:cNvSpPr>
              <p:nvPr/>
            </p:nvSpPr>
            <p:spPr bwMode="auto">
              <a:xfrm>
                <a:off x="5095"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18" name="Rectangle 1293">
                <a:extLst>
                  <a:ext uri="{FF2B5EF4-FFF2-40B4-BE49-F238E27FC236}">
                    <a16:creationId xmlns:a16="http://schemas.microsoft.com/office/drawing/2014/main" id="{6F5A334D-D420-4E6F-B89B-0831A9E19C48}"/>
                  </a:ext>
                </a:extLst>
              </p:cNvPr>
              <p:cNvSpPr>
                <a:spLocks noChangeArrowheads="1"/>
              </p:cNvSpPr>
              <p:nvPr/>
            </p:nvSpPr>
            <p:spPr bwMode="auto">
              <a:xfrm>
                <a:off x="5100"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19" name="Rectangle 1294">
                <a:extLst>
                  <a:ext uri="{FF2B5EF4-FFF2-40B4-BE49-F238E27FC236}">
                    <a16:creationId xmlns:a16="http://schemas.microsoft.com/office/drawing/2014/main" id="{E2347710-49AF-4CA2-85E2-D1851BE9168C}"/>
                  </a:ext>
                </a:extLst>
              </p:cNvPr>
              <p:cNvSpPr>
                <a:spLocks noChangeArrowheads="1"/>
              </p:cNvSpPr>
              <p:nvPr/>
            </p:nvSpPr>
            <p:spPr bwMode="auto">
              <a:xfrm>
                <a:off x="5100"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0" name="Rectangle 1295">
                <a:extLst>
                  <a:ext uri="{FF2B5EF4-FFF2-40B4-BE49-F238E27FC236}">
                    <a16:creationId xmlns:a16="http://schemas.microsoft.com/office/drawing/2014/main" id="{DB7B20B3-F851-4AA4-999E-0BE4FE1584DA}"/>
                  </a:ext>
                </a:extLst>
              </p:cNvPr>
              <p:cNvSpPr>
                <a:spLocks noChangeArrowheads="1"/>
              </p:cNvSpPr>
              <p:nvPr/>
            </p:nvSpPr>
            <p:spPr bwMode="auto">
              <a:xfrm>
                <a:off x="5095" y="1514"/>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1" name="Rectangle 1296">
                <a:extLst>
                  <a:ext uri="{FF2B5EF4-FFF2-40B4-BE49-F238E27FC236}">
                    <a16:creationId xmlns:a16="http://schemas.microsoft.com/office/drawing/2014/main" id="{6F6F31D9-ED31-40A4-AD89-890D13C64244}"/>
                  </a:ext>
                </a:extLst>
              </p:cNvPr>
              <p:cNvSpPr>
                <a:spLocks noChangeArrowheads="1"/>
              </p:cNvSpPr>
              <p:nvPr/>
            </p:nvSpPr>
            <p:spPr bwMode="auto">
              <a:xfrm>
                <a:off x="5095" y="152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2" name="Rectangle 1297">
                <a:extLst>
                  <a:ext uri="{FF2B5EF4-FFF2-40B4-BE49-F238E27FC236}">
                    <a16:creationId xmlns:a16="http://schemas.microsoft.com/office/drawing/2014/main" id="{2916D165-ED2C-4E2F-BEA7-CE373748A0B0}"/>
                  </a:ext>
                </a:extLst>
              </p:cNvPr>
              <p:cNvSpPr>
                <a:spLocks noChangeArrowheads="1"/>
              </p:cNvSpPr>
              <p:nvPr/>
            </p:nvSpPr>
            <p:spPr bwMode="auto">
              <a:xfrm>
                <a:off x="5095" y="151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3" name="Rectangle 1298">
                <a:extLst>
                  <a:ext uri="{FF2B5EF4-FFF2-40B4-BE49-F238E27FC236}">
                    <a16:creationId xmlns:a16="http://schemas.microsoft.com/office/drawing/2014/main" id="{2E0360F6-EE93-4E9F-B096-048D85DB9DBC}"/>
                  </a:ext>
                </a:extLst>
              </p:cNvPr>
              <p:cNvSpPr>
                <a:spLocks noChangeArrowheads="1"/>
              </p:cNvSpPr>
              <p:nvPr/>
            </p:nvSpPr>
            <p:spPr bwMode="auto">
              <a:xfrm>
                <a:off x="5095" y="151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4" name="Oval 1299">
                <a:extLst>
                  <a:ext uri="{FF2B5EF4-FFF2-40B4-BE49-F238E27FC236}">
                    <a16:creationId xmlns:a16="http://schemas.microsoft.com/office/drawing/2014/main" id="{C6C98093-375C-4B5B-94B0-BB7C15CCFA7D}"/>
                  </a:ext>
                </a:extLst>
              </p:cNvPr>
              <p:cNvSpPr>
                <a:spLocks noChangeArrowheads="1"/>
              </p:cNvSpPr>
              <p:nvPr/>
            </p:nvSpPr>
            <p:spPr bwMode="auto">
              <a:xfrm>
                <a:off x="5095"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25" name="Rectangle 1300">
                <a:extLst>
                  <a:ext uri="{FF2B5EF4-FFF2-40B4-BE49-F238E27FC236}">
                    <a16:creationId xmlns:a16="http://schemas.microsoft.com/office/drawing/2014/main" id="{2907ED66-3FE3-4D73-A652-75BE3A17BC91}"/>
                  </a:ext>
                </a:extLst>
              </p:cNvPr>
              <p:cNvSpPr>
                <a:spLocks noChangeArrowheads="1"/>
              </p:cNvSpPr>
              <p:nvPr/>
            </p:nvSpPr>
            <p:spPr bwMode="auto">
              <a:xfrm>
                <a:off x="5184"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6" name="Rectangle 1301">
                <a:extLst>
                  <a:ext uri="{FF2B5EF4-FFF2-40B4-BE49-F238E27FC236}">
                    <a16:creationId xmlns:a16="http://schemas.microsoft.com/office/drawing/2014/main" id="{947DE749-C2C0-4077-B91A-DBAF8CDD2B37}"/>
                  </a:ext>
                </a:extLst>
              </p:cNvPr>
              <p:cNvSpPr>
                <a:spLocks noChangeArrowheads="1"/>
              </p:cNvSpPr>
              <p:nvPr/>
            </p:nvSpPr>
            <p:spPr bwMode="auto">
              <a:xfrm>
                <a:off x="5184"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7" name="Rectangle 1302">
                <a:extLst>
                  <a:ext uri="{FF2B5EF4-FFF2-40B4-BE49-F238E27FC236}">
                    <a16:creationId xmlns:a16="http://schemas.microsoft.com/office/drawing/2014/main" id="{71355A68-777F-4531-BA5A-77C1F69BFCAF}"/>
                  </a:ext>
                </a:extLst>
              </p:cNvPr>
              <p:cNvSpPr>
                <a:spLocks noChangeArrowheads="1"/>
              </p:cNvSpPr>
              <p:nvPr/>
            </p:nvSpPr>
            <p:spPr bwMode="auto">
              <a:xfrm>
                <a:off x="517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8" name="Rectangle 1303">
                <a:extLst>
                  <a:ext uri="{FF2B5EF4-FFF2-40B4-BE49-F238E27FC236}">
                    <a16:creationId xmlns:a16="http://schemas.microsoft.com/office/drawing/2014/main" id="{FCFA3790-9B4C-4497-819B-EE9CA4A9C0E1}"/>
                  </a:ext>
                </a:extLst>
              </p:cNvPr>
              <p:cNvSpPr>
                <a:spLocks noChangeArrowheads="1"/>
              </p:cNvSpPr>
              <p:nvPr/>
            </p:nvSpPr>
            <p:spPr bwMode="auto">
              <a:xfrm>
                <a:off x="517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29" name="Rectangle 1304">
                <a:extLst>
                  <a:ext uri="{FF2B5EF4-FFF2-40B4-BE49-F238E27FC236}">
                    <a16:creationId xmlns:a16="http://schemas.microsoft.com/office/drawing/2014/main" id="{164EF43D-1068-4C6A-AF26-3AFFFFFEE902}"/>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0" name="Rectangle 1305">
                <a:extLst>
                  <a:ext uri="{FF2B5EF4-FFF2-40B4-BE49-F238E27FC236}">
                    <a16:creationId xmlns:a16="http://schemas.microsoft.com/office/drawing/2014/main" id="{44F69919-EC60-4833-8DD6-FECE372BA637}"/>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1" name="Oval 1306">
                <a:extLst>
                  <a:ext uri="{FF2B5EF4-FFF2-40B4-BE49-F238E27FC236}">
                    <a16:creationId xmlns:a16="http://schemas.microsoft.com/office/drawing/2014/main" id="{B701C151-2ABD-4B89-A249-2AE1798FA549}"/>
                  </a:ext>
                </a:extLst>
              </p:cNvPr>
              <p:cNvSpPr>
                <a:spLocks noChangeArrowheads="1"/>
              </p:cNvSpPr>
              <p:nvPr/>
            </p:nvSpPr>
            <p:spPr bwMode="auto">
              <a:xfrm>
                <a:off x="5179"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2" name="Rectangle 1307">
                <a:extLst>
                  <a:ext uri="{FF2B5EF4-FFF2-40B4-BE49-F238E27FC236}">
                    <a16:creationId xmlns:a16="http://schemas.microsoft.com/office/drawing/2014/main" id="{5CC8CE32-CEF4-4AA0-BBD2-C32E605AF878}"/>
                  </a:ext>
                </a:extLst>
              </p:cNvPr>
              <p:cNvSpPr>
                <a:spLocks noChangeArrowheads="1"/>
              </p:cNvSpPr>
              <p:nvPr/>
            </p:nvSpPr>
            <p:spPr bwMode="auto">
              <a:xfrm>
                <a:off x="5184"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3" name="Rectangle 1308">
                <a:extLst>
                  <a:ext uri="{FF2B5EF4-FFF2-40B4-BE49-F238E27FC236}">
                    <a16:creationId xmlns:a16="http://schemas.microsoft.com/office/drawing/2014/main" id="{DE42B99C-EF65-4374-96B4-19BBBA1CB4E5}"/>
                  </a:ext>
                </a:extLst>
              </p:cNvPr>
              <p:cNvSpPr>
                <a:spLocks noChangeArrowheads="1"/>
              </p:cNvSpPr>
              <p:nvPr/>
            </p:nvSpPr>
            <p:spPr bwMode="auto">
              <a:xfrm>
                <a:off x="5184"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4" name="Rectangle 1309">
                <a:extLst>
                  <a:ext uri="{FF2B5EF4-FFF2-40B4-BE49-F238E27FC236}">
                    <a16:creationId xmlns:a16="http://schemas.microsoft.com/office/drawing/2014/main" id="{33E12BF3-6B0E-4002-845C-E14272263A6C}"/>
                  </a:ext>
                </a:extLst>
              </p:cNvPr>
              <p:cNvSpPr>
                <a:spLocks noChangeArrowheads="1"/>
              </p:cNvSpPr>
              <p:nvPr/>
            </p:nvSpPr>
            <p:spPr bwMode="auto">
              <a:xfrm>
                <a:off x="517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5" name="Rectangle 1310">
                <a:extLst>
                  <a:ext uri="{FF2B5EF4-FFF2-40B4-BE49-F238E27FC236}">
                    <a16:creationId xmlns:a16="http://schemas.microsoft.com/office/drawing/2014/main" id="{981BD80E-B31C-44A2-B259-FA510F98C201}"/>
                  </a:ext>
                </a:extLst>
              </p:cNvPr>
              <p:cNvSpPr>
                <a:spLocks noChangeArrowheads="1"/>
              </p:cNvSpPr>
              <p:nvPr/>
            </p:nvSpPr>
            <p:spPr bwMode="auto">
              <a:xfrm>
                <a:off x="517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6" name="Rectangle 1311">
                <a:extLst>
                  <a:ext uri="{FF2B5EF4-FFF2-40B4-BE49-F238E27FC236}">
                    <a16:creationId xmlns:a16="http://schemas.microsoft.com/office/drawing/2014/main" id="{5DAC4792-882E-49A3-98C8-FE0E3D4DAB32}"/>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7" name="Rectangle 1312">
                <a:extLst>
                  <a:ext uri="{FF2B5EF4-FFF2-40B4-BE49-F238E27FC236}">
                    <a16:creationId xmlns:a16="http://schemas.microsoft.com/office/drawing/2014/main" id="{8922AE6F-D760-43C7-8966-689F8049D5B9}"/>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38" name="Oval 1313">
                <a:extLst>
                  <a:ext uri="{FF2B5EF4-FFF2-40B4-BE49-F238E27FC236}">
                    <a16:creationId xmlns:a16="http://schemas.microsoft.com/office/drawing/2014/main" id="{A77BF5F8-4CF2-472B-8688-24D0294DF647}"/>
                  </a:ext>
                </a:extLst>
              </p:cNvPr>
              <p:cNvSpPr>
                <a:spLocks noChangeArrowheads="1"/>
              </p:cNvSpPr>
              <p:nvPr/>
            </p:nvSpPr>
            <p:spPr bwMode="auto">
              <a:xfrm>
                <a:off x="5179"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39" name="Rectangle 1314">
                <a:extLst>
                  <a:ext uri="{FF2B5EF4-FFF2-40B4-BE49-F238E27FC236}">
                    <a16:creationId xmlns:a16="http://schemas.microsoft.com/office/drawing/2014/main" id="{23C47615-169F-429A-B4F2-481814AA3D7A}"/>
                  </a:ext>
                </a:extLst>
              </p:cNvPr>
              <p:cNvSpPr>
                <a:spLocks noChangeArrowheads="1"/>
              </p:cNvSpPr>
              <p:nvPr/>
            </p:nvSpPr>
            <p:spPr bwMode="auto">
              <a:xfrm>
                <a:off x="54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0" name="Rectangle 1315">
                <a:extLst>
                  <a:ext uri="{FF2B5EF4-FFF2-40B4-BE49-F238E27FC236}">
                    <a16:creationId xmlns:a16="http://schemas.microsoft.com/office/drawing/2014/main" id="{E9DBE74B-6E65-455E-8C63-3C5410F4446D}"/>
                  </a:ext>
                </a:extLst>
              </p:cNvPr>
              <p:cNvSpPr>
                <a:spLocks noChangeArrowheads="1"/>
              </p:cNvSpPr>
              <p:nvPr/>
            </p:nvSpPr>
            <p:spPr bwMode="auto">
              <a:xfrm>
                <a:off x="54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1" name="Rectangle 1316">
                <a:extLst>
                  <a:ext uri="{FF2B5EF4-FFF2-40B4-BE49-F238E27FC236}">
                    <a16:creationId xmlns:a16="http://schemas.microsoft.com/office/drawing/2014/main" id="{2A9C10A3-869C-4E9D-BD1C-2F665D1320C4}"/>
                  </a:ext>
                </a:extLst>
              </p:cNvPr>
              <p:cNvSpPr>
                <a:spLocks noChangeArrowheads="1"/>
              </p:cNvSpPr>
              <p:nvPr/>
            </p:nvSpPr>
            <p:spPr bwMode="auto">
              <a:xfrm>
                <a:off x="54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2" name="Rectangle 1317">
                <a:extLst>
                  <a:ext uri="{FF2B5EF4-FFF2-40B4-BE49-F238E27FC236}">
                    <a16:creationId xmlns:a16="http://schemas.microsoft.com/office/drawing/2014/main" id="{BCD32339-69D8-48B6-990A-12DD7A2BAC9C}"/>
                  </a:ext>
                </a:extLst>
              </p:cNvPr>
              <p:cNvSpPr>
                <a:spLocks noChangeArrowheads="1"/>
              </p:cNvSpPr>
              <p:nvPr/>
            </p:nvSpPr>
            <p:spPr bwMode="auto">
              <a:xfrm>
                <a:off x="54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3" name="Rectangle 1318">
                <a:extLst>
                  <a:ext uri="{FF2B5EF4-FFF2-40B4-BE49-F238E27FC236}">
                    <a16:creationId xmlns:a16="http://schemas.microsoft.com/office/drawing/2014/main" id="{F7A45543-5B7A-4CCA-85D1-910123427988}"/>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4" name="Rectangle 1319">
                <a:extLst>
                  <a:ext uri="{FF2B5EF4-FFF2-40B4-BE49-F238E27FC236}">
                    <a16:creationId xmlns:a16="http://schemas.microsoft.com/office/drawing/2014/main" id="{33CD941C-7219-4310-A000-8CF8B25816B0}"/>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5" name="Oval 1320">
                <a:extLst>
                  <a:ext uri="{FF2B5EF4-FFF2-40B4-BE49-F238E27FC236}">
                    <a16:creationId xmlns:a16="http://schemas.microsoft.com/office/drawing/2014/main" id="{B18B440C-DBC7-45B8-8B77-2B9CC309EA79}"/>
                  </a:ext>
                </a:extLst>
              </p:cNvPr>
              <p:cNvSpPr>
                <a:spLocks noChangeArrowheads="1"/>
              </p:cNvSpPr>
              <p:nvPr/>
            </p:nvSpPr>
            <p:spPr bwMode="auto">
              <a:xfrm>
                <a:off x="54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46" name="Rectangle 1321">
                <a:extLst>
                  <a:ext uri="{FF2B5EF4-FFF2-40B4-BE49-F238E27FC236}">
                    <a16:creationId xmlns:a16="http://schemas.microsoft.com/office/drawing/2014/main" id="{3050CCF7-0B50-457E-8683-EB7BC0C4F53D}"/>
                  </a:ext>
                </a:extLst>
              </p:cNvPr>
              <p:cNvSpPr>
                <a:spLocks noChangeArrowheads="1"/>
              </p:cNvSpPr>
              <p:nvPr/>
            </p:nvSpPr>
            <p:spPr bwMode="auto">
              <a:xfrm>
                <a:off x="54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7" name="Rectangle 1322">
                <a:extLst>
                  <a:ext uri="{FF2B5EF4-FFF2-40B4-BE49-F238E27FC236}">
                    <a16:creationId xmlns:a16="http://schemas.microsoft.com/office/drawing/2014/main" id="{051840B2-5C8E-4B18-9339-3F11FC4F23B3}"/>
                  </a:ext>
                </a:extLst>
              </p:cNvPr>
              <p:cNvSpPr>
                <a:spLocks noChangeArrowheads="1"/>
              </p:cNvSpPr>
              <p:nvPr/>
            </p:nvSpPr>
            <p:spPr bwMode="auto">
              <a:xfrm>
                <a:off x="54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8" name="Rectangle 1323">
                <a:extLst>
                  <a:ext uri="{FF2B5EF4-FFF2-40B4-BE49-F238E27FC236}">
                    <a16:creationId xmlns:a16="http://schemas.microsoft.com/office/drawing/2014/main" id="{A7090FBF-A1DE-42CE-A8EC-64DCAB8AB2C4}"/>
                  </a:ext>
                </a:extLst>
              </p:cNvPr>
              <p:cNvSpPr>
                <a:spLocks noChangeArrowheads="1"/>
              </p:cNvSpPr>
              <p:nvPr/>
            </p:nvSpPr>
            <p:spPr bwMode="auto">
              <a:xfrm>
                <a:off x="54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49" name="Rectangle 1324">
                <a:extLst>
                  <a:ext uri="{FF2B5EF4-FFF2-40B4-BE49-F238E27FC236}">
                    <a16:creationId xmlns:a16="http://schemas.microsoft.com/office/drawing/2014/main" id="{1745C9A3-82F6-45DB-96F5-B3CD63B7D185}"/>
                  </a:ext>
                </a:extLst>
              </p:cNvPr>
              <p:cNvSpPr>
                <a:spLocks noChangeArrowheads="1"/>
              </p:cNvSpPr>
              <p:nvPr/>
            </p:nvSpPr>
            <p:spPr bwMode="auto">
              <a:xfrm>
                <a:off x="54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0" name="Rectangle 1325">
                <a:extLst>
                  <a:ext uri="{FF2B5EF4-FFF2-40B4-BE49-F238E27FC236}">
                    <a16:creationId xmlns:a16="http://schemas.microsoft.com/office/drawing/2014/main" id="{A16F2762-A8EF-4DCF-87F8-AF9AFD6DA44E}"/>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1" name="Rectangle 1326">
                <a:extLst>
                  <a:ext uri="{FF2B5EF4-FFF2-40B4-BE49-F238E27FC236}">
                    <a16:creationId xmlns:a16="http://schemas.microsoft.com/office/drawing/2014/main" id="{D092FE0E-3534-4E4C-BFD1-3A5684D51CD6}"/>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2" name="Oval 1327">
                <a:extLst>
                  <a:ext uri="{FF2B5EF4-FFF2-40B4-BE49-F238E27FC236}">
                    <a16:creationId xmlns:a16="http://schemas.microsoft.com/office/drawing/2014/main" id="{5B328A2D-3609-4A80-BFC2-65B53AB9AAFE}"/>
                  </a:ext>
                </a:extLst>
              </p:cNvPr>
              <p:cNvSpPr>
                <a:spLocks noChangeArrowheads="1"/>
              </p:cNvSpPr>
              <p:nvPr/>
            </p:nvSpPr>
            <p:spPr bwMode="auto">
              <a:xfrm>
                <a:off x="54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53" name="Rectangle 1328">
                <a:extLst>
                  <a:ext uri="{FF2B5EF4-FFF2-40B4-BE49-F238E27FC236}">
                    <a16:creationId xmlns:a16="http://schemas.microsoft.com/office/drawing/2014/main" id="{44F969FA-406F-4B20-A615-4D30070C8330}"/>
                  </a:ext>
                </a:extLst>
              </p:cNvPr>
              <p:cNvSpPr>
                <a:spLocks noChangeArrowheads="1"/>
              </p:cNvSpPr>
              <p:nvPr/>
            </p:nvSpPr>
            <p:spPr bwMode="auto">
              <a:xfrm>
                <a:off x="5629"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4" name="Rectangle 1329">
                <a:extLst>
                  <a:ext uri="{FF2B5EF4-FFF2-40B4-BE49-F238E27FC236}">
                    <a16:creationId xmlns:a16="http://schemas.microsoft.com/office/drawing/2014/main" id="{5B6BA34F-4265-4661-B075-92837C2FF30E}"/>
                  </a:ext>
                </a:extLst>
              </p:cNvPr>
              <p:cNvSpPr>
                <a:spLocks noChangeArrowheads="1"/>
              </p:cNvSpPr>
              <p:nvPr/>
            </p:nvSpPr>
            <p:spPr bwMode="auto">
              <a:xfrm>
                <a:off x="5629"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5" name="Rectangle 1330">
                <a:extLst>
                  <a:ext uri="{FF2B5EF4-FFF2-40B4-BE49-F238E27FC236}">
                    <a16:creationId xmlns:a16="http://schemas.microsoft.com/office/drawing/2014/main" id="{2AAE77C2-6920-4A0A-96AD-B0B912FCB22C}"/>
                  </a:ext>
                </a:extLst>
              </p:cNvPr>
              <p:cNvSpPr>
                <a:spLocks noChangeArrowheads="1"/>
              </p:cNvSpPr>
              <p:nvPr/>
            </p:nvSpPr>
            <p:spPr bwMode="auto">
              <a:xfrm>
                <a:off x="5624"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6" name="Rectangle 1331">
                <a:extLst>
                  <a:ext uri="{FF2B5EF4-FFF2-40B4-BE49-F238E27FC236}">
                    <a16:creationId xmlns:a16="http://schemas.microsoft.com/office/drawing/2014/main" id="{92DA073F-6646-4018-B9EF-F2DB8DCFB531}"/>
                  </a:ext>
                </a:extLst>
              </p:cNvPr>
              <p:cNvSpPr>
                <a:spLocks noChangeArrowheads="1"/>
              </p:cNvSpPr>
              <p:nvPr/>
            </p:nvSpPr>
            <p:spPr bwMode="auto">
              <a:xfrm>
                <a:off x="5624"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7" name="Rectangle 1332">
                <a:extLst>
                  <a:ext uri="{FF2B5EF4-FFF2-40B4-BE49-F238E27FC236}">
                    <a16:creationId xmlns:a16="http://schemas.microsoft.com/office/drawing/2014/main" id="{849C1C64-D587-43BD-AA13-B15963F97189}"/>
                  </a:ext>
                </a:extLst>
              </p:cNvPr>
              <p:cNvSpPr>
                <a:spLocks noChangeArrowheads="1"/>
              </p:cNvSpPr>
              <p:nvPr/>
            </p:nvSpPr>
            <p:spPr bwMode="auto">
              <a:xfrm>
                <a:off x="5624"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8" name="Rectangle 1333">
                <a:extLst>
                  <a:ext uri="{FF2B5EF4-FFF2-40B4-BE49-F238E27FC236}">
                    <a16:creationId xmlns:a16="http://schemas.microsoft.com/office/drawing/2014/main" id="{33816C96-EC1F-4280-A947-3ADCDAB07DB3}"/>
                  </a:ext>
                </a:extLst>
              </p:cNvPr>
              <p:cNvSpPr>
                <a:spLocks noChangeArrowheads="1"/>
              </p:cNvSpPr>
              <p:nvPr/>
            </p:nvSpPr>
            <p:spPr bwMode="auto">
              <a:xfrm>
                <a:off x="5624"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59" name="Oval 1334">
                <a:extLst>
                  <a:ext uri="{FF2B5EF4-FFF2-40B4-BE49-F238E27FC236}">
                    <a16:creationId xmlns:a16="http://schemas.microsoft.com/office/drawing/2014/main" id="{CF2CC8D9-B12F-408D-9D06-12D51C0E990B}"/>
                  </a:ext>
                </a:extLst>
              </p:cNvPr>
              <p:cNvSpPr>
                <a:spLocks noChangeArrowheads="1"/>
              </p:cNvSpPr>
              <p:nvPr/>
            </p:nvSpPr>
            <p:spPr bwMode="auto">
              <a:xfrm>
                <a:off x="5624" y="1466"/>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0" name="Rectangle 1335">
                <a:extLst>
                  <a:ext uri="{FF2B5EF4-FFF2-40B4-BE49-F238E27FC236}">
                    <a16:creationId xmlns:a16="http://schemas.microsoft.com/office/drawing/2014/main" id="{C4772EDB-E6D4-4139-A398-1B75AA00A1F1}"/>
                  </a:ext>
                </a:extLst>
              </p:cNvPr>
              <p:cNvSpPr>
                <a:spLocks noChangeArrowheads="1"/>
              </p:cNvSpPr>
              <p:nvPr/>
            </p:nvSpPr>
            <p:spPr bwMode="auto">
              <a:xfrm>
                <a:off x="5100" y="151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1" name="Rectangle 1336">
                <a:extLst>
                  <a:ext uri="{FF2B5EF4-FFF2-40B4-BE49-F238E27FC236}">
                    <a16:creationId xmlns:a16="http://schemas.microsoft.com/office/drawing/2014/main" id="{06A01C7C-6FCF-48E4-9ADC-616B3159B68F}"/>
                  </a:ext>
                </a:extLst>
              </p:cNvPr>
              <p:cNvSpPr>
                <a:spLocks noChangeArrowheads="1"/>
              </p:cNvSpPr>
              <p:nvPr/>
            </p:nvSpPr>
            <p:spPr bwMode="auto">
              <a:xfrm>
                <a:off x="5100" y="152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2" name="Rectangle 1337">
                <a:extLst>
                  <a:ext uri="{FF2B5EF4-FFF2-40B4-BE49-F238E27FC236}">
                    <a16:creationId xmlns:a16="http://schemas.microsoft.com/office/drawing/2014/main" id="{CC872749-E172-4F11-83CA-532B726E4A86}"/>
                  </a:ext>
                </a:extLst>
              </p:cNvPr>
              <p:cNvSpPr>
                <a:spLocks noChangeArrowheads="1"/>
              </p:cNvSpPr>
              <p:nvPr/>
            </p:nvSpPr>
            <p:spPr bwMode="auto">
              <a:xfrm>
                <a:off x="5095" y="1514"/>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3" name="Rectangle 1338">
                <a:extLst>
                  <a:ext uri="{FF2B5EF4-FFF2-40B4-BE49-F238E27FC236}">
                    <a16:creationId xmlns:a16="http://schemas.microsoft.com/office/drawing/2014/main" id="{0DD57AF6-C21B-4B4D-9A11-6B04EFE41698}"/>
                  </a:ext>
                </a:extLst>
              </p:cNvPr>
              <p:cNvSpPr>
                <a:spLocks noChangeArrowheads="1"/>
              </p:cNvSpPr>
              <p:nvPr/>
            </p:nvSpPr>
            <p:spPr bwMode="auto">
              <a:xfrm>
                <a:off x="5095" y="152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4" name="Rectangle 1339">
                <a:extLst>
                  <a:ext uri="{FF2B5EF4-FFF2-40B4-BE49-F238E27FC236}">
                    <a16:creationId xmlns:a16="http://schemas.microsoft.com/office/drawing/2014/main" id="{F06EA9B2-3191-4A7D-BD49-3391B9347578}"/>
                  </a:ext>
                </a:extLst>
              </p:cNvPr>
              <p:cNvSpPr>
                <a:spLocks noChangeArrowheads="1"/>
              </p:cNvSpPr>
              <p:nvPr/>
            </p:nvSpPr>
            <p:spPr bwMode="auto">
              <a:xfrm>
                <a:off x="5095" y="151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5" name="Rectangle 1340">
                <a:extLst>
                  <a:ext uri="{FF2B5EF4-FFF2-40B4-BE49-F238E27FC236}">
                    <a16:creationId xmlns:a16="http://schemas.microsoft.com/office/drawing/2014/main" id="{79A37972-1D65-49EA-8393-BC7738DE36A5}"/>
                  </a:ext>
                </a:extLst>
              </p:cNvPr>
              <p:cNvSpPr>
                <a:spLocks noChangeArrowheads="1"/>
              </p:cNvSpPr>
              <p:nvPr/>
            </p:nvSpPr>
            <p:spPr bwMode="auto">
              <a:xfrm>
                <a:off x="5095" y="151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6" name="Oval 1341">
                <a:extLst>
                  <a:ext uri="{FF2B5EF4-FFF2-40B4-BE49-F238E27FC236}">
                    <a16:creationId xmlns:a16="http://schemas.microsoft.com/office/drawing/2014/main" id="{ABFBB5C9-78CC-4A1D-8F92-B091985E695F}"/>
                  </a:ext>
                </a:extLst>
              </p:cNvPr>
              <p:cNvSpPr>
                <a:spLocks noChangeArrowheads="1"/>
              </p:cNvSpPr>
              <p:nvPr/>
            </p:nvSpPr>
            <p:spPr bwMode="auto">
              <a:xfrm>
                <a:off x="5095"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67" name="Rectangle 1342">
                <a:extLst>
                  <a:ext uri="{FF2B5EF4-FFF2-40B4-BE49-F238E27FC236}">
                    <a16:creationId xmlns:a16="http://schemas.microsoft.com/office/drawing/2014/main" id="{BFA0AF61-48E2-40A9-AA58-37351C46F48E}"/>
                  </a:ext>
                </a:extLst>
              </p:cNvPr>
              <p:cNvSpPr>
                <a:spLocks noChangeArrowheads="1"/>
              </p:cNvSpPr>
              <p:nvPr/>
            </p:nvSpPr>
            <p:spPr bwMode="auto">
              <a:xfrm>
                <a:off x="5100"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8" name="Rectangle 1343">
                <a:extLst>
                  <a:ext uri="{FF2B5EF4-FFF2-40B4-BE49-F238E27FC236}">
                    <a16:creationId xmlns:a16="http://schemas.microsoft.com/office/drawing/2014/main" id="{3F46B443-2564-421E-8B7A-A7EBE10C8CA6}"/>
                  </a:ext>
                </a:extLst>
              </p:cNvPr>
              <p:cNvSpPr>
                <a:spLocks noChangeArrowheads="1"/>
              </p:cNvSpPr>
              <p:nvPr/>
            </p:nvSpPr>
            <p:spPr bwMode="auto">
              <a:xfrm>
                <a:off x="5100"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69" name="Rectangle 1344">
                <a:extLst>
                  <a:ext uri="{FF2B5EF4-FFF2-40B4-BE49-F238E27FC236}">
                    <a16:creationId xmlns:a16="http://schemas.microsoft.com/office/drawing/2014/main" id="{949DF5E2-B636-4DE4-9B8C-73D84C5179C6}"/>
                  </a:ext>
                </a:extLst>
              </p:cNvPr>
              <p:cNvSpPr>
                <a:spLocks noChangeArrowheads="1"/>
              </p:cNvSpPr>
              <p:nvPr/>
            </p:nvSpPr>
            <p:spPr bwMode="auto">
              <a:xfrm>
                <a:off x="5095" y="1426"/>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0" name="Rectangle 1345">
                <a:extLst>
                  <a:ext uri="{FF2B5EF4-FFF2-40B4-BE49-F238E27FC236}">
                    <a16:creationId xmlns:a16="http://schemas.microsoft.com/office/drawing/2014/main" id="{7E0BFE02-490E-417D-AE54-D44E464DFC0B}"/>
                  </a:ext>
                </a:extLst>
              </p:cNvPr>
              <p:cNvSpPr>
                <a:spLocks noChangeArrowheads="1"/>
              </p:cNvSpPr>
              <p:nvPr/>
            </p:nvSpPr>
            <p:spPr bwMode="auto">
              <a:xfrm>
                <a:off x="5095" y="1435"/>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1" name="Rectangle 1346">
                <a:extLst>
                  <a:ext uri="{FF2B5EF4-FFF2-40B4-BE49-F238E27FC236}">
                    <a16:creationId xmlns:a16="http://schemas.microsoft.com/office/drawing/2014/main" id="{CAAA18EF-57F9-4B2A-8B01-934C378C68D6}"/>
                  </a:ext>
                </a:extLst>
              </p:cNvPr>
              <p:cNvSpPr>
                <a:spLocks noChangeArrowheads="1"/>
              </p:cNvSpPr>
              <p:nvPr/>
            </p:nvSpPr>
            <p:spPr bwMode="auto">
              <a:xfrm>
                <a:off x="5095" y="1431"/>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2" name="Rectangle 1347">
                <a:extLst>
                  <a:ext uri="{FF2B5EF4-FFF2-40B4-BE49-F238E27FC236}">
                    <a16:creationId xmlns:a16="http://schemas.microsoft.com/office/drawing/2014/main" id="{3BBE0386-A2B3-4CEB-8000-5AB77B575B19}"/>
                  </a:ext>
                </a:extLst>
              </p:cNvPr>
              <p:cNvSpPr>
                <a:spLocks noChangeArrowheads="1"/>
              </p:cNvSpPr>
              <p:nvPr/>
            </p:nvSpPr>
            <p:spPr bwMode="auto">
              <a:xfrm>
                <a:off x="5095" y="1431"/>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3" name="Oval 1348">
                <a:extLst>
                  <a:ext uri="{FF2B5EF4-FFF2-40B4-BE49-F238E27FC236}">
                    <a16:creationId xmlns:a16="http://schemas.microsoft.com/office/drawing/2014/main" id="{EF4C02CB-1074-424D-BEEB-2A64B766F0CB}"/>
                  </a:ext>
                </a:extLst>
              </p:cNvPr>
              <p:cNvSpPr>
                <a:spLocks noChangeArrowheads="1"/>
              </p:cNvSpPr>
              <p:nvPr/>
            </p:nvSpPr>
            <p:spPr bwMode="auto">
              <a:xfrm>
                <a:off x="5095"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74" name="Rectangle 1349">
                <a:extLst>
                  <a:ext uri="{FF2B5EF4-FFF2-40B4-BE49-F238E27FC236}">
                    <a16:creationId xmlns:a16="http://schemas.microsoft.com/office/drawing/2014/main" id="{A7016DE8-11D7-486E-923A-799CAF3B93F4}"/>
                  </a:ext>
                </a:extLst>
              </p:cNvPr>
              <p:cNvSpPr>
                <a:spLocks noChangeArrowheads="1"/>
              </p:cNvSpPr>
              <p:nvPr/>
            </p:nvSpPr>
            <p:spPr bwMode="auto">
              <a:xfrm>
                <a:off x="5184"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5" name="Rectangle 1350">
                <a:extLst>
                  <a:ext uri="{FF2B5EF4-FFF2-40B4-BE49-F238E27FC236}">
                    <a16:creationId xmlns:a16="http://schemas.microsoft.com/office/drawing/2014/main" id="{4CD4032B-3C76-45FA-81DE-562191D85908}"/>
                  </a:ext>
                </a:extLst>
              </p:cNvPr>
              <p:cNvSpPr>
                <a:spLocks noChangeArrowheads="1"/>
              </p:cNvSpPr>
              <p:nvPr/>
            </p:nvSpPr>
            <p:spPr bwMode="auto">
              <a:xfrm>
                <a:off x="5184"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6" name="Rectangle 1351">
                <a:extLst>
                  <a:ext uri="{FF2B5EF4-FFF2-40B4-BE49-F238E27FC236}">
                    <a16:creationId xmlns:a16="http://schemas.microsoft.com/office/drawing/2014/main" id="{90BF20E6-35BE-416D-946C-41D0DFCB9BFF}"/>
                  </a:ext>
                </a:extLst>
              </p:cNvPr>
              <p:cNvSpPr>
                <a:spLocks noChangeArrowheads="1"/>
              </p:cNvSpPr>
              <p:nvPr/>
            </p:nvSpPr>
            <p:spPr bwMode="auto">
              <a:xfrm>
                <a:off x="517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7" name="Rectangle 1352">
                <a:extLst>
                  <a:ext uri="{FF2B5EF4-FFF2-40B4-BE49-F238E27FC236}">
                    <a16:creationId xmlns:a16="http://schemas.microsoft.com/office/drawing/2014/main" id="{538F2D77-EF08-41F2-BFC9-A82FC05B1452}"/>
                  </a:ext>
                </a:extLst>
              </p:cNvPr>
              <p:cNvSpPr>
                <a:spLocks noChangeArrowheads="1"/>
              </p:cNvSpPr>
              <p:nvPr/>
            </p:nvSpPr>
            <p:spPr bwMode="auto">
              <a:xfrm>
                <a:off x="517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8" name="Rectangle 1353">
                <a:extLst>
                  <a:ext uri="{FF2B5EF4-FFF2-40B4-BE49-F238E27FC236}">
                    <a16:creationId xmlns:a16="http://schemas.microsoft.com/office/drawing/2014/main" id="{7C87E8A8-ABB6-4096-BF31-D8FA75CA51F6}"/>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79" name="Rectangle 1354">
                <a:extLst>
                  <a:ext uri="{FF2B5EF4-FFF2-40B4-BE49-F238E27FC236}">
                    <a16:creationId xmlns:a16="http://schemas.microsoft.com/office/drawing/2014/main" id="{A905CCF4-D4B2-42AE-8B6E-92D047952C8B}"/>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0" name="Oval 1355">
                <a:extLst>
                  <a:ext uri="{FF2B5EF4-FFF2-40B4-BE49-F238E27FC236}">
                    <a16:creationId xmlns:a16="http://schemas.microsoft.com/office/drawing/2014/main" id="{BE7E8F96-9759-4F58-9847-5CEB195AA4CA}"/>
                  </a:ext>
                </a:extLst>
              </p:cNvPr>
              <p:cNvSpPr>
                <a:spLocks noChangeArrowheads="1"/>
              </p:cNvSpPr>
              <p:nvPr/>
            </p:nvSpPr>
            <p:spPr bwMode="auto">
              <a:xfrm>
                <a:off x="5179"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1" name="Rectangle 1356">
                <a:extLst>
                  <a:ext uri="{FF2B5EF4-FFF2-40B4-BE49-F238E27FC236}">
                    <a16:creationId xmlns:a16="http://schemas.microsoft.com/office/drawing/2014/main" id="{2C284CC6-ABBD-4A95-BFA5-78B8E18FAD7E}"/>
                  </a:ext>
                </a:extLst>
              </p:cNvPr>
              <p:cNvSpPr>
                <a:spLocks noChangeArrowheads="1"/>
              </p:cNvSpPr>
              <p:nvPr/>
            </p:nvSpPr>
            <p:spPr bwMode="auto">
              <a:xfrm>
                <a:off x="5184" y="133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2" name="Rectangle 1357">
                <a:extLst>
                  <a:ext uri="{FF2B5EF4-FFF2-40B4-BE49-F238E27FC236}">
                    <a16:creationId xmlns:a16="http://schemas.microsoft.com/office/drawing/2014/main" id="{16CE2566-FF1C-4422-8FB7-EF77F3507713}"/>
                  </a:ext>
                </a:extLst>
              </p:cNvPr>
              <p:cNvSpPr>
                <a:spLocks noChangeArrowheads="1"/>
              </p:cNvSpPr>
              <p:nvPr/>
            </p:nvSpPr>
            <p:spPr bwMode="auto">
              <a:xfrm>
                <a:off x="5184" y="1351"/>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3" name="Rectangle 1358">
                <a:extLst>
                  <a:ext uri="{FF2B5EF4-FFF2-40B4-BE49-F238E27FC236}">
                    <a16:creationId xmlns:a16="http://schemas.microsoft.com/office/drawing/2014/main" id="{6CBEC171-167B-4957-96B5-6A76634F342F}"/>
                  </a:ext>
                </a:extLst>
              </p:cNvPr>
              <p:cNvSpPr>
                <a:spLocks noChangeArrowheads="1"/>
              </p:cNvSpPr>
              <p:nvPr/>
            </p:nvSpPr>
            <p:spPr bwMode="auto">
              <a:xfrm>
                <a:off x="5179" y="133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4" name="Rectangle 1359">
                <a:extLst>
                  <a:ext uri="{FF2B5EF4-FFF2-40B4-BE49-F238E27FC236}">
                    <a16:creationId xmlns:a16="http://schemas.microsoft.com/office/drawing/2014/main" id="{95A22045-FE8E-44D9-BF97-2FF3020F914E}"/>
                  </a:ext>
                </a:extLst>
              </p:cNvPr>
              <p:cNvSpPr>
                <a:spLocks noChangeArrowheads="1"/>
              </p:cNvSpPr>
              <p:nvPr/>
            </p:nvSpPr>
            <p:spPr bwMode="auto">
              <a:xfrm>
                <a:off x="5179" y="13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5" name="Rectangle 1360">
                <a:extLst>
                  <a:ext uri="{FF2B5EF4-FFF2-40B4-BE49-F238E27FC236}">
                    <a16:creationId xmlns:a16="http://schemas.microsoft.com/office/drawing/2014/main" id="{52961651-3D1C-40AF-8CA7-8EB061F08513}"/>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6" name="Rectangle 1361">
                <a:extLst>
                  <a:ext uri="{FF2B5EF4-FFF2-40B4-BE49-F238E27FC236}">
                    <a16:creationId xmlns:a16="http://schemas.microsoft.com/office/drawing/2014/main" id="{70ECC74A-8C85-4AC0-A376-9ADDE9FD802C}"/>
                  </a:ext>
                </a:extLst>
              </p:cNvPr>
              <p:cNvSpPr>
                <a:spLocks noChangeArrowheads="1"/>
              </p:cNvSpPr>
              <p:nvPr/>
            </p:nvSpPr>
            <p:spPr bwMode="auto">
              <a:xfrm>
                <a:off x="5179" y="134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7" name="Oval 1362">
                <a:extLst>
                  <a:ext uri="{FF2B5EF4-FFF2-40B4-BE49-F238E27FC236}">
                    <a16:creationId xmlns:a16="http://schemas.microsoft.com/office/drawing/2014/main" id="{6FA6E8FD-ED04-4EFC-92F6-CFD4C7B18202}"/>
                  </a:ext>
                </a:extLst>
              </p:cNvPr>
              <p:cNvSpPr>
                <a:spLocks noChangeArrowheads="1"/>
              </p:cNvSpPr>
              <p:nvPr/>
            </p:nvSpPr>
            <p:spPr bwMode="auto">
              <a:xfrm>
                <a:off x="5179" y="1334"/>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88" name="Rectangle 1363">
                <a:extLst>
                  <a:ext uri="{FF2B5EF4-FFF2-40B4-BE49-F238E27FC236}">
                    <a16:creationId xmlns:a16="http://schemas.microsoft.com/office/drawing/2014/main" id="{E5DA9439-1DED-4E76-A31E-9235F3124A56}"/>
                  </a:ext>
                </a:extLst>
              </p:cNvPr>
              <p:cNvSpPr>
                <a:spLocks noChangeArrowheads="1"/>
              </p:cNvSpPr>
              <p:nvPr/>
            </p:nvSpPr>
            <p:spPr bwMode="auto">
              <a:xfrm>
                <a:off x="54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89" name="Rectangle 1364">
                <a:extLst>
                  <a:ext uri="{FF2B5EF4-FFF2-40B4-BE49-F238E27FC236}">
                    <a16:creationId xmlns:a16="http://schemas.microsoft.com/office/drawing/2014/main" id="{19886DB9-48ED-4A02-8F45-C478C06D8A15}"/>
                  </a:ext>
                </a:extLst>
              </p:cNvPr>
              <p:cNvSpPr>
                <a:spLocks noChangeArrowheads="1"/>
              </p:cNvSpPr>
              <p:nvPr/>
            </p:nvSpPr>
            <p:spPr bwMode="auto">
              <a:xfrm>
                <a:off x="54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0" name="Rectangle 1365">
                <a:extLst>
                  <a:ext uri="{FF2B5EF4-FFF2-40B4-BE49-F238E27FC236}">
                    <a16:creationId xmlns:a16="http://schemas.microsoft.com/office/drawing/2014/main" id="{AE9A3525-8B1C-4B70-BBBC-8012D915E0B3}"/>
                  </a:ext>
                </a:extLst>
              </p:cNvPr>
              <p:cNvSpPr>
                <a:spLocks noChangeArrowheads="1"/>
              </p:cNvSpPr>
              <p:nvPr/>
            </p:nvSpPr>
            <p:spPr bwMode="auto">
              <a:xfrm>
                <a:off x="54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1" name="Rectangle 1366">
                <a:extLst>
                  <a:ext uri="{FF2B5EF4-FFF2-40B4-BE49-F238E27FC236}">
                    <a16:creationId xmlns:a16="http://schemas.microsoft.com/office/drawing/2014/main" id="{4B1BB321-6109-4B8E-B0A7-A8A18B8BD436}"/>
                  </a:ext>
                </a:extLst>
              </p:cNvPr>
              <p:cNvSpPr>
                <a:spLocks noChangeArrowheads="1"/>
              </p:cNvSpPr>
              <p:nvPr/>
            </p:nvSpPr>
            <p:spPr bwMode="auto">
              <a:xfrm>
                <a:off x="54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2" name="Rectangle 1367">
                <a:extLst>
                  <a:ext uri="{FF2B5EF4-FFF2-40B4-BE49-F238E27FC236}">
                    <a16:creationId xmlns:a16="http://schemas.microsoft.com/office/drawing/2014/main" id="{E5DE8401-C895-4DE1-8925-170383782BBC}"/>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3" name="Rectangle 1368">
                <a:extLst>
                  <a:ext uri="{FF2B5EF4-FFF2-40B4-BE49-F238E27FC236}">
                    <a16:creationId xmlns:a16="http://schemas.microsoft.com/office/drawing/2014/main" id="{7DCF9175-DB4C-4EC5-BD1C-6FCA932A7A93}"/>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4" name="Oval 1369">
                <a:extLst>
                  <a:ext uri="{FF2B5EF4-FFF2-40B4-BE49-F238E27FC236}">
                    <a16:creationId xmlns:a16="http://schemas.microsoft.com/office/drawing/2014/main" id="{02BCAAE6-5E90-4295-ACF6-2CB1B3F58059}"/>
                  </a:ext>
                </a:extLst>
              </p:cNvPr>
              <p:cNvSpPr>
                <a:spLocks noChangeArrowheads="1"/>
              </p:cNvSpPr>
              <p:nvPr/>
            </p:nvSpPr>
            <p:spPr bwMode="auto">
              <a:xfrm>
                <a:off x="54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95" name="Rectangle 1370">
                <a:extLst>
                  <a:ext uri="{FF2B5EF4-FFF2-40B4-BE49-F238E27FC236}">
                    <a16:creationId xmlns:a16="http://schemas.microsoft.com/office/drawing/2014/main" id="{284A4D3A-E7E0-4059-B6F1-6BE59DBA65F0}"/>
                  </a:ext>
                </a:extLst>
              </p:cNvPr>
              <p:cNvSpPr>
                <a:spLocks noChangeArrowheads="1"/>
              </p:cNvSpPr>
              <p:nvPr/>
            </p:nvSpPr>
            <p:spPr bwMode="auto">
              <a:xfrm>
                <a:off x="5426"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6" name="Rectangle 1371">
                <a:extLst>
                  <a:ext uri="{FF2B5EF4-FFF2-40B4-BE49-F238E27FC236}">
                    <a16:creationId xmlns:a16="http://schemas.microsoft.com/office/drawing/2014/main" id="{F7606CC0-8762-4882-A182-0EA5A2483095}"/>
                  </a:ext>
                </a:extLst>
              </p:cNvPr>
              <p:cNvSpPr>
                <a:spLocks noChangeArrowheads="1"/>
              </p:cNvSpPr>
              <p:nvPr/>
            </p:nvSpPr>
            <p:spPr bwMode="auto">
              <a:xfrm>
                <a:off x="5426"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7" name="Rectangle 1372">
                <a:extLst>
                  <a:ext uri="{FF2B5EF4-FFF2-40B4-BE49-F238E27FC236}">
                    <a16:creationId xmlns:a16="http://schemas.microsoft.com/office/drawing/2014/main" id="{611B0FC9-963A-4A16-A59D-755C45D4E110}"/>
                  </a:ext>
                </a:extLst>
              </p:cNvPr>
              <p:cNvSpPr>
                <a:spLocks noChangeArrowheads="1"/>
              </p:cNvSpPr>
              <p:nvPr/>
            </p:nvSpPr>
            <p:spPr bwMode="auto">
              <a:xfrm>
                <a:off x="542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8" name="Rectangle 1373">
                <a:extLst>
                  <a:ext uri="{FF2B5EF4-FFF2-40B4-BE49-F238E27FC236}">
                    <a16:creationId xmlns:a16="http://schemas.microsoft.com/office/drawing/2014/main" id="{A05A007A-C0CD-4899-8E7E-850A8C7B89AC}"/>
                  </a:ext>
                </a:extLst>
              </p:cNvPr>
              <p:cNvSpPr>
                <a:spLocks noChangeArrowheads="1"/>
              </p:cNvSpPr>
              <p:nvPr/>
            </p:nvSpPr>
            <p:spPr bwMode="auto">
              <a:xfrm>
                <a:off x="542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99" name="Rectangle 1374">
                <a:extLst>
                  <a:ext uri="{FF2B5EF4-FFF2-40B4-BE49-F238E27FC236}">
                    <a16:creationId xmlns:a16="http://schemas.microsoft.com/office/drawing/2014/main" id="{93FDBF38-6A0F-47DB-BA03-6B9B97AE1686}"/>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0" name="Rectangle 1375">
                <a:extLst>
                  <a:ext uri="{FF2B5EF4-FFF2-40B4-BE49-F238E27FC236}">
                    <a16:creationId xmlns:a16="http://schemas.microsoft.com/office/drawing/2014/main" id="{99D21540-FBFB-4F33-A171-B18DCB5293D3}"/>
                  </a:ext>
                </a:extLst>
              </p:cNvPr>
              <p:cNvSpPr>
                <a:spLocks noChangeArrowheads="1"/>
              </p:cNvSpPr>
              <p:nvPr/>
            </p:nvSpPr>
            <p:spPr bwMode="auto">
              <a:xfrm>
                <a:off x="542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1" name="Oval 1376">
                <a:extLst>
                  <a:ext uri="{FF2B5EF4-FFF2-40B4-BE49-F238E27FC236}">
                    <a16:creationId xmlns:a16="http://schemas.microsoft.com/office/drawing/2014/main" id="{FDE0B33F-F73B-4908-A204-CE80DBEF3681}"/>
                  </a:ext>
                </a:extLst>
              </p:cNvPr>
              <p:cNvSpPr>
                <a:spLocks noChangeArrowheads="1"/>
              </p:cNvSpPr>
              <p:nvPr/>
            </p:nvSpPr>
            <p:spPr bwMode="auto">
              <a:xfrm>
                <a:off x="5422" y="1554"/>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2" name="Rectangle 1377">
                <a:extLst>
                  <a:ext uri="{FF2B5EF4-FFF2-40B4-BE49-F238E27FC236}">
                    <a16:creationId xmlns:a16="http://schemas.microsoft.com/office/drawing/2014/main" id="{26A3DE1C-AFA6-4B21-A37F-96D8836E86EE}"/>
                  </a:ext>
                </a:extLst>
              </p:cNvPr>
              <p:cNvSpPr>
                <a:spLocks noChangeArrowheads="1"/>
              </p:cNvSpPr>
              <p:nvPr/>
            </p:nvSpPr>
            <p:spPr bwMode="auto">
              <a:xfrm>
                <a:off x="5549" y="151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3" name="Rectangle 1378">
                <a:extLst>
                  <a:ext uri="{FF2B5EF4-FFF2-40B4-BE49-F238E27FC236}">
                    <a16:creationId xmlns:a16="http://schemas.microsoft.com/office/drawing/2014/main" id="{3267B979-1E56-4DED-9EF8-F2573F9C008D}"/>
                  </a:ext>
                </a:extLst>
              </p:cNvPr>
              <p:cNvSpPr>
                <a:spLocks noChangeArrowheads="1"/>
              </p:cNvSpPr>
              <p:nvPr/>
            </p:nvSpPr>
            <p:spPr bwMode="auto">
              <a:xfrm>
                <a:off x="5549" y="1528"/>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4" name="Rectangle 1379">
                <a:extLst>
                  <a:ext uri="{FF2B5EF4-FFF2-40B4-BE49-F238E27FC236}">
                    <a16:creationId xmlns:a16="http://schemas.microsoft.com/office/drawing/2014/main" id="{3A316CE6-F291-46AD-A64D-E7994B73664C}"/>
                  </a:ext>
                </a:extLst>
              </p:cNvPr>
              <p:cNvSpPr>
                <a:spLocks noChangeArrowheads="1"/>
              </p:cNvSpPr>
              <p:nvPr/>
            </p:nvSpPr>
            <p:spPr bwMode="auto">
              <a:xfrm>
                <a:off x="5545" y="151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5" name="Rectangle 1380">
                <a:extLst>
                  <a:ext uri="{FF2B5EF4-FFF2-40B4-BE49-F238E27FC236}">
                    <a16:creationId xmlns:a16="http://schemas.microsoft.com/office/drawing/2014/main" id="{E16301C9-1930-4222-BD7B-D92E038CAEFE}"/>
                  </a:ext>
                </a:extLst>
              </p:cNvPr>
              <p:cNvSpPr>
                <a:spLocks noChangeArrowheads="1"/>
              </p:cNvSpPr>
              <p:nvPr/>
            </p:nvSpPr>
            <p:spPr bwMode="auto">
              <a:xfrm>
                <a:off x="5545" y="152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6" name="Rectangle 1381">
                <a:extLst>
                  <a:ext uri="{FF2B5EF4-FFF2-40B4-BE49-F238E27FC236}">
                    <a16:creationId xmlns:a16="http://schemas.microsoft.com/office/drawing/2014/main" id="{5FBD341C-542E-438C-A55F-2C94B0B80F24}"/>
                  </a:ext>
                </a:extLst>
              </p:cNvPr>
              <p:cNvSpPr>
                <a:spLocks noChangeArrowheads="1"/>
              </p:cNvSpPr>
              <p:nvPr/>
            </p:nvSpPr>
            <p:spPr bwMode="auto">
              <a:xfrm>
                <a:off x="5545"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7" name="Rectangle 1382">
                <a:extLst>
                  <a:ext uri="{FF2B5EF4-FFF2-40B4-BE49-F238E27FC236}">
                    <a16:creationId xmlns:a16="http://schemas.microsoft.com/office/drawing/2014/main" id="{6C63AA51-7DA0-4ECE-AF75-A64F3BBEC577}"/>
                  </a:ext>
                </a:extLst>
              </p:cNvPr>
              <p:cNvSpPr>
                <a:spLocks noChangeArrowheads="1"/>
              </p:cNvSpPr>
              <p:nvPr/>
            </p:nvSpPr>
            <p:spPr bwMode="auto">
              <a:xfrm>
                <a:off x="5545" y="15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08" name="Oval 1383">
                <a:extLst>
                  <a:ext uri="{FF2B5EF4-FFF2-40B4-BE49-F238E27FC236}">
                    <a16:creationId xmlns:a16="http://schemas.microsoft.com/office/drawing/2014/main" id="{3D316485-45F4-451A-AE64-5B966CDB7737}"/>
                  </a:ext>
                </a:extLst>
              </p:cNvPr>
              <p:cNvSpPr>
                <a:spLocks noChangeArrowheads="1"/>
              </p:cNvSpPr>
              <p:nvPr/>
            </p:nvSpPr>
            <p:spPr bwMode="auto">
              <a:xfrm>
                <a:off x="5545" y="151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09" name="Rectangle 1384">
                <a:extLst>
                  <a:ext uri="{FF2B5EF4-FFF2-40B4-BE49-F238E27FC236}">
                    <a16:creationId xmlns:a16="http://schemas.microsoft.com/office/drawing/2014/main" id="{58291DD6-4106-4D84-B975-EE27A01F80FF}"/>
                  </a:ext>
                </a:extLst>
              </p:cNvPr>
              <p:cNvSpPr>
                <a:spLocks noChangeArrowheads="1"/>
              </p:cNvSpPr>
              <p:nvPr/>
            </p:nvSpPr>
            <p:spPr bwMode="auto">
              <a:xfrm>
                <a:off x="4937" y="137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0" name="Rectangle 1385">
                <a:extLst>
                  <a:ext uri="{FF2B5EF4-FFF2-40B4-BE49-F238E27FC236}">
                    <a16:creationId xmlns:a16="http://schemas.microsoft.com/office/drawing/2014/main" id="{CD53A3A3-93B4-4467-A68A-BC18BD47A10A}"/>
                  </a:ext>
                </a:extLst>
              </p:cNvPr>
              <p:cNvSpPr>
                <a:spLocks noChangeArrowheads="1"/>
              </p:cNvSpPr>
              <p:nvPr/>
            </p:nvSpPr>
            <p:spPr bwMode="auto">
              <a:xfrm>
                <a:off x="4937" y="139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1" name="Rectangle 1386">
                <a:extLst>
                  <a:ext uri="{FF2B5EF4-FFF2-40B4-BE49-F238E27FC236}">
                    <a16:creationId xmlns:a16="http://schemas.microsoft.com/office/drawing/2014/main" id="{4FFF8E17-71EF-48CE-AD89-E390B3873424}"/>
                  </a:ext>
                </a:extLst>
              </p:cNvPr>
              <p:cNvSpPr>
                <a:spLocks noChangeArrowheads="1"/>
              </p:cNvSpPr>
              <p:nvPr/>
            </p:nvSpPr>
            <p:spPr bwMode="auto">
              <a:xfrm>
                <a:off x="4932" y="138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2" name="Rectangle 1387">
                <a:extLst>
                  <a:ext uri="{FF2B5EF4-FFF2-40B4-BE49-F238E27FC236}">
                    <a16:creationId xmlns:a16="http://schemas.microsoft.com/office/drawing/2014/main" id="{8D37A758-A414-4C4A-A2A5-304A7AB7EDB9}"/>
                  </a:ext>
                </a:extLst>
              </p:cNvPr>
              <p:cNvSpPr>
                <a:spLocks noChangeArrowheads="1"/>
              </p:cNvSpPr>
              <p:nvPr/>
            </p:nvSpPr>
            <p:spPr bwMode="auto">
              <a:xfrm>
                <a:off x="4932" y="13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3" name="Rectangle 1388">
                <a:extLst>
                  <a:ext uri="{FF2B5EF4-FFF2-40B4-BE49-F238E27FC236}">
                    <a16:creationId xmlns:a16="http://schemas.microsoft.com/office/drawing/2014/main" id="{38FC51CB-0B47-4187-9E0E-A42F1A132E9A}"/>
                  </a:ext>
                </a:extLst>
              </p:cNvPr>
              <p:cNvSpPr>
                <a:spLocks noChangeArrowheads="1"/>
              </p:cNvSpPr>
              <p:nvPr/>
            </p:nvSpPr>
            <p:spPr bwMode="auto">
              <a:xfrm>
                <a:off x="4932"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4" name="Rectangle 1389">
                <a:extLst>
                  <a:ext uri="{FF2B5EF4-FFF2-40B4-BE49-F238E27FC236}">
                    <a16:creationId xmlns:a16="http://schemas.microsoft.com/office/drawing/2014/main" id="{F58C5E21-B8FD-4AB8-BA75-F85132EB3914}"/>
                  </a:ext>
                </a:extLst>
              </p:cNvPr>
              <p:cNvSpPr>
                <a:spLocks noChangeArrowheads="1"/>
              </p:cNvSpPr>
              <p:nvPr/>
            </p:nvSpPr>
            <p:spPr bwMode="auto">
              <a:xfrm>
                <a:off x="4932" y="138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5" name="Oval 1390">
                <a:extLst>
                  <a:ext uri="{FF2B5EF4-FFF2-40B4-BE49-F238E27FC236}">
                    <a16:creationId xmlns:a16="http://schemas.microsoft.com/office/drawing/2014/main" id="{699A08F6-4CC8-469E-8EE9-6905499CFEAE}"/>
                  </a:ext>
                </a:extLst>
              </p:cNvPr>
              <p:cNvSpPr>
                <a:spLocks noChangeArrowheads="1"/>
              </p:cNvSpPr>
              <p:nvPr/>
            </p:nvSpPr>
            <p:spPr bwMode="auto">
              <a:xfrm>
                <a:off x="4932" y="1378"/>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16" name="Rectangle 1391">
                <a:extLst>
                  <a:ext uri="{FF2B5EF4-FFF2-40B4-BE49-F238E27FC236}">
                    <a16:creationId xmlns:a16="http://schemas.microsoft.com/office/drawing/2014/main" id="{3141D776-11A8-4951-8503-9DE383DF856E}"/>
                  </a:ext>
                </a:extLst>
              </p:cNvPr>
              <p:cNvSpPr>
                <a:spLocks noChangeArrowheads="1"/>
              </p:cNvSpPr>
              <p:nvPr/>
            </p:nvSpPr>
            <p:spPr bwMode="auto">
              <a:xfrm>
                <a:off x="4937" y="1245"/>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7" name="Rectangle 1392">
                <a:extLst>
                  <a:ext uri="{FF2B5EF4-FFF2-40B4-BE49-F238E27FC236}">
                    <a16:creationId xmlns:a16="http://schemas.microsoft.com/office/drawing/2014/main" id="{27EFF89C-D96C-451D-BCAB-60533E4E30D4}"/>
                  </a:ext>
                </a:extLst>
              </p:cNvPr>
              <p:cNvSpPr>
                <a:spLocks noChangeArrowheads="1"/>
              </p:cNvSpPr>
              <p:nvPr/>
            </p:nvSpPr>
            <p:spPr bwMode="auto">
              <a:xfrm>
                <a:off x="4937" y="1263"/>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8" name="Rectangle 1393">
                <a:extLst>
                  <a:ext uri="{FF2B5EF4-FFF2-40B4-BE49-F238E27FC236}">
                    <a16:creationId xmlns:a16="http://schemas.microsoft.com/office/drawing/2014/main" id="{AB910CCB-7A10-4B12-9059-F1A6D7587AB2}"/>
                  </a:ext>
                </a:extLst>
              </p:cNvPr>
              <p:cNvSpPr>
                <a:spLocks noChangeArrowheads="1"/>
              </p:cNvSpPr>
              <p:nvPr/>
            </p:nvSpPr>
            <p:spPr bwMode="auto">
              <a:xfrm>
                <a:off x="4932" y="125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19" name="Rectangle 1394">
                <a:extLst>
                  <a:ext uri="{FF2B5EF4-FFF2-40B4-BE49-F238E27FC236}">
                    <a16:creationId xmlns:a16="http://schemas.microsoft.com/office/drawing/2014/main" id="{56F6D2C9-CD27-47B8-9BBF-7E5A00A96129}"/>
                  </a:ext>
                </a:extLst>
              </p:cNvPr>
              <p:cNvSpPr>
                <a:spLocks noChangeArrowheads="1"/>
              </p:cNvSpPr>
              <p:nvPr/>
            </p:nvSpPr>
            <p:spPr bwMode="auto">
              <a:xfrm>
                <a:off x="4932" y="125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0" name="Rectangle 1395">
                <a:extLst>
                  <a:ext uri="{FF2B5EF4-FFF2-40B4-BE49-F238E27FC236}">
                    <a16:creationId xmlns:a16="http://schemas.microsoft.com/office/drawing/2014/main" id="{EC623818-229C-4B17-A108-D8932A4CE981}"/>
                  </a:ext>
                </a:extLst>
              </p:cNvPr>
              <p:cNvSpPr>
                <a:spLocks noChangeArrowheads="1"/>
              </p:cNvSpPr>
              <p:nvPr/>
            </p:nvSpPr>
            <p:spPr bwMode="auto">
              <a:xfrm>
                <a:off x="4932" y="125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1" name="Rectangle 1396">
                <a:extLst>
                  <a:ext uri="{FF2B5EF4-FFF2-40B4-BE49-F238E27FC236}">
                    <a16:creationId xmlns:a16="http://schemas.microsoft.com/office/drawing/2014/main" id="{76425335-08BB-444A-ACB2-E28FC3B7E688}"/>
                  </a:ext>
                </a:extLst>
              </p:cNvPr>
              <p:cNvSpPr>
                <a:spLocks noChangeArrowheads="1"/>
              </p:cNvSpPr>
              <p:nvPr/>
            </p:nvSpPr>
            <p:spPr bwMode="auto">
              <a:xfrm>
                <a:off x="4932" y="1254"/>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2" name="Oval 1397">
                <a:extLst>
                  <a:ext uri="{FF2B5EF4-FFF2-40B4-BE49-F238E27FC236}">
                    <a16:creationId xmlns:a16="http://schemas.microsoft.com/office/drawing/2014/main" id="{0D054538-DA99-4CB1-8D06-C0D38B9AAD0B}"/>
                  </a:ext>
                </a:extLst>
              </p:cNvPr>
              <p:cNvSpPr>
                <a:spLocks noChangeArrowheads="1"/>
              </p:cNvSpPr>
              <p:nvPr/>
            </p:nvSpPr>
            <p:spPr bwMode="auto">
              <a:xfrm>
                <a:off x="4932" y="1245"/>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23" name="Rectangle 1398">
                <a:extLst>
                  <a:ext uri="{FF2B5EF4-FFF2-40B4-BE49-F238E27FC236}">
                    <a16:creationId xmlns:a16="http://schemas.microsoft.com/office/drawing/2014/main" id="{294E4209-AFCE-4CE6-AA6E-247DA31F1E4D}"/>
                  </a:ext>
                </a:extLst>
              </p:cNvPr>
              <p:cNvSpPr>
                <a:spLocks noChangeArrowheads="1"/>
              </p:cNvSpPr>
              <p:nvPr/>
            </p:nvSpPr>
            <p:spPr bwMode="auto">
              <a:xfrm>
                <a:off x="4937" y="1157"/>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4" name="Rectangle 1399">
                <a:extLst>
                  <a:ext uri="{FF2B5EF4-FFF2-40B4-BE49-F238E27FC236}">
                    <a16:creationId xmlns:a16="http://schemas.microsoft.com/office/drawing/2014/main" id="{20A8B967-0A53-42EE-B2CD-9D76F7D0AC0F}"/>
                  </a:ext>
                </a:extLst>
              </p:cNvPr>
              <p:cNvSpPr>
                <a:spLocks noChangeArrowheads="1"/>
              </p:cNvSpPr>
              <p:nvPr/>
            </p:nvSpPr>
            <p:spPr bwMode="auto">
              <a:xfrm>
                <a:off x="4937" y="117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5" name="Rectangle 1400">
                <a:extLst>
                  <a:ext uri="{FF2B5EF4-FFF2-40B4-BE49-F238E27FC236}">
                    <a16:creationId xmlns:a16="http://schemas.microsoft.com/office/drawing/2014/main" id="{515840DE-0714-4DAE-B2EC-3A89E226DAC5}"/>
                  </a:ext>
                </a:extLst>
              </p:cNvPr>
              <p:cNvSpPr>
                <a:spLocks noChangeArrowheads="1"/>
              </p:cNvSpPr>
              <p:nvPr/>
            </p:nvSpPr>
            <p:spPr bwMode="auto">
              <a:xfrm>
                <a:off x="4932" y="116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6" name="Rectangle 1401">
                <a:extLst>
                  <a:ext uri="{FF2B5EF4-FFF2-40B4-BE49-F238E27FC236}">
                    <a16:creationId xmlns:a16="http://schemas.microsoft.com/office/drawing/2014/main" id="{29DD8091-A40B-4197-9A74-E04C443D660F}"/>
                  </a:ext>
                </a:extLst>
              </p:cNvPr>
              <p:cNvSpPr>
                <a:spLocks noChangeArrowheads="1"/>
              </p:cNvSpPr>
              <p:nvPr/>
            </p:nvSpPr>
            <p:spPr bwMode="auto">
              <a:xfrm>
                <a:off x="4932" y="11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7" name="Rectangle 1402">
                <a:extLst>
                  <a:ext uri="{FF2B5EF4-FFF2-40B4-BE49-F238E27FC236}">
                    <a16:creationId xmlns:a16="http://schemas.microsoft.com/office/drawing/2014/main" id="{BE1692C3-CCA0-4BBE-86AD-F56C05431A45}"/>
                  </a:ext>
                </a:extLst>
              </p:cNvPr>
              <p:cNvSpPr>
                <a:spLocks noChangeArrowheads="1"/>
              </p:cNvSpPr>
              <p:nvPr/>
            </p:nvSpPr>
            <p:spPr bwMode="auto">
              <a:xfrm>
                <a:off x="4932" y="116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8" name="Rectangle 1403">
                <a:extLst>
                  <a:ext uri="{FF2B5EF4-FFF2-40B4-BE49-F238E27FC236}">
                    <a16:creationId xmlns:a16="http://schemas.microsoft.com/office/drawing/2014/main" id="{82A94A0D-7FDC-4749-811F-351F82F255FD}"/>
                  </a:ext>
                </a:extLst>
              </p:cNvPr>
              <p:cNvSpPr>
                <a:spLocks noChangeArrowheads="1"/>
              </p:cNvSpPr>
              <p:nvPr/>
            </p:nvSpPr>
            <p:spPr bwMode="auto">
              <a:xfrm>
                <a:off x="4932" y="116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29" name="Oval 1404">
                <a:extLst>
                  <a:ext uri="{FF2B5EF4-FFF2-40B4-BE49-F238E27FC236}">
                    <a16:creationId xmlns:a16="http://schemas.microsoft.com/office/drawing/2014/main" id="{0B4BD82E-5F6B-4BD7-9546-3D460BDB8E01}"/>
                  </a:ext>
                </a:extLst>
              </p:cNvPr>
              <p:cNvSpPr>
                <a:spLocks noChangeArrowheads="1"/>
              </p:cNvSpPr>
              <p:nvPr/>
            </p:nvSpPr>
            <p:spPr bwMode="auto">
              <a:xfrm>
                <a:off x="4932" y="115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30" name="Rectangle 1405">
                <a:extLst>
                  <a:ext uri="{FF2B5EF4-FFF2-40B4-BE49-F238E27FC236}">
                    <a16:creationId xmlns:a16="http://schemas.microsoft.com/office/drawing/2014/main" id="{223BF57B-CE19-4BE4-80F4-19B8915952A2}"/>
                  </a:ext>
                </a:extLst>
              </p:cNvPr>
              <p:cNvSpPr>
                <a:spLocks noChangeArrowheads="1"/>
              </p:cNvSpPr>
              <p:nvPr/>
            </p:nvSpPr>
            <p:spPr bwMode="auto">
              <a:xfrm>
                <a:off x="4937" y="1069"/>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1" name="Rectangle 1406">
                <a:extLst>
                  <a:ext uri="{FF2B5EF4-FFF2-40B4-BE49-F238E27FC236}">
                    <a16:creationId xmlns:a16="http://schemas.microsoft.com/office/drawing/2014/main" id="{ABDCCC67-2FC9-4E5F-A8A6-6EE1F314EB80}"/>
                  </a:ext>
                </a:extLst>
              </p:cNvPr>
              <p:cNvSpPr>
                <a:spLocks noChangeArrowheads="1"/>
              </p:cNvSpPr>
              <p:nvPr/>
            </p:nvSpPr>
            <p:spPr bwMode="auto">
              <a:xfrm>
                <a:off x="4937" y="108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2" name="Rectangle 1407">
                <a:extLst>
                  <a:ext uri="{FF2B5EF4-FFF2-40B4-BE49-F238E27FC236}">
                    <a16:creationId xmlns:a16="http://schemas.microsoft.com/office/drawing/2014/main" id="{BBD37A5F-3443-489C-A9C2-EC67AC0372D9}"/>
                  </a:ext>
                </a:extLst>
              </p:cNvPr>
              <p:cNvSpPr>
                <a:spLocks noChangeArrowheads="1"/>
              </p:cNvSpPr>
              <p:nvPr/>
            </p:nvSpPr>
            <p:spPr bwMode="auto">
              <a:xfrm>
                <a:off x="4932" y="1073"/>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3" name="Rectangle 1408">
                <a:extLst>
                  <a:ext uri="{FF2B5EF4-FFF2-40B4-BE49-F238E27FC236}">
                    <a16:creationId xmlns:a16="http://schemas.microsoft.com/office/drawing/2014/main" id="{E15A7013-CD9F-4E48-9749-43E6E52AD7FF}"/>
                  </a:ext>
                </a:extLst>
              </p:cNvPr>
              <p:cNvSpPr>
                <a:spLocks noChangeArrowheads="1"/>
              </p:cNvSpPr>
              <p:nvPr/>
            </p:nvSpPr>
            <p:spPr bwMode="auto">
              <a:xfrm>
                <a:off x="4932" y="1082"/>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4" name="Rectangle 1409">
                <a:extLst>
                  <a:ext uri="{FF2B5EF4-FFF2-40B4-BE49-F238E27FC236}">
                    <a16:creationId xmlns:a16="http://schemas.microsoft.com/office/drawing/2014/main" id="{4AD9700E-7FA7-4E90-99B3-1AF2C78EBBF3}"/>
                  </a:ext>
                </a:extLst>
              </p:cNvPr>
              <p:cNvSpPr>
                <a:spLocks noChangeArrowheads="1"/>
              </p:cNvSpPr>
              <p:nvPr/>
            </p:nvSpPr>
            <p:spPr bwMode="auto">
              <a:xfrm>
                <a:off x="4932" y="107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35" name="Rectangle 1410">
                <a:extLst>
                  <a:ext uri="{FF2B5EF4-FFF2-40B4-BE49-F238E27FC236}">
                    <a16:creationId xmlns:a16="http://schemas.microsoft.com/office/drawing/2014/main" id="{F10149C9-1641-42B5-8A16-E01ADDFD7006}"/>
                  </a:ext>
                </a:extLst>
              </p:cNvPr>
              <p:cNvSpPr>
                <a:spLocks noChangeArrowheads="1"/>
              </p:cNvSpPr>
              <p:nvPr/>
            </p:nvSpPr>
            <p:spPr bwMode="auto">
              <a:xfrm>
                <a:off x="4932" y="107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455" name="Group 1612">
              <a:extLst>
                <a:ext uri="{FF2B5EF4-FFF2-40B4-BE49-F238E27FC236}">
                  <a16:creationId xmlns:a16="http://schemas.microsoft.com/office/drawing/2014/main" id="{6663649C-D3BF-420C-8A2D-A2A352195F72}"/>
                </a:ext>
              </a:extLst>
            </p:cNvPr>
            <p:cNvGrpSpPr>
              <a:grpSpLocks/>
            </p:cNvGrpSpPr>
            <p:nvPr/>
          </p:nvGrpSpPr>
          <p:grpSpPr bwMode="auto">
            <a:xfrm>
              <a:off x="4932" y="765"/>
              <a:ext cx="1609" cy="1292"/>
              <a:chOff x="4932" y="765"/>
              <a:chExt cx="1609" cy="1292"/>
            </a:xfrm>
          </p:grpSpPr>
          <p:sp>
            <p:nvSpPr>
              <p:cNvPr id="3536" name="Oval 1412">
                <a:extLst>
                  <a:ext uri="{FF2B5EF4-FFF2-40B4-BE49-F238E27FC236}">
                    <a16:creationId xmlns:a16="http://schemas.microsoft.com/office/drawing/2014/main" id="{DCE04006-6EAD-4408-8AF8-5BE81423D143}"/>
                  </a:ext>
                </a:extLst>
              </p:cNvPr>
              <p:cNvSpPr>
                <a:spLocks noChangeArrowheads="1"/>
              </p:cNvSpPr>
              <p:nvPr/>
            </p:nvSpPr>
            <p:spPr bwMode="auto">
              <a:xfrm>
                <a:off x="4932" y="1069"/>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37" name="Rectangle 1413">
                <a:extLst>
                  <a:ext uri="{FF2B5EF4-FFF2-40B4-BE49-F238E27FC236}">
                    <a16:creationId xmlns:a16="http://schemas.microsoft.com/office/drawing/2014/main" id="{949DFD5A-105C-4B82-9C89-0D993A10CEBE}"/>
                  </a:ext>
                </a:extLst>
              </p:cNvPr>
              <p:cNvSpPr>
                <a:spLocks noChangeArrowheads="1"/>
              </p:cNvSpPr>
              <p:nvPr/>
            </p:nvSpPr>
            <p:spPr bwMode="auto">
              <a:xfrm>
                <a:off x="4937" y="1157"/>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8" name="Rectangle 1414">
                <a:extLst>
                  <a:ext uri="{FF2B5EF4-FFF2-40B4-BE49-F238E27FC236}">
                    <a16:creationId xmlns:a16="http://schemas.microsoft.com/office/drawing/2014/main" id="{0672C3CE-5497-4286-A22E-F338F873AE09}"/>
                  </a:ext>
                </a:extLst>
              </p:cNvPr>
              <p:cNvSpPr>
                <a:spLocks noChangeArrowheads="1"/>
              </p:cNvSpPr>
              <p:nvPr/>
            </p:nvSpPr>
            <p:spPr bwMode="auto">
              <a:xfrm>
                <a:off x="4937" y="117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39" name="Rectangle 1415">
                <a:extLst>
                  <a:ext uri="{FF2B5EF4-FFF2-40B4-BE49-F238E27FC236}">
                    <a16:creationId xmlns:a16="http://schemas.microsoft.com/office/drawing/2014/main" id="{0B656685-5624-4043-B795-9FD730E84680}"/>
                  </a:ext>
                </a:extLst>
              </p:cNvPr>
              <p:cNvSpPr>
                <a:spLocks noChangeArrowheads="1"/>
              </p:cNvSpPr>
              <p:nvPr/>
            </p:nvSpPr>
            <p:spPr bwMode="auto">
              <a:xfrm>
                <a:off x="4932" y="116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0" name="Rectangle 1416">
                <a:extLst>
                  <a:ext uri="{FF2B5EF4-FFF2-40B4-BE49-F238E27FC236}">
                    <a16:creationId xmlns:a16="http://schemas.microsoft.com/office/drawing/2014/main" id="{A30C65ED-0ABE-4D1D-97C3-5E82EF0D1438}"/>
                  </a:ext>
                </a:extLst>
              </p:cNvPr>
              <p:cNvSpPr>
                <a:spLocks noChangeArrowheads="1"/>
              </p:cNvSpPr>
              <p:nvPr/>
            </p:nvSpPr>
            <p:spPr bwMode="auto">
              <a:xfrm>
                <a:off x="4932" y="11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1" name="Rectangle 1417">
                <a:extLst>
                  <a:ext uri="{FF2B5EF4-FFF2-40B4-BE49-F238E27FC236}">
                    <a16:creationId xmlns:a16="http://schemas.microsoft.com/office/drawing/2014/main" id="{553205AF-2611-40DA-91DA-4941F7C9D08C}"/>
                  </a:ext>
                </a:extLst>
              </p:cNvPr>
              <p:cNvSpPr>
                <a:spLocks noChangeArrowheads="1"/>
              </p:cNvSpPr>
              <p:nvPr/>
            </p:nvSpPr>
            <p:spPr bwMode="auto">
              <a:xfrm>
                <a:off x="4932" y="116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2" name="Rectangle 1418">
                <a:extLst>
                  <a:ext uri="{FF2B5EF4-FFF2-40B4-BE49-F238E27FC236}">
                    <a16:creationId xmlns:a16="http://schemas.microsoft.com/office/drawing/2014/main" id="{6D8D3DD2-8B17-42DA-A9AF-9F750C253B17}"/>
                  </a:ext>
                </a:extLst>
              </p:cNvPr>
              <p:cNvSpPr>
                <a:spLocks noChangeArrowheads="1"/>
              </p:cNvSpPr>
              <p:nvPr/>
            </p:nvSpPr>
            <p:spPr bwMode="auto">
              <a:xfrm>
                <a:off x="4932" y="116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3" name="Oval 1419">
                <a:extLst>
                  <a:ext uri="{FF2B5EF4-FFF2-40B4-BE49-F238E27FC236}">
                    <a16:creationId xmlns:a16="http://schemas.microsoft.com/office/drawing/2014/main" id="{B8F41978-F315-4476-A61F-AEE4EBD53B9D}"/>
                  </a:ext>
                </a:extLst>
              </p:cNvPr>
              <p:cNvSpPr>
                <a:spLocks noChangeArrowheads="1"/>
              </p:cNvSpPr>
              <p:nvPr/>
            </p:nvSpPr>
            <p:spPr bwMode="auto">
              <a:xfrm>
                <a:off x="4932" y="115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44" name="Rectangle 1420">
                <a:extLst>
                  <a:ext uri="{FF2B5EF4-FFF2-40B4-BE49-F238E27FC236}">
                    <a16:creationId xmlns:a16="http://schemas.microsoft.com/office/drawing/2014/main" id="{6C58EFAD-8E93-463F-AFA0-00D337F3EFFA}"/>
                  </a:ext>
                </a:extLst>
              </p:cNvPr>
              <p:cNvSpPr>
                <a:spLocks noChangeArrowheads="1"/>
              </p:cNvSpPr>
              <p:nvPr/>
            </p:nvSpPr>
            <p:spPr bwMode="auto">
              <a:xfrm>
                <a:off x="6118" y="203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5" name="Rectangle 1421">
                <a:extLst>
                  <a:ext uri="{FF2B5EF4-FFF2-40B4-BE49-F238E27FC236}">
                    <a16:creationId xmlns:a16="http://schemas.microsoft.com/office/drawing/2014/main" id="{B3BC199A-74AD-4F96-873A-EA8A3BE848A4}"/>
                  </a:ext>
                </a:extLst>
              </p:cNvPr>
              <p:cNvSpPr>
                <a:spLocks noChangeArrowheads="1"/>
              </p:cNvSpPr>
              <p:nvPr/>
            </p:nvSpPr>
            <p:spPr bwMode="auto">
              <a:xfrm>
                <a:off x="6118" y="205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6" name="Rectangle 1422">
                <a:extLst>
                  <a:ext uri="{FF2B5EF4-FFF2-40B4-BE49-F238E27FC236}">
                    <a16:creationId xmlns:a16="http://schemas.microsoft.com/office/drawing/2014/main" id="{D25192A2-6BF5-47F6-A254-89992E2187BF}"/>
                  </a:ext>
                </a:extLst>
              </p:cNvPr>
              <p:cNvSpPr>
                <a:spLocks noChangeArrowheads="1"/>
              </p:cNvSpPr>
              <p:nvPr/>
            </p:nvSpPr>
            <p:spPr bwMode="auto">
              <a:xfrm>
                <a:off x="6113" y="20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7" name="Rectangle 1423">
                <a:extLst>
                  <a:ext uri="{FF2B5EF4-FFF2-40B4-BE49-F238E27FC236}">
                    <a16:creationId xmlns:a16="http://schemas.microsoft.com/office/drawing/2014/main" id="{18FC5934-6CF6-4117-82AF-39734E60E3C5}"/>
                  </a:ext>
                </a:extLst>
              </p:cNvPr>
              <p:cNvSpPr>
                <a:spLocks noChangeArrowheads="1"/>
              </p:cNvSpPr>
              <p:nvPr/>
            </p:nvSpPr>
            <p:spPr bwMode="auto">
              <a:xfrm>
                <a:off x="6113" y="2048"/>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8" name="Rectangle 1424">
                <a:extLst>
                  <a:ext uri="{FF2B5EF4-FFF2-40B4-BE49-F238E27FC236}">
                    <a16:creationId xmlns:a16="http://schemas.microsoft.com/office/drawing/2014/main" id="{16CB583F-C688-41CC-8C5C-80B8B5C4664A}"/>
                  </a:ext>
                </a:extLst>
              </p:cNvPr>
              <p:cNvSpPr>
                <a:spLocks noChangeArrowheads="1"/>
              </p:cNvSpPr>
              <p:nvPr/>
            </p:nvSpPr>
            <p:spPr bwMode="auto">
              <a:xfrm>
                <a:off x="611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49" name="Rectangle 1425">
                <a:extLst>
                  <a:ext uri="{FF2B5EF4-FFF2-40B4-BE49-F238E27FC236}">
                    <a16:creationId xmlns:a16="http://schemas.microsoft.com/office/drawing/2014/main" id="{72F0B6DE-C569-4C8E-9760-82E17286C49B}"/>
                  </a:ext>
                </a:extLst>
              </p:cNvPr>
              <p:cNvSpPr>
                <a:spLocks noChangeArrowheads="1"/>
              </p:cNvSpPr>
              <p:nvPr/>
            </p:nvSpPr>
            <p:spPr bwMode="auto">
              <a:xfrm>
                <a:off x="6113" y="20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0" name="Oval 1426">
                <a:extLst>
                  <a:ext uri="{FF2B5EF4-FFF2-40B4-BE49-F238E27FC236}">
                    <a16:creationId xmlns:a16="http://schemas.microsoft.com/office/drawing/2014/main" id="{6B0A348C-AE49-4E0F-BA4F-575CF4736AD8}"/>
                  </a:ext>
                </a:extLst>
              </p:cNvPr>
              <p:cNvSpPr>
                <a:spLocks noChangeArrowheads="1"/>
              </p:cNvSpPr>
              <p:nvPr/>
            </p:nvSpPr>
            <p:spPr bwMode="auto">
              <a:xfrm>
                <a:off x="6113" y="203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1" name="Rectangle 1427">
                <a:extLst>
                  <a:ext uri="{FF2B5EF4-FFF2-40B4-BE49-F238E27FC236}">
                    <a16:creationId xmlns:a16="http://schemas.microsoft.com/office/drawing/2014/main" id="{47394289-15CB-4528-A185-537805104BAB}"/>
                  </a:ext>
                </a:extLst>
              </p:cNvPr>
              <p:cNvSpPr>
                <a:spLocks noChangeArrowheads="1"/>
              </p:cNvSpPr>
              <p:nvPr/>
            </p:nvSpPr>
            <p:spPr bwMode="auto">
              <a:xfrm>
                <a:off x="6523" y="190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2" name="Rectangle 1428">
                <a:extLst>
                  <a:ext uri="{FF2B5EF4-FFF2-40B4-BE49-F238E27FC236}">
                    <a16:creationId xmlns:a16="http://schemas.microsoft.com/office/drawing/2014/main" id="{35D48DAD-597B-43AD-89CE-1F10627C31DB}"/>
                  </a:ext>
                </a:extLst>
              </p:cNvPr>
              <p:cNvSpPr>
                <a:spLocks noChangeArrowheads="1"/>
              </p:cNvSpPr>
              <p:nvPr/>
            </p:nvSpPr>
            <p:spPr bwMode="auto">
              <a:xfrm>
                <a:off x="6523" y="192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3" name="Rectangle 1429">
                <a:extLst>
                  <a:ext uri="{FF2B5EF4-FFF2-40B4-BE49-F238E27FC236}">
                    <a16:creationId xmlns:a16="http://schemas.microsoft.com/office/drawing/2014/main" id="{7119BD85-8832-44E1-BE44-62CB100C4F18}"/>
                  </a:ext>
                </a:extLst>
              </p:cNvPr>
              <p:cNvSpPr>
                <a:spLocks noChangeArrowheads="1"/>
              </p:cNvSpPr>
              <p:nvPr/>
            </p:nvSpPr>
            <p:spPr bwMode="auto">
              <a:xfrm>
                <a:off x="6519"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4" name="Rectangle 1430">
                <a:extLst>
                  <a:ext uri="{FF2B5EF4-FFF2-40B4-BE49-F238E27FC236}">
                    <a16:creationId xmlns:a16="http://schemas.microsoft.com/office/drawing/2014/main" id="{25799B35-847C-45C5-9B12-6553DAA1085B}"/>
                  </a:ext>
                </a:extLst>
              </p:cNvPr>
              <p:cNvSpPr>
                <a:spLocks noChangeArrowheads="1"/>
              </p:cNvSpPr>
              <p:nvPr/>
            </p:nvSpPr>
            <p:spPr bwMode="auto">
              <a:xfrm>
                <a:off x="6519"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5" name="Rectangle 1431">
                <a:extLst>
                  <a:ext uri="{FF2B5EF4-FFF2-40B4-BE49-F238E27FC236}">
                    <a16:creationId xmlns:a16="http://schemas.microsoft.com/office/drawing/2014/main" id="{88E7A3CE-C7E5-4810-B86B-C400083B537F}"/>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6" name="Rectangle 1432">
                <a:extLst>
                  <a:ext uri="{FF2B5EF4-FFF2-40B4-BE49-F238E27FC236}">
                    <a16:creationId xmlns:a16="http://schemas.microsoft.com/office/drawing/2014/main" id="{B7AE91EB-3261-4DB9-8A49-86E1E9EB89CF}"/>
                  </a:ext>
                </a:extLst>
              </p:cNvPr>
              <p:cNvSpPr>
                <a:spLocks noChangeArrowheads="1"/>
              </p:cNvSpPr>
              <p:nvPr/>
            </p:nvSpPr>
            <p:spPr bwMode="auto">
              <a:xfrm>
                <a:off x="6519"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7" name="Oval 1433">
                <a:extLst>
                  <a:ext uri="{FF2B5EF4-FFF2-40B4-BE49-F238E27FC236}">
                    <a16:creationId xmlns:a16="http://schemas.microsoft.com/office/drawing/2014/main" id="{4C26BD53-B4AC-4684-9566-11A322B5E96F}"/>
                  </a:ext>
                </a:extLst>
              </p:cNvPr>
              <p:cNvSpPr>
                <a:spLocks noChangeArrowheads="1"/>
              </p:cNvSpPr>
              <p:nvPr/>
            </p:nvSpPr>
            <p:spPr bwMode="auto">
              <a:xfrm>
                <a:off x="6519" y="1902"/>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58" name="Rectangle 1434">
                <a:extLst>
                  <a:ext uri="{FF2B5EF4-FFF2-40B4-BE49-F238E27FC236}">
                    <a16:creationId xmlns:a16="http://schemas.microsoft.com/office/drawing/2014/main" id="{F730C178-AA85-45A9-82E7-E7E492D8DDFF}"/>
                  </a:ext>
                </a:extLst>
              </p:cNvPr>
              <p:cNvSpPr>
                <a:spLocks noChangeArrowheads="1"/>
              </p:cNvSpPr>
              <p:nvPr/>
            </p:nvSpPr>
            <p:spPr bwMode="auto">
              <a:xfrm>
                <a:off x="5303"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59" name="Rectangle 1435">
                <a:extLst>
                  <a:ext uri="{FF2B5EF4-FFF2-40B4-BE49-F238E27FC236}">
                    <a16:creationId xmlns:a16="http://schemas.microsoft.com/office/drawing/2014/main" id="{873CE3F1-591D-4EDB-99A8-D5413364DD31}"/>
                  </a:ext>
                </a:extLst>
              </p:cNvPr>
              <p:cNvSpPr>
                <a:spLocks noChangeArrowheads="1"/>
              </p:cNvSpPr>
              <p:nvPr/>
            </p:nvSpPr>
            <p:spPr bwMode="auto">
              <a:xfrm>
                <a:off x="5303"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0" name="Rectangle 1436">
                <a:extLst>
                  <a:ext uri="{FF2B5EF4-FFF2-40B4-BE49-F238E27FC236}">
                    <a16:creationId xmlns:a16="http://schemas.microsoft.com/office/drawing/2014/main" id="{C8C6AB1E-3B3A-4705-942F-23898D8C1CDA}"/>
                  </a:ext>
                </a:extLst>
              </p:cNvPr>
              <p:cNvSpPr>
                <a:spLocks noChangeArrowheads="1"/>
              </p:cNvSpPr>
              <p:nvPr/>
            </p:nvSpPr>
            <p:spPr bwMode="auto">
              <a:xfrm>
                <a:off x="5298"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1" name="Rectangle 1437">
                <a:extLst>
                  <a:ext uri="{FF2B5EF4-FFF2-40B4-BE49-F238E27FC236}">
                    <a16:creationId xmlns:a16="http://schemas.microsoft.com/office/drawing/2014/main" id="{D73EFF45-21B3-469E-9174-3663772DEFF3}"/>
                  </a:ext>
                </a:extLst>
              </p:cNvPr>
              <p:cNvSpPr>
                <a:spLocks noChangeArrowheads="1"/>
              </p:cNvSpPr>
              <p:nvPr/>
            </p:nvSpPr>
            <p:spPr bwMode="auto">
              <a:xfrm>
                <a:off x="5298"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2" name="Rectangle 1438">
                <a:extLst>
                  <a:ext uri="{FF2B5EF4-FFF2-40B4-BE49-F238E27FC236}">
                    <a16:creationId xmlns:a16="http://schemas.microsoft.com/office/drawing/2014/main" id="{E28D8738-7B72-4EC9-87F1-5189532A97BC}"/>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3" name="Rectangle 1439">
                <a:extLst>
                  <a:ext uri="{FF2B5EF4-FFF2-40B4-BE49-F238E27FC236}">
                    <a16:creationId xmlns:a16="http://schemas.microsoft.com/office/drawing/2014/main" id="{6D1E85E6-9DAA-4B1D-A6DF-B8DFE060FFDB}"/>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4" name="Oval 1440">
                <a:extLst>
                  <a:ext uri="{FF2B5EF4-FFF2-40B4-BE49-F238E27FC236}">
                    <a16:creationId xmlns:a16="http://schemas.microsoft.com/office/drawing/2014/main" id="{07BE878B-6C25-4702-BFDF-0DD1F78F5E15}"/>
                  </a:ext>
                </a:extLst>
              </p:cNvPr>
              <p:cNvSpPr>
                <a:spLocks noChangeArrowheads="1"/>
              </p:cNvSpPr>
              <p:nvPr/>
            </p:nvSpPr>
            <p:spPr bwMode="auto">
              <a:xfrm>
                <a:off x="5298"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65" name="Rectangle 1441">
                <a:extLst>
                  <a:ext uri="{FF2B5EF4-FFF2-40B4-BE49-F238E27FC236}">
                    <a16:creationId xmlns:a16="http://schemas.microsoft.com/office/drawing/2014/main" id="{435692D1-5DFD-45A4-9EFD-5D1D08244261}"/>
                  </a:ext>
                </a:extLst>
              </p:cNvPr>
              <p:cNvSpPr>
                <a:spLocks noChangeArrowheads="1"/>
              </p:cNvSpPr>
              <p:nvPr/>
            </p:nvSpPr>
            <p:spPr bwMode="auto">
              <a:xfrm>
                <a:off x="5303" y="181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6" name="Rectangle 1442">
                <a:extLst>
                  <a:ext uri="{FF2B5EF4-FFF2-40B4-BE49-F238E27FC236}">
                    <a16:creationId xmlns:a16="http://schemas.microsoft.com/office/drawing/2014/main" id="{1395573E-3240-4011-AF55-47C0A7C0234E}"/>
                  </a:ext>
                </a:extLst>
              </p:cNvPr>
              <p:cNvSpPr>
                <a:spLocks noChangeArrowheads="1"/>
              </p:cNvSpPr>
              <p:nvPr/>
            </p:nvSpPr>
            <p:spPr bwMode="auto">
              <a:xfrm>
                <a:off x="5303" y="183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7" name="Rectangle 1443">
                <a:extLst>
                  <a:ext uri="{FF2B5EF4-FFF2-40B4-BE49-F238E27FC236}">
                    <a16:creationId xmlns:a16="http://schemas.microsoft.com/office/drawing/2014/main" id="{89F0A6F2-D5B6-4B0D-A2FD-39A028071A76}"/>
                  </a:ext>
                </a:extLst>
              </p:cNvPr>
              <p:cNvSpPr>
                <a:spLocks noChangeArrowheads="1"/>
              </p:cNvSpPr>
              <p:nvPr/>
            </p:nvSpPr>
            <p:spPr bwMode="auto">
              <a:xfrm>
                <a:off x="5298"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8" name="Rectangle 1444">
                <a:extLst>
                  <a:ext uri="{FF2B5EF4-FFF2-40B4-BE49-F238E27FC236}">
                    <a16:creationId xmlns:a16="http://schemas.microsoft.com/office/drawing/2014/main" id="{9B96EF96-ED8F-4918-B939-F4036808DA9F}"/>
                  </a:ext>
                </a:extLst>
              </p:cNvPr>
              <p:cNvSpPr>
                <a:spLocks noChangeArrowheads="1"/>
              </p:cNvSpPr>
              <p:nvPr/>
            </p:nvSpPr>
            <p:spPr bwMode="auto">
              <a:xfrm>
                <a:off x="5298"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69" name="Rectangle 1445">
                <a:extLst>
                  <a:ext uri="{FF2B5EF4-FFF2-40B4-BE49-F238E27FC236}">
                    <a16:creationId xmlns:a16="http://schemas.microsoft.com/office/drawing/2014/main" id="{B3970DDB-9ADC-46AB-AABB-6511C2152C98}"/>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0" name="Rectangle 1446">
                <a:extLst>
                  <a:ext uri="{FF2B5EF4-FFF2-40B4-BE49-F238E27FC236}">
                    <a16:creationId xmlns:a16="http://schemas.microsoft.com/office/drawing/2014/main" id="{23269D84-88D2-4BED-B018-29D6748B670C}"/>
                  </a:ext>
                </a:extLst>
              </p:cNvPr>
              <p:cNvSpPr>
                <a:spLocks noChangeArrowheads="1"/>
              </p:cNvSpPr>
              <p:nvPr/>
            </p:nvSpPr>
            <p:spPr bwMode="auto">
              <a:xfrm>
                <a:off x="5298"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1" name="Oval 1447">
                <a:extLst>
                  <a:ext uri="{FF2B5EF4-FFF2-40B4-BE49-F238E27FC236}">
                    <a16:creationId xmlns:a16="http://schemas.microsoft.com/office/drawing/2014/main" id="{33B679FC-2059-40BF-9A77-CF90F679CC62}"/>
                  </a:ext>
                </a:extLst>
              </p:cNvPr>
              <p:cNvSpPr>
                <a:spLocks noChangeArrowheads="1"/>
              </p:cNvSpPr>
              <p:nvPr/>
            </p:nvSpPr>
            <p:spPr bwMode="auto">
              <a:xfrm>
                <a:off x="5298"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2" name="Rectangle 1448">
                <a:extLst>
                  <a:ext uri="{FF2B5EF4-FFF2-40B4-BE49-F238E27FC236}">
                    <a16:creationId xmlns:a16="http://schemas.microsoft.com/office/drawing/2014/main" id="{F5F300B7-6108-4247-B26E-650F81B05881}"/>
                  </a:ext>
                </a:extLst>
              </p:cNvPr>
              <p:cNvSpPr>
                <a:spLocks noChangeArrowheads="1"/>
              </p:cNvSpPr>
              <p:nvPr/>
            </p:nvSpPr>
            <p:spPr bwMode="auto">
              <a:xfrm>
                <a:off x="5303" y="1730"/>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3" name="Rectangle 1449">
                <a:extLst>
                  <a:ext uri="{FF2B5EF4-FFF2-40B4-BE49-F238E27FC236}">
                    <a16:creationId xmlns:a16="http://schemas.microsoft.com/office/drawing/2014/main" id="{B4A80097-C8BC-4B42-B15B-10FF0062C8F2}"/>
                  </a:ext>
                </a:extLst>
              </p:cNvPr>
              <p:cNvSpPr>
                <a:spLocks noChangeArrowheads="1"/>
              </p:cNvSpPr>
              <p:nvPr/>
            </p:nvSpPr>
            <p:spPr bwMode="auto">
              <a:xfrm>
                <a:off x="5303" y="1748"/>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4" name="Rectangle 1450">
                <a:extLst>
                  <a:ext uri="{FF2B5EF4-FFF2-40B4-BE49-F238E27FC236}">
                    <a16:creationId xmlns:a16="http://schemas.microsoft.com/office/drawing/2014/main" id="{B4A72F9D-5634-4CC2-9639-1942F0CB1087}"/>
                  </a:ext>
                </a:extLst>
              </p:cNvPr>
              <p:cNvSpPr>
                <a:spLocks noChangeArrowheads="1"/>
              </p:cNvSpPr>
              <p:nvPr/>
            </p:nvSpPr>
            <p:spPr bwMode="auto">
              <a:xfrm>
                <a:off x="5298" y="17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5" name="Rectangle 1451">
                <a:extLst>
                  <a:ext uri="{FF2B5EF4-FFF2-40B4-BE49-F238E27FC236}">
                    <a16:creationId xmlns:a16="http://schemas.microsoft.com/office/drawing/2014/main" id="{2EA26BAF-9E21-42B2-8811-3CFE5008BDCA}"/>
                  </a:ext>
                </a:extLst>
              </p:cNvPr>
              <p:cNvSpPr>
                <a:spLocks noChangeArrowheads="1"/>
              </p:cNvSpPr>
              <p:nvPr/>
            </p:nvSpPr>
            <p:spPr bwMode="auto">
              <a:xfrm>
                <a:off x="5298" y="1744"/>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6" name="Rectangle 1452">
                <a:extLst>
                  <a:ext uri="{FF2B5EF4-FFF2-40B4-BE49-F238E27FC236}">
                    <a16:creationId xmlns:a16="http://schemas.microsoft.com/office/drawing/2014/main" id="{471CAA1B-4901-4925-9CF1-60D2579CAE3C}"/>
                  </a:ext>
                </a:extLst>
              </p:cNvPr>
              <p:cNvSpPr>
                <a:spLocks noChangeArrowheads="1"/>
              </p:cNvSpPr>
              <p:nvPr/>
            </p:nvSpPr>
            <p:spPr bwMode="auto">
              <a:xfrm>
                <a:off x="5298"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7" name="Rectangle 1453">
                <a:extLst>
                  <a:ext uri="{FF2B5EF4-FFF2-40B4-BE49-F238E27FC236}">
                    <a16:creationId xmlns:a16="http://schemas.microsoft.com/office/drawing/2014/main" id="{523278DF-8E26-44D0-A940-CD809102A8F0}"/>
                  </a:ext>
                </a:extLst>
              </p:cNvPr>
              <p:cNvSpPr>
                <a:spLocks noChangeArrowheads="1"/>
              </p:cNvSpPr>
              <p:nvPr/>
            </p:nvSpPr>
            <p:spPr bwMode="auto">
              <a:xfrm>
                <a:off x="5298" y="1739"/>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78" name="Oval 1454">
                <a:extLst>
                  <a:ext uri="{FF2B5EF4-FFF2-40B4-BE49-F238E27FC236}">
                    <a16:creationId xmlns:a16="http://schemas.microsoft.com/office/drawing/2014/main" id="{041560E1-267A-47D5-A476-08A80CB5E976}"/>
                  </a:ext>
                </a:extLst>
              </p:cNvPr>
              <p:cNvSpPr>
                <a:spLocks noChangeArrowheads="1"/>
              </p:cNvSpPr>
              <p:nvPr/>
            </p:nvSpPr>
            <p:spPr bwMode="auto">
              <a:xfrm>
                <a:off x="5298" y="1730"/>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79" name="Rectangle 1455">
                <a:extLst>
                  <a:ext uri="{FF2B5EF4-FFF2-40B4-BE49-F238E27FC236}">
                    <a16:creationId xmlns:a16="http://schemas.microsoft.com/office/drawing/2014/main" id="{2ACBDC69-7D84-4DBA-B62D-052CF421358D}"/>
                  </a:ext>
                </a:extLst>
              </p:cNvPr>
              <p:cNvSpPr>
                <a:spLocks noChangeArrowheads="1"/>
              </p:cNvSpPr>
              <p:nvPr/>
            </p:nvSpPr>
            <p:spPr bwMode="auto">
              <a:xfrm>
                <a:off x="5589" y="194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0" name="Rectangle 1456">
                <a:extLst>
                  <a:ext uri="{FF2B5EF4-FFF2-40B4-BE49-F238E27FC236}">
                    <a16:creationId xmlns:a16="http://schemas.microsoft.com/office/drawing/2014/main" id="{8EC57A1B-B4ED-4B22-A859-88B970B331F8}"/>
                  </a:ext>
                </a:extLst>
              </p:cNvPr>
              <p:cNvSpPr>
                <a:spLocks noChangeArrowheads="1"/>
              </p:cNvSpPr>
              <p:nvPr/>
            </p:nvSpPr>
            <p:spPr bwMode="auto">
              <a:xfrm>
                <a:off x="5589" y="1964"/>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1" name="Rectangle 1457">
                <a:extLst>
                  <a:ext uri="{FF2B5EF4-FFF2-40B4-BE49-F238E27FC236}">
                    <a16:creationId xmlns:a16="http://schemas.microsoft.com/office/drawing/2014/main" id="{987B1E50-D622-48E1-985F-FD23A875E7EB}"/>
                  </a:ext>
                </a:extLst>
              </p:cNvPr>
              <p:cNvSpPr>
                <a:spLocks noChangeArrowheads="1"/>
              </p:cNvSpPr>
              <p:nvPr/>
            </p:nvSpPr>
            <p:spPr bwMode="auto">
              <a:xfrm>
                <a:off x="5585" y="19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2" name="Rectangle 1458">
                <a:extLst>
                  <a:ext uri="{FF2B5EF4-FFF2-40B4-BE49-F238E27FC236}">
                    <a16:creationId xmlns:a16="http://schemas.microsoft.com/office/drawing/2014/main" id="{01645A24-D35A-4F31-AB6C-93A1E7A3FF6A}"/>
                  </a:ext>
                </a:extLst>
              </p:cNvPr>
              <p:cNvSpPr>
                <a:spLocks noChangeArrowheads="1"/>
              </p:cNvSpPr>
              <p:nvPr/>
            </p:nvSpPr>
            <p:spPr bwMode="auto">
              <a:xfrm>
                <a:off x="5585" y="196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3" name="Rectangle 1459">
                <a:extLst>
                  <a:ext uri="{FF2B5EF4-FFF2-40B4-BE49-F238E27FC236}">
                    <a16:creationId xmlns:a16="http://schemas.microsoft.com/office/drawing/2014/main" id="{F5B19734-B967-43A6-BAE6-C30F648F0EF9}"/>
                  </a:ext>
                </a:extLst>
              </p:cNvPr>
              <p:cNvSpPr>
                <a:spLocks noChangeArrowheads="1"/>
              </p:cNvSpPr>
              <p:nvPr/>
            </p:nvSpPr>
            <p:spPr bwMode="auto">
              <a:xfrm>
                <a:off x="558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4" name="Rectangle 1460">
                <a:extLst>
                  <a:ext uri="{FF2B5EF4-FFF2-40B4-BE49-F238E27FC236}">
                    <a16:creationId xmlns:a16="http://schemas.microsoft.com/office/drawing/2014/main" id="{C4A8423E-20D6-4F8E-9964-5493542ADABD}"/>
                  </a:ext>
                </a:extLst>
              </p:cNvPr>
              <p:cNvSpPr>
                <a:spLocks noChangeArrowheads="1"/>
              </p:cNvSpPr>
              <p:nvPr/>
            </p:nvSpPr>
            <p:spPr bwMode="auto">
              <a:xfrm>
                <a:off x="5585" y="19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5" name="Oval 1461">
                <a:extLst>
                  <a:ext uri="{FF2B5EF4-FFF2-40B4-BE49-F238E27FC236}">
                    <a16:creationId xmlns:a16="http://schemas.microsoft.com/office/drawing/2014/main" id="{0C76382F-AF07-4AFC-861D-B4CF61367AC6}"/>
                  </a:ext>
                </a:extLst>
              </p:cNvPr>
              <p:cNvSpPr>
                <a:spLocks noChangeArrowheads="1"/>
              </p:cNvSpPr>
              <p:nvPr/>
            </p:nvSpPr>
            <p:spPr bwMode="auto">
              <a:xfrm>
                <a:off x="5585" y="1947"/>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86" name="Rectangle 1462">
                <a:extLst>
                  <a:ext uri="{FF2B5EF4-FFF2-40B4-BE49-F238E27FC236}">
                    <a16:creationId xmlns:a16="http://schemas.microsoft.com/office/drawing/2014/main" id="{77A1E91A-535C-4D92-895C-C46DA7249077}"/>
                  </a:ext>
                </a:extLst>
              </p:cNvPr>
              <p:cNvSpPr>
                <a:spLocks noChangeArrowheads="1"/>
              </p:cNvSpPr>
              <p:nvPr/>
            </p:nvSpPr>
            <p:spPr bwMode="auto">
              <a:xfrm>
                <a:off x="5589" y="1858"/>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7" name="Rectangle 1463">
                <a:extLst>
                  <a:ext uri="{FF2B5EF4-FFF2-40B4-BE49-F238E27FC236}">
                    <a16:creationId xmlns:a16="http://schemas.microsoft.com/office/drawing/2014/main" id="{064EAA56-9576-4F60-8628-98E137E1B047}"/>
                  </a:ext>
                </a:extLst>
              </p:cNvPr>
              <p:cNvSpPr>
                <a:spLocks noChangeArrowheads="1"/>
              </p:cNvSpPr>
              <p:nvPr/>
            </p:nvSpPr>
            <p:spPr bwMode="auto">
              <a:xfrm>
                <a:off x="5589" y="187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8" name="Rectangle 1464">
                <a:extLst>
                  <a:ext uri="{FF2B5EF4-FFF2-40B4-BE49-F238E27FC236}">
                    <a16:creationId xmlns:a16="http://schemas.microsoft.com/office/drawing/2014/main" id="{843558BF-36DD-40D1-90BB-BBAED1D0A3CE}"/>
                  </a:ext>
                </a:extLst>
              </p:cNvPr>
              <p:cNvSpPr>
                <a:spLocks noChangeArrowheads="1"/>
              </p:cNvSpPr>
              <p:nvPr/>
            </p:nvSpPr>
            <p:spPr bwMode="auto">
              <a:xfrm>
                <a:off x="5585" y="18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89" name="Rectangle 1465">
                <a:extLst>
                  <a:ext uri="{FF2B5EF4-FFF2-40B4-BE49-F238E27FC236}">
                    <a16:creationId xmlns:a16="http://schemas.microsoft.com/office/drawing/2014/main" id="{B27BBF0A-BD3F-4CC6-A81E-2DE211C4B26C}"/>
                  </a:ext>
                </a:extLst>
              </p:cNvPr>
              <p:cNvSpPr>
                <a:spLocks noChangeArrowheads="1"/>
              </p:cNvSpPr>
              <p:nvPr/>
            </p:nvSpPr>
            <p:spPr bwMode="auto">
              <a:xfrm>
                <a:off x="5585" y="1872"/>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0" name="Rectangle 1466">
                <a:extLst>
                  <a:ext uri="{FF2B5EF4-FFF2-40B4-BE49-F238E27FC236}">
                    <a16:creationId xmlns:a16="http://schemas.microsoft.com/office/drawing/2014/main" id="{E133043C-EFFB-4D24-A035-FFB7749CF62B}"/>
                  </a:ext>
                </a:extLst>
              </p:cNvPr>
              <p:cNvSpPr>
                <a:spLocks noChangeArrowheads="1"/>
              </p:cNvSpPr>
              <p:nvPr/>
            </p:nvSpPr>
            <p:spPr bwMode="auto">
              <a:xfrm>
                <a:off x="5585"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1" name="Rectangle 1467">
                <a:extLst>
                  <a:ext uri="{FF2B5EF4-FFF2-40B4-BE49-F238E27FC236}">
                    <a16:creationId xmlns:a16="http://schemas.microsoft.com/office/drawing/2014/main" id="{74806990-F640-44F9-8D9A-9513ECB27C10}"/>
                  </a:ext>
                </a:extLst>
              </p:cNvPr>
              <p:cNvSpPr>
                <a:spLocks noChangeArrowheads="1"/>
              </p:cNvSpPr>
              <p:nvPr/>
            </p:nvSpPr>
            <p:spPr bwMode="auto">
              <a:xfrm>
                <a:off x="5585" y="18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2" name="Oval 1468">
                <a:extLst>
                  <a:ext uri="{FF2B5EF4-FFF2-40B4-BE49-F238E27FC236}">
                    <a16:creationId xmlns:a16="http://schemas.microsoft.com/office/drawing/2014/main" id="{7828FE3F-198D-4E99-8165-B46030D79BC8}"/>
                  </a:ext>
                </a:extLst>
              </p:cNvPr>
              <p:cNvSpPr>
                <a:spLocks noChangeArrowheads="1"/>
              </p:cNvSpPr>
              <p:nvPr/>
            </p:nvSpPr>
            <p:spPr bwMode="auto">
              <a:xfrm>
                <a:off x="5585" y="1858"/>
                <a:ext cx="17"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93" name="Rectangle 1469">
                <a:extLst>
                  <a:ext uri="{FF2B5EF4-FFF2-40B4-BE49-F238E27FC236}">
                    <a16:creationId xmlns:a16="http://schemas.microsoft.com/office/drawing/2014/main" id="{49C9CE5A-156D-4D46-B734-2823F02FC28A}"/>
                  </a:ext>
                </a:extLst>
              </p:cNvPr>
              <p:cNvSpPr>
                <a:spLocks noChangeArrowheads="1"/>
              </p:cNvSpPr>
              <p:nvPr/>
            </p:nvSpPr>
            <p:spPr bwMode="auto">
              <a:xfrm>
                <a:off x="5831" y="1902"/>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4" name="Rectangle 1470">
                <a:extLst>
                  <a:ext uri="{FF2B5EF4-FFF2-40B4-BE49-F238E27FC236}">
                    <a16:creationId xmlns:a16="http://schemas.microsoft.com/office/drawing/2014/main" id="{C6E7AD97-400F-4A1D-945E-AC33763004D8}"/>
                  </a:ext>
                </a:extLst>
              </p:cNvPr>
              <p:cNvSpPr>
                <a:spLocks noChangeArrowheads="1"/>
              </p:cNvSpPr>
              <p:nvPr/>
            </p:nvSpPr>
            <p:spPr bwMode="auto">
              <a:xfrm>
                <a:off x="5831" y="1920"/>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5" name="Rectangle 1471">
                <a:extLst>
                  <a:ext uri="{FF2B5EF4-FFF2-40B4-BE49-F238E27FC236}">
                    <a16:creationId xmlns:a16="http://schemas.microsoft.com/office/drawing/2014/main" id="{ACE733FD-BAF5-46D0-A472-C3461D85FA02}"/>
                  </a:ext>
                </a:extLst>
              </p:cNvPr>
              <p:cNvSpPr>
                <a:spLocks noChangeArrowheads="1"/>
              </p:cNvSpPr>
              <p:nvPr/>
            </p:nvSpPr>
            <p:spPr bwMode="auto">
              <a:xfrm>
                <a:off x="5827" y="190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6" name="Rectangle 1472">
                <a:extLst>
                  <a:ext uri="{FF2B5EF4-FFF2-40B4-BE49-F238E27FC236}">
                    <a16:creationId xmlns:a16="http://schemas.microsoft.com/office/drawing/2014/main" id="{8559C8E2-3924-4C1D-8FD2-446D4115EB91}"/>
                  </a:ext>
                </a:extLst>
              </p:cNvPr>
              <p:cNvSpPr>
                <a:spLocks noChangeArrowheads="1"/>
              </p:cNvSpPr>
              <p:nvPr/>
            </p:nvSpPr>
            <p:spPr bwMode="auto">
              <a:xfrm>
                <a:off x="5827" y="1916"/>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7" name="Rectangle 1473">
                <a:extLst>
                  <a:ext uri="{FF2B5EF4-FFF2-40B4-BE49-F238E27FC236}">
                    <a16:creationId xmlns:a16="http://schemas.microsoft.com/office/drawing/2014/main" id="{54EB5371-2809-4399-BC8D-986A69AC810F}"/>
                  </a:ext>
                </a:extLst>
              </p:cNvPr>
              <p:cNvSpPr>
                <a:spLocks noChangeArrowheads="1"/>
              </p:cNvSpPr>
              <p:nvPr/>
            </p:nvSpPr>
            <p:spPr bwMode="auto">
              <a:xfrm>
                <a:off x="5827"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8" name="Rectangle 1474">
                <a:extLst>
                  <a:ext uri="{FF2B5EF4-FFF2-40B4-BE49-F238E27FC236}">
                    <a16:creationId xmlns:a16="http://schemas.microsoft.com/office/drawing/2014/main" id="{329C358A-1799-4493-9EA2-C60A19F432E4}"/>
                  </a:ext>
                </a:extLst>
              </p:cNvPr>
              <p:cNvSpPr>
                <a:spLocks noChangeArrowheads="1"/>
              </p:cNvSpPr>
              <p:nvPr/>
            </p:nvSpPr>
            <p:spPr bwMode="auto">
              <a:xfrm>
                <a:off x="5827" y="1911"/>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99" name="Oval 1475">
                <a:extLst>
                  <a:ext uri="{FF2B5EF4-FFF2-40B4-BE49-F238E27FC236}">
                    <a16:creationId xmlns:a16="http://schemas.microsoft.com/office/drawing/2014/main" id="{D478241E-AFA8-4633-80A9-F4BC7350E340}"/>
                  </a:ext>
                </a:extLst>
              </p:cNvPr>
              <p:cNvSpPr>
                <a:spLocks noChangeArrowheads="1"/>
              </p:cNvSpPr>
              <p:nvPr/>
            </p:nvSpPr>
            <p:spPr bwMode="auto">
              <a:xfrm>
                <a:off x="5827" y="190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0" name="Rectangle 1476">
                <a:extLst>
                  <a:ext uri="{FF2B5EF4-FFF2-40B4-BE49-F238E27FC236}">
                    <a16:creationId xmlns:a16="http://schemas.microsoft.com/office/drawing/2014/main" id="{21A46A51-83CE-4C5A-A945-0ADAAF46E519}"/>
                  </a:ext>
                </a:extLst>
              </p:cNvPr>
              <p:cNvSpPr>
                <a:spLocks noChangeArrowheads="1"/>
              </p:cNvSpPr>
              <p:nvPr/>
            </p:nvSpPr>
            <p:spPr bwMode="auto">
              <a:xfrm>
                <a:off x="5831" y="1814"/>
                <a:ext cx="14"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1" name="Rectangle 1477">
                <a:extLst>
                  <a:ext uri="{FF2B5EF4-FFF2-40B4-BE49-F238E27FC236}">
                    <a16:creationId xmlns:a16="http://schemas.microsoft.com/office/drawing/2014/main" id="{06B0A791-5D42-4DFE-A791-284CF8B058ED}"/>
                  </a:ext>
                </a:extLst>
              </p:cNvPr>
              <p:cNvSpPr>
                <a:spLocks noChangeArrowheads="1"/>
              </p:cNvSpPr>
              <p:nvPr/>
            </p:nvSpPr>
            <p:spPr bwMode="auto">
              <a:xfrm>
                <a:off x="5831" y="1832"/>
                <a:ext cx="14"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2" name="Rectangle 1478">
                <a:extLst>
                  <a:ext uri="{FF2B5EF4-FFF2-40B4-BE49-F238E27FC236}">
                    <a16:creationId xmlns:a16="http://schemas.microsoft.com/office/drawing/2014/main" id="{2177A72C-C2ED-4A3F-A416-8DC2289635E3}"/>
                  </a:ext>
                </a:extLst>
              </p:cNvPr>
              <p:cNvSpPr>
                <a:spLocks noChangeArrowheads="1"/>
              </p:cNvSpPr>
              <p:nvPr/>
            </p:nvSpPr>
            <p:spPr bwMode="auto">
              <a:xfrm>
                <a:off x="5827" y="181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3" name="Rectangle 1479">
                <a:extLst>
                  <a:ext uri="{FF2B5EF4-FFF2-40B4-BE49-F238E27FC236}">
                    <a16:creationId xmlns:a16="http://schemas.microsoft.com/office/drawing/2014/main" id="{ED68DFDD-F176-4E77-B326-CE1AE38FA916}"/>
                  </a:ext>
                </a:extLst>
              </p:cNvPr>
              <p:cNvSpPr>
                <a:spLocks noChangeArrowheads="1"/>
              </p:cNvSpPr>
              <p:nvPr/>
            </p:nvSpPr>
            <p:spPr bwMode="auto">
              <a:xfrm>
                <a:off x="5827" y="182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4" name="Rectangle 1480">
                <a:extLst>
                  <a:ext uri="{FF2B5EF4-FFF2-40B4-BE49-F238E27FC236}">
                    <a16:creationId xmlns:a16="http://schemas.microsoft.com/office/drawing/2014/main" id="{6F020486-5FD8-46D1-B8CC-F1290F0E2C7E}"/>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5" name="Rectangle 1481">
                <a:extLst>
                  <a:ext uri="{FF2B5EF4-FFF2-40B4-BE49-F238E27FC236}">
                    <a16:creationId xmlns:a16="http://schemas.microsoft.com/office/drawing/2014/main" id="{7252B56D-9317-46B8-99B8-3EE56D5B47D7}"/>
                  </a:ext>
                </a:extLst>
              </p:cNvPr>
              <p:cNvSpPr>
                <a:spLocks noChangeArrowheads="1"/>
              </p:cNvSpPr>
              <p:nvPr/>
            </p:nvSpPr>
            <p:spPr bwMode="auto">
              <a:xfrm>
                <a:off x="5827" y="182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6" name="Oval 1482">
                <a:extLst>
                  <a:ext uri="{FF2B5EF4-FFF2-40B4-BE49-F238E27FC236}">
                    <a16:creationId xmlns:a16="http://schemas.microsoft.com/office/drawing/2014/main" id="{415EF03D-4CC5-4FE1-B47D-935048BAC921}"/>
                  </a:ext>
                </a:extLst>
              </p:cNvPr>
              <p:cNvSpPr>
                <a:spLocks noChangeArrowheads="1"/>
              </p:cNvSpPr>
              <p:nvPr/>
            </p:nvSpPr>
            <p:spPr bwMode="auto">
              <a:xfrm>
                <a:off x="5827" y="181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07" name="Rectangle 1483">
                <a:extLst>
                  <a:ext uri="{FF2B5EF4-FFF2-40B4-BE49-F238E27FC236}">
                    <a16:creationId xmlns:a16="http://schemas.microsoft.com/office/drawing/2014/main" id="{8B857173-E4EC-4824-BED4-E61CFC04BADD}"/>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8" name="Rectangle 1484">
                <a:extLst>
                  <a:ext uri="{FF2B5EF4-FFF2-40B4-BE49-F238E27FC236}">
                    <a16:creationId xmlns:a16="http://schemas.microsoft.com/office/drawing/2014/main" id="{75FB9DE0-C735-438B-AD04-4896A3BA38C3}"/>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09" name="Rectangle 1485">
                <a:extLst>
                  <a:ext uri="{FF2B5EF4-FFF2-40B4-BE49-F238E27FC236}">
                    <a16:creationId xmlns:a16="http://schemas.microsoft.com/office/drawing/2014/main" id="{1D0186C6-97D8-42B2-805E-2C2417AD8FF3}"/>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0" name="Rectangle 1486">
                <a:extLst>
                  <a:ext uri="{FF2B5EF4-FFF2-40B4-BE49-F238E27FC236}">
                    <a16:creationId xmlns:a16="http://schemas.microsoft.com/office/drawing/2014/main" id="{DA841EE6-FC6C-4E2A-B15A-DC9BF9BF0029}"/>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1" name="Rectangle 1487">
                <a:extLst>
                  <a:ext uri="{FF2B5EF4-FFF2-40B4-BE49-F238E27FC236}">
                    <a16:creationId xmlns:a16="http://schemas.microsoft.com/office/drawing/2014/main" id="{EFD5EE11-C0E0-45FB-989E-A2E3A710EA66}"/>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2" name="Rectangle 1488">
                <a:extLst>
                  <a:ext uri="{FF2B5EF4-FFF2-40B4-BE49-F238E27FC236}">
                    <a16:creationId xmlns:a16="http://schemas.microsoft.com/office/drawing/2014/main" id="{DB9EDF23-F0D8-4114-B4B0-64EF58C5E712}"/>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3" name="Oval 1489">
                <a:extLst>
                  <a:ext uri="{FF2B5EF4-FFF2-40B4-BE49-F238E27FC236}">
                    <a16:creationId xmlns:a16="http://schemas.microsoft.com/office/drawing/2014/main" id="{52084BD5-75F7-4091-B3BC-91B10F129E15}"/>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14" name="Rectangle 1490">
                <a:extLst>
                  <a:ext uri="{FF2B5EF4-FFF2-40B4-BE49-F238E27FC236}">
                    <a16:creationId xmlns:a16="http://schemas.microsoft.com/office/drawing/2014/main" id="{11B157E2-D4B4-4EFA-8666-5D790771047B}"/>
                  </a:ext>
                </a:extLst>
              </p:cNvPr>
              <p:cNvSpPr>
                <a:spLocks noChangeArrowheads="1"/>
              </p:cNvSpPr>
              <p:nvPr/>
            </p:nvSpPr>
            <p:spPr bwMode="auto">
              <a:xfrm>
                <a:off x="5021"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5" name="Rectangle 1491">
                <a:extLst>
                  <a:ext uri="{FF2B5EF4-FFF2-40B4-BE49-F238E27FC236}">
                    <a16:creationId xmlns:a16="http://schemas.microsoft.com/office/drawing/2014/main" id="{A6D1CC8D-86B6-4673-821C-B4FA1ED7AA08}"/>
                  </a:ext>
                </a:extLst>
              </p:cNvPr>
              <p:cNvSpPr>
                <a:spLocks noChangeArrowheads="1"/>
              </p:cNvSpPr>
              <p:nvPr/>
            </p:nvSpPr>
            <p:spPr bwMode="auto">
              <a:xfrm>
                <a:off x="5021"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6" name="Rectangle 1492">
                <a:extLst>
                  <a:ext uri="{FF2B5EF4-FFF2-40B4-BE49-F238E27FC236}">
                    <a16:creationId xmlns:a16="http://schemas.microsoft.com/office/drawing/2014/main" id="{F44FDF12-DC97-4EBB-86F6-FFDCFF608908}"/>
                  </a:ext>
                </a:extLst>
              </p:cNvPr>
              <p:cNvSpPr>
                <a:spLocks noChangeArrowheads="1"/>
              </p:cNvSpPr>
              <p:nvPr/>
            </p:nvSpPr>
            <p:spPr bwMode="auto">
              <a:xfrm>
                <a:off x="5016"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7" name="Rectangle 1493">
                <a:extLst>
                  <a:ext uri="{FF2B5EF4-FFF2-40B4-BE49-F238E27FC236}">
                    <a16:creationId xmlns:a16="http://schemas.microsoft.com/office/drawing/2014/main" id="{BF5A4AC2-F686-4CDE-853A-78CA99DD6348}"/>
                  </a:ext>
                </a:extLst>
              </p:cNvPr>
              <p:cNvSpPr>
                <a:spLocks noChangeArrowheads="1"/>
              </p:cNvSpPr>
              <p:nvPr/>
            </p:nvSpPr>
            <p:spPr bwMode="auto">
              <a:xfrm>
                <a:off x="5016"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8" name="Rectangle 1494">
                <a:extLst>
                  <a:ext uri="{FF2B5EF4-FFF2-40B4-BE49-F238E27FC236}">
                    <a16:creationId xmlns:a16="http://schemas.microsoft.com/office/drawing/2014/main" id="{0602EE69-C432-4A45-BC03-52EE89AD9040}"/>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19" name="Rectangle 1495">
                <a:extLst>
                  <a:ext uri="{FF2B5EF4-FFF2-40B4-BE49-F238E27FC236}">
                    <a16:creationId xmlns:a16="http://schemas.microsoft.com/office/drawing/2014/main" id="{A37D66B7-FFCF-46D7-BAA3-241CAB3C23D2}"/>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0" name="Oval 1496">
                <a:extLst>
                  <a:ext uri="{FF2B5EF4-FFF2-40B4-BE49-F238E27FC236}">
                    <a16:creationId xmlns:a16="http://schemas.microsoft.com/office/drawing/2014/main" id="{9166B630-45BB-4C60-832A-C07B1569C53B}"/>
                  </a:ext>
                </a:extLst>
              </p:cNvPr>
              <p:cNvSpPr>
                <a:spLocks noChangeArrowheads="1"/>
              </p:cNvSpPr>
              <p:nvPr/>
            </p:nvSpPr>
            <p:spPr bwMode="auto">
              <a:xfrm>
                <a:off x="5016"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1" name="Rectangle 1497">
                <a:extLst>
                  <a:ext uri="{FF2B5EF4-FFF2-40B4-BE49-F238E27FC236}">
                    <a16:creationId xmlns:a16="http://schemas.microsoft.com/office/drawing/2014/main" id="{7C37CD9D-704F-47F9-8450-BA11A84AA45C}"/>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2" name="Rectangle 1498">
                <a:extLst>
                  <a:ext uri="{FF2B5EF4-FFF2-40B4-BE49-F238E27FC236}">
                    <a16:creationId xmlns:a16="http://schemas.microsoft.com/office/drawing/2014/main" id="{19672BF8-5B3D-4218-A1E3-159E9CACE275}"/>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3" name="Rectangle 1499">
                <a:extLst>
                  <a:ext uri="{FF2B5EF4-FFF2-40B4-BE49-F238E27FC236}">
                    <a16:creationId xmlns:a16="http://schemas.microsoft.com/office/drawing/2014/main" id="{B76A33B2-9980-4134-9AF3-C6BAC5740379}"/>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4" name="Rectangle 1500">
                <a:extLst>
                  <a:ext uri="{FF2B5EF4-FFF2-40B4-BE49-F238E27FC236}">
                    <a16:creationId xmlns:a16="http://schemas.microsoft.com/office/drawing/2014/main" id="{065095D4-DA9C-4FBF-B997-F75A1E351E1A}"/>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5" name="Rectangle 1501">
                <a:extLst>
                  <a:ext uri="{FF2B5EF4-FFF2-40B4-BE49-F238E27FC236}">
                    <a16:creationId xmlns:a16="http://schemas.microsoft.com/office/drawing/2014/main" id="{BCE4FE06-4893-4C46-A9E7-DFA7D8EDFC6D}"/>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6" name="Rectangle 1502">
                <a:extLst>
                  <a:ext uri="{FF2B5EF4-FFF2-40B4-BE49-F238E27FC236}">
                    <a16:creationId xmlns:a16="http://schemas.microsoft.com/office/drawing/2014/main" id="{7DD8D05D-FD82-45FD-969A-9FBC023C2107}"/>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7" name="Oval 1503">
                <a:extLst>
                  <a:ext uri="{FF2B5EF4-FFF2-40B4-BE49-F238E27FC236}">
                    <a16:creationId xmlns:a16="http://schemas.microsoft.com/office/drawing/2014/main" id="{43FBD65B-5499-4186-A9A2-4AAB3290E428}"/>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28" name="Rectangle 1504">
                <a:extLst>
                  <a:ext uri="{FF2B5EF4-FFF2-40B4-BE49-F238E27FC236}">
                    <a16:creationId xmlns:a16="http://schemas.microsoft.com/office/drawing/2014/main" id="{FE923C7C-9699-4E7A-A6E4-82F50B4942A2}"/>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29" name="Rectangle 1505">
                <a:extLst>
                  <a:ext uri="{FF2B5EF4-FFF2-40B4-BE49-F238E27FC236}">
                    <a16:creationId xmlns:a16="http://schemas.microsoft.com/office/drawing/2014/main" id="{C8BCAF3D-06B6-4407-AFD2-4C163E9B60AE}"/>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0" name="Rectangle 1506">
                <a:extLst>
                  <a:ext uri="{FF2B5EF4-FFF2-40B4-BE49-F238E27FC236}">
                    <a16:creationId xmlns:a16="http://schemas.microsoft.com/office/drawing/2014/main" id="{BFD64734-1C86-4A16-85D1-379E29AEE596}"/>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1" name="Rectangle 1507">
                <a:extLst>
                  <a:ext uri="{FF2B5EF4-FFF2-40B4-BE49-F238E27FC236}">
                    <a16:creationId xmlns:a16="http://schemas.microsoft.com/office/drawing/2014/main" id="{4E9CAA0E-E833-4AFF-988F-5A70FC776832}"/>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2" name="Rectangle 1508">
                <a:extLst>
                  <a:ext uri="{FF2B5EF4-FFF2-40B4-BE49-F238E27FC236}">
                    <a16:creationId xmlns:a16="http://schemas.microsoft.com/office/drawing/2014/main" id="{1811796D-4D62-4373-8AFB-C9EA7DC54B92}"/>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3" name="Rectangle 1509">
                <a:extLst>
                  <a:ext uri="{FF2B5EF4-FFF2-40B4-BE49-F238E27FC236}">
                    <a16:creationId xmlns:a16="http://schemas.microsoft.com/office/drawing/2014/main" id="{949B36BF-6A8D-4EC4-8EED-CCA7E408E612}"/>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4" name="Oval 1510">
                <a:extLst>
                  <a:ext uri="{FF2B5EF4-FFF2-40B4-BE49-F238E27FC236}">
                    <a16:creationId xmlns:a16="http://schemas.microsoft.com/office/drawing/2014/main" id="{863592CA-8CEA-4C91-8071-88042F725958}"/>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35" name="Rectangle 1511">
                <a:extLst>
                  <a:ext uri="{FF2B5EF4-FFF2-40B4-BE49-F238E27FC236}">
                    <a16:creationId xmlns:a16="http://schemas.microsoft.com/office/drawing/2014/main" id="{AB6B56E4-37BD-40A2-A343-874BDF8EBB60}"/>
                  </a:ext>
                </a:extLst>
              </p:cNvPr>
              <p:cNvSpPr>
                <a:spLocks noChangeArrowheads="1"/>
              </p:cNvSpPr>
              <p:nvPr/>
            </p:nvSpPr>
            <p:spPr bwMode="auto">
              <a:xfrm>
                <a:off x="5347"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6" name="Rectangle 1512">
                <a:extLst>
                  <a:ext uri="{FF2B5EF4-FFF2-40B4-BE49-F238E27FC236}">
                    <a16:creationId xmlns:a16="http://schemas.microsoft.com/office/drawing/2014/main" id="{7249505A-E948-4696-AF4F-FB8756676A66}"/>
                  </a:ext>
                </a:extLst>
              </p:cNvPr>
              <p:cNvSpPr>
                <a:spLocks noChangeArrowheads="1"/>
              </p:cNvSpPr>
              <p:nvPr/>
            </p:nvSpPr>
            <p:spPr bwMode="auto">
              <a:xfrm>
                <a:off x="5347"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7" name="Rectangle 1513">
                <a:extLst>
                  <a:ext uri="{FF2B5EF4-FFF2-40B4-BE49-F238E27FC236}">
                    <a16:creationId xmlns:a16="http://schemas.microsoft.com/office/drawing/2014/main" id="{A1EB2E45-CECE-4A39-8B04-303ABD177B81}"/>
                  </a:ext>
                </a:extLst>
              </p:cNvPr>
              <p:cNvSpPr>
                <a:spLocks noChangeArrowheads="1"/>
              </p:cNvSpPr>
              <p:nvPr/>
            </p:nvSpPr>
            <p:spPr bwMode="auto">
              <a:xfrm>
                <a:off x="5342"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8" name="Rectangle 1514">
                <a:extLst>
                  <a:ext uri="{FF2B5EF4-FFF2-40B4-BE49-F238E27FC236}">
                    <a16:creationId xmlns:a16="http://schemas.microsoft.com/office/drawing/2014/main" id="{F016722D-1C3F-43CA-A831-BFFB6AA1EF32}"/>
                  </a:ext>
                </a:extLst>
              </p:cNvPr>
              <p:cNvSpPr>
                <a:spLocks noChangeArrowheads="1"/>
              </p:cNvSpPr>
              <p:nvPr/>
            </p:nvSpPr>
            <p:spPr bwMode="auto">
              <a:xfrm>
                <a:off x="5342"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39" name="Rectangle 1515">
                <a:extLst>
                  <a:ext uri="{FF2B5EF4-FFF2-40B4-BE49-F238E27FC236}">
                    <a16:creationId xmlns:a16="http://schemas.microsoft.com/office/drawing/2014/main" id="{BB691260-5AC5-4935-9B5F-825055F457C9}"/>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0" name="Rectangle 1516">
                <a:extLst>
                  <a:ext uri="{FF2B5EF4-FFF2-40B4-BE49-F238E27FC236}">
                    <a16:creationId xmlns:a16="http://schemas.microsoft.com/office/drawing/2014/main" id="{936E2A32-3969-4A5F-97FB-B1820A5C5B81}"/>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1" name="Oval 1517">
                <a:extLst>
                  <a:ext uri="{FF2B5EF4-FFF2-40B4-BE49-F238E27FC236}">
                    <a16:creationId xmlns:a16="http://schemas.microsoft.com/office/drawing/2014/main" id="{17EA631F-368A-406C-AA0E-28AECBE13AFD}"/>
                  </a:ext>
                </a:extLst>
              </p:cNvPr>
              <p:cNvSpPr>
                <a:spLocks noChangeArrowheads="1"/>
              </p:cNvSpPr>
              <p:nvPr/>
            </p:nvSpPr>
            <p:spPr bwMode="auto">
              <a:xfrm>
                <a:off x="5342"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2" name="Rectangle 1518">
                <a:extLst>
                  <a:ext uri="{FF2B5EF4-FFF2-40B4-BE49-F238E27FC236}">
                    <a16:creationId xmlns:a16="http://schemas.microsoft.com/office/drawing/2014/main" id="{1075A156-0914-4FEE-BAF0-BB23692C9DF7}"/>
                  </a:ext>
                </a:extLst>
              </p:cNvPr>
              <p:cNvSpPr>
                <a:spLocks noChangeArrowheads="1"/>
              </p:cNvSpPr>
              <p:nvPr/>
            </p:nvSpPr>
            <p:spPr bwMode="auto">
              <a:xfrm>
                <a:off x="4981" y="76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3" name="Rectangle 1519">
                <a:extLst>
                  <a:ext uri="{FF2B5EF4-FFF2-40B4-BE49-F238E27FC236}">
                    <a16:creationId xmlns:a16="http://schemas.microsoft.com/office/drawing/2014/main" id="{5441FCF6-A06F-49FA-B139-4175B4468851}"/>
                  </a:ext>
                </a:extLst>
              </p:cNvPr>
              <p:cNvSpPr>
                <a:spLocks noChangeArrowheads="1"/>
              </p:cNvSpPr>
              <p:nvPr/>
            </p:nvSpPr>
            <p:spPr bwMode="auto">
              <a:xfrm>
                <a:off x="4981" y="78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4" name="Rectangle 1520">
                <a:extLst>
                  <a:ext uri="{FF2B5EF4-FFF2-40B4-BE49-F238E27FC236}">
                    <a16:creationId xmlns:a16="http://schemas.microsoft.com/office/drawing/2014/main" id="{E92D23B2-F233-4F73-95F6-F852E598BC31}"/>
                  </a:ext>
                </a:extLst>
              </p:cNvPr>
              <p:cNvSpPr>
                <a:spLocks noChangeArrowheads="1"/>
              </p:cNvSpPr>
              <p:nvPr/>
            </p:nvSpPr>
            <p:spPr bwMode="auto">
              <a:xfrm>
                <a:off x="4976" y="76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5" name="Rectangle 1521">
                <a:extLst>
                  <a:ext uri="{FF2B5EF4-FFF2-40B4-BE49-F238E27FC236}">
                    <a16:creationId xmlns:a16="http://schemas.microsoft.com/office/drawing/2014/main" id="{7E65C052-1C63-4E9B-A0D7-48D807F9302B}"/>
                  </a:ext>
                </a:extLst>
              </p:cNvPr>
              <p:cNvSpPr>
                <a:spLocks noChangeArrowheads="1"/>
              </p:cNvSpPr>
              <p:nvPr/>
            </p:nvSpPr>
            <p:spPr bwMode="auto">
              <a:xfrm>
                <a:off x="4976" y="778"/>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6" name="Rectangle 1522">
                <a:extLst>
                  <a:ext uri="{FF2B5EF4-FFF2-40B4-BE49-F238E27FC236}">
                    <a16:creationId xmlns:a16="http://schemas.microsoft.com/office/drawing/2014/main" id="{C6360940-CFC2-4968-83B2-66A2A98675AF}"/>
                  </a:ext>
                </a:extLst>
              </p:cNvPr>
              <p:cNvSpPr>
                <a:spLocks noChangeArrowheads="1"/>
              </p:cNvSpPr>
              <p:nvPr/>
            </p:nvSpPr>
            <p:spPr bwMode="auto">
              <a:xfrm>
                <a:off x="4976" y="77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7" name="Rectangle 1523">
                <a:extLst>
                  <a:ext uri="{FF2B5EF4-FFF2-40B4-BE49-F238E27FC236}">
                    <a16:creationId xmlns:a16="http://schemas.microsoft.com/office/drawing/2014/main" id="{051B9404-CFD7-4B2C-BE83-2FC663C02870}"/>
                  </a:ext>
                </a:extLst>
              </p:cNvPr>
              <p:cNvSpPr>
                <a:spLocks noChangeArrowheads="1"/>
              </p:cNvSpPr>
              <p:nvPr/>
            </p:nvSpPr>
            <p:spPr bwMode="auto">
              <a:xfrm>
                <a:off x="4976" y="77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48" name="Oval 1524">
                <a:extLst>
                  <a:ext uri="{FF2B5EF4-FFF2-40B4-BE49-F238E27FC236}">
                    <a16:creationId xmlns:a16="http://schemas.microsoft.com/office/drawing/2014/main" id="{4069DDBE-CAE2-493B-BE9B-FFEAE7E0609D}"/>
                  </a:ext>
                </a:extLst>
              </p:cNvPr>
              <p:cNvSpPr>
                <a:spLocks noChangeArrowheads="1"/>
              </p:cNvSpPr>
              <p:nvPr/>
            </p:nvSpPr>
            <p:spPr bwMode="auto">
              <a:xfrm>
                <a:off x="4976" y="76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49" name="Rectangle 1525">
                <a:extLst>
                  <a:ext uri="{FF2B5EF4-FFF2-40B4-BE49-F238E27FC236}">
                    <a16:creationId xmlns:a16="http://schemas.microsoft.com/office/drawing/2014/main" id="{226BC546-EFC0-4A4E-9B43-7F9F0ECABF25}"/>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0" name="Rectangle 1526">
                <a:extLst>
                  <a:ext uri="{FF2B5EF4-FFF2-40B4-BE49-F238E27FC236}">
                    <a16:creationId xmlns:a16="http://schemas.microsoft.com/office/drawing/2014/main" id="{F82AC82A-9622-408D-A209-8A2307F0644E}"/>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1" name="Rectangle 1527">
                <a:extLst>
                  <a:ext uri="{FF2B5EF4-FFF2-40B4-BE49-F238E27FC236}">
                    <a16:creationId xmlns:a16="http://schemas.microsoft.com/office/drawing/2014/main" id="{31E1114D-3021-40CE-A2BF-7A17F6796C1A}"/>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2" name="Rectangle 1528">
                <a:extLst>
                  <a:ext uri="{FF2B5EF4-FFF2-40B4-BE49-F238E27FC236}">
                    <a16:creationId xmlns:a16="http://schemas.microsoft.com/office/drawing/2014/main" id="{0045F36B-01FC-4899-945A-2F2009CAC726}"/>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3" name="Rectangle 1529">
                <a:extLst>
                  <a:ext uri="{FF2B5EF4-FFF2-40B4-BE49-F238E27FC236}">
                    <a16:creationId xmlns:a16="http://schemas.microsoft.com/office/drawing/2014/main" id="{E7055A47-B7CD-48F3-B85D-3279055325C2}"/>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4" name="Rectangle 1530">
                <a:extLst>
                  <a:ext uri="{FF2B5EF4-FFF2-40B4-BE49-F238E27FC236}">
                    <a16:creationId xmlns:a16="http://schemas.microsoft.com/office/drawing/2014/main" id="{03465F3C-4176-4D34-95EE-D19812C1D084}"/>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5" name="Oval 1531">
                <a:extLst>
                  <a:ext uri="{FF2B5EF4-FFF2-40B4-BE49-F238E27FC236}">
                    <a16:creationId xmlns:a16="http://schemas.microsoft.com/office/drawing/2014/main" id="{CF19721C-9569-44C6-AE7E-E82ACF3156C4}"/>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56" name="Rectangle 1532">
                <a:extLst>
                  <a:ext uri="{FF2B5EF4-FFF2-40B4-BE49-F238E27FC236}">
                    <a16:creationId xmlns:a16="http://schemas.microsoft.com/office/drawing/2014/main" id="{6DFADAA5-A408-4E36-834F-34CBA8C404A3}"/>
                  </a:ext>
                </a:extLst>
              </p:cNvPr>
              <p:cNvSpPr>
                <a:spLocks noChangeArrowheads="1"/>
              </p:cNvSpPr>
              <p:nvPr/>
            </p:nvSpPr>
            <p:spPr bwMode="auto">
              <a:xfrm>
                <a:off x="5021"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7" name="Rectangle 1533">
                <a:extLst>
                  <a:ext uri="{FF2B5EF4-FFF2-40B4-BE49-F238E27FC236}">
                    <a16:creationId xmlns:a16="http://schemas.microsoft.com/office/drawing/2014/main" id="{3469838A-86E0-4B28-A22F-5770A93842E1}"/>
                  </a:ext>
                </a:extLst>
              </p:cNvPr>
              <p:cNvSpPr>
                <a:spLocks noChangeArrowheads="1"/>
              </p:cNvSpPr>
              <p:nvPr/>
            </p:nvSpPr>
            <p:spPr bwMode="auto">
              <a:xfrm>
                <a:off x="5021"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8" name="Rectangle 1534">
                <a:extLst>
                  <a:ext uri="{FF2B5EF4-FFF2-40B4-BE49-F238E27FC236}">
                    <a16:creationId xmlns:a16="http://schemas.microsoft.com/office/drawing/2014/main" id="{EA9BCBA0-9DB9-4A20-A97A-7AFD0CEB135D}"/>
                  </a:ext>
                </a:extLst>
              </p:cNvPr>
              <p:cNvSpPr>
                <a:spLocks noChangeArrowheads="1"/>
              </p:cNvSpPr>
              <p:nvPr/>
            </p:nvSpPr>
            <p:spPr bwMode="auto">
              <a:xfrm>
                <a:off x="5016"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59" name="Rectangle 1535">
                <a:extLst>
                  <a:ext uri="{FF2B5EF4-FFF2-40B4-BE49-F238E27FC236}">
                    <a16:creationId xmlns:a16="http://schemas.microsoft.com/office/drawing/2014/main" id="{B1A3CE01-A026-466A-89D2-F69DE9D01982}"/>
                  </a:ext>
                </a:extLst>
              </p:cNvPr>
              <p:cNvSpPr>
                <a:spLocks noChangeArrowheads="1"/>
              </p:cNvSpPr>
              <p:nvPr/>
            </p:nvSpPr>
            <p:spPr bwMode="auto">
              <a:xfrm>
                <a:off x="5016"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0" name="Rectangle 1536">
                <a:extLst>
                  <a:ext uri="{FF2B5EF4-FFF2-40B4-BE49-F238E27FC236}">
                    <a16:creationId xmlns:a16="http://schemas.microsoft.com/office/drawing/2014/main" id="{6EE377F1-63F0-4114-AEFF-FF6C5BB1DE24}"/>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1" name="Rectangle 1537">
                <a:extLst>
                  <a:ext uri="{FF2B5EF4-FFF2-40B4-BE49-F238E27FC236}">
                    <a16:creationId xmlns:a16="http://schemas.microsoft.com/office/drawing/2014/main" id="{5542E643-8B0B-47D9-99A5-466772F99AC2}"/>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2" name="Oval 1538">
                <a:extLst>
                  <a:ext uri="{FF2B5EF4-FFF2-40B4-BE49-F238E27FC236}">
                    <a16:creationId xmlns:a16="http://schemas.microsoft.com/office/drawing/2014/main" id="{7C9F6899-FC4E-459E-B073-15BB1EE325C7}"/>
                  </a:ext>
                </a:extLst>
              </p:cNvPr>
              <p:cNvSpPr>
                <a:spLocks noChangeArrowheads="1"/>
              </p:cNvSpPr>
              <p:nvPr/>
            </p:nvSpPr>
            <p:spPr bwMode="auto">
              <a:xfrm>
                <a:off x="5016"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63" name="Rectangle 1539">
                <a:extLst>
                  <a:ext uri="{FF2B5EF4-FFF2-40B4-BE49-F238E27FC236}">
                    <a16:creationId xmlns:a16="http://schemas.microsoft.com/office/drawing/2014/main" id="{56434405-4682-4D08-8392-C8AC471C7D3C}"/>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4" name="Rectangle 1540">
                <a:extLst>
                  <a:ext uri="{FF2B5EF4-FFF2-40B4-BE49-F238E27FC236}">
                    <a16:creationId xmlns:a16="http://schemas.microsoft.com/office/drawing/2014/main" id="{DFECC2CC-9C7E-48A6-9907-3D7CCD7733C4}"/>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5" name="Rectangle 1541">
                <a:extLst>
                  <a:ext uri="{FF2B5EF4-FFF2-40B4-BE49-F238E27FC236}">
                    <a16:creationId xmlns:a16="http://schemas.microsoft.com/office/drawing/2014/main" id="{FDD11ADC-DF96-46D6-A944-CAF324074308}"/>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6" name="Rectangle 1542">
                <a:extLst>
                  <a:ext uri="{FF2B5EF4-FFF2-40B4-BE49-F238E27FC236}">
                    <a16:creationId xmlns:a16="http://schemas.microsoft.com/office/drawing/2014/main" id="{AF85D5CE-8738-42A5-BE81-56E26207C797}"/>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7" name="Rectangle 1543">
                <a:extLst>
                  <a:ext uri="{FF2B5EF4-FFF2-40B4-BE49-F238E27FC236}">
                    <a16:creationId xmlns:a16="http://schemas.microsoft.com/office/drawing/2014/main" id="{5E53ABD3-8345-4FFB-8B56-0072A26AFDAB}"/>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8" name="Rectangle 1544">
                <a:extLst>
                  <a:ext uri="{FF2B5EF4-FFF2-40B4-BE49-F238E27FC236}">
                    <a16:creationId xmlns:a16="http://schemas.microsoft.com/office/drawing/2014/main" id="{9271E8AF-E2E4-471B-B23A-5D1CB7032679}"/>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69" name="Oval 1545">
                <a:extLst>
                  <a:ext uri="{FF2B5EF4-FFF2-40B4-BE49-F238E27FC236}">
                    <a16:creationId xmlns:a16="http://schemas.microsoft.com/office/drawing/2014/main" id="{37799C73-AD8F-4E3E-AF50-CB671A8CCB30}"/>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0" name="Rectangle 1546">
                <a:extLst>
                  <a:ext uri="{FF2B5EF4-FFF2-40B4-BE49-F238E27FC236}">
                    <a16:creationId xmlns:a16="http://schemas.microsoft.com/office/drawing/2014/main" id="{926C11C6-6EF1-4A9E-B9D6-FAD0C1248341}"/>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1" name="Rectangle 1547">
                <a:extLst>
                  <a:ext uri="{FF2B5EF4-FFF2-40B4-BE49-F238E27FC236}">
                    <a16:creationId xmlns:a16="http://schemas.microsoft.com/office/drawing/2014/main" id="{543FD962-B259-4E87-8C8E-D2A023EF28DC}"/>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2" name="Rectangle 1548">
                <a:extLst>
                  <a:ext uri="{FF2B5EF4-FFF2-40B4-BE49-F238E27FC236}">
                    <a16:creationId xmlns:a16="http://schemas.microsoft.com/office/drawing/2014/main" id="{460A7CE4-4919-4002-9CFD-60F909A49042}"/>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3" name="Rectangle 1549">
                <a:extLst>
                  <a:ext uri="{FF2B5EF4-FFF2-40B4-BE49-F238E27FC236}">
                    <a16:creationId xmlns:a16="http://schemas.microsoft.com/office/drawing/2014/main" id="{704030B2-7542-4C27-9F2A-B609961EA831}"/>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4" name="Rectangle 1550">
                <a:extLst>
                  <a:ext uri="{FF2B5EF4-FFF2-40B4-BE49-F238E27FC236}">
                    <a16:creationId xmlns:a16="http://schemas.microsoft.com/office/drawing/2014/main" id="{F90A565B-CFBE-4BBD-8DD1-D9ACDFFE1B21}"/>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5" name="Rectangle 1551">
                <a:extLst>
                  <a:ext uri="{FF2B5EF4-FFF2-40B4-BE49-F238E27FC236}">
                    <a16:creationId xmlns:a16="http://schemas.microsoft.com/office/drawing/2014/main" id="{0C77598C-14CC-49BA-88AC-35760020913B}"/>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6" name="Oval 1552">
                <a:extLst>
                  <a:ext uri="{FF2B5EF4-FFF2-40B4-BE49-F238E27FC236}">
                    <a16:creationId xmlns:a16="http://schemas.microsoft.com/office/drawing/2014/main" id="{41E48013-5D1D-4FA8-B372-DF0A6F32400B}"/>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77" name="Rectangle 1553">
                <a:extLst>
                  <a:ext uri="{FF2B5EF4-FFF2-40B4-BE49-F238E27FC236}">
                    <a16:creationId xmlns:a16="http://schemas.microsoft.com/office/drawing/2014/main" id="{CEAA0F54-EE77-4DE9-A5A0-96D060666F94}"/>
                  </a:ext>
                </a:extLst>
              </p:cNvPr>
              <p:cNvSpPr>
                <a:spLocks noChangeArrowheads="1"/>
              </p:cNvSpPr>
              <p:nvPr/>
            </p:nvSpPr>
            <p:spPr bwMode="auto">
              <a:xfrm>
                <a:off x="5223"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8" name="Rectangle 1554">
                <a:extLst>
                  <a:ext uri="{FF2B5EF4-FFF2-40B4-BE49-F238E27FC236}">
                    <a16:creationId xmlns:a16="http://schemas.microsoft.com/office/drawing/2014/main" id="{0D5F3A37-27B1-420C-8DE2-B36E41487FF5}"/>
                  </a:ext>
                </a:extLst>
              </p:cNvPr>
              <p:cNvSpPr>
                <a:spLocks noChangeArrowheads="1"/>
              </p:cNvSpPr>
              <p:nvPr/>
            </p:nvSpPr>
            <p:spPr bwMode="auto">
              <a:xfrm>
                <a:off x="5223"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79" name="Rectangle 1555">
                <a:extLst>
                  <a:ext uri="{FF2B5EF4-FFF2-40B4-BE49-F238E27FC236}">
                    <a16:creationId xmlns:a16="http://schemas.microsoft.com/office/drawing/2014/main" id="{D4DD6765-178C-4F0B-84BD-CCF509315CDD}"/>
                  </a:ext>
                </a:extLst>
              </p:cNvPr>
              <p:cNvSpPr>
                <a:spLocks noChangeArrowheads="1"/>
              </p:cNvSpPr>
              <p:nvPr/>
            </p:nvSpPr>
            <p:spPr bwMode="auto">
              <a:xfrm>
                <a:off x="5219"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0" name="Rectangle 1556">
                <a:extLst>
                  <a:ext uri="{FF2B5EF4-FFF2-40B4-BE49-F238E27FC236}">
                    <a16:creationId xmlns:a16="http://schemas.microsoft.com/office/drawing/2014/main" id="{AE6CDF91-5574-48FE-87DD-846B2F8F156E}"/>
                  </a:ext>
                </a:extLst>
              </p:cNvPr>
              <p:cNvSpPr>
                <a:spLocks noChangeArrowheads="1"/>
              </p:cNvSpPr>
              <p:nvPr/>
            </p:nvSpPr>
            <p:spPr bwMode="auto">
              <a:xfrm>
                <a:off x="5219"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1" name="Rectangle 1557">
                <a:extLst>
                  <a:ext uri="{FF2B5EF4-FFF2-40B4-BE49-F238E27FC236}">
                    <a16:creationId xmlns:a16="http://schemas.microsoft.com/office/drawing/2014/main" id="{CE9C4C30-4718-4443-B773-42951EABD55F}"/>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2" name="Rectangle 1558">
                <a:extLst>
                  <a:ext uri="{FF2B5EF4-FFF2-40B4-BE49-F238E27FC236}">
                    <a16:creationId xmlns:a16="http://schemas.microsoft.com/office/drawing/2014/main" id="{63FD3F59-641D-40A7-BB39-2D1E177B5B7E}"/>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3" name="Oval 1559">
                <a:extLst>
                  <a:ext uri="{FF2B5EF4-FFF2-40B4-BE49-F238E27FC236}">
                    <a16:creationId xmlns:a16="http://schemas.microsoft.com/office/drawing/2014/main" id="{9BC864CC-64B5-4755-8B1C-0B89CC45DC1B}"/>
                  </a:ext>
                </a:extLst>
              </p:cNvPr>
              <p:cNvSpPr>
                <a:spLocks noChangeArrowheads="1"/>
              </p:cNvSpPr>
              <p:nvPr/>
            </p:nvSpPr>
            <p:spPr bwMode="auto">
              <a:xfrm>
                <a:off x="5219" y="1422"/>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84" name="Rectangle 1560">
                <a:extLst>
                  <a:ext uri="{FF2B5EF4-FFF2-40B4-BE49-F238E27FC236}">
                    <a16:creationId xmlns:a16="http://schemas.microsoft.com/office/drawing/2014/main" id="{F4FFAA47-09F0-4197-8560-8DF84383AFE2}"/>
                  </a:ext>
                </a:extLst>
              </p:cNvPr>
              <p:cNvSpPr>
                <a:spLocks noChangeArrowheads="1"/>
              </p:cNvSpPr>
              <p:nvPr/>
            </p:nvSpPr>
            <p:spPr bwMode="auto">
              <a:xfrm>
                <a:off x="5223"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5" name="Rectangle 1561">
                <a:extLst>
                  <a:ext uri="{FF2B5EF4-FFF2-40B4-BE49-F238E27FC236}">
                    <a16:creationId xmlns:a16="http://schemas.microsoft.com/office/drawing/2014/main" id="{2CCCF69B-6E6B-4177-9B0B-D8C8FB1CBA35}"/>
                  </a:ext>
                </a:extLst>
              </p:cNvPr>
              <p:cNvSpPr>
                <a:spLocks noChangeArrowheads="1"/>
              </p:cNvSpPr>
              <p:nvPr/>
            </p:nvSpPr>
            <p:spPr bwMode="auto">
              <a:xfrm>
                <a:off x="5223"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6" name="Rectangle 1562">
                <a:extLst>
                  <a:ext uri="{FF2B5EF4-FFF2-40B4-BE49-F238E27FC236}">
                    <a16:creationId xmlns:a16="http://schemas.microsoft.com/office/drawing/2014/main" id="{05E2ADD8-1D7C-4C06-BC6F-CB5088AF6FB0}"/>
                  </a:ext>
                </a:extLst>
              </p:cNvPr>
              <p:cNvSpPr>
                <a:spLocks noChangeArrowheads="1"/>
              </p:cNvSpPr>
              <p:nvPr/>
            </p:nvSpPr>
            <p:spPr bwMode="auto">
              <a:xfrm>
                <a:off x="5219"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7" name="Rectangle 1563">
                <a:extLst>
                  <a:ext uri="{FF2B5EF4-FFF2-40B4-BE49-F238E27FC236}">
                    <a16:creationId xmlns:a16="http://schemas.microsoft.com/office/drawing/2014/main" id="{1D4AAD8E-CBB8-42AC-B37D-FCCA03DF33E6}"/>
                  </a:ext>
                </a:extLst>
              </p:cNvPr>
              <p:cNvSpPr>
                <a:spLocks noChangeArrowheads="1"/>
              </p:cNvSpPr>
              <p:nvPr/>
            </p:nvSpPr>
            <p:spPr bwMode="auto">
              <a:xfrm>
                <a:off x="5219"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8" name="Rectangle 1564">
                <a:extLst>
                  <a:ext uri="{FF2B5EF4-FFF2-40B4-BE49-F238E27FC236}">
                    <a16:creationId xmlns:a16="http://schemas.microsoft.com/office/drawing/2014/main" id="{1EB10D73-134D-4F35-ABB5-C6764627BB1C}"/>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89" name="Rectangle 1565">
                <a:extLst>
                  <a:ext uri="{FF2B5EF4-FFF2-40B4-BE49-F238E27FC236}">
                    <a16:creationId xmlns:a16="http://schemas.microsoft.com/office/drawing/2014/main" id="{57D8759F-3FEC-4CAB-90AF-798E99800490}"/>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0" name="Oval 1566">
                <a:extLst>
                  <a:ext uri="{FF2B5EF4-FFF2-40B4-BE49-F238E27FC236}">
                    <a16:creationId xmlns:a16="http://schemas.microsoft.com/office/drawing/2014/main" id="{DC719765-3E6F-481B-B176-D21FB3DC63A2}"/>
                  </a:ext>
                </a:extLst>
              </p:cNvPr>
              <p:cNvSpPr>
                <a:spLocks noChangeArrowheads="1"/>
              </p:cNvSpPr>
              <p:nvPr/>
            </p:nvSpPr>
            <p:spPr bwMode="auto">
              <a:xfrm>
                <a:off x="5219" y="1422"/>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1" name="Rectangle 1567">
                <a:extLst>
                  <a:ext uri="{FF2B5EF4-FFF2-40B4-BE49-F238E27FC236}">
                    <a16:creationId xmlns:a16="http://schemas.microsoft.com/office/drawing/2014/main" id="{CBC856A9-02B3-405C-9232-A96CFF5E0340}"/>
                  </a:ext>
                </a:extLst>
              </p:cNvPr>
              <p:cNvSpPr>
                <a:spLocks noChangeArrowheads="1"/>
              </p:cNvSpPr>
              <p:nvPr/>
            </p:nvSpPr>
            <p:spPr bwMode="auto">
              <a:xfrm>
                <a:off x="5347" y="1686"/>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2" name="Rectangle 1568">
                <a:extLst>
                  <a:ext uri="{FF2B5EF4-FFF2-40B4-BE49-F238E27FC236}">
                    <a16:creationId xmlns:a16="http://schemas.microsoft.com/office/drawing/2014/main" id="{136D74E5-0470-44A9-8E50-30C29A85DD08}"/>
                  </a:ext>
                </a:extLst>
              </p:cNvPr>
              <p:cNvSpPr>
                <a:spLocks noChangeArrowheads="1"/>
              </p:cNvSpPr>
              <p:nvPr/>
            </p:nvSpPr>
            <p:spPr bwMode="auto">
              <a:xfrm>
                <a:off x="5347" y="170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3" name="Rectangle 1569">
                <a:extLst>
                  <a:ext uri="{FF2B5EF4-FFF2-40B4-BE49-F238E27FC236}">
                    <a16:creationId xmlns:a16="http://schemas.microsoft.com/office/drawing/2014/main" id="{2A5405A8-93C0-4600-8D71-26825B89A818}"/>
                  </a:ext>
                </a:extLst>
              </p:cNvPr>
              <p:cNvSpPr>
                <a:spLocks noChangeArrowheads="1"/>
              </p:cNvSpPr>
              <p:nvPr/>
            </p:nvSpPr>
            <p:spPr bwMode="auto">
              <a:xfrm>
                <a:off x="5342" y="169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4" name="Rectangle 1570">
                <a:extLst>
                  <a:ext uri="{FF2B5EF4-FFF2-40B4-BE49-F238E27FC236}">
                    <a16:creationId xmlns:a16="http://schemas.microsoft.com/office/drawing/2014/main" id="{512B7761-8CB9-46D4-A897-4C7D0794A13E}"/>
                  </a:ext>
                </a:extLst>
              </p:cNvPr>
              <p:cNvSpPr>
                <a:spLocks noChangeArrowheads="1"/>
              </p:cNvSpPr>
              <p:nvPr/>
            </p:nvSpPr>
            <p:spPr bwMode="auto">
              <a:xfrm>
                <a:off x="5342" y="1700"/>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5" name="Rectangle 1571">
                <a:extLst>
                  <a:ext uri="{FF2B5EF4-FFF2-40B4-BE49-F238E27FC236}">
                    <a16:creationId xmlns:a16="http://schemas.microsoft.com/office/drawing/2014/main" id="{098687E8-693A-40D5-8362-F4F74134C9D1}"/>
                  </a:ext>
                </a:extLst>
              </p:cNvPr>
              <p:cNvSpPr>
                <a:spLocks noChangeArrowheads="1"/>
              </p:cNvSpPr>
              <p:nvPr/>
            </p:nvSpPr>
            <p:spPr bwMode="auto">
              <a:xfrm>
                <a:off x="5342"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6" name="Rectangle 1572">
                <a:extLst>
                  <a:ext uri="{FF2B5EF4-FFF2-40B4-BE49-F238E27FC236}">
                    <a16:creationId xmlns:a16="http://schemas.microsoft.com/office/drawing/2014/main" id="{9F8D9F20-69CF-44A1-A572-98BBB515F623}"/>
                  </a:ext>
                </a:extLst>
              </p:cNvPr>
              <p:cNvSpPr>
                <a:spLocks noChangeArrowheads="1"/>
              </p:cNvSpPr>
              <p:nvPr/>
            </p:nvSpPr>
            <p:spPr bwMode="auto">
              <a:xfrm>
                <a:off x="5342" y="169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7" name="Oval 1573">
                <a:extLst>
                  <a:ext uri="{FF2B5EF4-FFF2-40B4-BE49-F238E27FC236}">
                    <a16:creationId xmlns:a16="http://schemas.microsoft.com/office/drawing/2014/main" id="{63808F99-5927-4716-9E5B-694CE5F6806A}"/>
                  </a:ext>
                </a:extLst>
              </p:cNvPr>
              <p:cNvSpPr>
                <a:spLocks noChangeArrowheads="1"/>
              </p:cNvSpPr>
              <p:nvPr/>
            </p:nvSpPr>
            <p:spPr bwMode="auto">
              <a:xfrm>
                <a:off x="5342" y="1686"/>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98" name="Rectangle 1574">
                <a:extLst>
                  <a:ext uri="{FF2B5EF4-FFF2-40B4-BE49-F238E27FC236}">
                    <a16:creationId xmlns:a16="http://schemas.microsoft.com/office/drawing/2014/main" id="{2892578E-0A9A-4813-A986-9DE4ECF84D98}"/>
                  </a:ext>
                </a:extLst>
              </p:cNvPr>
              <p:cNvSpPr>
                <a:spLocks noChangeArrowheads="1"/>
              </p:cNvSpPr>
              <p:nvPr/>
            </p:nvSpPr>
            <p:spPr bwMode="auto">
              <a:xfrm>
                <a:off x="5347" y="164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99" name="Rectangle 1575">
                <a:extLst>
                  <a:ext uri="{FF2B5EF4-FFF2-40B4-BE49-F238E27FC236}">
                    <a16:creationId xmlns:a16="http://schemas.microsoft.com/office/drawing/2014/main" id="{03FC1382-E7C9-43CD-88E6-358D29B04A40}"/>
                  </a:ext>
                </a:extLst>
              </p:cNvPr>
              <p:cNvSpPr>
                <a:spLocks noChangeArrowheads="1"/>
              </p:cNvSpPr>
              <p:nvPr/>
            </p:nvSpPr>
            <p:spPr bwMode="auto">
              <a:xfrm>
                <a:off x="5347" y="1660"/>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0" name="Rectangle 1576">
                <a:extLst>
                  <a:ext uri="{FF2B5EF4-FFF2-40B4-BE49-F238E27FC236}">
                    <a16:creationId xmlns:a16="http://schemas.microsoft.com/office/drawing/2014/main" id="{1F1BC3B5-5C00-44A6-917C-50DB141A8A7F}"/>
                  </a:ext>
                </a:extLst>
              </p:cNvPr>
              <p:cNvSpPr>
                <a:spLocks noChangeArrowheads="1"/>
              </p:cNvSpPr>
              <p:nvPr/>
            </p:nvSpPr>
            <p:spPr bwMode="auto">
              <a:xfrm>
                <a:off x="5342" y="1647"/>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1" name="Rectangle 1577">
                <a:extLst>
                  <a:ext uri="{FF2B5EF4-FFF2-40B4-BE49-F238E27FC236}">
                    <a16:creationId xmlns:a16="http://schemas.microsoft.com/office/drawing/2014/main" id="{CECFDC4A-CAB3-4551-ABFE-46C3D4FF9F38}"/>
                  </a:ext>
                </a:extLst>
              </p:cNvPr>
              <p:cNvSpPr>
                <a:spLocks noChangeArrowheads="1"/>
              </p:cNvSpPr>
              <p:nvPr/>
            </p:nvSpPr>
            <p:spPr bwMode="auto">
              <a:xfrm>
                <a:off x="5342" y="1655"/>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2" name="Rectangle 1578">
                <a:extLst>
                  <a:ext uri="{FF2B5EF4-FFF2-40B4-BE49-F238E27FC236}">
                    <a16:creationId xmlns:a16="http://schemas.microsoft.com/office/drawing/2014/main" id="{424F12C5-A20A-44AE-810A-E41DA0D62C5F}"/>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3" name="Rectangle 1579">
                <a:extLst>
                  <a:ext uri="{FF2B5EF4-FFF2-40B4-BE49-F238E27FC236}">
                    <a16:creationId xmlns:a16="http://schemas.microsoft.com/office/drawing/2014/main" id="{0F4730AC-A6B1-4FD3-A314-7B9B08890480}"/>
                  </a:ext>
                </a:extLst>
              </p:cNvPr>
              <p:cNvSpPr>
                <a:spLocks noChangeArrowheads="1"/>
              </p:cNvSpPr>
              <p:nvPr/>
            </p:nvSpPr>
            <p:spPr bwMode="auto">
              <a:xfrm>
                <a:off x="5342" y="165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4" name="Oval 1580">
                <a:extLst>
                  <a:ext uri="{FF2B5EF4-FFF2-40B4-BE49-F238E27FC236}">
                    <a16:creationId xmlns:a16="http://schemas.microsoft.com/office/drawing/2014/main" id="{3BC782AA-367D-4BCA-A0A0-128743B4967C}"/>
                  </a:ext>
                </a:extLst>
              </p:cNvPr>
              <p:cNvSpPr>
                <a:spLocks noChangeArrowheads="1"/>
              </p:cNvSpPr>
              <p:nvPr/>
            </p:nvSpPr>
            <p:spPr bwMode="auto">
              <a:xfrm>
                <a:off x="5342" y="1642"/>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05" name="Rectangle 1581">
                <a:extLst>
                  <a:ext uri="{FF2B5EF4-FFF2-40B4-BE49-F238E27FC236}">
                    <a16:creationId xmlns:a16="http://schemas.microsoft.com/office/drawing/2014/main" id="{411CF3E2-818A-4DE8-B8DD-E36ECDB11E15}"/>
                  </a:ext>
                </a:extLst>
              </p:cNvPr>
              <p:cNvSpPr>
                <a:spLocks noChangeArrowheads="1"/>
              </p:cNvSpPr>
              <p:nvPr/>
            </p:nvSpPr>
            <p:spPr bwMode="auto">
              <a:xfrm>
                <a:off x="4981" y="76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6" name="Rectangle 1582">
                <a:extLst>
                  <a:ext uri="{FF2B5EF4-FFF2-40B4-BE49-F238E27FC236}">
                    <a16:creationId xmlns:a16="http://schemas.microsoft.com/office/drawing/2014/main" id="{5DB5F4C0-7C05-47F2-A800-76457F3AC633}"/>
                  </a:ext>
                </a:extLst>
              </p:cNvPr>
              <p:cNvSpPr>
                <a:spLocks noChangeArrowheads="1"/>
              </p:cNvSpPr>
              <p:nvPr/>
            </p:nvSpPr>
            <p:spPr bwMode="auto">
              <a:xfrm>
                <a:off x="4981" y="782"/>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7" name="Rectangle 1583">
                <a:extLst>
                  <a:ext uri="{FF2B5EF4-FFF2-40B4-BE49-F238E27FC236}">
                    <a16:creationId xmlns:a16="http://schemas.microsoft.com/office/drawing/2014/main" id="{9BEFE29A-D985-4B1D-8B57-8DFA59F2DFAC}"/>
                  </a:ext>
                </a:extLst>
              </p:cNvPr>
              <p:cNvSpPr>
                <a:spLocks noChangeArrowheads="1"/>
              </p:cNvSpPr>
              <p:nvPr/>
            </p:nvSpPr>
            <p:spPr bwMode="auto">
              <a:xfrm>
                <a:off x="4976" y="769"/>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8" name="Rectangle 1584">
                <a:extLst>
                  <a:ext uri="{FF2B5EF4-FFF2-40B4-BE49-F238E27FC236}">
                    <a16:creationId xmlns:a16="http://schemas.microsoft.com/office/drawing/2014/main" id="{0EECCFAE-5D66-4335-9D23-912C653D3E50}"/>
                  </a:ext>
                </a:extLst>
              </p:cNvPr>
              <p:cNvSpPr>
                <a:spLocks noChangeArrowheads="1"/>
              </p:cNvSpPr>
              <p:nvPr/>
            </p:nvSpPr>
            <p:spPr bwMode="auto">
              <a:xfrm>
                <a:off x="4976" y="778"/>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09" name="Rectangle 1585">
                <a:extLst>
                  <a:ext uri="{FF2B5EF4-FFF2-40B4-BE49-F238E27FC236}">
                    <a16:creationId xmlns:a16="http://schemas.microsoft.com/office/drawing/2014/main" id="{8F6D9DC2-843E-4B63-AA58-9B4E89ED154C}"/>
                  </a:ext>
                </a:extLst>
              </p:cNvPr>
              <p:cNvSpPr>
                <a:spLocks noChangeArrowheads="1"/>
              </p:cNvSpPr>
              <p:nvPr/>
            </p:nvSpPr>
            <p:spPr bwMode="auto">
              <a:xfrm>
                <a:off x="4976" y="77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0" name="Rectangle 1586">
                <a:extLst>
                  <a:ext uri="{FF2B5EF4-FFF2-40B4-BE49-F238E27FC236}">
                    <a16:creationId xmlns:a16="http://schemas.microsoft.com/office/drawing/2014/main" id="{CF561B5F-17A5-4724-946F-3F77ECC3FC80}"/>
                  </a:ext>
                </a:extLst>
              </p:cNvPr>
              <p:cNvSpPr>
                <a:spLocks noChangeArrowheads="1"/>
              </p:cNvSpPr>
              <p:nvPr/>
            </p:nvSpPr>
            <p:spPr bwMode="auto">
              <a:xfrm>
                <a:off x="4976" y="773"/>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1" name="Oval 1587">
                <a:extLst>
                  <a:ext uri="{FF2B5EF4-FFF2-40B4-BE49-F238E27FC236}">
                    <a16:creationId xmlns:a16="http://schemas.microsoft.com/office/drawing/2014/main" id="{4CC21977-83C7-4EE0-9432-908DA6D95B33}"/>
                  </a:ext>
                </a:extLst>
              </p:cNvPr>
              <p:cNvSpPr>
                <a:spLocks noChangeArrowheads="1"/>
              </p:cNvSpPr>
              <p:nvPr/>
            </p:nvSpPr>
            <p:spPr bwMode="auto">
              <a:xfrm>
                <a:off x="4976" y="765"/>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2" name="Rectangle 1588">
                <a:extLst>
                  <a:ext uri="{FF2B5EF4-FFF2-40B4-BE49-F238E27FC236}">
                    <a16:creationId xmlns:a16="http://schemas.microsoft.com/office/drawing/2014/main" id="{97C4B7E9-910E-4E38-B4EA-72C46682CD30}"/>
                  </a:ext>
                </a:extLst>
              </p:cNvPr>
              <p:cNvSpPr>
                <a:spLocks noChangeArrowheads="1"/>
              </p:cNvSpPr>
              <p:nvPr/>
            </p:nvSpPr>
            <p:spPr bwMode="auto">
              <a:xfrm>
                <a:off x="4981" y="897"/>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3" name="Rectangle 1589">
                <a:extLst>
                  <a:ext uri="{FF2B5EF4-FFF2-40B4-BE49-F238E27FC236}">
                    <a16:creationId xmlns:a16="http://schemas.microsoft.com/office/drawing/2014/main" id="{15894C48-136B-4145-B338-642E03B4C807}"/>
                  </a:ext>
                </a:extLst>
              </p:cNvPr>
              <p:cNvSpPr>
                <a:spLocks noChangeArrowheads="1"/>
              </p:cNvSpPr>
              <p:nvPr/>
            </p:nvSpPr>
            <p:spPr bwMode="auto">
              <a:xfrm>
                <a:off x="4981" y="915"/>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4" name="Rectangle 1590">
                <a:extLst>
                  <a:ext uri="{FF2B5EF4-FFF2-40B4-BE49-F238E27FC236}">
                    <a16:creationId xmlns:a16="http://schemas.microsoft.com/office/drawing/2014/main" id="{47B21746-973B-46F9-9BA3-67968AA803C2}"/>
                  </a:ext>
                </a:extLst>
              </p:cNvPr>
              <p:cNvSpPr>
                <a:spLocks noChangeArrowheads="1"/>
              </p:cNvSpPr>
              <p:nvPr/>
            </p:nvSpPr>
            <p:spPr bwMode="auto">
              <a:xfrm>
                <a:off x="4976" y="901"/>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5" name="Rectangle 1591">
                <a:extLst>
                  <a:ext uri="{FF2B5EF4-FFF2-40B4-BE49-F238E27FC236}">
                    <a16:creationId xmlns:a16="http://schemas.microsoft.com/office/drawing/2014/main" id="{0F2B97DE-09A8-464A-95F1-BE56A22B53D6}"/>
                  </a:ext>
                </a:extLst>
              </p:cNvPr>
              <p:cNvSpPr>
                <a:spLocks noChangeArrowheads="1"/>
              </p:cNvSpPr>
              <p:nvPr/>
            </p:nvSpPr>
            <p:spPr bwMode="auto">
              <a:xfrm>
                <a:off x="4976" y="910"/>
                <a:ext cx="2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6" name="Rectangle 1592">
                <a:extLst>
                  <a:ext uri="{FF2B5EF4-FFF2-40B4-BE49-F238E27FC236}">
                    <a16:creationId xmlns:a16="http://schemas.microsoft.com/office/drawing/2014/main" id="{EE6F9053-3BFD-4829-BC93-702317A89979}"/>
                  </a:ext>
                </a:extLst>
              </p:cNvPr>
              <p:cNvSpPr>
                <a:spLocks noChangeArrowheads="1"/>
              </p:cNvSpPr>
              <p:nvPr/>
            </p:nvSpPr>
            <p:spPr bwMode="auto">
              <a:xfrm>
                <a:off x="4976" y="906"/>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7" name="Rectangle 1593">
                <a:extLst>
                  <a:ext uri="{FF2B5EF4-FFF2-40B4-BE49-F238E27FC236}">
                    <a16:creationId xmlns:a16="http://schemas.microsoft.com/office/drawing/2014/main" id="{7A156E31-F74E-475E-87B2-48D8A7A1A386}"/>
                  </a:ext>
                </a:extLst>
              </p:cNvPr>
              <p:cNvSpPr>
                <a:spLocks noChangeArrowheads="1"/>
              </p:cNvSpPr>
              <p:nvPr/>
            </p:nvSpPr>
            <p:spPr bwMode="auto">
              <a:xfrm>
                <a:off x="4976" y="906"/>
                <a:ext cx="2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18" name="Oval 1594">
                <a:extLst>
                  <a:ext uri="{FF2B5EF4-FFF2-40B4-BE49-F238E27FC236}">
                    <a16:creationId xmlns:a16="http://schemas.microsoft.com/office/drawing/2014/main" id="{BAE3E41F-9ACD-43CC-811F-2492967D7C1E}"/>
                  </a:ext>
                </a:extLst>
              </p:cNvPr>
              <p:cNvSpPr>
                <a:spLocks noChangeArrowheads="1"/>
              </p:cNvSpPr>
              <p:nvPr/>
            </p:nvSpPr>
            <p:spPr bwMode="auto">
              <a:xfrm>
                <a:off x="4976" y="897"/>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19" name="Rectangle 1595">
                <a:extLst>
                  <a:ext uri="{FF2B5EF4-FFF2-40B4-BE49-F238E27FC236}">
                    <a16:creationId xmlns:a16="http://schemas.microsoft.com/office/drawing/2014/main" id="{A3F4CAF6-B7F3-4E2D-B7FA-BCCC6ACD3659}"/>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0" name="Rectangle 1596">
                <a:extLst>
                  <a:ext uri="{FF2B5EF4-FFF2-40B4-BE49-F238E27FC236}">
                    <a16:creationId xmlns:a16="http://schemas.microsoft.com/office/drawing/2014/main" id="{B777B2E9-16C2-4699-8A31-0E30079B4113}"/>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1" name="Rectangle 1597">
                <a:extLst>
                  <a:ext uri="{FF2B5EF4-FFF2-40B4-BE49-F238E27FC236}">
                    <a16:creationId xmlns:a16="http://schemas.microsoft.com/office/drawing/2014/main" id="{2C5D7DAB-0246-4F43-BB16-AACCB4CC54A2}"/>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2" name="Rectangle 1598">
                <a:extLst>
                  <a:ext uri="{FF2B5EF4-FFF2-40B4-BE49-F238E27FC236}">
                    <a16:creationId xmlns:a16="http://schemas.microsoft.com/office/drawing/2014/main" id="{A8AA48DD-449A-49C9-9773-AC703624FF85}"/>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3" name="Rectangle 1599">
                <a:extLst>
                  <a:ext uri="{FF2B5EF4-FFF2-40B4-BE49-F238E27FC236}">
                    <a16:creationId xmlns:a16="http://schemas.microsoft.com/office/drawing/2014/main" id="{9B3C6AAF-B810-4B95-AAFD-B8713537587B}"/>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4" name="Rectangle 1600">
                <a:extLst>
                  <a:ext uri="{FF2B5EF4-FFF2-40B4-BE49-F238E27FC236}">
                    <a16:creationId xmlns:a16="http://schemas.microsoft.com/office/drawing/2014/main" id="{250C623B-FE34-46AC-B96E-6C7B1FCAC959}"/>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5" name="Oval 1601">
                <a:extLst>
                  <a:ext uri="{FF2B5EF4-FFF2-40B4-BE49-F238E27FC236}">
                    <a16:creationId xmlns:a16="http://schemas.microsoft.com/office/drawing/2014/main" id="{12E37419-369D-4149-A963-64B8E725B997}"/>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26" name="Rectangle 1602">
                <a:extLst>
                  <a:ext uri="{FF2B5EF4-FFF2-40B4-BE49-F238E27FC236}">
                    <a16:creationId xmlns:a16="http://schemas.microsoft.com/office/drawing/2014/main" id="{C6B5CADD-7818-4BB1-9C6C-0CD74056987C}"/>
                  </a:ext>
                </a:extLst>
              </p:cNvPr>
              <p:cNvSpPr>
                <a:spLocks noChangeArrowheads="1"/>
              </p:cNvSpPr>
              <p:nvPr/>
            </p:nvSpPr>
            <p:spPr bwMode="auto">
              <a:xfrm>
                <a:off x="5021"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7" name="Rectangle 1603">
                <a:extLst>
                  <a:ext uri="{FF2B5EF4-FFF2-40B4-BE49-F238E27FC236}">
                    <a16:creationId xmlns:a16="http://schemas.microsoft.com/office/drawing/2014/main" id="{583825E4-7762-4742-8505-2B54DD07D08B}"/>
                  </a:ext>
                </a:extLst>
              </p:cNvPr>
              <p:cNvSpPr>
                <a:spLocks noChangeArrowheads="1"/>
              </p:cNvSpPr>
              <p:nvPr/>
            </p:nvSpPr>
            <p:spPr bwMode="auto">
              <a:xfrm>
                <a:off x="5021"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8" name="Rectangle 1604">
                <a:extLst>
                  <a:ext uri="{FF2B5EF4-FFF2-40B4-BE49-F238E27FC236}">
                    <a16:creationId xmlns:a16="http://schemas.microsoft.com/office/drawing/2014/main" id="{9B7BE89F-A989-4C0D-A1BC-719B20BFF098}"/>
                  </a:ext>
                </a:extLst>
              </p:cNvPr>
              <p:cNvSpPr>
                <a:spLocks noChangeArrowheads="1"/>
              </p:cNvSpPr>
              <p:nvPr/>
            </p:nvSpPr>
            <p:spPr bwMode="auto">
              <a:xfrm>
                <a:off x="5016"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29" name="Rectangle 1605">
                <a:extLst>
                  <a:ext uri="{FF2B5EF4-FFF2-40B4-BE49-F238E27FC236}">
                    <a16:creationId xmlns:a16="http://schemas.microsoft.com/office/drawing/2014/main" id="{6CCB6EAF-D4B5-45BD-9CB3-0AABE25F7C5E}"/>
                  </a:ext>
                </a:extLst>
              </p:cNvPr>
              <p:cNvSpPr>
                <a:spLocks noChangeArrowheads="1"/>
              </p:cNvSpPr>
              <p:nvPr/>
            </p:nvSpPr>
            <p:spPr bwMode="auto">
              <a:xfrm>
                <a:off x="5016"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0" name="Rectangle 1606">
                <a:extLst>
                  <a:ext uri="{FF2B5EF4-FFF2-40B4-BE49-F238E27FC236}">
                    <a16:creationId xmlns:a16="http://schemas.microsoft.com/office/drawing/2014/main" id="{DC5FFA31-2479-4835-BC50-F09BF90BE198}"/>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1" name="Rectangle 1607">
                <a:extLst>
                  <a:ext uri="{FF2B5EF4-FFF2-40B4-BE49-F238E27FC236}">
                    <a16:creationId xmlns:a16="http://schemas.microsoft.com/office/drawing/2014/main" id="{51801325-8060-40A9-A015-42396D1B9708}"/>
                  </a:ext>
                </a:extLst>
              </p:cNvPr>
              <p:cNvSpPr>
                <a:spLocks noChangeArrowheads="1"/>
              </p:cNvSpPr>
              <p:nvPr/>
            </p:nvSpPr>
            <p:spPr bwMode="auto">
              <a:xfrm>
                <a:off x="5016"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2" name="Oval 1608">
                <a:extLst>
                  <a:ext uri="{FF2B5EF4-FFF2-40B4-BE49-F238E27FC236}">
                    <a16:creationId xmlns:a16="http://schemas.microsoft.com/office/drawing/2014/main" id="{CECE19DC-7D14-441D-815D-C4CB816582AD}"/>
                  </a:ext>
                </a:extLst>
              </p:cNvPr>
              <p:cNvSpPr>
                <a:spLocks noChangeArrowheads="1"/>
              </p:cNvSpPr>
              <p:nvPr/>
            </p:nvSpPr>
            <p:spPr bwMode="auto">
              <a:xfrm>
                <a:off x="5016"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33" name="Rectangle 1609">
                <a:extLst>
                  <a:ext uri="{FF2B5EF4-FFF2-40B4-BE49-F238E27FC236}">
                    <a16:creationId xmlns:a16="http://schemas.microsoft.com/office/drawing/2014/main" id="{BCE99F40-DF25-4239-9C86-E6DA6FB0F15F}"/>
                  </a:ext>
                </a:extLst>
              </p:cNvPr>
              <p:cNvSpPr>
                <a:spLocks noChangeArrowheads="1"/>
              </p:cNvSpPr>
              <p:nvPr/>
            </p:nvSpPr>
            <p:spPr bwMode="auto">
              <a:xfrm>
                <a:off x="5223"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4" name="Rectangle 1610">
                <a:extLst>
                  <a:ext uri="{FF2B5EF4-FFF2-40B4-BE49-F238E27FC236}">
                    <a16:creationId xmlns:a16="http://schemas.microsoft.com/office/drawing/2014/main" id="{2937B394-1978-44ED-BAF2-1F17F3FF6B6D}"/>
                  </a:ext>
                </a:extLst>
              </p:cNvPr>
              <p:cNvSpPr>
                <a:spLocks noChangeArrowheads="1"/>
              </p:cNvSpPr>
              <p:nvPr/>
            </p:nvSpPr>
            <p:spPr bwMode="auto">
              <a:xfrm>
                <a:off x="5223"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35" name="Rectangle 1611">
                <a:extLst>
                  <a:ext uri="{FF2B5EF4-FFF2-40B4-BE49-F238E27FC236}">
                    <a16:creationId xmlns:a16="http://schemas.microsoft.com/office/drawing/2014/main" id="{517F630E-1978-496E-BEB1-550E36985AF4}"/>
                  </a:ext>
                </a:extLst>
              </p:cNvPr>
              <p:cNvSpPr>
                <a:spLocks noChangeArrowheads="1"/>
              </p:cNvSpPr>
              <p:nvPr/>
            </p:nvSpPr>
            <p:spPr bwMode="auto">
              <a:xfrm>
                <a:off x="5219"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456" name="Rectangle 1613">
              <a:extLst>
                <a:ext uri="{FF2B5EF4-FFF2-40B4-BE49-F238E27FC236}">
                  <a16:creationId xmlns:a16="http://schemas.microsoft.com/office/drawing/2014/main" id="{9949F2FC-41AD-4F93-B23B-1FAABE8ED9F9}"/>
                </a:ext>
              </a:extLst>
            </p:cNvPr>
            <p:cNvSpPr>
              <a:spLocks noChangeArrowheads="1"/>
            </p:cNvSpPr>
            <p:nvPr/>
          </p:nvSpPr>
          <p:spPr bwMode="auto">
            <a:xfrm>
              <a:off x="5219"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7" name="Rectangle 1614">
              <a:extLst>
                <a:ext uri="{FF2B5EF4-FFF2-40B4-BE49-F238E27FC236}">
                  <a16:creationId xmlns:a16="http://schemas.microsoft.com/office/drawing/2014/main" id="{C80FFFE0-3CB9-40D6-9C32-06DC0787C272}"/>
                </a:ext>
              </a:extLst>
            </p:cNvPr>
            <p:cNvSpPr>
              <a:spLocks noChangeArrowheads="1"/>
            </p:cNvSpPr>
            <p:nvPr/>
          </p:nvSpPr>
          <p:spPr bwMode="auto">
            <a:xfrm>
              <a:off x="5219"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8" name="Rectangle 1615">
              <a:extLst>
                <a:ext uri="{FF2B5EF4-FFF2-40B4-BE49-F238E27FC236}">
                  <a16:creationId xmlns:a16="http://schemas.microsoft.com/office/drawing/2014/main" id="{CEBB75F0-7B88-40C7-84DF-A824B153DAD2}"/>
                </a:ext>
              </a:extLst>
            </p:cNvPr>
            <p:cNvSpPr>
              <a:spLocks noChangeArrowheads="1"/>
            </p:cNvSpPr>
            <p:nvPr/>
          </p:nvSpPr>
          <p:spPr bwMode="auto">
            <a:xfrm>
              <a:off x="5219"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59" name="Oval 1616">
              <a:extLst>
                <a:ext uri="{FF2B5EF4-FFF2-40B4-BE49-F238E27FC236}">
                  <a16:creationId xmlns:a16="http://schemas.microsoft.com/office/drawing/2014/main" id="{2B3530F2-DEE3-4E26-BC79-AA7B24276CE9}"/>
                </a:ext>
              </a:extLst>
            </p:cNvPr>
            <p:cNvSpPr>
              <a:spLocks noChangeArrowheads="1"/>
            </p:cNvSpPr>
            <p:nvPr/>
          </p:nvSpPr>
          <p:spPr bwMode="auto">
            <a:xfrm>
              <a:off x="5219" y="1466"/>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0" name="Rectangle 1617">
              <a:extLst>
                <a:ext uri="{FF2B5EF4-FFF2-40B4-BE49-F238E27FC236}">
                  <a16:creationId xmlns:a16="http://schemas.microsoft.com/office/drawing/2014/main" id="{8C50F5F1-4AD3-4907-8EF3-EAA863E68796}"/>
                </a:ext>
              </a:extLst>
            </p:cNvPr>
            <p:cNvSpPr>
              <a:spLocks noChangeArrowheads="1"/>
            </p:cNvSpPr>
            <p:nvPr/>
          </p:nvSpPr>
          <p:spPr bwMode="auto">
            <a:xfrm>
              <a:off x="5223"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1" name="Rectangle 1618">
              <a:extLst>
                <a:ext uri="{FF2B5EF4-FFF2-40B4-BE49-F238E27FC236}">
                  <a16:creationId xmlns:a16="http://schemas.microsoft.com/office/drawing/2014/main" id="{C827C5F3-F247-46C6-A9B2-7BA3EEFAE698}"/>
                </a:ext>
              </a:extLst>
            </p:cNvPr>
            <p:cNvSpPr>
              <a:spLocks noChangeArrowheads="1"/>
            </p:cNvSpPr>
            <p:nvPr/>
          </p:nvSpPr>
          <p:spPr bwMode="auto">
            <a:xfrm>
              <a:off x="5223"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2" name="Rectangle 1619">
              <a:extLst>
                <a:ext uri="{FF2B5EF4-FFF2-40B4-BE49-F238E27FC236}">
                  <a16:creationId xmlns:a16="http://schemas.microsoft.com/office/drawing/2014/main" id="{18F55CBC-7ECB-4903-89C8-709B5655E774}"/>
                </a:ext>
              </a:extLst>
            </p:cNvPr>
            <p:cNvSpPr>
              <a:spLocks noChangeArrowheads="1"/>
            </p:cNvSpPr>
            <p:nvPr/>
          </p:nvSpPr>
          <p:spPr bwMode="auto">
            <a:xfrm>
              <a:off x="5219"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3" name="Rectangle 1620">
              <a:extLst>
                <a:ext uri="{FF2B5EF4-FFF2-40B4-BE49-F238E27FC236}">
                  <a16:creationId xmlns:a16="http://schemas.microsoft.com/office/drawing/2014/main" id="{B393CC2E-E1C4-4F98-9B61-A42773F8003D}"/>
                </a:ext>
              </a:extLst>
            </p:cNvPr>
            <p:cNvSpPr>
              <a:spLocks noChangeArrowheads="1"/>
            </p:cNvSpPr>
            <p:nvPr/>
          </p:nvSpPr>
          <p:spPr bwMode="auto">
            <a:xfrm>
              <a:off x="5219"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4" name="Rectangle 1621">
              <a:extLst>
                <a:ext uri="{FF2B5EF4-FFF2-40B4-BE49-F238E27FC236}">
                  <a16:creationId xmlns:a16="http://schemas.microsoft.com/office/drawing/2014/main" id="{D14D9699-CECF-4170-83D1-81C89708C2B2}"/>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5" name="Rectangle 1622">
              <a:extLst>
                <a:ext uri="{FF2B5EF4-FFF2-40B4-BE49-F238E27FC236}">
                  <a16:creationId xmlns:a16="http://schemas.microsoft.com/office/drawing/2014/main" id="{9A2D6661-E787-408A-A076-1E04B2F5CEE9}"/>
                </a:ext>
              </a:extLst>
            </p:cNvPr>
            <p:cNvSpPr>
              <a:spLocks noChangeArrowheads="1"/>
            </p:cNvSpPr>
            <p:nvPr/>
          </p:nvSpPr>
          <p:spPr bwMode="auto">
            <a:xfrm>
              <a:off x="5219"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6" name="Oval 1623">
              <a:extLst>
                <a:ext uri="{FF2B5EF4-FFF2-40B4-BE49-F238E27FC236}">
                  <a16:creationId xmlns:a16="http://schemas.microsoft.com/office/drawing/2014/main" id="{82AB4773-4865-4A32-A98D-0B0AB9A155C5}"/>
                </a:ext>
              </a:extLst>
            </p:cNvPr>
            <p:cNvSpPr>
              <a:spLocks noChangeArrowheads="1"/>
            </p:cNvSpPr>
            <p:nvPr/>
          </p:nvSpPr>
          <p:spPr bwMode="auto">
            <a:xfrm>
              <a:off x="5219" y="1422"/>
              <a:ext cx="17"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67" name="Rectangle 1624">
              <a:extLst>
                <a:ext uri="{FF2B5EF4-FFF2-40B4-BE49-F238E27FC236}">
                  <a16:creationId xmlns:a16="http://schemas.microsoft.com/office/drawing/2014/main" id="{18FDA183-0BE4-41A7-A7CF-897F132F71E0}"/>
                </a:ext>
              </a:extLst>
            </p:cNvPr>
            <p:cNvSpPr>
              <a:spLocks noChangeArrowheads="1"/>
            </p:cNvSpPr>
            <p:nvPr/>
          </p:nvSpPr>
          <p:spPr bwMode="auto">
            <a:xfrm>
              <a:off x="4937"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8" name="Rectangle 1625">
              <a:extLst>
                <a:ext uri="{FF2B5EF4-FFF2-40B4-BE49-F238E27FC236}">
                  <a16:creationId xmlns:a16="http://schemas.microsoft.com/office/drawing/2014/main" id="{8599CE39-CCBE-479D-AC8B-0AA9201BF825}"/>
                </a:ext>
              </a:extLst>
            </p:cNvPr>
            <p:cNvSpPr>
              <a:spLocks noChangeArrowheads="1"/>
            </p:cNvSpPr>
            <p:nvPr/>
          </p:nvSpPr>
          <p:spPr bwMode="auto">
            <a:xfrm>
              <a:off x="4937"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69" name="Rectangle 1626">
              <a:extLst>
                <a:ext uri="{FF2B5EF4-FFF2-40B4-BE49-F238E27FC236}">
                  <a16:creationId xmlns:a16="http://schemas.microsoft.com/office/drawing/2014/main" id="{ED002E42-781F-4FE8-97F9-C4E46A5351F2}"/>
                </a:ext>
              </a:extLst>
            </p:cNvPr>
            <p:cNvSpPr>
              <a:spLocks noChangeArrowheads="1"/>
            </p:cNvSpPr>
            <p:nvPr/>
          </p:nvSpPr>
          <p:spPr bwMode="auto">
            <a:xfrm>
              <a:off x="4932"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0" name="Rectangle 1627">
              <a:extLst>
                <a:ext uri="{FF2B5EF4-FFF2-40B4-BE49-F238E27FC236}">
                  <a16:creationId xmlns:a16="http://schemas.microsoft.com/office/drawing/2014/main" id="{2DAC1C83-094C-467D-8EF8-E750592FE4E0}"/>
                </a:ext>
              </a:extLst>
            </p:cNvPr>
            <p:cNvSpPr>
              <a:spLocks noChangeArrowheads="1"/>
            </p:cNvSpPr>
            <p:nvPr/>
          </p:nvSpPr>
          <p:spPr bwMode="auto">
            <a:xfrm>
              <a:off x="4932"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1" name="Rectangle 1628">
              <a:extLst>
                <a:ext uri="{FF2B5EF4-FFF2-40B4-BE49-F238E27FC236}">
                  <a16:creationId xmlns:a16="http://schemas.microsoft.com/office/drawing/2014/main" id="{B7DB4D52-E33F-497D-8BD6-E048EA253E95}"/>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2" name="Rectangle 1629">
              <a:extLst>
                <a:ext uri="{FF2B5EF4-FFF2-40B4-BE49-F238E27FC236}">
                  <a16:creationId xmlns:a16="http://schemas.microsoft.com/office/drawing/2014/main" id="{219AA9EF-FBED-4289-BEE7-EC8C4135CA1F}"/>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3" name="Oval 1630">
              <a:extLst>
                <a:ext uri="{FF2B5EF4-FFF2-40B4-BE49-F238E27FC236}">
                  <a16:creationId xmlns:a16="http://schemas.microsoft.com/office/drawing/2014/main" id="{91AE5D09-E130-49BF-A6B9-46A5A9DA2403}"/>
                </a:ext>
              </a:extLst>
            </p:cNvPr>
            <p:cNvSpPr>
              <a:spLocks noChangeArrowheads="1"/>
            </p:cNvSpPr>
            <p:nvPr/>
          </p:nvSpPr>
          <p:spPr bwMode="auto">
            <a:xfrm>
              <a:off x="4932"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74" name="Rectangle 1631">
              <a:extLst>
                <a:ext uri="{FF2B5EF4-FFF2-40B4-BE49-F238E27FC236}">
                  <a16:creationId xmlns:a16="http://schemas.microsoft.com/office/drawing/2014/main" id="{7B001A24-BD14-4694-A728-8FFCD8D1EAD5}"/>
                </a:ext>
              </a:extLst>
            </p:cNvPr>
            <p:cNvSpPr>
              <a:spLocks noChangeArrowheads="1"/>
            </p:cNvSpPr>
            <p:nvPr/>
          </p:nvSpPr>
          <p:spPr bwMode="auto">
            <a:xfrm>
              <a:off x="4937"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5" name="Rectangle 1632">
              <a:extLst>
                <a:ext uri="{FF2B5EF4-FFF2-40B4-BE49-F238E27FC236}">
                  <a16:creationId xmlns:a16="http://schemas.microsoft.com/office/drawing/2014/main" id="{CF6C1BFD-B95D-4E93-A82B-8124D697F24B}"/>
                </a:ext>
              </a:extLst>
            </p:cNvPr>
            <p:cNvSpPr>
              <a:spLocks noChangeArrowheads="1"/>
            </p:cNvSpPr>
            <p:nvPr/>
          </p:nvSpPr>
          <p:spPr bwMode="auto">
            <a:xfrm>
              <a:off x="4937"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6" name="Rectangle 1633">
              <a:extLst>
                <a:ext uri="{FF2B5EF4-FFF2-40B4-BE49-F238E27FC236}">
                  <a16:creationId xmlns:a16="http://schemas.microsoft.com/office/drawing/2014/main" id="{4C2931A8-B6A0-4878-84D0-52CAB756270E}"/>
                </a:ext>
              </a:extLst>
            </p:cNvPr>
            <p:cNvSpPr>
              <a:spLocks noChangeArrowheads="1"/>
            </p:cNvSpPr>
            <p:nvPr/>
          </p:nvSpPr>
          <p:spPr bwMode="auto">
            <a:xfrm>
              <a:off x="4932"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7" name="Rectangle 1634">
              <a:extLst>
                <a:ext uri="{FF2B5EF4-FFF2-40B4-BE49-F238E27FC236}">
                  <a16:creationId xmlns:a16="http://schemas.microsoft.com/office/drawing/2014/main" id="{0B5B39EC-8E10-4514-AAFB-2922C9F5C178}"/>
                </a:ext>
              </a:extLst>
            </p:cNvPr>
            <p:cNvSpPr>
              <a:spLocks noChangeArrowheads="1"/>
            </p:cNvSpPr>
            <p:nvPr/>
          </p:nvSpPr>
          <p:spPr bwMode="auto">
            <a:xfrm>
              <a:off x="4932"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8" name="Rectangle 1635">
              <a:extLst>
                <a:ext uri="{FF2B5EF4-FFF2-40B4-BE49-F238E27FC236}">
                  <a16:creationId xmlns:a16="http://schemas.microsoft.com/office/drawing/2014/main" id="{60327A32-62C4-40B0-B947-AD1D9287B0F6}"/>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79" name="Rectangle 1636">
              <a:extLst>
                <a:ext uri="{FF2B5EF4-FFF2-40B4-BE49-F238E27FC236}">
                  <a16:creationId xmlns:a16="http://schemas.microsoft.com/office/drawing/2014/main" id="{7DFCB47A-B26F-48B0-93DD-9357595F92ED}"/>
                </a:ext>
              </a:extLst>
            </p:cNvPr>
            <p:cNvSpPr>
              <a:spLocks noChangeArrowheads="1"/>
            </p:cNvSpPr>
            <p:nvPr/>
          </p:nvSpPr>
          <p:spPr bwMode="auto">
            <a:xfrm>
              <a:off x="4932"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0" name="Oval 1637">
              <a:extLst>
                <a:ext uri="{FF2B5EF4-FFF2-40B4-BE49-F238E27FC236}">
                  <a16:creationId xmlns:a16="http://schemas.microsoft.com/office/drawing/2014/main" id="{EAC24144-DB6E-4FB2-A667-48A493CE198E}"/>
                </a:ext>
              </a:extLst>
            </p:cNvPr>
            <p:cNvSpPr>
              <a:spLocks noChangeArrowheads="1"/>
            </p:cNvSpPr>
            <p:nvPr/>
          </p:nvSpPr>
          <p:spPr bwMode="auto">
            <a:xfrm>
              <a:off x="4932"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1" name="Rectangle 1638">
              <a:extLst>
                <a:ext uri="{FF2B5EF4-FFF2-40B4-BE49-F238E27FC236}">
                  <a16:creationId xmlns:a16="http://schemas.microsoft.com/office/drawing/2014/main" id="{0041D361-6324-4470-9613-5D399DD540DC}"/>
                </a:ext>
              </a:extLst>
            </p:cNvPr>
            <p:cNvSpPr>
              <a:spLocks noChangeArrowheads="1"/>
            </p:cNvSpPr>
            <p:nvPr/>
          </p:nvSpPr>
          <p:spPr bwMode="auto">
            <a:xfrm>
              <a:off x="5021" y="1466"/>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2" name="Rectangle 1639">
              <a:extLst>
                <a:ext uri="{FF2B5EF4-FFF2-40B4-BE49-F238E27FC236}">
                  <a16:creationId xmlns:a16="http://schemas.microsoft.com/office/drawing/2014/main" id="{87360272-152D-4DCC-8948-7B4341C53056}"/>
                </a:ext>
              </a:extLst>
            </p:cNvPr>
            <p:cNvSpPr>
              <a:spLocks noChangeArrowheads="1"/>
            </p:cNvSpPr>
            <p:nvPr/>
          </p:nvSpPr>
          <p:spPr bwMode="auto">
            <a:xfrm>
              <a:off x="5021" y="1483"/>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3" name="Rectangle 1640">
              <a:extLst>
                <a:ext uri="{FF2B5EF4-FFF2-40B4-BE49-F238E27FC236}">
                  <a16:creationId xmlns:a16="http://schemas.microsoft.com/office/drawing/2014/main" id="{DA509E52-C898-44C7-A3BE-B7BF662FC52E}"/>
                </a:ext>
              </a:extLst>
            </p:cNvPr>
            <p:cNvSpPr>
              <a:spLocks noChangeArrowheads="1"/>
            </p:cNvSpPr>
            <p:nvPr/>
          </p:nvSpPr>
          <p:spPr bwMode="auto">
            <a:xfrm>
              <a:off x="5016" y="1470"/>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4" name="Rectangle 1641">
              <a:extLst>
                <a:ext uri="{FF2B5EF4-FFF2-40B4-BE49-F238E27FC236}">
                  <a16:creationId xmlns:a16="http://schemas.microsoft.com/office/drawing/2014/main" id="{913F5550-0F42-4E0F-AB94-5F4A2BA25D3C}"/>
                </a:ext>
              </a:extLst>
            </p:cNvPr>
            <p:cNvSpPr>
              <a:spLocks noChangeArrowheads="1"/>
            </p:cNvSpPr>
            <p:nvPr/>
          </p:nvSpPr>
          <p:spPr bwMode="auto">
            <a:xfrm>
              <a:off x="5016" y="1479"/>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5" name="Rectangle 1642">
              <a:extLst>
                <a:ext uri="{FF2B5EF4-FFF2-40B4-BE49-F238E27FC236}">
                  <a16:creationId xmlns:a16="http://schemas.microsoft.com/office/drawing/2014/main" id="{63850110-16CE-4C4C-B03F-E30F3EA7FC79}"/>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6" name="Rectangle 1643">
              <a:extLst>
                <a:ext uri="{FF2B5EF4-FFF2-40B4-BE49-F238E27FC236}">
                  <a16:creationId xmlns:a16="http://schemas.microsoft.com/office/drawing/2014/main" id="{25FF0887-7A4F-4612-B479-EA28A3D9E2C9}"/>
                </a:ext>
              </a:extLst>
            </p:cNvPr>
            <p:cNvSpPr>
              <a:spLocks noChangeArrowheads="1"/>
            </p:cNvSpPr>
            <p:nvPr/>
          </p:nvSpPr>
          <p:spPr bwMode="auto">
            <a:xfrm>
              <a:off x="5016" y="147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7" name="Oval 1644">
              <a:extLst>
                <a:ext uri="{FF2B5EF4-FFF2-40B4-BE49-F238E27FC236}">
                  <a16:creationId xmlns:a16="http://schemas.microsoft.com/office/drawing/2014/main" id="{029DED69-20F6-4B85-8FDE-20EB14ED4DB0}"/>
                </a:ext>
              </a:extLst>
            </p:cNvPr>
            <p:cNvSpPr>
              <a:spLocks noChangeArrowheads="1"/>
            </p:cNvSpPr>
            <p:nvPr/>
          </p:nvSpPr>
          <p:spPr bwMode="auto">
            <a:xfrm>
              <a:off x="5016" y="1466"/>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88" name="Rectangle 1645">
              <a:extLst>
                <a:ext uri="{FF2B5EF4-FFF2-40B4-BE49-F238E27FC236}">
                  <a16:creationId xmlns:a16="http://schemas.microsoft.com/office/drawing/2014/main" id="{B4A99D13-9B62-4A6B-BB69-7AEA0A831413}"/>
                </a:ext>
              </a:extLst>
            </p:cNvPr>
            <p:cNvSpPr>
              <a:spLocks noChangeArrowheads="1"/>
            </p:cNvSpPr>
            <p:nvPr/>
          </p:nvSpPr>
          <p:spPr bwMode="auto">
            <a:xfrm>
              <a:off x="5021" y="142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89" name="Rectangle 1646">
              <a:extLst>
                <a:ext uri="{FF2B5EF4-FFF2-40B4-BE49-F238E27FC236}">
                  <a16:creationId xmlns:a16="http://schemas.microsoft.com/office/drawing/2014/main" id="{F2EFFFED-F48B-43EB-979A-49116854ABBC}"/>
                </a:ext>
              </a:extLst>
            </p:cNvPr>
            <p:cNvSpPr>
              <a:spLocks noChangeArrowheads="1"/>
            </p:cNvSpPr>
            <p:nvPr/>
          </p:nvSpPr>
          <p:spPr bwMode="auto">
            <a:xfrm>
              <a:off x="5021" y="1439"/>
              <a:ext cx="13"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0" name="Rectangle 1647">
              <a:extLst>
                <a:ext uri="{FF2B5EF4-FFF2-40B4-BE49-F238E27FC236}">
                  <a16:creationId xmlns:a16="http://schemas.microsoft.com/office/drawing/2014/main" id="{C5F4E583-94A8-41DC-BCB6-132C6B27229B}"/>
                </a:ext>
              </a:extLst>
            </p:cNvPr>
            <p:cNvSpPr>
              <a:spLocks noChangeArrowheads="1"/>
            </p:cNvSpPr>
            <p:nvPr/>
          </p:nvSpPr>
          <p:spPr bwMode="auto">
            <a:xfrm>
              <a:off x="5016" y="1426"/>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1" name="Rectangle 1648">
              <a:extLst>
                <a:ext uri="{FF2B5EF4-FFF2-40B4-BE49-F238E27FC236}">
                  <a16:creationId xmlns:a16="http://schemas.microsoft.com/office/drawing/2014/main" id="{560FE32D-0144-4DA0-98D2-D7EFFBB740F0}"/>
                </a:ext>
              </a:extLst>
            </p:cNvPr>
            <p:cNvSpPr>
              <a:spLocks noChangeArrowheads="1"/>
            </p:cNvSpPr>
            <p:nvPr/>
          </p:nvSpPr>
          <p:spPr bwMode="auto">
            <a:xfrm>
              <a:off x="5016" y="1435"/>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2" name="Rectangle 1649">
              <a:extLst>
                <a:ext uri="{FF2B5EF4-FFF2-40B4-BE49-F238E27FC236}">
                  <a16:creationId xmlns:a16="http://schemas.microsoft.com/office/drawing/2014/main" id="{236FB033-9151-4CBF-883B-E770B5AD1FCA}"/>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3" name="Rectangle 1650">
              <a:extLst>
                <a:ext uri="{FF2B5EF4-FFF2-40B4-BE49-F238E27FC236}">
                  <a16:creationId xmlns:a16="http://schemas.microsoft.com/office/drawing/2014/main" id="{F08539A4-E2C7-4B1E-95DC-B6C0652D297A}"/>
                </a:ext>
              </a:extLst>
            </p:cNvPr>
            <p:cNvSpPr>
              <a:spLocks noChangeArrowheads="1"/>
            </p:cNvSpPr>
            <p:nvPr/>
          </p:nvSpPr>
          <p:spPr bwMode="auto">
            <a:xfrm>
              <a:off x="5016" y="1431"/>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4" name="Oval 1651">
              <a:extLst>
                <a:ext uri="{FF2B5EF4-FFF2-40B4-BE49-F238E27FC236}">
                  <a16:creationId xmlns:a16="http://schemas.microsoft.com/office/drawing/2014/main" id="{E74129E6-0E3C-43C3-968A-402BD3FC3E9F}"/>
                </a:ext>
              </a:extLst>
            </p:cNvPr>
            <p:cNvSpPr>
              <a:spLocks noChangeArrowheads="1"/>
            </p:cNvSpPr>
            <p:nvPr/>
          </p:nvSpPr>
          <p:spPr bwMode="auto">
            <a:xfrm>
              <a:off x="5016" y="1422"/>
              <a:ext cx="18" cy="17"/>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95" name="Rectangle 1652">
              <a:extLst>
                <a:ext uri="{FF2B5EF4-FFF2-40B4-BE49-F238E27FC236}">
                  <a16:creationId xmlns:a16="http://schemas.microsoft.com/office/drawing/2014/main" id="{B042F8B6-14C5-4357-AF43-C0BE9E2F30A9}"/>
                </a:ext>
              </a:extLst>
            </p:cNvPr>
            <p:cNvSpPr>
              <a:spLocks noChangeArrowheads="1"/>
            </p:cNvSpPr>
            <p:nvPr/>
          </p:nvSpPr>
          <p:spPr bwMode="auto">
            <a:xfrm>
              <a:off x="5347"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6" name="Rectangle 1653">
              <a:extLst>
                <a:ext uri="{FF2B5EF4-FFF2-40B4-BE49-F238E27FC236}">
                  <a16:creationId xmlns:a16="http://schemas.microsoft.com/office/drawing/2014/main" id="{BB33FD9E-8A80-4CEE-AC26-157EE26A5971}"/>
                </a:ext>
              </a:extLst>
            </p:cNvPr>
            <p:cNvSpPr>
              <a:spLocks noChangeArrowheads="1"/>
            </p:cNvSpPr>
            <p:nvPr/>
          </p:nvSpPr>
          <p:spPr bwMode="auto">
            <a:xfrm>
              <a:off x="5347"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7" name="Rectangle 1654">
              <a:extLst>
                <a:ext uri="{FF2B5EF4-FFF2-40B4-BE49-F238E27FC236}">
                  <a16:creationId xmlns:a16="http://schemas.microsoft.com/office/drawing/2014/main" id="{0F5304A7-B897-45C7-9686-C1F011A46B0B}"/>
                </a:ext>
              </a:extLst>
            </p:cNvPr>
            <p:cNvSpPr>
              <a:spLocks noChangeArrowheads="1"/>
            </p:cNvSpPr>
            <p:nvPr/>
          </p:nvSpPr>
          <p:spPr bwMode="auto">
            <a:xfrm>
              <a:off x="534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8" name="Rectangle 1655">
              <a:extLst>
                <a:ext uri="{FF2B5EF4-FFF2-40B4-BE49-F238E27FC236}">
                  <a16:creationId xmlns:a16="http://schemas.microsoft.com/office/drawing/2014/main" id="{85E742A4-EE2F-4E8F-849A-F6692AD62C0B}"/>
                </a:ext>
              </a:extLst>
            </p:cNvPr>
            <p:cNvSpPr>
              <a:spLocks noChangeArrowheads="1"/>
            </p:cNvSpPr>
            <p:nvPr/>
          </p:nvSpPr>
          <p:spPr bwMode="auto">
            <a:xfrm>
              <a:off x="534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99" name="Rectangle 1656">
              <a:extLst>
                <a:ext uri="{FF2B5EF4-FFF2-40B4-BE49-F238E27FC236}">
                  <a16:creationId xmlns:a16="http://schemas.microsoft.com/office/drawing/2014/main" id="{EFA0613F-53F5-441B-847B-D6DFB3F1CBC2}"/>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0" name="Rectangle 1657">
              <a:extLst>
                <a:ext uri="{FF2B5EF4-FFF2-40B4-BE49-F238E27FC236}">
                  <a16:creationId xmlns:a16="http://schemas.microsoft.com/office/drawing/2014/main" id="{07B9415D-B4B4-40A0-924D-C7F4A0D6A1BC}"/>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1" name="Oval 1658">
              <a:extLst>
                <a:ext uri="{FF2B5EF4-FFF2-40B4-BE49-F238E27FC236}">
                  <a16:creationId xmlns:a16="http://schemas.microsoft.com/office/drawing/2014/main" id="{D30644D1-A9D5-4BB1-AFF8-F15661B99ECA}"/>
                </a:ext>
              </a:extLst>
            </p:cNvPr>
            <p:cNvSpPr>
              <a:spLocks noChangeArrowheads="1"/>
            </p:cNvSpPr>
            <p:nvPr/>
          </p:nvSpPr>
          <p:spPr bwMode="auto">
            <a:xfrm>
              <a:off x="5342"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2" name="Rectangle 1659">
              <a:extLst>
                <a:ext uri="{FF2B5EF4-FFF2-40B4-BE49-F238E27FC236}">
                  <a16:creationId xmlns:a16="http://schemas.microsoft.com/office/drawing/2014/main" id="{079E6695-01C8-4019-84F3-BA22B1DB036A}"/>
                </a:ext>
              </a:extLst>
            </p:cNvPr>
            <p:cNvSpPr>
              <a:spLocks noChangeArrowheads="1"/>
            </p:cNvSpPr>
            <p:nvPr/>
          </p:nvSpPr>
          <p:spPr bwMode="auto">
            <a:xfrm>
              <a:off x="5347"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3" name="Rectangle 1660">
              <a:extLst>
                <a:ext uri="{FF2B5EF4-FFF2-40B4-BE49-F238E27FC236}">
                  <a16:creationId xmlns:a16="http://schemas.microsoft.com/office/drawing/2014/main" id="{30CDA7F5-B5A1-40DA-B3FB-D3BA17C37BB6}"/>
                </a:ext>
              </a:extLst>
            </p:cNvPr>
            <p:cNvSpPr>
              <a:spLocks noChangeArrowheads="1"/>
            </p:cNvSpPr>
            <p:nvPr/>
          </p:nvSpPr>
          <p:spPr bwMode="auto">
            <a:xfrm>
              <a:off x="5347"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4" name="Rectangle 1661">
              <a:extLst>
                <a:ext uri="{FF2B5EF4-FFF2-40B4-BE49-F238E27FC236}">
                  <a16:creationId xmlns:a16="http://schemas.microsoft.com/office/drawing/2014/main" id="{62E0DADA-EF86-46B8-A944-B7AF78440401}"/>
                </a:ext>
              </a:extLst>
            </p:cNvPr>
            <p:cNvSpPr>
              <a:spLocks noChangeArrowheads="1"/>
            </p:cNvSpPr>
            <p:nvPr/>
          </p:nvSpPr>
          <p:spPr bwMode="auto">
            <a:xfrm>
              <a:off x="5342"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5" name="Rectangle 1662">
              <a:extLst>
                <a:ext uri="{FF2B5EF4-FFF2-40B4-BE49-F238E27FC236}">
                  <a16:creationId xmlns:a16="http://schemas.microsoft.com/office/drawing/2014/main" id="{860F0DC9-21C1-4505-821C-7C6038928E54}"/>
                </a:ext>
              </a:extLst>
            </p:cNvPr>
            <p:cNvSpPr>
              <a:spLocks noChangeArrowheads="1"/>
            </p:cNvSpPr>
            <p:nvPr/>
          </p:nvSpPr>
          <p:spPr bwMode="auto">
            <a:xfrm>
              <a:off x="5342"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6" name="Rectangle 1663">
              <a:extLst>
                <a:ext uri="{FF2B5EF4-FFF2-40B4-BE49-F238E27FC236}">
                  <a16:creationId xmlns:a16="http://schemas.microsoft.com/office/drawing/2014/main" id="{0623152B-BD75-400E-83F5-FA8A346C65F1}"/>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7" name="Rectangle 1664">
              <a:extLst>
                <a:ext uri="{FF2B5EF4-FFF2-40B4-BE49-F238E27FC236}">
                  <a16:creationId xmlns:a16="http://schemas.microsoft.com/office/drawing/2014/main" id="{2219A2D1-B0AC-4A81-B918-01A0CDDACC9E}"/>
                </a:ext>
              </a:extLst>
            </p:cNvPr>
            <p:cNvSpPr>
              <a:spLocks noChangeArrowheads="1"/>
            </p:cNvSpPr>
            <p:nvPr/>
          </p:nvSpPr>
          <p:spPr bwMode="auto">
            <a:xfrm>
              <a:off x="5342"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8" name="Oval 1665">
              <a:extLst>
                <a:ext uri="{FF2B5EF4-FFF2-40B4-BE49-F238E27FC236}">
                  <a16:creationId xmlns:a16="http://schemas.microsoft.com/office/drawing/2014/main" id="{341C99E6-2824-4DAA-8A96-44C52E058FB6}"/>
                </a:ext>
              </a:extLst>
            </p:cNvPr>
            <p:cNvSpPr>
              <a:spLocks noChangeArrowheads="1"/>
            </p:cNvSpPr>
            <p:nvPr/>
          </p:nvSpPr>
          <p:spPr bwMode="auto">
            <a:xfrm>
              <a:off x="5342"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 name="Rectangle 1666">
              <a:extLst>
                <a:ext uri="{FF2B5EF4-FFF2-40B4-BE49-F238E27FC236}">
                  <a16:creationId xmlns:a16="http://schemas.microsoft.com/office/drawing/2014/main" id="{18BD092D-F925-4DAA-8A10-4B94A7099C36}"/>
                </a:ext>
              </a:extLst>
            </p:cNvPr>
            <p:cNvSpPr>
              <a:spLocks noChangeArrowheads="1"/>
            </p:cNvSpPr>
            <p:nvPr/>
          </p:nvSpPr>
          <p:spPr bwMode="auto">
            <a:xfrm>
              <a:off x="5673" y="1554"/>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 name="Rectangle 1667">
              <a:extLst>
                <a:ext uri="{FF2B5EF4-FFF2-40B4-BE49-F238E27FC236}">
                  <a16:creationId xmlns:a16="http://schemas.microsoft.com/office/drawing/2014/main" id="{C3E02D26-986B-4D86-95FA-23E2536A6A0C}"/>
                </a:ext>
              </a:extLst>
            </p:cNvPr>
            <p:cNvSpPr>
              <a:spLocks noChangeArrowheads="1"/>
            </p:cNvSpPr>
            <p:nvPr/>
          </p:nvSpPr>
          <p:spPr bwMode="auto">
            <a:xfrm>
              <a:off x="5673" y="1572"/>
              <a:ext cx="13"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1" name="Rectangle 1668">
              <a:extLst>
                <a:ext uri="{FF2B5EF4-FFF2-40B4-BE49-F238E27FC236}">
                  <a16:creationId xmlns:a16="http://schemas.microsoft.com/office/drawing/2014/main" id="{4363E2DF-AFBF-4E6C-9DF6-FDF83F0EF061}"/>
                </a:ext>
              </a:extLst>
            </p:cNvPr>
            <p:cNvSpPr>
              <a:spLocks noChangeArrowheads="1"/>
            </p:cNvSpPr>
            <p:nvPr/>
          </p:nvSpPr>
          <p:spPr bwMode="auto">
            <a:xfrm>
              <a:off x="5668" y="1558"/>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2" name="Rectangle 1669">
              <a:extLst>
                <a:ext uri="{FF2B5EF4-FFF2-40B4-BE49-F238E27FC236}">
                  <a16:creationId xmlns:a16="http://schemas.microsoft.com/office/drawing/2014/main" id="{235F2AD9-C5A6-48E6-BB22-0581C76909E2}"/>
                </a:ext>
              </a:extLst>
            </p:cNvPr>
            <p:cNvSpPr>
              <a:spLocks noChangeArrowheads="1"/>
            </p:cNvSpPr>
            <p:nvPr/>
          </p:nvSpPr>
          <p:spPr bwMode="auto">
            <a:xfrm>
              <a:off x="5668" y="1567"/>
              <a:ext cx="22" cy="5"/>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 name="Rectangle 1670">
              <a:extLst>
                <a:ext uri="{FF2B5EF4-FFF2-40B4-BE49-F238E27FC236}">
                  <a16:creationId xmlns:a16="http://schemas.microsoft.com/office/drawing/2014/main" id="{1D9B84B6-F7D5-4B3B-9172-AAFDE36FA932}"/>
                </a:ext>
              </a:extLst>
            </p:cNvPr>
            <p:cNvSpPr>
              <a:spLocks noChangeArrowheads="1"/>
            </p:cNvSpPr>
            <p:nvPr/>
          </p:nvSpPr>
          <p:spPr bwMode="auto">
            <a:xfrm>
              <a:off x="566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 name="Rectangle 1671">
              <a:extLst>
                <a:ext uri="{FF2B5EF4-FFF2-40B4-BE49-F238E27FC236}">
                  <a16:creationId xmlns:a16="http://schemas.microsoft.com/office/drawing/2014/main" id="{AD36B557-113C-4A13-8DC7-38D2469C9D23}"/>
                </a:ext>
              </a:extLst>
            </p:cNvPr>
            <p:cNvSpPr>
              <a:spLocks noChangeArrowheads="1"/>
            </p:cNvSpPr>
            <p:nvPr/>
          </p:nvSpPr>
          <p:spPr bwMode="auto">
            <a:xfrm>
              <a:off x="5668" y="1563"/>
              <a:ext cx="22" cy="4"/>
            </a:xfrm>
            <a:prstGeom prst="rect">
              <a:avLst/>
            </a:prstGeom>
            <a:solidFill>
              <a:srgbClr val="FFC0C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5" name="Oval 1672">
              <a:extLst>
                <a:ext uri="{FF2B5EF4-FFF2-40B4-BE49-F238E27FC236}">
                  <a16:creationId xmlns:a16="http://schemas.microsoft.com/office/drawing/2014/main" id="{8FF21B95-45FF-4801-A24F-57D94074A952}"/>
                </a:ext>
              </a:extLst>
            </p:cNvPr>
            <p:cNvSpPr>
              <a:spLocks noChangeArrowheads="1"/>
            </p:cNvSpPr>
            <p:nvPr/>
          </p:nvSpPr>
          <p:spPr bwMode="auto">
            <a:xfrm>
              <a:off x="5668" y="1554"/>
              <a:ext cx="18" cy="18"/>
            </a:xfrm>
            <a:prstGeom prst="ellipse">
              <a:avLst/>
            </a:prstGeom>
            <a:noFill/>
            <a:ln w="6350" cap="rnd">
              <a:solidFill>
                <a:srgbClr val="FFC0CB"/>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 name="Rectangle 1673">
              <a:extLst>
                <a:ext uri="{FF2B5EF4-FFF2-40B4-BE49-F238E27FC236}">
                  <a16:creationId xmlns:a16="http://schemas.microsoft.com/office/drawing/2014/main" id="{8D03144F-F384-4102-BCCC-D73044DF9E1A}"/>
                </a:ext>
              </a:extLst>
            </p:cNvPr>
            <p:cNvSpPr>
              <a:spLocks noChangeArrowheads="1"/>
            </p:cNvSpPr>
            <p:nvPr/>
          </p:nvSpPr>
          <p:spPr bwMode="auto">
            <a:xfrm>
              <a:off x="4628" y="1801"/>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7" name="Rectangle 1674">
              <a:extLst>
                <a:ext uri="{FF2B5EF4-FFF2-40B4-BE49-F238E27FC236}">
                  <a16:creationId xmlns:a16="http://schemas.microsoft.com/office/drawing/2014/main" id="{24C25CEE-A814-4DA2-8077-119D53ED142B}"/>
                </a:ext>
              </a:extLst>
            </p:cNvPr>
            <p:cNvSpPr>
              <a:spLocks noChangeArrowheads="1"/>
            </p:cNvSpPr>
            <p:nvPr/>
          </p:nvSpPr>
          <p:spPr bwMode="auto">
            <a:xfrm>
              <a:off x="4628" y="1364"/>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8" name="Rectangle 1675">
              <a:extLst>
                <a:ext uri="{FF2B5EF4-FFF2-40B4-BE49-F238E27FC236}">
                  <a16:creationId xmlns:a16="http://schemas.microsoft.com/office/drawing/2014/main" id="{582ACEAF-937D-4CC1-8228-9E831B311BC2}"/>
                </a:ext>
              </a:extLst>
            </p:cNvPr>
            <p:cNvSpPr>
              <a:spLocks noChangeArrowheads="1"/>
            </p:cNvSpPr>
            <p:nvPr/>
          </p:nvSpPr>
          <p:spPr bwMode="auto">
            <a:xfrm>
              <a:off x="4628" y="927"/>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19" name="Line 1676">
              <a:extLst>
                <a:ext uri="{FF2B5EF4-FFF2-40B4-BE49-F238E27FC236}">
                  <a16:creationId xmlns:a16="http://schemas.microsoft.com/office/drawing/2014/main" id="{0B04AC52-2915-46FD-8DFB-E8CC82C75412}"/>
                </a:ext>
              </a:extLst>
            </p:cNvPr>
            <p:cNvSpPr>
              <a:spLocks noChangeShapeType="1"/>
            </p:cNvSpPr>
            <p:nvPr/>
          </p:nvSpPr>
          <p:spPr bwMode="auto">
            <a:xfrm>
              <a:off x="4734" y="1823"/>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0" name="Line 1677">
              <a:extLst>
                <a:ext uri="{FF2B5EF4-FFF2-40B4-BE49-F238E27FC236}">
                  <a16:creationId xmlns:a16="http://schemas.microsoft.com/office/drawing/2014/main" id="{821B56CE-3DE2-4A0E-9CAC-D6A30D54E048}"/>
                </a:ext>
              </a:extLst>
            </p:cNvPr>
            <p:cNvSpPr>
              <a:spLocks noChangeShapeType="1"/>
            </p:cNvSpPr>
            <p:nvPr/>
          </p:nvSpPr>
          <p:spPr bwMode="auto">
            <a:xfrm>
              <a:off x="4734" y="1386"/>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1" name="Line 1678">
              <a:extLst>
                <a:ext uri="{FF2B5EF4-FFF2-40B4-BE49-F238E27FC236}">
                  <a16:creationId xmlns:a16="http://schemas.microsoft.com/office/drawing/2014/main" id="{F28B041C-928D-491B-AC70-7C396F5B4DD3}"/>
                </a:ext>
              </a:extLst>
            </p:cNvPr>
            <p:cNvSpPr>
              <a:spLocks noChangeShapeType="1"/>
            </p:cNvSpPr>
            <p:nvPr/>
          </p:nvSpPr>
          <p:spPr bwMode="auto">
            <a:xfrm>
              <a:off x="4734" y="950"/>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2" name="Line 1679">
              <a:extLst>
                <a:ext uri="{FF2B5EF4-FFF2-40B4-BE49-F238E27FC236}">
                  <a16:creationId xmlns:a16="http://schemas.microsoft.com/office/drawing/2014/main" id="{0BF7774D-A77C-48F7-B7AF-75DA8CB20ABC}"/>
                </a:ext>
              </a:extLst>
            </p:cNvPr>
            <p:cNvSpPr>
              <a:spLocks noChangeShapeType="1"/>
            </p:cNvSpPr>
            <p:nvPr/>
          </p:nvSpPr>
          <p:spPr bwMode="auto">
            <a:xfrm flipV="1">
              <a:off x="5025"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3" name="Line 1680">
              <a:extLst>
                <a:ext uri="{FF2B5EF4-FFF2-40B4-BE49-F238E27FC236}">
                  <a16:creationId xmlns:a16="http://schemas.microsoft.com/office/drawing/2014/main" id="{9E091763-F9CE-4411-9025-7355C10429D4}"/>
                </a:ext>
              </a:extLst>
            </p:cNvPr>
            <p:cNvSpPr>
              <a:spLocks noChangeShapeType="1"/>
            </p:cNvSpPr>
            <p:nvPr/>
          </p:nvSpPr>
          <p:spPr bwMode="auto">
            <a:xfrm flipV="1">
              <a:off x="5430"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4" name="Line 1681">
              <a:extLst>
                <a:ext uri="{FF2B5EF4-FFF2-40B4-BE49-F238E27FC236}">
                  <a16:creationId xmlns:a16="http://schemas.microsoft.com/office/drawing/2014/main" id="{45F59684-46C7-434C-8FE7-2FDB9763E4EA}"/>
                </a:ext>
              </a:extLst>
            </p:cNvPr>
            <p:cNvSpPr>
              <a:spLocks noChangeShapeType="1"/>
            </p:cNvSpPr>
            <p:nvPr/>
          </p:nvSpPr>
          <p:spPr bwMode="auto">
            <a:xfrm flipV="1">
              <a:off x="583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5" name="Line 1682">
              <a:extLst>
                <a:ext uri="{FF2B5EF4-FFF2-40B4-BE49-F238E27FC236}">
                  <a16:creationId xmlns:a16="http://schemas.microsoft.com/office/drawing/2014/main" id="{1C74A794-BC93-474F-9876-8615EA82E00B}"/>
                </a:ext>
              </a:extLst>
            </p:cNvPr>
            <p:cNvSpPr>
              <a:spLocks noChangeShapeType="1"/>
            </p:cNvSpPr>
            <p:nvPr/>
          </p:nvSpPr>
          <p:spPr bwMode="auto">
            <a:xfrm flipV="1">
              <a:off x="624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6" name="Line 1683">
              <a:extLst>
                <a:ext uri="{FF2B5EF4-FFF2-40B4-BE49-F238E27FC236}">
                  <a16:creationId xmlns:a16="http://schemas.microsoft.com/office/drawing/2014/main" id="{10625BE5-BCC7-4066-A35E-FC3C89695D84}"/>
                </a:ext>
              </a:extLst>
            </p:cNvPr>
            <p:cNvSpPr>
              <a:spLocks noChangeShapeType="1"/>
            </p:cNvSpPr>
            <p:nvPr/>
          </p:nvSpPr>
          <p:spPr bwMode="auto">
            <a:xfrm flipV="1">
              <a:off x="6651"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7" name="Line 1684">
              <a:extLst>
                <a:ext uri="{FF2B5EF4-FFF2-40B4-BE49-F238E27FC236}">
                  <a16:creationId xmlns:a16="http://schemas.microsoft.com/office/drawing/2014/main" id="{7316A14E-1E55-45D4-94BB-CD75F6C865D2}"/>
                </a:ext>
              </a:extLst>
            </p:cNvPr>
            <p:cNvSpPr>
              <a:spLocks noChangeShapeType="1"/>
            </p:cNvSpPr>
            <p:nvPr/>
          </p:nvSpPr>
          <p:spPr bwMode="auto">
            <a:xfrm flipV="1">
              <a:off x="705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28" name="Rectangle 1685">
              <a:extLst>
                <a:ext uri="{FF2B5EF4-FFF2-40B4-BE49-F238E27FC236}">
                  <a16:creationId xmlns:a16="http://schemas.microsoft.com/office/drawing/2014/main" id="{93B261CC-225A-4F9D-B444-083E22122559}"/>
                </a:ext>
              </a:extLst>
            </p:cNvPr>
            <p:cNvSpPr>
              <a:spLocks noChangeArrowheads="1"/>
            </p:cNvSpPr>
            <p:nvPr/>
          </p:nvSpPr>
          <p:spPr bwMode="auto">
            <a:xfrm>
              <a:off x="4997"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29" name="Rectangle 1686">
              <a:extLst>
                <a:ext uri="{FF2B5EF4-FFF2-40B4-BE49-F238E27FC236}">
                  <a16:creationId xmlns:a16="http://schemas.microsoft.com/office/drawing/2014/main" id="{8CFA51A5-04EA-416A-909E-2647EF0E4DE1}"/>
                </a:ext>
              </a:extLst>
            </p:cNvPr>
            <p:cNvSpPr>
              <a:spLocks noChangeArrowheads="1"/>
            </p:cNvSpPr>
            <p:nvPr/>
          </p:nvSpPr>
          <p:spPr bwMode="auto">
            <a:xfrm>
              <a:off x="5402"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0" name="Rectangle 1687">
              <a:extLst>
                <a:ext uri="{FF2B5EF4-FFF2-40B4-BE49-F238E27FC236}">
                  <a16:creationId xmlns:a16="http://schemas.microsoft.com/office/drawing/2014/main" id="{CF4AC998-757F-42CA-8813-8D739BD2DDC3}"/>
                </a:ext>
              </a:extLst>
            </p:cNvPr>
            <p:cNvSpPr>
              <a:spLocks noChangeArrowheads="1"/>
            </p:cNvSpPr>
            <p:nvPr/>
          </p:nvSpPr>
          <p:spPr bwMode="auto">
            <a:xfrm>
              <a:off x="580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1" name="Rectangle 1688">
              <a:extLst>
                <a:ext uri="{FF2B5EF4-FFF2-40B4-BE49-F238E27FC236}">
                  <a16:creationId xmlns:a16="http://schemas.microsoft.com/office/drawing/2014/main" id="{A94F3F34-0B4A-445A-A083-7BD198107347}"/>
                </a:ext>
              </a:extLst>
            </p:cNvPr>
            <p:cNvSpPr>
              <a:spLocks noChangeArrowheads="1"/>
            </p:cNvSpPr>
            <p:nvPr/>
          </p:nvSpPr>
          <p:spPr bwMode="auto">
            <a:xfrm>
              <a:off x="621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2" name="Rectangle 1689">
              <a:extLst>
                <a:ext uri="{FF2B5EF4-FFF2-40B4-BE49-F238E27FC236}">
                  <a16:creationId xmlns:a16="http://schemas.microsoft.com/office/drawing/2014/main" id="{7456168E-6AAC-4054-9EC4-225A55AF919B}"/>
                </a:ext>
              </a:extLst>
            </p:cNvPr>
            <p:cNvSpPr>
              <a:spLocks noChangeArrowheads="1"/>
            </p:cNvSpPr>
            <p:nvPr/>
          </p:nvSpPr>
          <p:spPr bwMode="auto">
            <a:xfrm>
              <a:off x="6623"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3" name="Rectangle 1690">
              <a:extLst>
                <a:ext uri="{FF2B5EF4-FFF2-40B4-BE49-F238E27FC236}">
                  <a16:creationId xmlns:a16="http://schemas.microsoft.com/office/drawing/2014/main" id="{1C1343F7-3314-44DF-B132-BCC32E5459A6}"/>
                </a:ext>
              </a:extLst>
            </p:cNvPr>
            <p:cNvSpPr>
              <a:spLocks noChangeArrowheads="1"/>
            </p:cNvSpPr>
            <p:nvPr/>
          </p:nvSpPr>
          <p:spPr bwMode="auto">
            <a:xfrm>
              <a:off x="702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4" name="Rectangle 1691">
              <a:extLst>
                <a:ext uri="{FF2B5EF4-FFF2-40B4-BE49-F238E27FC236}">
                  <a16:creationId xmlns:a16="http://schemas.microsoft.com/office/drawing/2014/main" id="{99C58108-17ED-4B5F-BA12-93E70732E984}"/>
                </a:ext>
              </a:extLst>
            </p:cNvPr>
            <p:cNvSpPr>
              <a:spLocks noChangeArrowheads="1"/>
            </p:cNvSpPr>
            <p:nvPr/>
          </p:nvSpPr>
          <p:spPr bwMode="auto">
            <a:xfrm>
              <a:off x="5871" y="2339"/>
              <a:ext cx="17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displ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35" name="Rectangle 1692">
              <a:extLst>
                <a:ext uri="{FF2B5EF4-FFF2-40B4-BE49-F238E27FC236}">
                  <a16:creationId xmlns:a16="http://schemas.microsoft.com/office/drawing/2014/main" id="{87F01EE4-AB88-499D-BD4F-917CF26EBE47}"/>
                </a:ext>
              </a:extLst>
            </p:cNvPr>
            <p:cNvSpPr>
              <a:spLocks noChangeArrowheads="1"/>
            </p:cNvSpPr>
            <p:nvPr/>
          </p:nvSpPr>
          <p:spPr bwMode="auto">
            <a:xfrm rot="16200000">
              <a:off x="4545" y="1428"/>
              <a:ext cx="15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hwy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5138" name="Group 4">
            <a:extLst>
              <a:ext uri="{FF2B5EF4-FFF2-40B4-BE49-F238E27FC236}">
                <a16:creationId xmlns:a16="http://schemas.microsoft.com/office/drawing/2014/main" id="{72DDF96D-DAFE-4BA7-A02F-2BBB2479611F}"/>
              </a:ext>
            </a:extLst>
          </p:cNvPr>
          <p:cNvGrpSpPr>
            <a:grpSpLocks noChangeAspect="1"/>
          </p:cNvGrpSpPr>
          <p:nvPr/>
        </p:nvGrpSpPr>
        <p:grpSpPr bwMode="auto">
          <a:xfrm>
            <a:off x="7221538" y="1060450"/>
            <a:ext cx="4203700" cy="2806700"/>
            <a:chOff x="4549" y="672"/>
            <a:chExt cx="2648" cy="1768"/>
          </a:xfrm>
        </p:grpSpPr>
        <p:sp>
          <p:nvSpPr>
            <p:cNvPr id="5139" name="AutoShape 3">
              <a:extLst>
                <a:ext uri="{FF2B5EF4-FFF2-40B4-BE49-F238E27FC236}">
                  <a16:creationId xmlns:a16="http://schemas.microsoft.com/office/drawing/2014/main" id="{A7471CB3-45D0-40B7-ABE3-433C87055E82}"/>
                </a:ext>
              </a:extLst>
            </p:cNvPr>
            <p:cNvSpPr>
              <a:spLocks noChangeAspect="1" noChangeArrowheads="1" noTextEdit="1"/>
            </p:cNvSpPr>
            <p:nvPr/>
          </p:nvSpPr>
          <p:spPr bwMode="auto">
            <a:xfrm>
              <a:off x="4549" y="672"/>
              <a:ext cx="2644"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5140" name="Group 205">
              <a:extLst>
                <a:ext uri="{FF2B5EF4-FFF2-40B4-BE49-F238E27FC236}">
                  <a16:creationId xmlns:a16="http://schemas.microsoft.com/office/drawing/2014/main" id="{154326FD-FE3D-4A4C-9017-A4BCBCB52A30}"/>
                </a:ext>
              </a:extLst>
            </p:cNvPr>
            <p:cNvGrpSpPr>
              <a:grpSpLocks/>
            </p:cNvGrpSpPr>
            <p:nvPr/>
          </p:nvGrpSpPr>
          <p:grpSpPr bwMode="auto">
            <a:xfrm>
              <a:off x="4549" y="672"/>
              <a:ext cx="2648" cy="1768"/>
              <a:chOff x="4549" y="672"/>
              <a:chExt cx="2648" cy="1768"/>
            </a:xfrm>
          </p:grpSpPr>
          <p:sp>
            <p:nvSpPr>
              <p:cNvPr id="6628" name="Rectangle 5">
                <a:extLst>
                  <a:ext uri="{FF2B5EF4-FFF2-40B4-BE49-F238E27FC236}">
                    <a16:creationId xmlns:a16="http://schemas.microsoft.com/office/drawing/2014/main" id="{306E933A-C2A8-44D5-9402-9D11D556B394}"/>
                  </a:ext>
                </a:extLst>
              </p:cNvPr>
              <p:cNvSpPr>
                <a:spLocks noChangeArrowheads="1"/>
              </p:cNvSpPr>
              <p:nvPr/>
            </p:nvSpPr>
            <p:spPr bwMode="auto">
              <a:xfrm>
                <a:off x="4549" y="672"/>
                <a:ext cx="2648" cy="176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9" name="Rectangle 6">
                <a:extLst>
                  <a:ext uri="{FF2B5EF4-FFF2-40B4-BE49-F238E27FC236}">
                    <a16:creationId xmlns:a16="http://schemas.microsoft.com/office/drawing/2014/main" id="{1221321D-FF8B-41E0-81F0-DDB81D627856}"/>
                  </a:ext>
                </a:extLst>
              </p:cNvPr>
              <p:cNvSpPr>
                <a:spLocks noChangeArrowheads="1"/>
              </p:cNvSpPr>
              <p:nvPr/>
            </p:nvSpPr>
            <p:spPr bwMode="auto">
              <a:xfrm>
                <a:off x="4549" y="672"/>
                <a:ext cx="2648" cy="1768"/>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0" name="Rectangle 7">
                <a:extLst>
                  <a:ext uri="{FF2B5EF4-FFF2-40B4-BE49-F238E27FC236}">
                    <a16:creationId xmlns:a16="http://schemas.microsoft.com/office/drawing/2014/main" id="{A045EF5D-94B0-4E26-8FD5-844B0132C230}"/>
                  </a:ext>
                </a:extLst>
              </p:cNvPr>
              <p:cNvSpPr>
                <a:spLocks noChangeArrowheads="1"/>
              </p:cNvSpPr>
              <p:nvPr/>
            </p:nvSpPr>
            <p:spPr bwMode="auto">
              <a:xfrm>
                <a:off x="4752" y="703"/>
                <a:ext cx="2415" cy="1543"/>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31" name="Line 8">
                <a:extLst>
                  <a:ext uri="{FF2B5EF4-FFF2-40B4-BE49-F238E27FC236}">
                    <a16:creationId xmlns:a16="http://schemas.microsoft.com/office/drawing/2014/main" id="{A6167973-BB8C-433C-82BD-24DC34C2D77E}"/>
                  </a:ext>
                </a:extLst>
              </p:cNvPr>
              <p:cNvSpPr>
                <a:spLocks noChangeShapeType="1"/>
              </p:cNvSpPr>
              <p:nvPr/>
            </p:nvSpPr>
            <p:spPr bwMode="auto">
              <a:xfrm>
                <a:off x="4752" y="2044"/>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2" name="Line 9">
                <a:extLst>
                  <a:ext uri="{FF2B5EF4-FFF2-40B4-BE49-F238E27FC236}">
                    <a16:creationId xmlns:a16="http://schemas.microsoft.com/office/drawing/2014/main" id="{65C588AB-B8E1-4A21-8938-2C0540E3626B}"/>
                  </a:ext>
                </a:extLst>
              </p:cNvPr>
              <p:cNvSpPr>
                <a:spLocks noChangeShapeType="1"/>
              </p:cNvSpPr>
              <p:nvPr/>
            </p:nvSpPr>
            <p:spPr bwMode="auto">
              <a:xfrm>
                <a:off x="4752" y="1607"/>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3" name="Line 10">
                <a:extLst>
                  <a:ext uri="{FF2B5EF4-FFF2-40B4-BE49-F238E27FC236}">
                    <a16:creationId xmlns:a16="http://schemas.microsoft.com/office/drawing/2014/main" id="{0701E7B8-B543-4B7E-BC0D-4FB0798E73A4}"/>
                  </a:ext>
                </a:extLst>
              </p:cNvPr>
              <p:cNvSpPr>
                <a:spLocks noChangeShapeType="1"/>
              </p:cNvSpPr>
              <p:nvPr/>
            </p:nvSpPr>
            <p:spPr bwMode="auto">
              <a:xfrm>
                <a:off x="4752" y="1166"/>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4" name="Line 11">
                <a:extLst>
                  <a:ext uri="{FF2B5EF4-FFF2-40B4-BE49-F238E27FC236}">
                    <a16:creationId xmlns:a16="http://schemas.microsoft.com/office/drawing/2014/main" id="{9087DDC5-D247-4BA7-BF09-F1DD472E7D4C}"/>
                  </a:ext>
                </a:extLst>
              </p:cNvPr>
              <p:cNvSpPr>
                <a:spLocks noChangeShapeType="1"/>
              </p:cNvSpPr>
              <p:nvPr/>
            </p:nvSpPr>
            <p:spPr bwMode="auto">
              <a:xfrm>
                <a:off x="4752" y="729"/>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5" name="Line 12">
                <a:extLst>
                  <a:ext uri="{FF2B5EF4-FFF2-40B4-BE49-F238E27FC236}">
                    <a16:creationId xmlns:a16="http://schemas.microsoft.com/office/drawing/2014/main" id="{0F898A82-DCE9-4B0C-8E27-8CDFD71EFC0A}"/>
                  </a:ext>
                </a:extLst>
              </p:cNvPr>
              <p:cNvSpPr>
                <a:spLocks noChangeShapeType="1"/>
              </p:cNvSpPr>
              <p:nvPr/>
            </p:nvSpPr>
            <p:spPr bwMode="auto">
              <a:xfrm flipV="1">
                <a:off x="4822"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6" name="Line 13">
                <a:extLst>
                  <a:ext uri="{FF2B5EF4-FFF2-40B4-BE49-F238E27FC236}">
                    <a16:creationId xmlns:a16="http://schemas.microsoft.com/office/drawing/2014/main" id="{60E9E50E-DACA-4ACF-94D2-A441857AF17C}"/>
                  </a:ext>
                </a:extLst>
              </p:cNvPr>
              <p:cNvSpPr>
                <a:spLocks noChangeShapeType="1"/>
              </p:cNvSpPr>
              <p:nvPr/>
            </p:nvSpPr>
            <p:spPr bwMode="auto">
              <a:xfrm flipV="1">
                <a:off x="5228"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7" name="Line 14">
                <a:extLst>
                  <a:ext uri="{FF2B5EF4-FFF2-40B4-BE49-F238E27FC236}">
                    <a16:creationId xmlns:a16="http://schemas.microsoft.com/office/drawing/2014/main" id="{9B8B956D-E448-4BFF-9CA2-C863FEC595A6}"/>
                  </a:ext>
                </a:extLst>
              </p:cNvPr>
              <p:cNvSpPr>
                <a:spLocks noChangeShapeType="1"/>
              </p:cNvSpPr>
              <p:nvPr/>
            </p:nvSpPr>
            <p:spPr bwMode="auto">
              <a:xfrm flipV="1">
                <a:off x="5633"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8" name="Line 15">
                <a:extLst>
                  <a:ext uri="{FF2B5EF4-FFF2-40B4-BE49-F238E27FC236}">
                    <a16:creationId xmlns:a16="http://schemas.microsoft.com/office/drawing/2014/main" id="{FED75690-31E1-4BD2-878E-B44CC49E480C}"/>
                  </a:ext>
                </a:extLst>
              </p:cNvPr>
              <p:cNvSpPr>
                <a:spLocks noChangeShapeType="1"/>
              </p:cNvSpPr>
              <p:nvPr/>
            </p:nvSpPr>
            <p:spPr bwMode="auto">
              <a:xfrm flipV="1">
                <a:off x="6043"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39" name="Line 16">
                <a:extLst>
                  <a:ext uri="{FF2B5EF4-FFF2-40B4-BE49-F238E27FC236}">
                    <a16:creationId xmlns:a16="http://schemas.microsoft.com/office/drawing/2014/main" id="{D88D592C-BC27-4712-96D4-663B02D3A77E}"/>
                  </a:ext>
                </a:extLst>
              </p:cNvPr>
              <p:cNvSpPr>
                <a:spLocks noChangeShapeType="1"/>
              </p:cNvSpPr>
              <p:nvPr/>
            </p:nvSpPr>
            <p:spPr bwMode="auto">
              <a:xfrm flipV="1">
                <a:off x="6448"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0" name="Line 17">
                <a:extLst>
                  <a:ext uri="{FF2B5EF4-FFF2-40B4-BE49-F238E27FC236}">
                    <a16:creationId xmlns:a16="http://schemas.microsoft.com/office/drawing/2014/main" id="{749D63CE-3187-4E4E-97BD-FA6EE593CD3F}"/>
                  </a:ext>
                </a:extLst>
              </p:cNvPr>
              <p:cNvSpPr>
                <a:spLocks noChangeShapeType="1"/>
              </p:cNvSpPr>
              <p:nvPr/>
            </p:nvSpPr>
            <p:spPr bwMode="auto">
              <a:xfrm flipV="1">
                <a:off x="6854"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1" name="Line 18">
                <a:extLst>
                  <a:ext uri="{FF2B5EF4-FFF2-40B4-BE49-F238E27FC236}">
                    <a16:creationId xmlns:a16="http://schemas.microsoft.com/office/drawing/2014/main" id="{9E26B5B6-3780-4BE3-8A19-5176F3E9FAA7}"/>
                  </a:ext>
                </a:extLst>
              </p:cNvPr>
              <p:cNvSpPr>
                <a:spLocks noChangeShapeType="1"/>
              </p:cNvSpPr>
              <p:nvPr/>
            </p:nvSpPr>
            <p:spPr bwMode="auto">
              <a:xfrm>
                <a:off x="4752" y="1823"/>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2" name="Line 19">
                <a:extLst>
                  <a:ext uri="{FF2B5EF4-FFF2-40B4-BE49-F238E27FC236}">
                    <a16:creationId xmlns:a16="http://schemas.microsoft.com/office/drawing/2014/main" id="{D4B5936F-E82B-42F9-9793-DABE3D92042F}"/>
                  </a:ext>
                </a:extLst>
              </p:cNvPr>
              <p:cNvSpPr>
                <a:spLocks noChangeShapeType="1"/>
              </p:cNvSpPr>
              <p:nvPr/>
            </p:nvSpPr>
            <p:spPr bwMode="auto">
              <a:xfrm>
                <a:off x="4752" y="1386"/>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3" name="Line 20">
                <a:extLst>
                  <a:ext uri="{FF2B5EF4-FFF2-40B4-BE49-F238E27FC236}">
                    <a16:creationId xmlns:a16="http://schemas.microsoft.com/office/drawing/2014/main" id="{B3150EAF-E04C-4840-B044-EABBBDF4C05B}"/>
                  </a:ext>
                </a:extLst>
              </p:cNvPr>
              <p:cNvSpPr>
                <a:spLocks noChangeShapeType="1"/>
              </p:cNvSpPr>
              <p:nvPr/>
            </p:nvSpPr>
            <p:spPr bwMode="auto">
              <a:xfrm>
                <a:off x="4752" y="950"/>
                <a:ext cx="2415"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4" name="Line 21">
                <a:extLst>
                  <a:ext uri="{FF2B5EF4-FFF2-40B4-BE49-F238E27FC236}">
                    <a16:creationId xmlns:a16="http://schemas.microsoft.com/office/drawing/2014/main" id="{99DCC99A-9247-4E0A-B18F-EE8F915E3FE7}"/>
                  </a:ext>
                </a:extLst>
              </p:cNvPr>
              <p:cNvSpPr>
                <a:spLocks noChangeShapeType="1"/>
              </p:cNvSpPr>
              <p:nvPr/>
            </p:nvSpPr>
            <p:spPr bwMode="auto">
              <a:xfrm flipV="1">
                <a:off x="5025"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5" name="Line 22">
                <a:extLst>
                  <a:ext uri="{FF2B5EF4-FFF2-40B4-BE49-F238E27FC236}">
                    <a16:creationId xmlns:a16="http://schemas.microsoft.com/office/drawing/2014/main" id="{87D229E8-B4DC-46F4-B595-F7F958FCE724}"/>
                  </a:ext>
                </a:extLst>
              </p:cNvPr>
              <p:cNvSpPr>
                <a:spLocks noChangeShapeType="1"/>
              </p:cNvSpPr>
              <p:nvPr/>
            </p:nvSpPr>
            <p:spPr bwMode="auto">
              <a:xfrm flipV="1">
                <a:off x="5430"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6" name="Line 23">
                <a:extLst>
                  <a:ext uri="{FF2B5EF4-FFF2-40B4-BE49-F238E27FC236}">
                    <a16:creationId xmlns:a16="http://schemas.microsoft.com/office/drawing/2014/main" id="{753051AA-037C-4E67-861A-6548658082EC}"/>
                  </a:ext>
                </a:extLst>
              </p:cNvPr>
              <p:cNvSpPr>
                <a:spLocks noChangeShapeType="1"/>
              </p:cNvSpPr>
              <p:nvPr/>
            </p:nvSpPr>
            <p:spPr bwMode="auto">
              <a:xfrm flipV="1">
                <a:off x="583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7" name="Line 24">
                <a:extLst>
                  <a:ext uri="{FF2B5EF4-FFF2-40B4-BE49-F238E27FC236}">
                    <a16:creationId xmlns:a16="http://schemas.microsoft.com/office/drawing/2014/main" id="{F53374E5-42D4-4EF9-8BBD-06B2597C6E6D}"/>
                  </a:ext>
                </a:extLst>
              </p:cNvPr>
              <p:cNvSpPr>
                <a:spLocks noChangeShapeType="1"/>
              </p:cNvSpPr>
              <p:nvPr/>
            </p:nvSpPr>
            <p:spPr bwMode="auto">
              <a:xfrm flipV="1">
                <a:off x="624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8" name="Line 25">
                <a:extLst>
                  <a:ext uri="{FF2B5EF4-FFF2-40B4-BE49-F238E27FC236}">
                    <a16:creationId xmlns:a16="http://schemas.microsoft.com/office/drawing/2014/main" id="{0CFD75E5-7C90-4636-BC09-6C79BD2D1B1B}"/>
                  </a:ext>
                </a:extLst>
              </p:cNvPr>
              <p:cNvSpPr>
                <a:spLocks noChangeShapeType="1"/>
              </p:cNvSpPr>
              <p:nvPr/>
            </p:nvSpPr>
            <p:spPr bwMode="auto">
              <a:xfrm flipV="1">
                <a:off x="6651"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9" name="Line 26">
                <a:extLst>
                  <a:ext uri="{FF2B5EF4-FFF2-40B4-BE49-F238E27FC236}">
                    <a16:creationId xmlns:a16="http://schemas.microsoft.com/office/drawing/2014/main" id="{9BC26817-E33F-4230-8E33-31B0D0A3B838}"/>
                  </a:ext>
                </a:extLst>
              </p:cNvPr>
              <p:cNvSpPr>
                <a:spLocks noChangeShapeType="1"/>
              </p:cNvSpPr>
              <p:nvPr/>
            </p:nvSpPr>
            <p:spPr bwMode="auto">
              <a:xfrm flipV="1">
                <a:off x="7056" y="703"/>
                <a:ext cx="0" cy="1543"/>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0" name="Rectangle 27">
                <a:extLst>
                  <a:ext uri="{FF2B5EF4-FFF2-40B4-BE49-F238E27FC236}">
                    <a16:creationId xmlns:a16="http://schemas.microsoft.com/office/drawing/2014/main" id="{F9DF66F7-B0F3-4AF0-AD8F-24E098B1C319}"/>
                  </a:ext>
                </a:extLst>
              </p:cNvPr>
              <p:cNvSpPr>
                <a:spLocks noChangeArrowheads="1"/>
              </p:cNvSpPr>
              <p:nvPr/>
            </p:nvSpPr>
            <p:spPr bwMode="auto">
              <a:xfrm>
                <a:off x="4937"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1" name="Rectangle 28">
                <a:extLst>
                  <a:ext uri="{FF2B5EF4-FFF2-40B4-BE49-F238E27FC236}">
                    <a16:creationId xmlns:a16="http://schemas.microsoft.com/office/drawing/2014/main" id="{A24A3FA3-F7D4-4649-BC18-99A80DE15926}"/>
                  </a:ext>
                </a:extLst>
              </p:cNvPr>
              <p:cNvSpPr>
                <a:spLocks noChangeArrowheads="1"/>
              </p:cNvSpPr>
              <p:nvPr/>
            </p:nvSpPr>
            <p:spPr bwMode="auto">
              <a:xfrm>
                <a:off x="4937"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2" name="Rectangle 29">
                <a:extLst>
                  <a:ext uri="{FF2B5EF4-FFF2-40B4-BE49-F238E27FC236}">
                    <a16:creationId xmlns:a16="http://schemas.microsoft.com/office/drawing/2014/main" id="{77DA3E57-4E04-4B0D-B2F2-57CC6FF479E2}"/>
                  </a:ext>
                </a:extLst>
              </p:cNvPr>
              <p:cNvSpPr>
                <a:spLocks noChangeArrowheads="1"/>
              </p:cNvSpPr>
              <p:nvPr/>
            </p:nvSpPr>
            <p:spPr bwMode="auto">
              <a:xfrm>
                <a:off x="4932"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3" name="Rectangle 30">
                <a:extLst>
                  <a:ext uri="{FF2B5EF4-FFF2-40B4-BE49-F238E27FC236}">
                    <a16:creationId xmlns:a16="http://schemas.microsoft.com/office/drawing/2014/main" id="{63D15700-D3EF-4858-82C7-901CB4A9FDDF}"/>
                  </a:ext>
                </a:extLst>
              </p:cNvPr>
              <p:cNvSpPr>
                <a:spLocks noChangeArrowheads="1"/>
              </p:cNvSpPr>
              <p:nvPr/>
            </p:nvSpPr>
            <p:spPr bwMode="auto">
              <a:xfrm>
                <a:off x="4932"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4" name="Rectangle 31">
                <a:extLst>
                  <a:ext uri="{FF2B5EF4-FFF2-40B4-BE49-F238E27FC236}">
                    <a16:creationId xmlns:a16="http://schemas.microsoft.com/office/drawing/2014/main" id="{8B1D2D23-7785-45E4-B9C8-FA6FF174C3F1}"/>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5" name="Rectangle 32">
                <a:extLst>
                  <a:ext uri="{FF2B5EF4-FFF2-40B4-BE49-F238E27FC236}">
                    <a16:creationId xmlns:a16="http://schemas.microsoft.com/office/drawing/2014/main" id="{85071A88-F0F5-432C-B9A6-3815EB377D92}"/>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6" name="Oval 33">
                <a:extLst>
                  <a:ext uri="{FF2B5EF4-FFF2-40B4-BE49-F238E27FC236}">
                    <a16:creationId xmlns:a16="http://schemas.microsoft.com/office/drawing/2014/main" id="{F44C41C2-CCE0-4892-96AA-614BCCFBFF9A}"/>
                  </a:ext>
                </a:extLst>
              </p:cNvPr>
              <p:cNvSpPr>
                <a:spLocks noChangeArrowheads="1"/>
              </p:cNvSpPr>
              <p:nvPr/>
            </p:nvSpPr>
            <p:spPr bwMode="auto">
              <a:xfrm>
                <a:off x="4932"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7" name="Rectangle 34">
                <a:extLst>
                  <a:ext uri="{FF2B5EF4-FFF2-40B4-BE49-F238E27FC236}">
                    <a16:creationId xmlns:a16="http://schemas.microsoft.com/office/drawing/2014/main" id="{4E43A742-C7AB-4464-829A-87B58651B898}"/>
                  </a:ext>
                </a:extLst>
              </p:cNvPr>
              <p:cNvSpPr>
                <a:spLocks noChangeArrowheads="1"/>
              </p:cNvSpPr>
              <p:nvPr/>
            </p:nvSpPr>
            <p:spPr bwMode="auto">
              <a:xfrm>
                <a:off x="4937"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8" name="Rectangle 35">
                <a:extLst>
                  <a:ext uri="{FF2B5EF4-FFF2-40B4-BE49-F238E27FC236}">
                    <a16:creationId xmlns:a16="http://schemas.microsoft.com/office/drawing/2014/main" id="{1433148C-8761-4092-BDA1-993F75B4C074}"/>
                  </a:ext>
                </a:extLst>
              </p:cNvPr>
              <p:cNvSpPr>
                <a:spLocks noChangeArrowheads="1"/>
              </p:cNvSpPr>
              <p:nvPr/>
            </p:nvSpPr>
            <p:spPr bwMode="auto">
              <a:xfrm>
                <a:off x="4937"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59" name="Rectangle 36">
                <a:extLst>
                  <a:ext uri="{FF2B5EF4-FFF2-40B4-BE49-F238E27FC236}">
                    <a16:creationId xmlns:a16="http://schemas.microsoft.com/office/drawing/2014/main" id="{500D724D-A200-485B-9E70-BE2B6F61DAE1}"/>
                  </a:ext>
                </a:extLst>
              </p:cNvPr>
              <p:cNvSpPr>
                <a:spLocks noChangeArrowheads="1"/>
              </p:cNvSpPr>
              <p:nvPr/>
            </p:nvSpPr>
            <p:spPr bwMode="auto">
              <a:xfrm>
                <a:off x="4932"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0" name="Rectangle 37">
                <a:extLst>
                  <a:ext uri="{FF2B5EF4-FFF2-40B4-BE49-F238E27FC236}">
                    <a16:creationId xmlns:a16="http://schemas.microsoft.com/office/drawing/2014/main" id="{14F124DB-D9E6-475A-8A35-65D329E81C96}"/>
                  </a:ext>
                </a:extLst>
              </p:cNvPr>
              <p:cNvSpPr>
                <a:spLocks noChangeArrowheads="1"/>
              </p:cNvSpPr>
              <p:nvPr/>
            </p:nvSpPr>
            <p:spPr bwMode="auto">
              <a:xfrm>
                <a:off x="4932"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1" name="Rectangle 38">
                <a:extLst>
                  <a:ext uri="{FF2B5EF4-FFF2-40B4-BE49-F238E27FC236}">
                    <a16:creationId xmlns:a16="http://schemas.microsoft.com/office/drawing/2014/main" id="{D321A52C-F793-45E2-B764-62055D7E16C5}"/>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2" name="Rectangle 39">
                <a:extLst>
                  <a:ext uri="{FF2B5EF4-FFF2-40B4-BE49-F238E27FC236}">
                    <a16:creationId xmlns:a16="http://schemas.microsoft.com/office/drawing/2014/main" id="{B9924962-DA89-422B-948A-D4689A3525AD}"/>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3" name="Oval 40">
                <a:extLst>
                  <a:ext uri="{FF2B5EF4-FFF2-40B4-BE49-F238E27FC236}">
                    <a16:creationId xmlns:a16="http://schemas.microsoft.com/office/drawing/2014/main" id="{EAF9C778-027F-4156-B3E8-AACE3F1AB179}"/>
                  </a:ext>
                </a:extLst>
              </p:cNvPr>
              <p:cNvSpPr>
                <a:spLocks noChangeArrowheads="1"/>
              </p:cNvSpPr>
              <p:nvPr/>
            </p:nvSpPr>
            <p:spPr bwMode="auto">
              <a:xfrm>
                <a:off x="4932"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64" name="Rectangle 41">
                <a:extLst>
                  <a:ext uri="{FF2B5EF4-FFF2-40B4-BE49-F238E27FC236}">
                    <a16:creationId xmlns:a16="http://schemas.microsoft.com/office/drawing/2014/main" id="{521FE198-5442-4835-8A00-5E53395ECE80}"/>
                  </a:ext>
                </a:extLst>
              </p:cNvPr>
              <p:cNvSpPr>
                <a:spLocks noChangeArrowheads="1"/>
              </p:cNvSpPr>
              <p:nvPr/>
            </p:nvSpPr>
            <p:spPr bwMode="auto">
              <a:xfrm>
                <a:off x="5021"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5" name="Rectangle 42">
                <a:extLst>
                  <a:ext uri="{FF2B5EF4-FFF2-40B4-BE49-F238E27FC236}">
                    <a16:creationId xmlns:a16="http://schemas.microsoft.com/office/drawing/2014/main" id="{F38FB34B-31F6-45A9-BD5A-CAC3A4E54A9A}"/>
                  </a:ext>
                </a:extLst>
              </p:cNvPr>
              <p:cNvSpPr>
                <a:spLocks noChangeArrowheads="1"/>
              </p:cNvSpPr>
              <p:nvPr/>
            </p:nvSpPr>
            <p:spPr bwMode="auto">
              <a:xfrm>
                <a:off x="5021"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6" name="Rectangle 43">
                <a:extLst>
                  <a:ext uri="{FF2B5EF4-FFF2-40B4-BE49-F238E27FC236}">
                    <a16:creationId xmlns:a16="http://schemas.microsoft.com/office/drawing/2014/main" id="{6177B471-AFF9-4A0D-ACE1-D7096E8E34FA}"/>
                  </a:ext>
                </a:extLst>
              </p:cNvPr>
              <p:cNvSpPr>
                <a:spLocks noChangeArrowheads="1"/>
              </p:cNvSpPr>
              <p:nvPr/>
            </p:nvSpPr>
            <p:spPr bwMode="auto">
              <a:xfrm>
                <a:off x="5016"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7" name="Rectangle 44">
                <a:extLst>
                  <a:ext uri="{FF2B5EF4-FFF2-40B4-BE49-F238E27FC236}">
                    <a16:creationId xmlns:a16="http://schemas.microsoft.com/office/drawing/2014/main" id="{15148B16-3483-4DCC-AB27-DE21E6F48540}"/>
                  </a:ext>
                </a:extLst>
              </p:cNvPr>
              <p:cNvSpPr>
                <a:spLocks noChangeArrowheads="1"/>
              </p:cNvSpPr>
              <p:nvPr/>
            </p:nvSpPr>
            <p:spPr bwMode="auto">
              <a:xfrm>
                <a:off x="5016"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8" name="Rectangle 45">
                <a:extLst>
                  <a:ext uri="{FF2B5EF4-FFF2-40B4-BE49-F238E27FC236}">
                    <a16:creationId xmlns:a16="http://schemas.microsoft.com/office/drawing/2014/main" id="{0F4F6CAC-31DC-4221-BBB8-E0F0B45AE403}"/>
                  </a:ext>
                </a:extLst>
              </p:cNvPr>
              <p:cNvSpPr>
                <a:spLocks noChangeArrowheads="1"/>
              </p:cNvSpPr>
              <p:nvPr/>
            </p:nvSpPr>
            <p:spPr bwMode="auto">
              <a:xfrm>
                <a:off x="5016"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69" name="Rectangle 46">
                <a:extLst>
                  <a:ext uri="{FF2B5EF4-FFF2-40B4-BE49-F238E27FC236}">
                    <a16:creationId xmlns:a16="http://schemas.microsoft.com/office/drawing/2014/main" id="{73EED154-47C5-44EE-B140-C9C33043F423}"/>
                  </a:ext>
                </a:extLst>
              </p:cNvPr>
              <p:cNvSpPr>
                <a:spLocks noChangeArrowheads="1"/>
              </p:cNvSpPr>
              <p:nvPr/>
            </p:nvSpPr>
            <p:spPr bwMode="auto">
              <a:xfrm>
                <a:off x="5016"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0" name="Oval 47">
                <a:extLst>
                  <a:ext uri="{FF2B5EF4-FFF2-40B4-BE49-F238E27FC236}">
                    <a16:creationId xmlns:a16="http://schemas.microsoft.com/office/drawing/2014/main" id="{18267BBE-0B78-49DA-A7E8-3C98807AF022}"/>
                  </a:ext>
                </a:extLst>
              </p:cNvPr>
              <p:cNvSpPr>
                <a:spLocks noChangeArrowheads="1"/>
              </p:cNvSpPr>
              <p:nvPr/>
            </p:nvSpPr>
            <p:spPr bwMode="auto">
              <a:xfrm>
                <a:off x="5016"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1" name="Rectangle 48">
                <a:extLst>
                  <a:ext uri="{FF2B5EF4-FFF2-40B4-BE49-F238E27FC236}">
                    <a16:creationId xmlns:a16="http://schemas.microsoft.com/office/drawing/2014/main" id="{4CFB547C-00B7-40FA-9E2C-1FDA41473CE0}"/>
                  </a:ext>
                </a:extLst>
              </p:cNvPr>
              <p:cNvSpPr>
                <a:spLocks noChangeArrowheads="1"/>
              </p:cNvSpPr>
              <p:nvPr/>
            </p:nvSpPr>
            <p:spPr bwMode="auto">
              <a:xfrm>
                <a:off x="5021" y="137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2" name="Rectangle 49">
                <a:extLst>
                  <a:ext uri="{FF2B5EF4-FFF2-40B4-BE49-F238E27FC236}">
                    <a16:creationId xmlns:a16="http://schemas.microsoft.com/office/drawing/2014/main" id="{B882AB37-CE57-4380-A583-DD12FD9EB9B1}"/>
                  </a:ext>
                </a:extLst>
              </p:cNvPr>
              <p:cNvSpPr>
                <a:spLocks noChangeArrowheads="1"/>
              </p:cNvSpPr>
              <p:nvPr/>
            </p:nvSpPr>
            <p:spPr bwMode="auto">
              <a:xfrm>
                <a:off x="5021" y="139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3" name="Rectangle 50">
                <a:extLst>
                  <a:ext uri="{FF2B5EF4-FFF2-40B4-BE49-F238E27FC236}">
                    <a16:creationId xmlns:a16="http://schemas.microsoft.com/office/drawing/2014/main" id="{ABD0E5DE-AA8B-46D1-B7D3-79FBF5B57A19}"/>
                  </a:ext>
                </a:extLst>
              </p:cNvPr>
              <p:cNvSpPr>
                <a:spLocks noChangeArrowheads="1"/>
              </p:cNvSpPr>
              <p:nvPr/>
            </p:nvSpPr>
            <p:spPr bwMode="auto">
              <a:xfrm>
                <a:off x="5016" y="138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4" name="Rectangle 51">
                <a:extLst>
                  <a:ext uri="{FF2B5EF4-FFF2-40B4-BE49-F238E27FC236}">
                    <a16:creationId xmlns:a16="http://schemas.microsoft.com/office/drawing/2014/main" id="{387A7067-717A-4E81-8B8A-9731073679DC}"/>
                  </a:ext>
                </a:extLst>
              </p:cNvPr>
              <p:cNvSpPr>
                <a:spLocks noChangeArrowheads="1"/>
              </p:cNvSpPr>
              <p:nvPr/>
            </p:nvSpPr>
            <p:spPr bwMode="auto">
              <a:xfrm>
                <a:off x="5016" y="13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5" name="Rectangle 52">
                <a:extLst>
                  <a:ext uri="{FF2B5EF4-FFF2-40B4-BE49-F238E27FC236}">
                    <a16:creationId xmlns:a16="http://schemas.microsoft.com/office/drawing/2014/main" id="{7D69D7AF-C862-4989-A775-B63738CBE011}"/>
                  </a:ext>
                </a:extLst>
              </p:cNvPr>
              <p:cNvSpPr>
                <a:spLocks noChangeArrowheads="1"/>
              </p:cNvSpPr>
              <p:nvPr/>
            </p:nvSpPr>
            <p:spPr bwMode="auto">
              <a:xfrm>
                <a:off x="5016"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6" name="Rectangle 53">
                <a:extLst>
                  <a:ext uri="{FF2B5EF4-FFF2-40B4-BE49-F238E27FC236}">
                    <a16:creationId xmlns:a16="http://schemas.microsoft.com/office/drawing/2014/main" id="{1358F7B0-DA2B-4588-8BC3-DF99BBED8ADC}"/>
                  </a:ext>
                </a:extLst>
              </p:cNvPr>
              <p:cNvSpPr>
                <a:spLocks noChangeArrowheads="1"/>
              </p:cNvSpPr>
              <p:nvPr/>
            </p:nvSpPr>
            <p:spPr bwMode="auto">
              <a:xfrm>
                <a:off x="5016"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7" name="Oval 54">
                <a:extLst>
                  <a:ext uri="{FF2B5EF4-FFF2-40B4-BE49-F238E27FC236}">
                    <a16:creationId xmlns:a16="http://schemas.microsoft.com/office/drawing/2014/main" id="{A41E1F3A-E2B4-4784-84A4-DD9DF2E310B3}"/>
                  </a:ext>
                </a:extLst>
              </p:cNvPr>
              <p:cNvSpPr>
                <a:spLocks noChangeArrowheads="1"/>
              </p:cNvSpPr>
              <p:nvPr/>
            </p:nvSpPr>
            <p:spPr bwMode="auto">
              <a:xfrm>
                <a:off x="5016" y="1378"/>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8" name="Rectangle 55">
                <a:extLst>
                  <a:ext uri="{FF2B5EF4-FFF2-40B4-BE49-F238E27FC236}">
                    <a16:creationId xmlns:a16="http://schemas.microsoft.com/office/drawing/2014/main" id="{302BAA04-3D11-4CF5-A74E-C3E7C0812882}"/>
                  </a:ext>
                </a:extLst>
              </p:cNvPr>
              <p:cNvSpPr>
                <a:spLocks noChangeArrowheads="1"/>
              </p:cNvSpPr>
              <p:nvPr/>
            </p:nvSpPr>
            <p:spPr bwMode="auto">
              <a:xfrm>
                <a:off x="5347"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79" name="Rectangle 56">
                <a:extLst>
                  <a:ext uri="{FF2B5EF4-FFF2-40B4-BE49-F238E27FC236}">
                    <a16:creationId xmlns:a16="http://schemas.microsoft.com/office/drawing/2014/main" id="{99E21A56-9D10-4B6F-89A4-41E131D48616}"/>
                  </a:ext>
                </a:extLst>
              </p:cNvPr>
              <p:cNvSpPr>
                <a:spLocks noChangeArrowheads="1"/>
              </p:cNvSpPr>
              <p:nvPr/>
            </p:nvSpPr>
            <p:spPr bwMode="auto">
              <a:xfrm>
                <a:off x="5347"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0" name="Rectangle 57">
                <a:extLst>
                  <a:ext uri="{FF2B5EF4-FFF2-40B4-BE49-F238E27FC236}">
                    <a16:creationId xmlns:a16="http://schemas.microsoft.com/office/drawing/2014/main" id="{36DCA1BD-F25E-4A01-BC15-4BA48E7B1A9C}"/>
                  </a:ext>
                </a:extLst>
              </p:cNvPr>
              <p:cNvSpPr>
                <a:spLocks noChangeArrowheads="1"/>
              </p:cNvSpPr>
              <p:nvPr/>
            </p:nvSpPr>
            <p:spPr bwMode="auto">
              <a:xfrm>
                <a:off x="534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1" name="Rectangle 58">
                <a:extLst>
                  <a:ext uri="{FF2B5EF4-FFF2-40B4-BE49-F238E27FC236}">
                    <a16:creationId xmlns:a16="http://schemas.microsoft.com/office/drawing/2014/main" id="{5EA63F7A-2739-4903-A8E2-01CEBD4E60E3}"/>
                  </a:ext>
                </a:extLst>
              </p:cNvPr>
              <p:cNvSpPr>
                <a:spLocks noChangeArrowheads="1"/>
              </p:cNvSpPr>
              <p:nvPr/>
            </p:nvSpPr>
            <p:spPr bwMode="auto">
              <a:xfrm>
                <a:off x="534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2" name="Rectangle 59">
                <a:extLst>
                  <a:ext uri="{FF2B5EF4-FFF2-40B4-BE49-F238E27FC236}">
                    <a16:creationId xmlns:a16="http://schemas.microsoft.com/office/drawing/2014/main" id="{2F86F9D7-A0D7-4169-BB4E-A7125F940033}"/>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3" name="Rectangle 60">
                <a:extLst>
                  <a:ext uri="{FF2B5EF4-FFF2-40B4-BE49-F238E27FC236}">
                    <a16:creationId xmlns:a16="http://schemas.microsoft.com/office/drawing/2014/main" id="{A839D316-77FC-4AD6-87A3-6E52B0AA03C2}"/>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4" name="Oval 61">
                <a:extLst>
                  <a:ext uri="{FF2B5EF4-FFF2-40B4-BE49-F238E27FC236}">
                    <a16:creationId xmlns:a16="http://schemas.microsoft.com/office/drawing/2014/main" id="{0F8BDA09-F881-4FA6-AEAE-8B0863AF02B0}"/>
                  </a:ext>
                </a:extLst>
              </p:cNvPr>
              <p:cNvSpPr>
                <a:spLocks noChangeArrowheads="1"/>
              </p:cNvSpPr>
              <p:nvPr/>
            </p:nvSpPr>
            <p:spPr bwMode="auto">
              <a:xfrm>
                <a:off x="5342"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85" name="Rectangle 62">
                <a:extLst>
                  <a:ext uri="{FF2B5EF4-FFF2-40B4-BE49-F238E27FC236}">
                    <a16:creationId xmlns:a16="http://schemas.microsoft.com/office/drawing/2014/main" id="{D049BBC2-8CF7-460F-A3C5-5904CAD4143B}"/>
                  </a:ext>
                </a:extLst>
              </p:cNvPr>
              <p:cNvSpPr>
                <a:spLocks noChangeArrowheads="1"/>
              </p:cNvSpPr>
              <p:nvPr/>
            </p:nvSpPr>
            <p:spPr bwMode="auto">
              <a:xfrm>
                <a:off x="5347"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6" name="Rectangle 63">
                <a:extLst>
                  <a:ext uri="{FF2B5EF4-FFF2-40B4-BE49-F238E27FC236}">
                    <a16:creationId xmlns:a16="http://schemas.microsoft.com/office/drawing/2014/main" id="{8A6252E2-7A47-4BFC-82D9-57C852198748}"/>
                  </a:ext>
                </a:extLst>
              </p:cNvPr>
              <p:cNvSpPr>
                <a:spLocks noChangeArrowheads="1"/>
              </p:cNvSpPr>
              <p:nvPr/>
            </p:nvSpPr>
            <p:spPr bwMode="auto">
              <a:xfrm>
                <a:off x="5347"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7" name="Rectangle 64">
                <a:extLst>
                  <a:ext uri="{FF2B5EF4-FFF2-40B4-BE49-F238E27FC236}">
                    <a16:creationId xmlns:a16="http://schemas.microsoft.com/office/drawing/2014/main" id="{DF7E99C5-0924-4C1C-9264-31A41A25AB67}"/>
                  </a:ext>
                </a:extLst>
              </p:cNvPr>
              <p:cNvSpPr>
                <a:spLocks noChangeArrowheads="1"/>
              </p:cNvSpPr>
              <p:nvPr/>
            </p:nvSpPr>
            <p:spPr bwMode="auto">
              <a:xfrm>
                <a:off x="534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8" name="Rectangle 65">
                <a:extLst>
                  <a:ext uri="{FF2B5EF4-FFF2-40B4-BE49-F238E27FC236}">
                    <a16:creationId xmlns:a16="http://schemas.microsoft.com/office/drawing/2014/main" id="{5A5911B7-7898-495A-8E3B-BC1B8BDBEDEF}"/>
                  </a:ext>
                </a:extLst>
              </p:cNvPr>
              <p:cNvSpPr>
                <a:spLocks noChangeArrowheads="1"/>
              </p:cNvSpPr>
              <p:nvPr/>
            </p:nvSpPr>
            <p:spPr bwMode="auto">
              <a:xfrm>
                <a:off x="534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89" name="Rectangle 66">
                <a:extLst>
                  <a:ext uri="{FF2B5EF4-FFF2-40B4-BE49-F238E27FC236}">
                    <a16:creationId xmlns:a16="http://schemas.microsoft.com/office/drawing/2014/main" id="{930304B7-72B7-4B3A-AA26-6CA7180B8FD8}"/>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0" name="Rectangle 67">
                <a:extLst>
                  <a:ext uri="{FF2B5EF4-FFF2-40B4-BE49-F238E27FC236}">
                    <a16:creationId xmlns:a16="http://schemas.microsoft.com/office/drawing/2014/main" id="{8A6EB2B0-A898-4035-A56E-D28841D2986D}"/>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1" name="Oval 68">
                <a:extLst>
                  <a:ext uri="{FF2B5EF4-FFF2-40B4-BE49-F238E27FC236}">
                    <a16:creationId xmlns:a16="http://schemas.microsoft.com/office/drawing/2014/main" id="{F8A1501F-B0CE-4BA1-92CE-343D1BE2F650}"/>
                  </a:ext>
                </a:extLst>
              </p:cNvPr>
              <p:cNvSpPr>
                <a:spLocks noChangeArrowheads="1"/>
              </p:cNvSpPr>
              <p:nvPr/>
            </p:nvSpPr>
            <p:spPr bwMode="auto">
              <a:xfrm>
                <a:off x="5342"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2" name="Rectangle 69">
                <a:extLst>
                  <a:ext uri="{FF2B5EF4-FFF2-40B4-BE49-F238E27FC236}">
                    <a16:creationId xmlns:a16="http://schemas.microsoft.com/office/drawing/2014/main" id="{AA3B9881-ADA4-4D5B-B4A0-0EE545ECF3EC}"/>
                  </a:ext>
                </a:extLst>
              </p:cNvPr>
              <p:cNvSpPr>
                <a:spLocks noChangeArrowheads="1"/>
              </p:cNvSpPr>
              <p:nvPr/>
            </p:nvSpPr>
            <p:spPr bwMode="auto">
              <a:xfrm>
                <a:off x="5466"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3" name="Rectangle 70">
                <a:extLst>
                  <a:ext uri="{FF2B5EF4-FFF2-40B4-BE49-F238E27FC236}">
                    <a16:creationId xmlns:a16="http://schemas.microsoft.com/office/drawing/2014/main" id="{839BCEBB-FE25-4616-92D6-9654FFD6C92B}"/>
                  </a:ext>
                </a:extLst>
              </p:cNvPr>
              <p:cNvSpPr>
                <a:spLocks noChangeArrowheads="1"/>
              </p:cNvSpPr>
              <p:nvPr/>
            </p:nvSpPr>
            <p:spPr bwMode="auto">
              <a:xfrm>
                <a:off x="5466"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4" name="Rectangle 71">
                <a:extLst>
                  <a:ext uri="{FF2B5EF4-FFF2-40B4-BE49-F238E27FC236}">
                    <a16:creationId xmlns:a16="http://schemas.microsoft.com/office/drawing/2014/main" id="{F9E6A864-4489-4229-8923-73DCB00357C9}"/>
                  </a:ext>
                </a:extLst>
              </p:cNvPr>
              <p:cNvSpPr>
                <a:spLocks noChangeArrowheads="1"/>
              </p:cNvSpPr>
              <p:nvPr/>
            </p:nvSpPr>
            <p:spPr bwMode="auto">
              <a:xfrm>
                <a:off x="5461"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5" name="Rectangle 72">
                <a:extLst>
                  <a:ext uri="{FF2B5EF4-FFF2-40B4-BE49-F238E27FC236}">
                    <a16:creationId xmlns:a16="http://schemas.microsoft.com/office/drawing/2014/main" id="{2E2B27F7-DD64-4252-AE9C-F2557E4F5232}"/>
                  </a:ext>
                </a:extLst>
              </p:cNvPr>
              <p:cNvSpPr>
                <a:spLocks noChangeArrowheads="1"/>
              </p:cNvSpPr>
              <p:nvPr/>
            </p:nvSpPr>
            <p:spPr bwMode="auto">
              <a:xfrm>
                <a:off x="5461"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6" name="Rectangle 73">
                <a:extLst>
                  <a:ext uri="{FF2B5EF4-FFF2-40B4-BE49-F238E27FC236}">
                    <a16:creationId xmlns:a16="http://schemas.microsoft.com/office/drawing/2014/main" id="{7BF04C4A-5A2E-4A14-9F12-87EA3723BFAC}"/>
                  </a:ext>
                </a:extLst>
              </p:cNvPr>
              <p:cNvSpPr>
                <a:spLocks noChangeArrowheads="1"/>
              </p:cNvSpPr>
              <p:nvPr/>
            </p:nvSpPr>
            <p:spPr bwMode="auto">
              <a:xfrm>
                <a:off x="5461"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7" name="Rectangle 74">
                <a:extLst>
                  <a:ext uri="{FF2B5EF4-FFF2-40B4-BE49-F238E27FC236}">
                    <a16:creationId xmlns:a16="http://schemas.microsoft.com/office/drawing/2014/main" id="{AB0ACA7C-3A5E-4175-9FC4-D28B5B2BD00C}"/>
                  </a:ext>
                </a:extLst>
              </p:cNvPr>
              <p:cNvSpPr>
                <a:spLocks noChangeArrowheads="1"/>
              </p:cNvSpPr>
              <p:nvPr/>
            </p:nvSpPr>
            <p:spPr bwMode="auto">
              <a:xfrm>
                <a:off x="5461"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98" name="Oval 75">
                <a:extLst>
                  <a:ext uri="{FF2B5EF4-FFF2-40B4-BE49-F238E27FC236}">
                    <a16:creationId xmlns:a16="http://schemas.microsoft.com/office/drawing/2014/main" id="{5F367A6D-8977-436A-8739-AAD785747605}"/>
                  </a:ext>
                </a:extLst>
              </p:cNvPr>
              <p:cNvSpPr>
                <a:spLocks noChangeArrowheads="1"/>
              </p:cNvSpPr>
              <p:nvPr/>
            </p:nvSpPr>
            <p:spPr bwMode="auto">
              <a:xfrm>
                <a:off x="5461"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9" name="Rectangle 76">
                <a:extLst>
                  <a:ext uri="{FF2B5EF4-FFF2-40B4-BE49-F238E27FC236}">
                    <a16:creationId xmlns:a16="http://schemas.microsoft.com/office/drawing/2014/main" id="{E8365140-1D5A-4F65-87A0-F36E1DDDA2FA}"/>
                  </a:ext>
                </a:extLst>
              </p:cNvPr>
              <p:cNvSpPr>
                <a:spLocks noChangeArrowheads="1"/>
              </p:cNvSpPr>
              <p:nvPr/>
            </p:nvSpPr>
            <p:spPr bwMode="auto">
              <a:xfrm>
                <a:off x="4937"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0" name="Rectangle 77">
                <a:extLst>
                  <a:ext uri="{FF2B5EF4-FFF2-40B4-BE49-F238E27FC236}">
                    <a16:creationId xmlns:a16="http://schemas.microsoft.com/office/drawing/2014/main" id="{2EA475A2-62CA-454E-B2F7-89BBE126897A}"/>
                  </a:ext>
                </a:extLst>
              </p:cNvPr>
              <p:cNvSpPr>
                <a:spLocks noChangeArrowheads="1"/>
              </p:cNvSpPr>
              <p:nvPr/>
            </p:nvSpPr>
            <p:spPr bwMode="auto">
              <a:xfrm>
                <a:off x="4937"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1" name="Rectangle 78">
                <a:extLst>
                  <a:ext uri="{FF2B5EF4-FFF2-40B4-BE49-F238E27FC236}">
                    <a16:creationId xmlns:a16="http://schemas.microsoft.com/office/drawing/2014/main" id="{C52710A5-6A83-4A0A-92B8-448706DF1543}"/>
                  </a:ext>
                </a:extLst>
              </p:cNvPr>
              <p:cNvSpPr>
                <a:spLocks noChangeArrowheads="1"/>
              </p:cNvSpPr>
              <p:nvPr/>
            </p:nvSpPr>
            <p:spPr bwMode="auto">
              <a:xfrm>
                <a:off x="493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2" name="Rectangle 79">
                <a:extLst>
                  <a:ext uri="{FF2B5EF4-FFF2-40B4-BE49-F238E27FC236}">
                    <a16:creationId xmlns:a16="http://schemas.microsoft.com/office/drawing/2014/main" id="{B936F128-8DE0-44CE-9E1F-43FDE9A80D41}"/>
                  </a:ext>
                </a:extLst>
              </p:cNvPr>
              <p:cNvSpPr>
                <a:spLocks noChangeArrowheads="1"/>
              </p:cNvSpPr>
              <p:nvPr/>
            </p:nvSpPr>
            <p:spPr bwMode="auto">
              <a:xfrm>
                <a:off x="493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3" name="Rectangle 80">
                <a:extLst>
                  <a:ext uri="{FF2B5EF4-FFF2-40B4-BE49-F238E27FC236}">
                    <a16:creationId xmlns:a16="http://schemas.microsoft.com/office/drawing/2014/main" id="{2DB236EE-91A6-4CA7-8344-FF270856FE6F}"/>
                  </a:ext>
                </a:extLst>
              </p:cNvPr>
              <p:cNvSpPr>
                <a:spLocks noChangeArrowheads="1"/>
              </p:cNvSpPr>
              <p:nvPr/>
            </p:nvSpPr>
            <p:spPr bwMode="auto">
              <a:xfrm>
                <a:off x="493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4" name="Rectangle 81">
                <a:extLst>
                  <a:ext uri="{FF2B5EF4-FFF2-40B4-BE49-F238E27FC236}">
                    <a16:creationId xmlns:a16="http://schemas.microsoft.com/office/drawing/2014/main" id="{C27A5A93-5868-453F-9037-FD6C81E319D5}"/>
                  </a:ext>
                </a:extLst>
              </p:cNvPr>
              <p:cNvSpPr>
                <a:spLocks noChangeArrowheads="1"/>
              </p:cNvSpPr>
              <p:nvPr/>
            </p:nvSpPr>
            <p:spPr bwMode="auto">
              <a:xfrm>
                <a:off x="493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5" name="Oval 82">
                <a:extLst>
                  <a:ext uri="{FF2B5EF4-FFF2-40B4-BE49-F238E27FC236}">
                    <a16:creationId xmlns:a16="http://schemas.microsoft.com/office/drawing/2014/main" id="{D72E2B87-BCBB-47C9-9227-22027F5CB453}"/>
                  </a:ext>
                </a:extLst>
              </p:cNvPr>
              <p:cNvSpPr>
                <a:spLocks noChangeArrowheads="1"/>
              </p:cNvSpPr>
              <p:nvPr/>
            </p:nvSpPr>
            <p:spPr bwMode="auto">
              <a:xfrm>
                <a:off x="4932"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6" name="Rectangle 83">
                <a:extLst>
                  <a:ext uri="{FF2B5EF4-FFF2-40B4-BE49-F238E27FC236}">
                    <a16:creationId xmlns:a16="http://schemas.microsoft.com/office/drawing/2014/main" id="{3C465CA4-BDC4-43ED-8EC2-B462105E74BE}"/>
                  </a:ext>
                </a:extLst>
              </p:cNvPr>
              <p:cNvSpPr>
                <a:spLocks noChangeArrowheads="1"/>
              </p:cNvSpPr>
              <p:nvPr/>
            </p:nvSpPr>
            <p:spPr bwMode="auto">
              <a:xfrm>
                <a:off x="4937"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7" name="Rectangle 84">
                <a:extLst>
                  <a:ext uri="{FF2B5EF4-FFF2-40B4-BE49-F238E27FC236}">
                    <a16:creationId xmlns:a16="http://schemas.microsoft.com/office/drawing/2014/main" id="{E6E590F8-CA95-4D09-BFF8-0FE45C7FF60E}"/>
                  </a:ext>
                </a:extLst>
              </p:cNvPr>
              <p:cNvSpPr>
                <a:spLocks noChangeArrowheads="1"/>
              </p:cNvSpPr>
              <p:nvPr/>
            </p:nvSpPr>
            <p:spPr bwMode="auto">
              <a:xfrm>
                <a:off x="4937"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8" name="Rectangle 85">
                <a:extLst>
                  <a:ext uri="{FF2B5EF4-FFF2-40B4-BE49-F238E27FC236}">
                    <a16:creationId xmlns:a16="http://schemas.microsoft.com/office/drawing/2014/main" id="{F8DBFAFD-F33D-4D66-AC71-E80ABAF5CDCE}"/>
                  </a:ext>
                </a:extLst>
              </p:cNvPr>
              <p:cNvSpPr>
                <a:spLocks noChangeArrowheads="1"/>
              </p:cNvSpPr>
              <p:nvPr/>
            </p:nvSpPr>
            <p:spPr bwMode="auto">
              <a:xfrm>
                <a:off x="4932"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09" name="Rectangle 86">
                <a:extLst>
                  <a:ext uri="{FF2B5EF4-FFF2-40B4-BE49-F238E27FC236}">
                    <a16:creationId xmlns:a16="http://schemas.microsoft.com/office/drawing/2014/main" id="{486803A1-00BB-4504-BC80-B6EF4F18AF27}"/>
                  </a:ext>
                </a:extLst>
              </p:cNvPr>
              <p:cNvSpPr>
                <a:spLocks noChangeArrowheads="1"/>
              </p:cNvSpPr>
              <p:nvPr/>
            </p:nvSpPr>
            <p:spPr bwMode="auto">
              <a:xfrm>
                <a:off x="4932"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0" name="Rectangle 87">
                <a:extLst>
                  <a:ext uri="{FF2B5EF4-FFF2-40B4-BE49-F238E27FC236}">
                    <a16:creationId xmlns:a16="http://schemas.microsoft.com/office/drawing/2014/main" id="{A4AE5C48-69B2-4237-A00F-9D974BDD93C1}"/>
                  </a:ext>
                </a:extLst>
              </p:cNvPr>
              <p:cNvSpPr>
                <a:spLocks noChangeArrowheads="1"/>
              </p:cNvSpPr>
              <p:nvPr/>
            </p:nvSpPr>
            <p:spPr bwMode="auto">
              <a:xfrm>
                <a:off x="493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1" name="Rectangle 88">
                <a:extLst>
                  <a:ext uri="{FF2B5EF4-FFF2-40B4-BE49-F238E27FC236}">
                    <a16:creationId xmlns:a16="http://schemas.microsoft.com/office/drawing/2014/main" id="{809B99E4-3487-4367-A3D7-2E18FE367E3E}"/>
                  </a:ext>
                </a:extLst>
              </p:cNvPr>
              <p:cNvSpPr>
                <a:spLocks noChangeArrowheads="1"/>
              </p:cNvSpPr>
              <p:nvPr/>
            </p:nvSpPr>
            <p:spPr bwMode="auto">
              <a:xfrm>
                <a:off x="493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2" name="Oval 89">
                <a:extLst>
                  <a:ext uri="{FF2B5EF4-FFF2-40B4-BE49-F238E27FC236}">
                    <a16:creationId xmlns:a16="http://schemas.microsoft.com/office/drawing/2014/main" id="{450EB52E-3A1D-4C6C-8FEA-22054A6940CE}"/>
                  </a:ext>
                </a:extLst>
              </p:cNvPr>
              <p:cNvSpPr>
                <a:spLocks noChangeArrowheads="1"/>
              </p:cNvSpPr>
              <p:nvPr/>
            </p:nvSpPr>
            <p:spPr bwMode="auto">
              <a:xfrm>
                <a:off x="4932"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3" name="Rectangle 90">
                <a:extLst>
                  <a:ext uri="{FF2B5EF4-FFF2-40B4-BE49-F238E27FC236}">
                    <a16:creationId xmlns:a16="http://schemas.microsoft.com/office/drawing/2014/main" id="{A7FD4AFE-15B9-4FA7-980F-EA2EA5A51A77}"/>
                  </a:ext>
                </a:extLst>
              </p:cNvPr>
              <p:cNvSpPr>
                <a:spLocks noChangeArrowheads="1"/>
              </p:cNvSpPr>
              <p:nvPr/>
            </p:nvSpPr>
            <p:spPr bwMode="auto">
              <a:xfrm>
                <a:off x="5021"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4" name="Rectangle 91">
                <a:extLst>
                  <a:ext uri="{FF2B5EF4-FFF2-40B4-BE49-F238E27FC236}">
                    <a16:creationId xmlns:a16="http://schemas.microsoft.com/office/drawing/2014/main" id="{F0EA9652-8F08-4065-B76E-72568DDE7BAA}"/>
                  </a:ext>
                </a:extLst>
              </p:cNvPr>
              <p:cNvSpPr>
                <a:spLocks noChangeArrowheads="1"/>
              </p:cNvSpPr>
              <p:nvPr/>
            </p:nvSpPr>
            <p:spPr bwMode="auto">
              <a:xfrm>
                <a:off x="5021"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5" name="Rectangle 92">
                <a:extLst>
                  <a:ext uri="{FF2B5EF4-FFF2-40B4-BE49-F238E27FC236}">
                    <a16:creationId xmlns:a16="http://schemas.microsoft.com/office/drawing/2014/main" id="{B47DFA82-084E-45B8-B763-6647BB7B6A50}"/>
                  </a:ext>
                </a:extLst>
              </p:cNvPr>
              <p:cNvSpPr>
                <a:spLocks noChangeArrowheads="1"/>
              </p:cNvSpPr>
              <p:nvPr/>
            </p:nvSpPr>
            <p:spPr bwMode="auto">
              <a:xfrm>
                <a:off x="5016"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6" name="Rectangle 93">
                <a:extLst>
                  <a:ext uri="{FF2B5EF4-FFF2-40B4-BE49-F238E27FC236}">
                    <a16:creationId xmlns:a16="http://schemas.microsoft.com/office/drawing/2014/main" id="{A1EB26E9-94C6-40A5-A29B-7107037BBD7B}"/>
                  </a:ext>
                </a:extLst>
              </p:cNvPr>
              <p:cNvSpPr>
                <a:spLocks noChangeArrowheads="1"/>
              </p:cNvSpPr>
              <p:nvPr/>
            </p:nvSpPr>
            <p:spPr bwMode="auto">
              <a:xfrm>
                <a:off x="5016"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7" name="Rectangle 94">
                <a:extLst>
                  <a:ext uri="{FF2B5EF4-FFF2-40B4-BE49-F238E27FC236}">
                    <a16:creationId xmlns:a16="http://schemas.microsoft.com/office/drawing/2014/main" id="{39D30BBA-0030-45C2-BF4B-7C39CB7079B5}"/>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8" name="Rectangle 95">
                <a:extLst>
                  <a:ext uri="{FF2B5EF4-FFF2-40B4-BE49-F238E27FC236}">
                    <a16:creationId xmlns:a16="http://schemas.microsoft.com/office/drawing/2014/main" id="{C95C4372-D31A-46B6-97BA-8D51EFEEBD61}"/>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19" name="Oval 96">
                <a:extLst>
                  <a:ext uri="{FF2B5EF4-FFF2-40B4-BE49-F238E27FC236}">
                    <a16:creationId xmlns:a16="http://schemas.microsoft.com/office/drawing/2014/main" id="{8398F2CE-127C-4ADA-AF03-C8A048C83163}"/>
                  </a:ext>
                </a:extLst>
              </p:cNvPr>
              <p:cNvSpPr>
                <a:spLocks noChangeArrowheads="1"/>
              </p:cNvSpPr>
              <p:nvPr/>
            </p:nvSpPr>
            <p:spPr bwMode="auto">
              <a:xfrm>
                <a:off x="5016" y="1466"/>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0" name="Rectangle 97">
                <a:extLst>
                  <a:ext uri="{FF2B5EF4-FFF2-40B4-BE49-F238E27FC236}">
                    <a16:creationId xmlns:a16="http://schemas.microsoft.com/office/drawing/2014/main" id="{0FB0AA31-2ED9-47A9-9778-343ACCD6546C}"/>
                  </a:ext>
                </a:extLst>
              </p:cNvPr>
              <p:cNvSpPr>
                <a:spLocks noChangeArrowheads="1"/>
              </p:cNvSpPr>
              <p:nvPr/>
            </p:nvSpPr>
            <p:spPr bwMode="auto">
              <a:xfrm>
                <a:off x="5021"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1" name="Rectangle 98">
                <a:extLst>
                  <a:ext uri="{FF2B5EF4-FFF2-40B4-BE49-F238E27FC236}">
                    <a16:creationId xmlns:a16="http://schemas.microsoft.com/office/drawing/2014/main" id="{03500467-0AE5-4399-8A49-A0C2FA224192}"/>
                  </a:ext>
                </a:extLst>
              </p:cNvPr>
              <p:cNvSpPr>
                <a:spLocks noChangeArrowheads="1"/>
              </p:cNvSpPr>
              <p:nvPr/>
            </p:nvSpPr>
            <p:spPr bwMode="auto">
              <a:xfrm>
                <a:off x="5021"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2" name="Rectangle 99">
                <a:extLst>
                  <a:ext uri="{FF2B5EF4-FFF2-40B4-BE49-F238E27FC236}">
                    <a16:creationId xmlns:a16="http://schemas.microsoft.com/office/drawing/2014/main" id="{EB6361AF-2A70-484B-B233-82624D125941}"/>
                  </a:ext>
                </a:extLst>
              </p:cNvPr>
              <p:cNvSpPr>
                <a:spLocks noChangeArrowheads="1"/>
              </p:cNvSpPr>
              <p:nvPr/>
            </p:nvSpPr>
            <p:spPr bwMode="auto">
              <a:xfrm>
                <a:off x="5016"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3" name="Rectangle 100">
                <a:extLst>
                  <a:ext uri="{FF2B5EF4-FFF2-40B4-BE49-F238E27FC236}">
                    <a16:creationId xmlns:a16="http://schemas.microsoft.com/office/drawing/2014/main" id="{08E226FF-40D9-4A87-AA72-674B70F99C86}"/>
                  </a:ext>
                </a:extLst>
              </p:cNvPr>
              <p:cNvSpPr>
                <a:spLocks noChangeArrowheads="1"/>
              </p:cNvSpPr>
              <p:nvPr/>
            </p:nvSpPr>
            <p:spPr bwMode="auto">
              <a:xfrm>
                <a:off x="5016"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4" name="Rectangle 101">
                <a:extLst>
                  <a:ext uri="{FF2B5EF4-FFF2-40B4-BE49-F238E27FC236}">
                    <a16:creationId xmlns:a16="http://schemas.microsoft.com/office/drawing/2014/main" id="{8CF0D7C6-DEAD-4726-91D8-B181DD58EFA1}"/>
                  </a:ext>
                </a:extLst>
              </p:cNvPr>
              <p:cNvSpPr>
                <a:spLocks noChangeArrowheads="1"/>
              </p:cNvSpPr>
              <p:nvPr/>
            </p:nvSpPr>
            <p:spPr bwMode="auto">
              <a:xfrm>
                <a:off x="5016"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5" name="Rectangle 102">
                <a:extLst>
                  <a:ext uri="{FF2B5EF4-FFF2-40B4-BE49-F238E27FC236}">
                    <a16:creationId xmlns:a16="http://schemas.microsoft.com/office/drawing/2014/main" id="{B5C4ED11-B27C-4283-8949-E07BE4C2B03C}"/>
                  </a:ext>
                </a:extLst>
              </p:cNvPr>
              <p:cNvSpPr>
                <a:spLocks noChangeArrowheads="1"/>
              </p:cNvSpPr>
              <p:nvPr/>
            </p:nvSpPr>
            <p:spPr bwMode="auto">
              <a:xfrm>
                <a:off x="5016"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6" name="Oval 103">
                <a:extLst>
                  <a:ext uri="{FF2B5EF4-FFF2-40B4-BE49-F238E27FC236}">
                    <a16:creationId xmlns:a16="http://schemas.microsoft.com/office/drawing/2014/main" id="{B1A35BB4-66E8-4227-8661-357D80D1C38A}"/>
                  </a:ext>
                </a:extLst>
              </p:cNvPr>
              <p:cNvSpPr>
                <a:spLocks noChangeArrowheads="1"/>
              </p:cNvSpPr>
              <p:nvPr/>
            </p:nvSpPr>
            <p:spPr bwMode="auto">
              <a:xfrm>
                <a:off x="5016"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7" name="Rectangle 104">
                <a:extLst>
                  <a:ext uri="{FF2B5EF4-FFF2-40B4-BE49-F238E27FC236}">
                    <a16:creationId xmlns:a16="http://schemas.microsoft.com/office/drawing/2014/main" id="{EA9C7F91-F660-4454-82AE-07AD4C8CFD13}"/>
                  </a:ext>
                </a:extLst>
              </p:cNvPr>
              <p:cNvSpPr>
                <a:spLocks noChangeArrowheads="1"/>
              </p:cNvSpPr>
              <p:nvPr/>
            </p:nvSpPr>
            <p:spPr bwMode="auto">
              <a:xfrm>
                <a:off x="5347"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8" name="Rectangle 105">
                <a:extLst>
                  <a:ext uri="{FF2B5EF4-FFF2-40B4-BE49-F238E27FC236}">
                    <a16:creationId xmlns:a16="http://schemas.microsoft.com/office/drawing/2014/main" id="{83D9E35B-00FC-402E-8D3F-313BCBC9618E}"/>
                  </a:ext>
                </a:extLst>
              </p:cNvPr>
              <p:cNvSpPr>
                <a:spLocks noChangeArrowheads="1"/>
              </p:cNvSpPr>
              <p:nvPr/>
            </p:nvSpPr>
            <p:spPr bwMode="auto">
              <a:xfrm>
                <a:off x="5347"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29" name="Rectangle 106">
                <a:extLst>
                  <a:ext uri="{FF2B5EF4-FFF2-40B4-BE49-F238E27FC236}">
                    <a16:creationId xmlns:a16="http://schemas.microsoft.com/office/drawing/2014/main" id="{8648F503-9CA6-467B-BF2A-9871DD0313A3}"/>
                  </a:ext>
                </a:extLst>
              </p:cNvPr>
              <p:cNvSpPr>
                <a:spLocks noChangeArrowheads="1"/>
              </p:cNvSpPr>
              <p:nvPr/>
            </p:nvSpPr>
            <p:spPr bwMode="auto">
              <a:xfrm>
                <a:off x="5342"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0" name="Rectangle 107">
                <a:extLst>
                  <a:ext uri="{FF2B5EF4-FFF2-40B4-BE49-F238E27FC236}">
                    <a16:creationId xmlns:a16="http://schemas.microsoft.com/office/drawing/2014/main" id="{D55D5343-D86E-4D0B-9B77-09B733C3369E}"/>
                  </a:ext>
                </a:extLst>
              </p:cNvPr>
              <p:cNvSpPr>
                <a:spLocks noChangeArrowheads="1"/>
              </p:cNvSpPr>
              <p:nvPr/>
            </p:nvSpPr>
            <p:spPr bwMode="auto">
              <a:xfrm>
                <a:off x="5342"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1" name="Rectangle 108">
                <a:extLst>
                  <a:ext uri="{FF2B5EF4-FFF2-40B4-BE49-F238E27FC236}">
                    <a16:creationId xmlns:a16="http://schemas.microsoft.com/office/drawing/2014/main" id="{07A475BB-3D9A-412F-BCF6-77E2716DD089}"/>
                  </a:ext>
                </a:extLst>
              </p:cNvPr>
              <p:cNvSpPr>
                <a:spLocks noChangeArrowheads="1"/>
              </p:cNvSpPr>
              <p:nvPr/>
            </p:nvSpPr>
            <p:spPr bwMode="auto">
              <a:xfrm>
                <a:off x="534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2" name="Rectangle 109">
                <a:extLst>
                  <a:ext uri="{FF2B5EF4-FFF2-40B4-BE49-F238E27FC236}">
                    <a16:creationId xmlns:a16="http://schemas.microsoft.com/office/drawing/2014/main" id="{6A2F6115-417E-432F-9B2C-C49ACCB7531E}"/>
                  </a:ext>
                </a:extLst>
              </p:cNvPr>
              <p:cNvSpPr>
                <a:spLocks noChangeArrowheads="1"/>
              </p:cNvSpPr>
              <p:nvPr/>
            </p:nvSpPr>
            <p:spPr bwMode="auto">
              <a:xfrm>
                <a:off x="534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3" name="Oval 110">
                <a:extLst>
                  <a:ext uri="{FF2B5EF4-FFF2-40B4-BE49-F238E27FC236}">
                    <a16:creationId xmlns:a16="http://schemas.microsoft.com/office/drawing/2014/main" id="{E47D74F0-4D05-49F2-81AA-9F71B4E9853F}"/>
                  </a:ext>
                </a:extLst>
              </p:cNvPr>
              <p:cNvSpPr>
                <a:spLocks noChangeArrowheads="1"/>
              </p:cNvSpPr>
              <p:nvPr/>
            </p:nvSpPr>
            <p:spPr bwMode="auto">
              <a:xfrm>
                <a:off x="5342"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34" name="Rectangle 111">
                <a:extLst>
                  <a:ext uri="{FF2B5EF4-FFF2-40B4-BE49-F238E27FC236}">
                    <a16:creationId xmlns:a16="http://schemas.microsoft.com/office/drawing/2014/main" id="{F14F7D6D-E909-46AE-9177-42D8BDBB2BE7}"/>
                  </a:ext>
                </a:extLst>
              </p:cNvPr>
              <p:cNvSpPr>
                <a:spLocks noChangeArrowheads="1"/>
              </p:cNvSpPr>
              <p:nvPr/>
            </p:nvSpPr>
            <p:spPr bwMode="auto">
              <a:xfrm>
                <a:off x="5347"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5" name="Rectangle 112">
                <a:extLst>
                  <a:ext uri="{FF2B5EF4-FFF2-40B4-BE49-F238E27FC236}">
                    <a16:creationId xmlns:a16="http://schemas.microsoft.com/office/drawing/2014/main" id="{2C029C0A-A6F5-4E28-B5A2-69BA7D21B139}"/>
                  </a:ext>
                </a:extLst>
              </p:cNvPr>
              <p:cNvSpPr>
                <a:spLocks noChangeArrowheads="1"/>
              </p:cNvSpPr>
              <p:nvPr/>
            </p:nvSpPr>
            <p:spPr bwMode="auto">
              <a:xfrm>
                <a:off x="5347"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6" name="Rectangle 113">
                <a:extLst>
                  <a:ext uri="{FF2B5EF4-FFF2-40B4-BE49-F238E27FC236}">
                    <a16:creationId xmlns:a16="http://schemas.microsoft.com/office/drawing/2014/main" id="{BBA61461-CBF4-4925-8818-A86839741D32}"/>
                  </a:ext>
                </a:extLst>
              </p:cNvPr>
              <p:cNvSpPr>
                <a:spLocks noChangeArrowheads="1"/>
              </p:cNvSpPr>
              <p:nvPr/>
            </p:nvSpPr>
            <p:spPr bwMode="auto">
              <a:xfrm>
                <a:off x="5342"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7" name="Rectangle 114">
                <a:extLst>
                  <a:ext uri="{FF2B5EF4-FFF2-40B4-BE49-F238E27FC236}">
                    <a16:creationId xmlns:a16="http://schemas.microsoft.com/office/drawing/2014/main" id="{332EB86F-B962-4E8B-9E0D-3BED8801F5C9}"/>
                  </a:ext>
                </a:extLst>
              </p:cNvPr>
              <p:cNvSpPr>
                <a:spLocks noChangeArrowheads="1"/>
              </p:cNvSpPr>
              <p:nvPr/>
            </p:nvSpPr>
            <p:spPr bwMode="auto">
              <a:xfrm>
                <a:off x="5342"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8" name="Rectangle 115">
                <a:extLst>
                  <a:ext uri="{FF2B5EF4-FFF2-40B4-BE49-F238E27FC236}">
                    <a16:creationId xmlns:a16="http://schemas.microsoft.com/office/drawing/2014/main" id="{F4C89183-CCED-4A45-AF5C-329B7A74DDA3}"/>
                  </a:ext>
                </a:extLst>
              </p:cNvPr>
              <p:cNvSpPr>
                <a:spLocks noChangeArrowheads="1"/>
              </p:cNvSpPr>
              <p:nvPr/>
            </p:nvSpPr>
            <p:spPr bwMode="auto">
              <a:xfrm>
                <a:off x="534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39" name="Rectangle 116">
                <a:extLst>
                  <a:ext uri="{FF2B5EF4-FFF2-40B4-BE49-F238E27FC236}">
                    <a16:creationId xmlns:a16="http://schemas.microsoft.com/office/drawing/2014/main" id="{6482483D-B31B-4969-B40B-69FB0A6A1034}"/>
                  </a:ext>
                </a:extLst>
              </p:cNvPr>
              <p:cNvSpPr>
                <a:spLocks noChangeArrowheads="1"/>
              </p:cNvSpPr>
              <p:nvPr/>
            </p:nvSpPr>
            <p:spPr bwMode="auto">
              <a:xfrm>
                <a:off x="534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0" name="Oval 117">
                <a:extLst>
                  <a:ext uri="{FF2B5EF4-FFF2-40B4-BE49-F238E27FC236}">
                    <a16:creationId xmlns:a16="http://schemas.microsoft.com/office/drawing/2014/main" id="{06F0AD99-CAB9-40F7-87B0-CCC939FE503D}"/>
                  </a:ext>
                </a:extLst>
              </p:cNvPr>
              <p:cNvSpPr>
                <a:spLocks noChangeArrowheads="1"/>
              </p:cNvSpPr>
              <p:nvPr/>
            </p:nvSpPr>
            <p:spPr bwMode="auto">
              <a:xfrm>
                <a:off x="5342"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1" name="Rectangle 118">
                <a:extLst>
                  <a:ext uri="{FF2B5EF4-FFF2-40B4-BE49-F238E27FC236}">
                    <a16:creationId xmlns:a16="http://schemas.microsoft.com/office/drawing/2014/main" id="{627819C9-C602-4A1D-8043-E7D40FFF133B}"/>
                  </a:ext>
                </a:extLst>
              </p:cNvPr>
              <p:cNvSpPr>
                <a:spLocks noChangeArrowheads="1"/>
              </p:cNvSpPr>
              <p:nvPr/>
            </p:nvSpPr>
            <p:spPr bwMode="auto">
              <a:xfrm>
                <a:off x="5466"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2" name="Rectangle 119">
                <a:extLst>
                  <a:ext uri="{FF2B5EF4-FFF2-40B4-BE49-F238E27FC236}">
                    <a16:creationId xmlns:a16="http://schemas.microsoft.com/office/drawing/2014/main" id="{7E043C4E-FD81-48E0-A111-0BD6CED6CFF2}"/>
                  </a:ext>
                </a:extLst>
              </p:cNvPr>
              <p:cNvSpPr>
                <a:spLocks noChangeArrowheads="1"/>
              </p:cNvSpPr>
              <p:nvPr/>
            </p:nvSpPr>
            <p:spPr bwMode="auto">
              <a:xfrm>
                <a:off x="5466"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3" name="Rectangle 120">
                <a:extLst>
                  <a:ext uri="{FF2B5EF4-FFF2-40B4-BE49-F238E27FC236}">
                    <a16:creationId xmlns:a16="http://schemas.microsoft.com/office/drawing/2014/main" id="{2585CD81-7D8A-4EA2-9AAD-9745D19FE3B1}"/>
                  </a:ext>
                </a:extLst>
              </p:cNvPr>
              <p:cNvSpPr>
                <a:spLocks noChangeArrowheads="1"/>
              </p:cNvSpPr>
              <p:nvPr/>
            </p:nvSpPr>
            <p:spPr bwMode="auto">
              <a:xfrm>
                <a:off x="5461"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4" name="Rectangle 121">
                <a:extLst>
                  <a:ext uri="{FF2B5EF4-FFF2-40B4-BE49-F238E27FC236}">
                    <a16:creationId xmlns:a16="http://schemas.microsoft.com/office/drawing/2014/main" id="{49944E57-C960-413C-AA24-8E7FAE2F7E6E}"/>
                  </a:ext>
                </a:extLst>
              </p:cNvPr>
              <p:cNvSpPr>
                <a:spLocks noChangeArrowheads="1"/>
              </p:cNvSpPr>
              <p:nvPr/>
            </p:nvSpPr>
            <p:spPr bwMode="auto">
              <a:xfrm>
                <a:off x="5461"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5" name="Rectangle 122">
                <a:extLst>
                  <a:ext uri="{FF2B5EF4-FFF2-40B4-BE49-F238E27FC236}">
                    <a16:creationId xmlns:a16="http://schemas.microsoft.com/office/drawing/2014/main" id="{F45781BB-A1D3-4611-B823-4BE04740C8EE}"/>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6" name="Rectangle 123">
                <a:extLst>
                  <a:ext uri="{FF2B5EF4-FFF2-40B4-BE49-F238E27FC236}">
                    <a16:creationId xmlns:a16="http://schemas.microsoft.com/office/drawing/2014/main" id="{8A3696ED-E035-4992-BAC7-43E124DBBDE5}"/>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7" name="Oval 124">
                <a:extLst>
                  <a:ext uri="{FF2B5EF4-FFF2-40B4-BE49-F238E27FC236}">
                    <a16:creationId xmlns:a16="http://schemas.microsoft.com/office/drawing/2014/main" id="{16D75BBD-FDB5-4300-9AF6-CB9DF35FE0AE}"/>
                  </a:ext>
                </a:extLst>
              </p:cNvPr>
              <p:cNvSpPr>
                <a:spLocks noChangeArrowheads="1"/>
              </p:cNvSpPr>
              <p:nvPr/>
            </p:nvSpPr>
            <p:spPr bwMode="auto">
              <a:xfrm>
                <a:off x="5461"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8" name="Rectangle 125">
                <a:extLst>
                  <a:ext uri="{FF2B5EF4-FFF2-40B4-BE49-F238E27FC236}">
                    <a16:creationId xmlns:a16="http://schemas.microsoft.com/office/drawing/2014/main" id="{0EEA6C8F-AF05-438E-8817-8B4240A6ED4F}"/>
                  </a:ext>
                </a:extLst>
              </p:cNvPr>
              <p:cNvSpPr>
                <a:spLocks noChangeArrowheads="1"/>
              </p:cNvSpPr>
              <p:nvPr/>
            </p:nvSpPr>
            <p:spPr bwMode="auto">
              <a:xfrm>
                <a:off x="5466"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49" name="Rectangle 126">
                <a:extLst>
                  <a:ext uri="{FF2B5EF4-FFF2-40B4-BE49-F238E27FC236}">
                    <a16:creationId xmlns:a16="http://schemas.microsoft.com/office/drawing/2014/main" id="{4BF5ADEB-4335-47BE-8524-17842383DCEC}"/>
                  </a:ext>
                </a:extLst>
              </p:cNvPr>
              <p:cNvSpPr>
                <a:spLocks noChangeArrowheads="1"/>
              </p:cNvSpPr>
              <p:nvPr/>
            </p:nvSpPr>
            <p:spPr bwMode="auto">
              <a:xfrm>
                <a:off x="5466"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0" name="Rectangle 127">
                <a:extLst>
                  <a:ext uri="{FF2B5EF4-FFF2-40B4-BE49-F238E27FC236}">
                    <a16:creationId xmlns:a16="http://schemas.microsoft.com/office/drawing/2014/main" id="{26B88937-9367-4B9E-BE6E-75F060D2E8C6}"/>
                  </a:ext>
                </a:extLst>
              </p:cNvPr>
              <p:cNvSpPr>
                <a:spLocks noChangeArrowheads="1"/>
              </p:cNvSpPr>
              <p:nvPr/>
            </p:nvSpPr>
            <p:spPr bwMode="auto">
              <a:xfrm>
                <a:off x="5461"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1" name="Rectangle 128">
                <a:extLst>
                  <a:ext uri="{FF2B5EF4-FFF2-40B4-BE49-F238E27FC236}">
                    <a16:creationId xmlns:a16="http://schemas.microsoft.com/office/drawing/2014/main" id="{5956C8F1-108F-4E4E-A147-D8E16ABFAE0F}"/>
                  </a:ext>
                </a:extLst>
              </p:cNvPr>
              <p:cNvSpPr>
                <a:spLocks noChangeArrowheads="1"/>
              </p:cNvSpPr>
              <p:nvPr/>
            </p:nvSpPr>
            <p:spPr bwMode="auto">
              <a:xfrm>
                <a:off x="5461"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2" name="Rectangle 129">
                <a:extLst>
                  <a:ext uri="{FF2B5EF4-FFF2-40B4-BE49-F238E27FC236}">
                    <a16:creationId xmlns:a16="http://schemas.microsoft.com/office/drawing/2014/main" id="{F9038A87-FD18-4DA1-B325-3C11A7DECB11}"/>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3" name="Rectangle 130">
                <a:extLst>
                  <a:ext uri="{FF2B5EF4-FFF2-40B4-BE49-F238E27FC236}">
                    <a16:creationId xmlns:a16="http://schemas.microsoft.com/office/drawing/2014/main" id="{DAE66346-1F78-4BE9-898F-8498D5131860}"/>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4" name="Oval 131">
                <a:extLst>
                  <a:ext uri="{FF2B5EF4-FFF2-40B4-BE49-F238E27FC236}">
                    <a16:creationId xmlns:a16="http://schemas.microsoft.com/office/drawing/2014/main" id="{D6124CAC-D582-4E36-90CE-29C5517B5F61}"/>
                  </a:ext>
                </a:extLst>
              </p:cNvPr>
              <p:cNvSpPr>
                <a:spLocks noChangeArrowheads="1"/>
              </p:cNvSpPr>
              <p:nvPr/>
            </p:nvSpPr>
            <p:spPr bwMode="auto">
              <a:xfrm>
                <a:off x="5461"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55" name="Rectangle 132">
                <a:extLst>
                  <a:ext uri="{FF2B5EF4-FFF2-40B4-BE49-F238E27FC236}">
                    <a16:creationId xmlns:a16="http://schemas.microsoft.com/office/drawing/2014/main" id="{95898E13-C671-4532-A606-F8EE2EE1476A}"/>
                  </a:ext>
                </a:extLst>
              </p:cNvPr>
              <p:cNvSpPr>
                <a:spLocks noChangeArrowheads="1"/>
              </p:cNvSpPr>
              <p:nvPr/>
            </p:nvSpPr>
            <p:spPr bwMode="auto">
              <a:xfrm>
                <a:off x="5347"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6" name="Rectangle 133">
                <a:extLst>
                  <a:ext uri="{FF2B5EF4-FFF2-40B4-BE49-F238E27FC236}">
                    <a16:creationId xmlns:a16="http://schemas.microsoft.com/office/drawing/2014/main" id="{EE50A27B-5C51-4EC4-9514-1ACADABE5D52}"/>
                  </a:ext>
                </a:extLst>
              </p:cNvPr>
              <p:cNvSpPr>
                <a:spLocks noChangeArrowheads="1"/>
              </p:cNvSpPr>
              <p:nvPr/>
            </p:nvSpPr>
            <p:spPr bwMode="auto">
              <a:xfrm>
                <a:off x="5347"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7" name="Rectangle 134">
                <a:extLst>
                  <a:ext uri="{FF2B5EF4-FFF2-40B4-BE49-F238E27FC236}">
                    <a16:creationId xmlns:a16="http://schemas.microsoft.com/office/drawing/2014/main" id="{08446899-B7AB-4E32-82D0-11A80C693174}"/>
                  </a:ext>
                </a:extLst>
              </p:cNvPr>
              <p:cNvSpPr>
                <a:spLocks noChangeArrowheads="1"/>
              </p:cNvSpPr>
              <p:nvPr/>
            </p:nvSpPr>
            <p:spPr bwMode="auto">
              <a:xfrm>
                <a:off x="5342"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8" name="Rectangle 135">
                <a:extLst>
                  <a:ext uri="{FF2B5EF4-FFF2-40B4-BE49-F238E27FC236}">
                    <a16:creationId xmlns:a16="http://schemas.microsoft.com/office/drawing/2014/main" id="{6EC176C5-C4B8-4918-88B5-0D121F487BF0}"/>
                  </a:ext>
                </a:extLst>
              </p:cNvPr>
              <p:cNvSpPr>
                <a:spLocks noChangeArrowheads="1"/>
              </p:cNvSpPr>
              <p:nvPr/>
            </p:nvSpPr>
            <p:spPr bwMode="auto">
              <a:xfrm>
                <a:off x="5342"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59" name="Rectangle 136">
                <a:extLst>
                  <a:ext uri="{FF2B5EF4-FFF2-40B4-BE49-F238E27FC236}">
                    <a16:creationId xmlns:a16="http://schemas.microsoft.com/office/drawing/2014/main" id="{0662AA87-9078-4D30-8A14-A431BE95B02D}"/>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0" name="Rectangle 137">
                <a:extLst>
                  <a:ext uri="{FF2B5EF4-FFF2-40B4-BE49-F238E27FC236}">
                    <a16:creationId xmlns:a16="http://schemas.microsoft.com/office/drawing/2014/main" id="{1C1B0EE9-CECF-4FC1-BD30-97FA6299B82D}"/>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1" name="Oval 138">
                <a:extLst>
                  <a:ext uri="{FF2B5EF4-FFF2-40B4-BE49-F238E27FC236}">
                    <a16:creationId xmlns:a16="http://schemas.microsoft.com/office/drawing/2014/main" id="{48A33F3C-CCC0-4BA3-A20A-E7C98A5109C3}"/>
                  </a:ext>
                </a:extLst>
              </p:cNvPr>
              <p:cNvSpPr>
                <a:spLocks noChangeArrowheads="1"/>
              </p:cNvSpPr>
              <p:nvPr/>
            </p:nvSpPr>
            <p:spPr bwMode="auto">
              <a:xfrm>
                <a:off x="5342"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2" name="Rectangle 139">
                <a:extLst>
                  <a:ext uri="{FF2B5EF4-FFF2-40B4-BE49-F238E27FC236}">
                    <a16:creationId xmlns:a16="http://schemas.microsoft.com/office/drawing/2014/main" id="{8D45CC1F-A271-4C63-B24D-6F07D7A3DD8E}"/>
                  </a:ext>
                </a:extLst>
              </p:cNvPr>
              <p:cNvSpPr>
                <a:spLocks noChangeArrowheads="1"/>
              </p:cNvSpPr>
              <p:nvPr/>
            </p:nvSpPr>
            <p:spPr bwMode="auto">
              <a:xfrm>
                <a:off x="5466"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3" name="Rectangle 140">
                <a:extLst>
                  <a:ext uri="{FF2B5EF4-FFF2-40B4-BE49-F238E27FC236}">
                    <a16:creationId xmlns:a16="http://schemas.microsoft.com/office/drawing/2014/main" id="{3F05314D-7C2D-4E98-A901-EFC6C8575225}"/>
                  </a:ext>
                </a:extLst>
              </p:cNvPr>
              <p:cNvSpPr>
                <a:spLocks noChangeArrowheads="1"/>
              </p:cNvSpPr>
              <p:nvPr/>
            </p:nvSpPr>
            <p:spPr bwMode="auto">
              <a:xfrm>
                <a:off x="5466"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4" name="Rectangle 141">
                <a:extLst>
                  <a:ext uri="{FF2B5EF4-FFF2-40B4-BE49-F238E27FC236}">
                    <a16:creationId xmlns:a16="http://schemas.microsoft.com/office/drawing/2014/main" id="{3546C3D9-334A-4B4E-BF5C-06F2A9236AAF}"/>
                  </a:ext>
                </a:extLst>
              </p:cNvPr>
              <p:cNvSpPr>
                <a:spLocks noChangeArrowheads="1"/>
              </p:cNvSpPr>
              <p:nvPr/>
            </p:nvSpPr>
            <p:spPr bwMode="auto">
              <a:xfrm>
                <a:off x="5461"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5" name="Rectangle 142">
                <a:extLst>
                  <a:ext uri="{FF2B5EF4-FFF2-40B4-BE49-F238E27FC236}">
                    <a16:creationId xmlns:a16="http://schemas.microsoft.com/office/drawing/2014/main" id="{51067FD2-7782-4957-9010-4DD41B913852}"/>
                  </a:ext>
                </a:extLst>
              </p:cNvPr>
              <p:cNvSpPr>
                <a:spLocks noChangeArrowheads="1"/>
              </p:cNvSpPr>
              <p:nvPr/>
            </p:nvSpPr>
            <p:spPr bwMode="auto">
              <a:xfrm>
                <a:off x="5461"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6" name="Rectangle 143">
                <a:extLst>
                  <a:ext uri="{FF2B5EF4-FFF2-40B4-BE49-F238E27FC236}">
                    <a16:creationId xmlns:a16="http://schemas.microsoft.com/office/drawing/2014/main" id="{1650EE80-7E2F-4713-AF1E-79AE0EF58322}"/>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7" name="Rectangle 144">
                <a:extLst>
                  <a:ext uri="{FF2B5EF4-FFF2-40B4-BE49-F238E27FC236}">
                    <a16:creationId xmlns:a16="http://schemas.microsoft.com/office/drawing/2014/main" id="{A227CB3C-CEE0-4B92-ABF1-62EAA7549D74}"/>
                  </a:ext>
                </a:extLst>
              </p:cNvPr>
              <p:cNvSpPr>
                <a:spLocks noChangeArrowheads="1"/>
              </p:cNvSpPr>
              <p:nvPr/>
            </p:nvSpPr>
            <p:spPr bwMode="auto">
              <a:xfrm>
                <a:off x="5461"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68" name="Oval 145">
                <a:extLst>
                  <a:ext uri="{FF2B5EF4-FFF2-40B4-BE49-F238E27FC236}">
                    <a16:creationId xmlns:a16="http://schemas.microsoft.com/office/drawing/2014/main" id="{EA4FEF86-EAFD-4888-9961-364BE6D4D3CF}"/>
                  </a:ext>
                </a:extLst>
              </p:cNvPr>
              <p:cNvSpPr>
                <a:spLocks noChangeArrowheads="1"/>
              </p:cNvSpPr>
              <p:nvPr/>
            </p:nvSpPr>
            <p:spPr bwMode="auto">
              <a:xfrm>
                <a:off x="5461"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9" name="Rectangle 146">
                <a:extLst>
                  <a:ext uri="{FF2B5EF4-FFF2-40B4-BE49-F238E27FC236}">
                    <a16:creationId xmlns:a16="http://schemas.microsoft.com/office/drawing/2014/main" id="{B9848732-F06E-4ACC-82FD-F1B77F47E882}"/>
                  </a:ext>
                </a:extLst>
              </p:cNvPr>
              <p:cNvSpPr>
                <a:spLocks noChangeArrowheads="1"/>
              </p:cNvSpPr>
              <p:nvPr/>
            </p:nvSpPr>
            <p:spPr bwMode="auto">
              <a:xfrm>
                <a:off x="5915"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0" name="Rectangle 147">
                <a:extLst>
                  <a:ext uri="{FF2B5EF4-FFF2-40B4-BE49-F238E27FC236}">
                    <a16:creationId xmlns:a16="http://schemas.microsoft.com/office/drawing/2014/main" id="{298AFEB4-B256-4021-9CA6-99F1D69A63CC}"/>
                  </a:ext>
                </a:extLst>
              </p:cNvPr>
              <p:cNvSpPr>
                <a:spLocks noChangeArrowheads="1"/>
              </p:cNvSpPr>
              <p:nvPr/>
            </p:nvSpPr>
            <p:spPr bwMode="auto">
              <a:xfrm>
                <a:off x="5915"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1" name="Rectangle 148">
                <a:extLst>
                  <a:ext uri="{FF2B5EF4-FFF2-40B4-BE49-F238E27FC236}">
                    <a16:creationId xmlns:a16="http://schemas.microsoft.com/office/drawing/2014/main" id="{B86B2C08-ACCB-4418-96D3-165FB9492BAB}"/>
                  </a:ext>
                </a:extLst>
              </p:cNvPr>
              <p:cNvSpPr>
                <a:spLocks noChangeArrowheads="1"/>
              </p:cNvSpPr>
              <p:nvPr/>
            </p:nvSpPr>
            <p:spPr bwMode="auto">
              <a:xfrm>
                <a:off x="5911"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2" name="Rectangle 149">
                <a:extLst>
                  <a:ext uri="{FF2B5EF4-FFF2-40B4-BE49-F238E27FC236}">
                    <a16:creationId xmlns:a16="http://schemas.microsoft.com/office/drawing/2014/main" id="{58E992AB-CDCC-4AA5-940E-331C01010B60}"/>
                  </a:ext>
                </a:extLst>
              </p:cNvPr>
              <p:cNvSpPr>
                <a:spLocks noChangeArrowheads="1"/>
              </p:cNvSpPr>
              <p:nvPr/>
            </p:nvSpPr>
            <p:spPr bwMode="auto">
              <a:xfrm>
                <a:off x="5911"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3" name="Rectangle 150">
                <a:extLst>
                  <a:ext uri="{FF2B5EF4-FFF2-40B4-BE49-F238E27FC236}">
                    <a16:creationId xmlns:a16="http://schemas.microsoft.com/office/drawing/2014/main" id="{E0B7BCF2-A6A6-4551-BE37-968DD2B0A9AA}"/>
                  </a:ext>
                </a:extLst>
              </p:cNvPr>
              <p:cNvSpPr>
                <a:spLocks noChangeArrowheads="1"/>
              </p:cNvSpPr>
              <p:nvPr/>
            </p:nvSpPr>
            <p:spPr bwMode="auto">
              <a:xfrm>
                <a:off x="5911"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4" name="Rectangle 151">
                <a:extLst>
                  <a:ext uri="{FF2B5EF4-FFF2-40B4-BE49-F238E27FC236}">
                    <a16:creationId xmlns:a16="http://schemas.microsoft.com/office/drawing/2014/main" id="{679F290F-5AE6-4225-B41E-31929AD5F1FF}"/>
                  </a:ext>
                </a:extLst>
              </p:cNvPr>
              <p:cNvSpPr>
                <a:spLocks noChangeArrowheads="1"/>
              </p:cNvSpPr>
              <p:nvPr/>
            </p:nvSpPr>
            <p:spPr bwMode="auto">
              <a:xfrm>
                <a:off x="5911"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5" name="Oval 152">
                <a:extLst>
                  <a:ext uri="{FF2B5EF4-FFF2-40B4-BE49-F238E27FC236}">
                    <a16:creationId xmlns:a16="http://schemas.microsoft.com/office/drawing/2014/main" id="{54D48109-8575-477D-A212-433B4BB0A270}"/>
                  </a:ext>
                </a:extLst>
              </p:cNvPr>
              <p:cNvSpPr>
                <a:spLocks noChangeArrowheads="1"/>
              </p:cNvSpPr>
              <p:nvPr/>
            </p:nvSpPr>
            <p:spPr bwMode="auto">
              <a:xfrm>
                <a:off x="5911" y="1686"/>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6" name="Rectangle 153">
                <a:extLst>
                  <a:ext uri="{FF2B5EF4-FFF2-40B4-BE49-F238E27FC236}">
                    <a16:creationId xmlns:a16="http://schemas.microsoft.com/office/drawing/2014/main" id="{8225D170-5CD5-4BAE-9A04-887945EFFF83}"/>
                  </a:ext>
                </a:extLst>
              </p:cNvPr>
              <p:cNvSpPr>
                <a:spLocks noChangeArrowheads="1"/>
              </p:cNvSpPr>
              <p:nvPr/>
            </p:nvSpPr>
            <p:spPr bwMode="auto">
              <a:xfrm>
                <a:off x="6360"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7" name="Rectangle 154">
                <a:extLst>
                  <a:ext uri="{FF2B5EF4-FFF2-40B4-BE49-F238E27FC236}">
                    <a16:creationId xmlns:a16="http://schemas.microsoft.com/office/drawing/2014/main" id="{10CD2E9F-04C0-4F26-A4B5-8884722B2B91}"/>
                  </a:ext>
                </a:extLst>
              </p:cNvPr>
              <p:cNvSpPr>
                <a:spLocks noChangeArrowheads="1"/>
              </p:cNvSpPr>
              <p:nvPr/>
            </p:nvSpPr>
            <p:spPr bwMode="auto">
              <a:xfrm>
                <a:off x="6360"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8" name="Rectangle 155">
                <a:extLst>
                  <a:ext uri="{FF2B5EF4-FFF2-40B4-BE49-F238E27FC236}">
                    <a16:creationId xmlns:a16="http://schemas.microsoft.com/office/drawing/2014/main" id="{C86AF7E3-C09D-4CE9-BC59-C22E927EBB83}"/>
                  </a:ext>
                </a:extLst>
              </p:cNvPr>
              <p:cNvSpPr>
                <a:spLocks noChangeArrowheads="1"/>
              </p:cNvSpPr>
              <p:nvPr/>
            </p:nvSpPr>
            <p:spPr bwMode="auto">
              <a:xfrm>
                <a:off x="6356"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79" name="Rectangle 156">
                <a:extLst>
                  <a:ext uri="{FF2B5EF4-FFF2-40B4-BE49-F238E27FC236}">
                    <a16:creationId xmlns:a16="http://schemas.microsoft.com/office/drawing/2014/main" id="{BA5E3912-C1F1-4CBC-A1D6-2DA99BFE246C}"/>
                  </a:ext>
                </a:extLst>
              </p:cNvPr>
              <p:cNvSpPr>
                <a:spLocks noChangeArrowheads="1"/>
              </p:cNvSpPr>
              <p:nvPr/>
            </p:nvSpPr>
            <p:spPr bwMode="auto">
              <a:xfrm>
                <a:off x="6356"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0" name="Rectangle 157">
                <a:extLst>
                  <a:ext uri="{FF2B5EF4-FFF2-40B4-BE49-F238E27FC236}">
                    <a16:creationId xmlns:a16="http://schemas.microsoft.com/office/drawing/2014/main" id="{90939FE0-0886-447D-9775-933CC6A16C97}"/>
                  </a:ext>
                </a:extLst>
              </p:cNvPr>
              <p:cNvSpPr>
                <a:spLocks noChangeArrowheads="1"/>
              </p:cNvSpPr>
              <p:nvPr/>
            </p:nvSpPr>
            <p:spPr bwMode="auto">
              <a:xfrm>
                <a:off x="6356"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1" name="Rectangle 158">
                <a:extLst>
                  <a:ext uri="{FF2B5EF4-FFF2-40B4-BE49-F238E27FC236}">
                    <a16:creationId xmlns:a16="http://schemas.microsoft.com/office/drawing/2014/main" id="{940C2CC2-1936-44C5-862D-6DC995EB17D5}"/>
                  </a:ext>
                </a:extLst>
              </p:cNvPr>
              <p:cNvSpPr>
                <a:spLocks noChangeArrowheads="1"/>
              </p:cNvSpPr>
              <p:nvPr/>
            </p:nvSpPr>
            <p:spPr bwMode="auto">
              <a:xfrm>
                <a:off x="6356"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2" name="Oval 159">
                <a:extLst>
                  <a:ext uri="{FF2B5EF4-FFF2-40B4-BE49-F238E27FC236}">
                    <a16:creationId xmlns:a16="http://schemas.microsoft.com/office/drawing/2014/main" id="{9D1A5FD6-5FCF-463B-9371-B07D0FC53E9A}"/>
                  </a:ext>
                </a:extLst>
              </p:cNvPr>
              <p:cNvSpPr>
                <a:spLocks noChangeArrowheads="1"/>
              </p:cNvSpPr>
              <p:nvPr/>
            </p:nvSpPr>
            <p:spPr bwMode="auto">
              <a:xfrm>
                <a:off x="6356" y="181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83" name="Rectangle 160">
                <a:extLst>
                  <a:ext uri="{FF2B5EF4-FFF2-40B4-BE49-F238E27FC236}">
                    <a16:creationId xmlns:a16="http://schemas.microsoft.com/office/drawing/2014/main" id="{FC3B4D47-0136-40FD-A296-A32D8B36F9CF}"/>
                  </a:ext>
                </a:extLst>
              </p:cNvPr>
              <p:cNvSpPr>
                <a:spLocks noChangeArrowheads="1"/>
              </p:cNvSpPr>
              <p:nvPr/>
            </p:nvSpPr>
            <p:spPr bwMode="auto">
              <a:xfrm>
                <a:off x="6360"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4" name="Rectangle 161">
                <a:extLst>
                  <a:ext uri="{FF2B5EF4-FFF2-40B4-BE49-F238E27FC236}">
                    <a16:creationId xmlns:a16="http://schemas.microsoft.com/office/drawing/2014/main" id="{22991AC4-8AA6-4095-AF24-676FD067C49B}"/>
                  </a:ext>
                </a:extLst>
              </p:cNvPr>
              <p:cNvSpPr>
                <a:spLocks noChangeArrowheads="1"/>
              </p:cNvSpPr>
              <p:nvPr/>
            </p:nvSpPr>
            <p:spPr bwMode="auto">
              <a:xfrm>
                <a:off x="6360"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5" name="Rectangle 162">
                <a:extLst>
                  <a:ext uri="{FF2B5EF4-FFF2-40B4-BE49-F238E27FC236}">
                    <a16:creationId xmlns:a16="http://schemas.microsoft.com/office/drawing/2014/main" id="{903FEBCE-67E0-4B21-AD02-2F7EB76AB7C8}"/>
                  </a:ext>
                </a:extLst>
              </p:cNvPr>
              <p:cNvSpPr>
                <a:spLocks noChangeArrowheads="1"/>
              </p:cNvSpPr>
              <p:nvPr/>
            </p:nvSpPr>
            <p:spPr bwMode="auto">
              <a:xfrm>
                <a:off x="6356"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6" name="Rectangle 163">
                <a:extLst>
                  <a:ext uri="{FF2B5EF4-FFF2-40B4-BE49-F238E27FC236}">
                    <a16:creationId xmlns:a16="http://schemas.microsoft.com/office/drawing/2014/main" id="{CE22DEB6-1790-4A63-9DA9-4212BAC8AC3F}"/>
                  </a:ext>
                </a:extLst>
              </p:cNvPr>
              <p:cNvSpPr>
                <a:spLocks noChangeArrowheads="1"/>
              </p:cNvSpPr>
              <p:nvPr/>
            </p:nvSpPr>
            <p:spPr bwMode="auto">
              <a:xfrm>
                <a:off x="6356"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7" name="Rectangle 164">
                <a:extLst>
                  <a:ext uri="{FF2B5EF4-FFF2-40B4-BE49-F238E27FC236}">
                    <a16:creationId xmlns:a16="http://schemas.microsoft.com/office/drawing/2014/main" id="{79B22413-27E1-4006-8440-85059C661D85}"/>
                  </a:ext>
                </a:extLst>
              </p:cNvPr>
              <p:cNvSpPr>
                <a:spLocks noChangeArrowheads="1"/>
              </p:cNvSpPr>
              <p:nvPr/>
            </p:nvSpPr>
            <p:spPr bwMode="auto">
              <a:xfrm>
                <a:off x="635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8" name="Rectangle 165">
                <a:extLst>
                  <a:ext uri="{FF2B5EF4-FFF2-40B4-BE49-F238E27FC236}">
                    <a16:creationId xmlns:a16="http://schemas.microsoft.com/office/drawing/2014/main" id="{693C866A-7310-4448-86F3-50E1F93D3B99}"/>
                  </a:ext>
                </a:extLst>
              </p:cNvPr>
              <p:cNvSpPr>
                <a:spLocks noChangeArrowheads="1"/>
              </p:cNvSpPr>
              <p:nvPr/>
            </p:nvSpPr>
            <p:spPr bwMode="auto">
              <a:xfrm>
                <a:off x="635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89" name="Oval 166">
                <a:extLst>
                  <a:ext uri="{FF2B5EF4-FFF2-40B4-BE49-F238E27FC236}">
                    <a16:creationId xmlns:a16="http://schemas.microsoft.com/office/drawing/2014/main" id="{55D9DC29-8641-492B-B266-832F22E622BD}"/>
                  </a:ext>
                </a:extLst>
              </p:cNvPr>
              <p:cNvSpPr>
                <a:spLocks noChangeArrowheads="1"/>
              </p:cNvSpPr>
              <p:nvPr/>
            </p:nvSpPr>
            <p:spPr bwMode="auto">
              <a:xfrm>
                <a:off x="6356"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0" name="Rectangle 167">
                <a:extLst>
                  <a:ext uri="{FF2B5EF4-FFF2-40B4-BE49-F238E27FC236}">
                    <a16:creationId xmlns:a16="http://schemas.microsoft.com/office/drawing/2014/main" id="{8B8C5673-C6F6-495F-8CBF-C6A080FDCFCC}"/>
                  </a:ext>
                </a:extLst>
              </p:cNvPr>
              <p:cNvSpPr>
                <a:spLocks noChangeArrowheads="1"/>
              </p:cNvSpPr>
              <p:nvPr/>
            </p:nvSpPr>
            <p:spPr bwMode="auto">
              <a:xfrm>
                <a:off x="6360"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1" name="Rectangle 168">
                <a:extLst>
                  <a:ext uri="{FF2B5EF4-FFF2-40B4-BE49-F238E27FC236}">
                    <a16:creationId xmlns:a16="http://schemas.microsoft.com/office/drawing/2014/main" id="{A89F8592-379D-4382-B5F6-60F21E850EFA}"/>
                  </a:ext>
                </a:extLst>
              </p:cNvPr>
              <p:cNvSpPr>
                <a:spLocks noChangeArrowheads="1"/>
              </p:cNvSpPr>
              <p:nvPr/>
            </p:nvSpPr>
            <p:spPr bwMode="auto">
              <a:xfrm>
                <a:off x="6360"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2" name="Rectangle 169">
                <a:extLst>
                  <a:ext uri="{FF2B5EF4-FFF2-40B4-BE49-F238E27FC236}">
                    <a16:creationId xmlns:a16="http://schemas.microsoft.com/office/drawing/2014/main" id="{89B1493C-D06C-4EF4-B435-68EDBCA07E8D}"/>
                  </a:ext>
                </a:extLst>
              </p:cNvPr>
              <p:cNvSpPr>
                <a:spLocks noChangeArrowheads="1"/>
              </p:cNvSpPr>
              <p:nvPr/>
            </p:nvSpPr>
            <p:spPr bwMode="auto">
              <a:xfrm>
                <a:off x="6356"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3" name="Rectangle 170">
                <a:extLst>
                  <a:ext uri="{FF2B5EF4-FFF2-40B4-BE49-F238E27FC236}">
                    <a16:creationId xmlns:a16="http://schemas.microsoft.com/office/drawing/2014/main" id="{976FFE51-AA76-4B41-BA6C-165568F91D7C}"/>
                  </a:ext>
                </a:extLst>
              </p:cNvPr>
              <p:cNvSpPr>
                <a:spLocks noChangeArrowheads="1"/>
              </p:cNvSpPr>
              <p:nvPr/>
            </p:nvSpPr>
            <p:spPr bwMode="auto">
              <a:xfrm>
                <a:off x="6356"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4" name="Rectangle 171">
                <a:extLst>
                  <a:ext uri="{FF2B5EF4-FFF2-40B4-BE49-F238E27FC236}">
                    <a16:creationId xmlns:a16="http://schemas.microsoft.com/office/drawing/2014/main" id="{B1186FD4-90C5-4235-8DAC-33DC50FD0D63}"/>
                  </a:ext>
                </a:extLst>
              </p:cNvPr>
              <p:cNvSpPr>
                <a:spLocks noChangeArrowheads="1"/>
              </p:cNvSpPr>
              <p:nvPr/>
            </p:nvSpPr>
            <p:spPr bwMode="auto">
              <a:xfrm>
                <a:off x="6356"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5" name="Rectangle 172">
                <a:extLst>
                  <a:ext uri="{FF2B5EF4-FFF2-40B4-BE49-F238E27FC236}">
                    <a16:creationId xmlns:a16="http://schemas.microsoft.com/office/drawing/2014/main" id="{666FFD08-89BB-4FF4-8866-C56162380931}"/>
                  </a:ext>
                </a:extLst>
              </p:cNvPr>
              <p:cNvSpPr>
                <a:spLocks noChangeArrowheads="1"/>
              </p:cNvSpPr>
              <p:nvPr/>
            </p:nvSpPr>
            <p:spPr bwMode="auto">
              <a:xfrm>
                <a:off x="6356"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6" name="Oval 173">
                <a:extLst>
                  <a:ext uri="{FF2B5EF4-FFF2-40B4-BE49-F238E27FC236}">
                    <a16:creationId xmlns:a16="http://schemas.microsoft.com/office/drawing/2014/main" id="{0AC3F865-F216-449B-932E-78234ACF7B8A}"/>
                  </a:ext>
                </a:extLst>
              </p:cNvPr>
              <p:cNvSpPr>
                <a:spLocks noChangeArrowheads="1"/>
              </p:cNvSpPr>
              <p:nvPr/>
            </p:nvSpPr>
            <p:spPr bwMode="auto">
              <a:xfrm>
                <a:off x="6356" y="181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7" name="Rectangle 174">
                <a:extLst>
                  <a:ext uri="{FF2B5EF4-FFF2-40B4-BE49-F238E27FC236}">
                    <a16:creationId xmlns:a16="http://schemas.microsoft.com/office/drawing/2014/main" id="{E8D7D8F9-F6A0-4854-9B36-ADE6C4F10E96}"/>
                  </a:ext>
                </a:extLst>
              </p:cNvPr>
              <p:cNvSpPr>
                <a:spLocks noChangeArrowheads="1"/>
              </p:cNvSpPr>
              <p:nvPr/>
            </p:nvSpPr>
            <p:spPr bwMode="auto">
              <a:xfrm>
                <a:off x="6523"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8" name="Rectangle 175">
                <a:extLst>
                  <a:ext uri="{FF2B5EF4-FFF2-40B4-BE49-F238E27FC236}">
                    <a16:creationId xmlns:a16="http://schemas.microsoft.com/office/drawing/2014/main" id="{25C113A8-9105-44CC-BA6B-ADC21035A05D}"/>
                  </a:ext>
                </a:extLst>
              </p:cNvPr>
              <p:cNvSpPr>
                <a:spLocks noChangeArrowheads="1"/>
              </p:cNvSpPr>
              <p:nvPr/>
            </p:nvSpPr>
            <p:spPr bwMode="auto">
              <a:xfrm>
                <a:off x="6523"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99" name="Rectangle 176">
                <a:extLst>
                  <a:ext uri="{FF2B5EF4-FFF2-40B4-BE49-F238E27FC236}">
                    <a16:creationId xmlns:a16="http://schemas.microsoft.com/office/drawing/2014/main" id="{8641A686-C6F2-4778-800E-C381F99BED93}"/>
                  </a:ext>
                </a:extLst>
              </p:cNvPr>
              <p:cNvSpPr>
                <a:spLocks noChangeArrowheads="1"/>
              </p:cNvSpPr>
              <p:nvPr/>
            </p:nvSpPr>
            <p:spPr bwMode="auto">
              <a:xfrm>
                <a:off x="6519"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0" name="Rectangle 177">
                <a:extLst>
                  <a:ext uri="{FF2B5EF4-FFF2-40B4-BE49-F238E27FC236}">
                    <a16:creationId xmlns:a16="http://schemas.microsoft.com/office/drawing/2014/main" id="{2A60A030-326D-4706-AB11-212B5ECF2C35}"/>
                  </a:ext>
                </a:extLst>
              </p:cNvPr>
              <p:cNvSpPr>
                <a:spLocks noChangeArrowheads="1"/>
              </p:cNvSpPr>
              <p:nvPr/>
            </p:nvSpPr>
            <p:spPr bwMode="auto">
              <a:xfrm>
                <a:off x="6519"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1" name="Rectangle 178">
                <a:extLst>
                  <a:ext uri="{FF2B5EF4-FFF2-40B4-BE49-F238E27FC236}">
                    <a16:creationId xmlns:a16="http://schemas.microsoft.com/office/drawing/2014/main" id="{78DBE1E7-38B3-47DC-9611-EA14A2C62983}"/>
                  </a:ext>
                </a:extLst>
              </p:cNvPr>
              <p:cNvSpPr>
                <a:spLocks noChangeArrowheads="1"/>
              </p:cNvSpPr>
              <p:nvPr/>
            </p:nvSpPr>
            <p:spPr bwMode="auto">
              <a:xfrm>
                <a:off x="6519"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2" name="Rectangle 179">
                <a:extLst>
                  <a:ext uri="{FF2B5EF4-FFF2-40B4-BE49-F238E27FC236}">
                    <a16:creationId xmlns:a16="http://schemas.microsoft.com/office/drawing/2014/main" id="{94A465AC-0AE3-47BE-BE23-A77A02A8DA11}"/>
                  </a:ext>
                </a:extLst>
              </p:cNvPr>
              <p:cNvSpPr>
                <a:spLocks noChangeArrowheads="1"/>
              </p:cNvSpPr>
              <p:nvPr/>
            </p:nvSpPr>
            <p:spPr bwMode="auto">
              <a:xfrm>
                <a:off x="6519"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3" name="Oval 180">
                <a:extLst>
                  <a:ext uri="{FF2B5EF4-FFF2-40B4-BE49-F238E27FC236}">
                    <a16:creationId xmlns:a16="http://schemas.microsoft.com/office/drawing/2014/main" id="{B1C35C41-9B5A-4410-9876-A58BB4295735}"/>
                  </a:ext>
                </a:extLst>
              </p:cNvPr>
              <p:cNvSpPr>
                <a:spLocks noChangeArrowheads="1"/>
              </p:cNvSpPr>
              <p:nvPr/>
            </p:nvSpPr>
            <p:spPr bwMode="auto">
              <a:xfrm>
                <a:off x="6519"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04" name="Rectangle 181">
                <a:extLst>
                  <a:ext uri="{FF2B5EF4-FFF2-40B4-BE49-F238E27FC236}">
                    <a16:creationId xmlns:a16="http://schemas.microsoft.com/office/drawing/2014/main" id="{3DBC7634-B20D-4539-9A74-227201209438}"/>
                  </a:ext>
                </a:extLst>
              </p:cNvPr>
              <p:cNvSpPr>
                <a:spLocks noChangeArrowheads="1"/>
              </p:cNvSpPr>
              <p:nvPr/>
            </p:nvSpPr>
            <p:spPr bwMode="auto">
              <a:xfrm>
                <a:off x="6647"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5" name="Rectangle 182">
                <a:extLst>
                  <a:ext uri="{FF2B5EF4-FFF2-40B4-BE49-F238E27FC236}">
                    <a16:creationId xmlns:a16="http://schemas.microsoft.com/office/drawing/2014/main" id="{13525275-2031-463D-8735-A02C647496B0}"/>
                  </a:ext>
                </a:extLst>
              </p:cNvPr>
              <p:cNvSpPr>
                <a:spLocks noChangeArrowheads="1"/>
              </p:cNvSpPr>
              <p:nvPr/>
            </p:nvSpPr>
            <p:spPr bwMode="auto">
              <a:xfrm>
                <a:off x="6647"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6" name="Rectangle 183">
                <a:extLst>
                  <a:ext uri="{FF2B5EF4-FFF2-40B4-BE49-F238E27FC236}">
                    <a16:creationId xmlns:a16="http://schemas.microsoft.com/office/drawing/2014/main" id="{560B6666-8E56-405E-9158-FEA7B321BA62}"/>
                  </a:ext>
                </a:extLst>
              </p:cNvPr>
              <p:cNvSpPr>
                <a:spLocks noChangeArrowheads="1"/>
              </p:cNvSpPr>
              <p:nvPr/>
            </p:nvSpPr>
            <p:spPr bwMode="auto">
              <a:xfrm>
                <a:off x="6642"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7" name="Rectangle 184">
                <a:extLst>
                  <a:ext uri="{FF2B5EF4-FFF2-40B4-BE49-F238E27FC236}">
                    <a16:creationId xmlns:a16="http://schemas.microsoft.com/office/drawing/2014/main" id="{556A78B4-E21D-4293-9C9C-8F39DD0283EA}"/>
                  </a:ext>
                </a:extLst>
              </p:cNvPr>
              <p:cNvSpPr>
                <a:spLocks noChangeArrowheads="1"/>
              </p:cNvSpPr>
              <p:nvPr/>
            </p:nvSpPr>
            <p:spPr bwMode="auto">
              <a:xfrm>
                <a:off x="6642"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8" name="Rectangle 185">
                <a:extLst>
                  <a:ext uri="{FF2B5EF4-FFF2-40B4-BE49-F238E27FC236}">
                    <a16:creationId xmlns:a16="http://schemas.microsoft.com/office/drawing/2014/main" id="{B7CCBD49-7859-427B-AE1A-48DF0ABDF34E}"/>
                  </a:ext>
                </a:extLst>
              </p:cNvPr>
              <p:cNvSpPr>
                <a:spLocks noChangeArrowheads="1"/>
              </p:cNvSpPr>
              <p:nvPr/>
            </p:nvSpPr>
            <p:spPr bwMode="auto">
              <a:xfrm>
                <a:off x="6642"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09" name="Rectangle 186">
                <a:extLst>
                  <a:ext uri="{FF2B5EF4-FFF2-40B4-BE49-F238E27FC236}">
                    <a16:creationId xmlns:a16="http://schemas.microsoft.com/office/drawing/2014/main" id="{926D718D-A38D-4340-840B-204BFC0F36C3}"/>
                  </a:ext>
                </a:extLst>
              </p:cNvPr>
              <p:cNvSpPr>
                <a:spLocks noChangeArrowheads="1"/>
              </p:cNvSpPr>
              <p:nvPr/>
            </p:nvSpPr>
            <p:spPr bwMode="auto">
              <a:xfrm>
                <a:off x="6642"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0" name="Oval 187">
                <a:extLst>
                  <a:ext uri="{FF2B5EF4-FFF2-40B4-BE49-F238E27FC236}">
                    <a16:creationId xmlns:a16="http://schemas.microsoft.com/office/drawing/2014/main" id="{0D6FB76E-ED89-4D3D-A430-F8A2741B8D82}"/>
                  </a:ext>
                </a:extLst>
              </p:cNvPr>
              <p:cNvSpPr>
                <a:spLocks noChangeArrowheads="1"/>
              </p:cNvSpPr>
              <p:nvPr/>
            </p:nvSpPr>
            <p:spPr bwMode="auto">
              <a:xfrm>
                <a:off x="6642"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1" name="Rectangle 188">
                <a:extLst>
                  <a:ext uri="{FF2B5EF4-FFF2-40B4-BE49-F238E27FC236}">
                    <a16:creationId xmlns:a16="http://schemas.microsoft.com/office/drawing/2014/main" id="{FF5F0415-D3D3-4566-9DA5-E568C7DC4E96}"/>
                  </a:ext>
                </a:extLst>
              </p:cNvPr>
              <p:cNvSpPr>
                <a:spLocks noChangeArrowheads="1"/>
              </p:cNvSpPr>
              <p:nvPr/>
            </p:nvSpPr>
            <p:spPr bwMode="auto">
              <a:xfrm>
                <a:off x="65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2" name="Rectangle 189">
                <a:extLst>
                  <a:ext uri="{FF2B5EF4-FFF2-40B4-BE49-F238E27FC236}">
                    <a16:creationId xmlns:a16="http://schemas.microsoft.com/office/drawing/2014/main" id="{65CE8E95-6614-462A-B297-91930AD0CBA2}"/>
                  </a:ext>
                </a:extLst>
              </p:cNvPr>
              <p:cNvSpPr>
                <a:spLocks noChangeArrowheads="1"/>
              </p:cNvSpPr>
              <p:nvPr/>
            </p:nvSpPr>
            <p:spPr bwMode="auto">
              <a:xfrm>
                <a:off x="65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3" name="Rectangle 190">
                <a:extLst>
                  <a:ext uri="{FF2B5EF4-FFF2-40B4-BE49-F238E27FC236}">
                    <a16:creationId xmlns:a16="http://schemas.microsoft.com/office/drawing/2014/main" id="{71EF8328-8493-4F41-8258-C95ECB24542F}"/>
                  </a:ext>
                </a:extLst>
              </p:cNvPr>
              <p:cNvSpPr>
                <a:spLocks noChangeArrowheads="1"/>
              </p:cNvSpPr>
              <p:nvPr/>
            </p:nvSpPr>
            <p:spPr bwMode="auto">
              <a:xfrm>
                <a:off x="65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4" name="Rectangle 191">
                <a:extLst>
                  <a:ext uri="{FF2B5EF4-FFF2-40B4-BE49-F238E27FC236}">
                    <a16:creationId xmlns:a16="http://schemas.microsoft.com/office/drawing/2014/main" id="{BE783412-F372-47A9-82ED-158F01F4CA3A}"/>
                  </a:ext>
                </a:extLst>
              </p:cNvPr>
              <p:cNvSpPr>
                <a:spLocks noChangeArrowheads="1"/>
              </p:cNvSpPr>
              <p:nvPr/>
            </p:nvSpPr>
            <p:spPr bwMode="auto">
              <a:xfrm>
                <a:off x="65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5" name="Rectangle 192">
                <a:extLst>
                  <a:ext uri="{FF2B5EF4-FFF2-40B4-BE49-F238E27FC236}">
                    <a16:creationId xmlns:a16="http://schemas.microsoft.com/office/drawing/2014/main" id="{9EA0DC95-2C14-41BD-B3A6-122D30B5D72A}"/>
                  </a:ext>
                </a:extLst>
              </p:cNvPr>
              <p:cNvSpPr>
                <a:spLocks noChangeArrowheads="1"/>
              </p:cNvSpPr>
              <p:nvPr/>
            </p:nvSpPr>
            <p:spPr bwMode="auto">
              <a:xfrm>
                <a:off x="65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6" name="Rectangle 193">
                <a:extLst>
                  <a:ext uri="{FF2B5EF4-FFF2-40B4-BE49-F238E27FC236}">
                    <a16:creationId xmlns:a16="http://schemas.microsoft.com/office/drawing/2014/main" id="{9BE57D25-ED8C-4809-99B2-BCB28433FF6D}"/>
                  </a:ext>
                </a:extLst>
              </p:cNvPr>
              <p:cNvSpPr>
                <a:spLocks noChangeArrowheads="1"/>
              </p:cNvSpPr>
              <p:nvPr/>
            </p:nvSpPr>
            <p:spPr bwMode="auto">
              <a:xfrm>
                <a:off x="65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7" name="Oval 194">
                <a:extLst>
                  <a:ext uri="{FF2B5EF4-FFF2-40B4-BE49-F238E27FC236}">
                    <a16:creationId xmlns:a16="http://schemas.microsoft.com/office/drawing/2014/main" id="{2CD0C61C-4194-4F51-984E-4D130812E444}"/>
                  </a:ext>
                </a:extLst>
              </p:cNvPr>
              <p:cNvSpPr>
                <a:spLocks noChangeArrowheads="1"/>
              </p:cNvSpPr>
              <p:nvPr/>
            </p:nvSpPr>
            <p:spPr bwMode="auto">
              <a:xfrm>
                <a:off x="65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8" name="Rectangle 195">
                <a:extLst>
                  <a:ext uri="{FF2B5EF4-FFF2-40B4-BE49-F238E27FC236}">
                    <a16:creationId xmlns:a16="http://schemas.microsoft.com/office/drawing/2014/main" id="{8234DD56-312E-420B-B058-971ED6921E12}"/>
                  </a:ext>
                </a:extLst>
              </p:cNvPr>
              <p:cNvSpPr>
                <a:spLocks noChangeArrowheads="1"/>
              </p:cNvSpPr>
              <p:nvPr/>
            </p:nvSpPr>
            <p:spPr bwMode="auto">
              <a:xfrm>
                <a:off x="6523"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19" name="Rectangle 196">
                <a:extLst>
                  <a:ext uri="{FF2B5EF4-FFF2-40B4-BE49-F238E27FC236}">
                    <a16:creationId xmlns:a16="http://schemas.microsoft.com/office/drawing/2014/main" id="{827AB771-6B70-4C28-A878-4C52FE97733C}"/>
                  </a:ext>
                </a:extLst>
              </p:cNvPr>
              <p:cNvSpPr>
                <a:spLocks noChangeArrowheads="1"/>
              </p:cNvSpPr>
              <p:nvPr/>
            </p:nvSpPr>
            <p:spPr bwMode="auto">
              <a:xfrm>
                <a:off x="6523"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0" name="Rectangle 197">
                <a:extLst>
                  <a:ext uri="{FF2B5EF4-FFF2-40B4-BE49-F238E27FC236}">
                    <a16:creationId xmlns:a16="http://schemas.microsoft.com/office/drawing/2014/main" id="{09909904-DA83-4AEC-8F94-5FD147091568}"/>
                  </a:ext>
                </a:extLst>
              </p:cNvPr>
              <p:cNvSpPr>
                <a:spLocks noChangeArrowheads="1"/>
              </p:cNvSpPr>
              <p:nvPr/>
            </p:nvSpPr>
            <p:spPr bwMode="auto">
              <a:xfrm>
                <a:off x="6519"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1" name="Rectangle 198">
                <a:extLst>
                  <a:ext uri="{FF2B5EF4-FFF2-40B4-BE49-F238E27FC236}">
                    <a16:creationId xmlns:a16="http://schemas.microsoft.com/office/drawing/2014/main" id="{B372CB60-87F2-4254-B39D-83DA2A3FB3CC}"/>
                  </a:ext>
                </a:extLst>
              </p:cNvPr>
              <p:cNvSpPr>
                <a:spLocks noChangeArrowheads="1"/>
              </p:cNvSpPr>
              <p:nvPr/>
            </p:nvSpPr>
            <p:spPr bwMode="auto">
              <a:xfrm>
                <a:off x="6519"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2" name="Rectangle 199">
                <a:extLst>
                  <a:ext uri="{FF2B5EF4-FFF2-40B4-BE49-F238E27FC236}">
                    <a16:creationId xmlns:a16="http://schemas.microsoft.com/office/drawing/2014/main" id="{7C1EB427-53C4-44DB-87A3-26AA398DD410}"/>
                  </a:ext>
                </a:extLst>
              </p:cNvPr>
              <p:cNvSpPr>
                <a:spLocks noChangeArrowheads="1"/>
              </p:cNvSpPr>
              <p:nvPr/>
            </p:nvSpPr>
            <p:spPr bwMode="auto">
              <a:xfrm>
                <a:off x="6519"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3" name="Rectangle 200">
                <a:extLst>
                  <a:ext uri="{FF2B5EF4-FFF2-40B4-BE49-F238E27FC236}">
                    <a16:creationId xmlns:a16="http://schemas.microsoft.com/office/drawing/2014/main" id="{60DFDAAF-654B-40B5-92C1-1962739FB8BA}"/>
                  </a:ext>
                </a:extLst>
              </p:cNvPr>
              <p:cNvSpPr>
                <a:spLocks noChangeArrowheads="1"/>
              </p:cNvSpPr>
              <p:nvPr/>
            </p:nvSpPr>
            <p:spPr bwMode="auto">
              <a:xfrm>
                <a:off x="6519"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4" name="Oval 201">
                <a:extLst>
                  <a:ext uri="{FF2B5EF4-FFF2-40B4-BE49-F238E27FC236}">
                    <a16:creationId xmlns:a16="http://schemas.microsoft.com/office/drawing/2014/main" id="{AF6837FA-97C1-49DE-A955-B8F78BDF1B12}"/>
                  </a:ext>
                </a:extLst>
              </p:cNvPr>
              <p:cNvSpPr>
                <a:spLocks noChangeArrowheads="1"/>
              </p:cNvSpPr>
              <p:nvPr/>
            </p:nvSpPr>
            <p:spPr bwMode="auto">
              <a:xfrm>
                <a:off x="6519" y="1686"/>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5" name="Rectangle 202">
                <a:extLst>
                  <a:ext uri="{FF2B5EF4-FFF2-40B4-BE49-F238E27FC236}">
                    <a16:creationId xmlns:a16="http://schemas.microsoft.com/office/drawing/2014/main" id="{A8384CD3-AF5D-426B-B50E-8990E8E13C93}"/>
                  </a:ext>
                </a:extLst>
              </p:cNvPr>
              <p:cNvSpPr>
                <a:spLocks noChangeArrowheads="1"/>
              </p:cNvSpPr>
              <p:nvPr/>
            </p:nvSpPr>
            <p:spPr bwMode="auto">
              <a:xfrm>
                <a:off x="67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6" name="Rectangle 203">
                <a:extLst>
                  <a:ext uri="{FF2B5EF4-FFF2-40B4-BE49-F238E27FC236}">
                    <a16:creationId xmlns:a16="http://schemas.microsoft.com/office/drawing/2014/main" id="{48164D00-9551-45C3-93B6-6A92FC711354}"/>
                  </a:ext>
                </a:extLst>
              </p:cNvPr>
              <p:cNvSpPr>
                <a:spLocks noChangeArrowheads="1"/>
              </p:cNvSpPr>
              <p:nvPr/>
            </p:nvSpPr>
            <p:spPr bwMode="auto">
              <a:xfrm>
                <a:off x="67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27" name="Rectangle 204">
                <a:extLst>
                  <a:ext uri="{FF2B5EF4-FFF2-40B4-BE49-F238E27FC236}">
                    <a16:creationId xmlns:a16="http://schemas.microsoft.com/office/drawing/2014/main" id="{929BAD1F-3A28-4CB9-82AB-F944CE5B68BB}"/>
                  </a:ext>
                </a:extLst>
              </p:cNvPr>
              <p:cNvSpPr>
                <a:spLocks noChangeArrowheads="1"/>
              </p:cNvSpPr>
              <p:nvPr/>
            </p:nvSpPr>
            <p:spPr bwMode="auto">
              <a:xfrm>
                <a:off x="67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1" name="Group 406">
              <a:extLst>
                <a:ext uri="{FF2B5EF4-FFF2-40B4-BE49-F238E27FC236}">
                  <a16:creationId xmlns:a16="http://schemas.microsoft.com/office/drawing/2014/main" id="{A637FBE1-840B-4FFE-82FC-2E4EB99304FF}"/>
                </a:ext>
              </a:extLst>
            </p:cNvPr>
            <p:cNvGrpSpPr>
              <a:grpSpLocks/>
            </p:cNvGrpSpPr>
            <p:nvPr/>
          </p:nvGrpSpPr>
          <p:grpSpPr bwMode="auto">
            <a:xfrm>
              <a:off x="5179" y="1378"/>
              <a:ext cx="1891" cy="723"/>
              <a:chOff x="5179" y="1378"/>
              <a:chExt cx="1891" cy="723"/>
            </a:xfrm>
          </p:grpSpPr>
          <p:sp>
            <p:nvSpPr>
              <p:cNvPr id="6428" name="Rectangle 206">
                <a:extLst>
                  <a:ext uri="{FF2B5EF4-FFF2-40B4-BE49-F238E27FC236}">
                    <a16:creationId xmlns:a16="http://schemas.microsoft.com/office/drawing/2014/main" id="{048C2AEF-DC78-4B50-92C4-1B141FC054DA}"/>
                  </a:ext>
                </a:extLst>
              </p:cNvPr>
              <p:cNvSpPr>
                <a:spLocks noChangeArrowheads="1"/>
              </p:cNvSpPr>
              <p:nvPr/>
            </p:nvSpPr>
            <p:spPr bwMode="auto">
              <a:xfrm>
                <a:off x="67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9" name="Rectangle 207">
                <a:extLst>
                  <a:ext uri="{FF2B5EF4-FFF2-40B4-BE49-F238E27FC236}">
                    <a16:creationId xmlns:a16="http://schemas.microsoft.com/office/drawing/2014/main" id="{7E4F0132-6226-4298-A2E2-9639307A6106}"/>
                  </a:ext>
                </a:extLst>
              </p:cNvPr>
              <p:cNvSpPr>
                <a:spLocks noChangeArrowheads="1"/>
              </p:cNvSpPr>
              <p:nvPr/>
            </p:nvSpPr>
            <p:spPr bwMode="auto">
              <a:xfrm>
                <a:off x="67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0" name="Rectangle 208">
                <a:extLst>
                  <a:ext uri="{FF2B5EF4-FFF2-40B4-BE49-F238E27FC236}">
                    <a16:creationId xmlns:a16="http://schemas.microsoft.com/office/drawing/2014/main" id="{4A43A4BC-2DBB-499D-AD59-C64494A3328E}"/>
                  </a:ext>
                </a:extLst>
              </p:cNvPr>
              <p:cNvSpPr>
                <a:spLocks noChangeArrowheads="1"/>
              </p:cNvSpPr>
              <p:nvPr/>
            </p:nvSpPr>
            <p:spPr bwMode="auto">
              <a:xfrm>
                <a:off x="67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1" name="Oval 209">
                <a:extLst>
                  <a:ext uri="{FF2B5EF4-FFF2-40B4-BE49-F238E27FC236}">
                    <a16:creationId xmlns:a16="http://schemas.microsoft.com/office/drawing/2014/main" id="{43D2B6F5-23C9-4E8C-B8D6-037BBCC3C100}"/>
                  </a:ext>
                </a:extLst>
              </p:cNvPr>
              <p:cNvSpPr>
                <a:spLocks noChangeArrowheads="1"/>
              </p:cNvSpPr>
              <p:nvPr/>
            </p:nvSpPr>
            <p:spPr bwMode="auto">
              <a:xfrm>
                <a:off x="67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2" name="Rectangle 210">
                <a:extLst>
                  <a:ext uri="{FF2B5EF4-FFF2-40B4-BE49-F238E27FC236}">
                    <a16:creationId xmlns:a16="http://schemas.microsoft.com/office/drawing/2014/main" id="{9F98A354-9D2C-47E7-B895-B37DB1BA1182}"/>
                  </a:ext>
                </a:extLst>
              </p:cNvPr>
              <p:cNvSpPr>
                <a:spLocks noChangeArrowheads="1"/>
              </p:cNvSpPr>
              <p:nvPr/>
            </p:nvSpPr>
            <p:spPr bwMode="auto">
              <a:xfrm>
                <a:off x="6726"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3" name="Rectangle 211">
                <a:extLst>
                  <a:ext uri="{FF2B5EF4-FFF2-40B4-BE49-F238E27FC236}">
                    <a16:creationId xmlns:a16="http://schemas.microsoft.com/office/drawing/2014/main" id="{035FAD66-890E-4537-B568-B439A779CA52}"/>
                  </a:ext>
                </a:extLst>
              </p:cNvPr>
              <p:cNvSpPr>
                <a:spLocks noChangeArrowheads="1"/>
              </p:cNvSpPr>
              <p:nvPr/>
            </p:nvSpPr>
            <p:spPr bwMode="auto">
              <a:xfrm>
                <a:off x="6726"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4" name="Rectangle 212">
                <a:extLst>
                  <a:ext uri="{FF2B5EF4-FFF2-40B4-BE49-F238E27FC236}">
                    <a16:creationId xmlns:a16="http://schemas.microsoft.com/office/drawing/2014/main" id="{8698C7A1-EBF1-41E7-B6F0-5E8CAC7C86FD}"/>
                  </a:ext>
                </a:extLst>
              </p:cNvPr>
              <p:cNvSpPr>
                <a:spLocks noChangeArrowheads="1"/>
              </p:cNvSpPr>
              <p:nvPr/>
            </p:nvSpPr>
            <p:spPr bwMode="auto">
              <a:xfrm>
                <a:off x="6722"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5" name="Rectangle 213">
                <a:extLst>
                  <a:ext uri="{FF2B5EF4-FFF2-40B4-BE49-F238E27FC236}">
                    <a16:creationId xmlns:a16="http://schemas.microsoft.com/office/drawing/2014/main" id="{D65150C6-5327-4B39-B4AA-5EF761333D00}"/>
                  </a:ext>
                </a:extLst>
              </p:cNvPr>
              <p:cNvSpPr>
                <a:spLocks noChangeArrowheads="1"/>
              </p:cNvSpPr>
              <p:nvPr/>
            </p:nvSpPr>
            <p:spPr bwMode="auto">
              <a:xfrm>
                <a:off x="6722"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6" name="Rectangle 214">
                <a:extLst>
                  <a:ext uri="{FF2B5EF4-FFF2-40B4-BE49-F238E27FC236}">
                    <a16:creationId xmlns:a16="http://schemas.microsoft.com/office/drawing/2014/main" id="{59027AF8-8817-481B-95E6-E29516762603}"/>
                  </a:ext>
                </a:extLst>
              </p:cNvPr>
              <p:cNvSpPr>
                <a:spLocks noChangeArrowheads="1"/>
              </p:cNvSpPr>
              <p:nvPr/>
            </p:nvSpPr>
            <p:spPr bwMode="auto">
              <a:xfrm>
                <a:off x="672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7" name="Rectangle 215">
                <a:extLst>
                  <a:ext uri="{FF2B5EF4-FFF2-40B4-BE49-F238E27FC236}">
                    <a16:creationId xmlns:a16="http://schemas.microsoft.com/office/drawing/2014/main" id="{486E4EC6-E40B-4F91-8505-2AB561DBF6E6}"/>
                  </a:ext>
                </a:extLst>
              </p:cNvPr>
              <p:cNvSpPr>
                <a:spLocks noChangeArrowheads="1"/>
              </p:cNvSpPr>
              <p:nvPr/>
            </p:nvSpPr>
            <p:spPr bwMode="auto">
              <a:xfrm>
                <a:off x="672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38" name="Oval 216">
                <a:extLst>
                  <a:ext uri="{FF2B5EF4-FFF2-40B4-BE49-F238E27FC236}">
                    <a16:creationId xmlns:a16="http://schemas.microsoft.com/office/drawing/2014/main" id="{218C9D86-9F4B-438F-AE05-85EAE8E375A7}"/>
                  </a:ext>
                </a:extLst>
              </p:cNvPr>
              <p:cNvSpPr>
                <a:spLocks noChangeArrowheads="1"/>
              </p:cNvSpPr>
              <p:nvPr/>
            </p:nvSpPr>
            <p:spPr bwMode="auto">
              <a:xfrm>
                <a:off x="6722"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9" name="Rectangle 217">
                <a:extLst>
                  <a:ext uri="{FF2B5EF4-FFF2-40B4-BE49-F238E27FC236}">
                    <a16:creationId xmlns:a16="http://schemas.microsoft.com/office/drawing/2014/main" id="{AB842DAF-5563-44D0-A61F-A5F13EFD1668}"/>
                  </a:ext>
                </a:extLst>
              </p:cNvPr>
              <p:cNvSpPr>
                <a:spLocks noChangeArrowheads="1"/>
              </p:cNvSpPr>
              <p:nvPr/>
            </p:nvSpPr>
            <p:spPr bwMode="auto">
              <a:xfrm>
                <a:off x="7052"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0" name="Rectangle 218">
                <a:extLst>
                  <a:ext uri="{FF2B5EF4-FFF2-40B4-BE49-F238E27FC236}">
                    <a16:creationId xmlns:a16="http://schemas.microsoft.com/office/drawing/2014/main" id="{5363574D-3682-4387-9555-27205B3B6ADC}"/>
                  </a:ext>
                </a:extLst>
              </p:cNvPr>
              <p:cNvSpPr>
                <a:spLocks noChangeArrowheads="1"/>
              </p:cNvSpPr>
              <p:nvPr/>
            </p:nvSpPr>
            <p:spPr bwMode="auto">
              <a:xfrm>
                <a:off x="7052"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1" name="Rectangle 219">
                <a:extLst>
                  <a:ext uri="{FF2B5EF4-FFF2-40B4-BE49-F238E27FC236}">
                    <a16:creationId xmlns:a16="http://schemas.microsoft.com/office/drawing/2014/main" id="{62021484-59DE-4FF0-BD62-1A063526A734}"/>
                  </a:ext>
                </a:extLst>
              </p:cNvPr>
              <p:cNvSpPr>
                <a:spLocks noChangeArrowheads="1"/>
              </p:cNvSpPr>
              <p:nvPr/>
            </p:nvSpPr>
            <p:spPr bwMode="auto">
              <a:xfrm>
                <a:off x="7048"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2" name="Rectangle 220">
                <a:extLst>
                  <a:ext uri="{FF2B5EF4-FFF2-40B4-BE49-F238E27FC236}">
                    <a16:creationId xmlns:a16="http://schemas.microsoft.com/office/drawing/2014/main" id="{72C14BF4-21EE-4BBB-BE32-ADA751C81355}"/>
                  </a:ext>
                </a:extLst>
              </p:cNvPr>
              <p:cNvSpPr>
                <a:spLocks noChangeArrowheads="1"/>
              </p:cNvSpPr>
              <p:nvPr/>
            </p:nvSpPr>
            <p:spPr bwMode="auto">
              <a:xfrm>
                <a:off x="7048"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3" name="Rectangle 221">
                <a:extLst>
                  <a:ext uri="{FF2B5EF4-FFF2-40B4-BE49-F238E27FC236}">
                    <a16:creationId xmlns:a16="http://schemas.microsoft.com/office/drawing/2014/main" id="{A60CC48F-89B5-467A-B05D-6A8116D77AB7}"/>
                  </a:ext>
                </a:extLst>
              </p:cNvPr>
              <p:cNvSpPr>
                <a:spLocks noChangeArrowheads="1"/>
              </p:cNvSpPr>
              <p:nvPr/>
            </p:nvSpPr>
            <p:spPr bwMode="auto">
              <a:xfrm>
                <a:off x="704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4" name="Rectangle 222">
                <a:extLst>
                  <a:ext uri="{FF2B5EF4-FFF2-40B4-BE49-F238E27FC236}">
                    <a16:creationId xmlns:a16="http://schemas.microsoft.com/office/drawing/2014/main" id="{1F59EF4D-7551-4880-B457-B478C29C2436}"/>
                  </a:ext>
                </a:extLst>
              </p:cNvPr>
              <p:cNvSpPr>
                <a:spLocks noChangeArrowheads="1"/>
              </p:cNvSpPr>
              <p:nvPr/>
            </p:nvSpPr>
            <p:spPr bwMode="auto">
              <a:xfrm>
                <a:off x="704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5" name="Oval 223">
                <a:extLst>
                  <a:ext uri="{FF2B5EF4-FFF2-40B4-BE49-F238E27FC236}">
                    <a16:creationId xmlns:a16="http://schemas.microsoft.com/office/drawing/2014/main" id="{2DC9C189-FC7F-4FA0-8196-10D8B83D33B8}"/>
                  </a:ext>
                </a:extLst>
              </p:cNvPr>
              <p:cNvSpPr>
                <a:spLocks noChangeArrowheads="1"/>
              </p:cNvSpPr>
              <p:nvPr/>
            </p:nvSpPr>
            <p:spPr bwMode="auto">
              <a:xfrm>
                <a:off x="7048" y="164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46" name="Rectangle 224">
                <a:extLst>
                  <a:ext uri="{FF2B5EF4-FFF2-40B4-BE49-F238E27FC236}">
                    <a16:creationId xmlns:a16="http://schemas.microsoft.com/office/drawing/2014/main" id="{97E76F45-1869-4F64-AAD4-B857FCA02607}"/>
                  </a:ext>
                </a:extLst>
              </p:cNvPr>
              <p:cNvSpPr>
                <a:spLocks noChangeArrowheads="1"/>
              </p:cNvSpPr>
              <p:nvPr/>
            </p:nvSpPr>
            <p:spPr bwMode="auto">
              <a:xfrm>
                <a:off x="6360"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7" name="Rectangle 225">
                <a:extLst>
                  <a:ext uri="{FF2B5EF4-FFF2-40B4-BE49-F238E27FC236}">
                    <a16:creationId xmlns:a16="http://schemas.microsoft.com/office/drawing/2014/main" id="{D20F92E5-BF07-4644-83A3-CCD212AD8E2A}"/>
                  </a:ext>
                </a:extLst>
              </p:cNvPr>
              <p:cNvSpPr>
                <a:spLocks noChangeArrowheads="1"/>
              </p:cNvSpPr>
              <p:nvPr/>
            </p:nvSpPr>
            <p:spPr bwMode="auto">
              <a:xfrm>
                <a:off x="6360"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8" name="Rectangle 226">
                <a:extLst>
                  <a:ext uri="{FF2B5EF4-FFF2-40B4-BE49-F238E27FC236}">
                    <a16:creationId xmlns:a16="http://schemas.microsoft.com/office/drawing/2014/main" id="{A837792F-05AD-4123-AA1A-14E37B40C26D}"/>
                  </a:ext>
                </a:extLst>
              </p:cNvPr>
              <p:cNvSpPr>
                <a:spLocks noChangeArrowheads="1"/>
              </p:cNvSpPr>
              <p:nvPr/>
            </p:nvSpPr>
            <p:spPr bwMode="auto">
              <a:xfrm>
                <a:off x="6356"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49" name="Rectangle 227">
                <a:extLst>
                  <a:ext uri="{FF2B5EF4-FFF2-40B4-BE49-F238E27FC236}">
                    <a16:creationId xmlns:a16="http://schemas.microsoft.com/office/drawing/2014/main" id="{6E822F7D-4D75-4B2D-BB67-1F678659717B}"/>
                  </a:ext>
                </a:extLst>
              </p:cNvPr>
              <p:cNvSpPr>
                <a:spLocks noChangeArrowheads="1"/>
              </p:cNvSpPr>
              <p:nvPr/>
            </p:nvSpPr>
            <p:spPr bwMode="auto">
              <a:xfrm>
                <a:off x="6356"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0" name="Rectangle 228">
                <a:extLst>
                  <a:ext uri="{FF2B5EF4-FFF2-40B4-BE49-F238E27FC236}">
                    <a16:creationId xmlns:a16="http://schemas.microsoft.com/office/drawing/2014/main" id="{33DE2D8D-FEFD-48B3-A084-BD4EC9DC7457}"/>
                  </a:ext>
                </a:extLst>
              </p:cNvPr>
              <p:cNvSpPr>
                <a:spLocks noChangeArrowheads="1"/>
              </p:cNvSpPr>
              <p:nvPr/>
            </p:nvSpPr>
            <p:spPr bwMode="auto">
              <a:xfrm>
                <a:off x="6356"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1" name="Rectangle 229">
                <a:extLst>
                  <a:ext uri="{FF2B5EF4-FFF2-40B4-BE49-F238E27FC236}">
                    <a16:creationId xmlns:a16="http://schemas.microsoft.com/office/drawing/2014/main" id="{DB5BC624-91A1-4CDB-B931-777F9A3DAE83}"/>
                  </a:ext>
                </a:extLst>
              </p:cNvPr>
              <p:cNvSpPr>
                <a:spLocks noChangeArrowheads="1"/>
              </p:cNvSpPr>
              <p:nvPr/>
            </p:nvSpPr>
            <p:spPr bwMode="auto">
              <a:xfrm>
                <a:off x="6356"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2" name="Oval 230">
                <a:extLst>
                  <a:ext uri="{FF2B5EF4-FFF2-40B4-BE49-F238E27FC236}">
                    <a16:creationId xmlns:a16="http://schemas.microsoft.com/office/drawing/2014/main" id="{CB632F00-CDC2-425D-AD40-FD34CF139575}"/>
                  </a:ext>
                </a:extLst>
              </p:cNvPr>
              <p:cNvSpPr>
                <a:spLocks noChangeArrowheads="1"/>
              </p:cNvSpPr>
              <p:nvPr/>
            </p:nvSpPr>
            <p:spPr bwMode="auto">
              <a:xfrm>
                <a:off x="6356" y="185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3" name="Rectangle 231">
                <a:extLst>
                  <a:ext uri="{FF2B5EF4-FFF2-40B4-BE49-F238E27FC236}">
                    <a16:creationId xmlns:a16="http://schemas.microsoft.com/office/drawing/2014/main" id="{1AAE5C34-EB57-40C3-AB91-DA73BE07B06D}"/>
                  </a:ext>
                </a:extLst>
              </p:cNvPr>
              <p:cNvSpPr>
                <a:spLocks noChangeArrowheads="1"/>
              </p:cNvSpPr>
              <p:nvPr/>
            </p:nvSpPr>
            <p:spPr bwMode="auto">
              <a:xfrm>
                <a:off x="6360" y="2079"/>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4" name="Rectangle 232">
                <a:extLst>
                  <a:ext uri="{FF2B5EF4-FFF2-40B4-BE49-F238E27FC236}">
                    <a16:creationId xmlns:a16="http://schemas.microsoft.com/office/drawing/2014/main" id="{391EF548-BAD1-4FBA-8F2A-4EC4DE4C9E2F}"/>
                  </a:ext>
                </a:extLst>
              </p:cNvPr>
              <p:cNvSpPr>
                <a:spLocks noChangeArrowheads="1"/>
              </p:cNvSpPr>
              <p:nvPr/>
            </p:nvSpPr>
            <p:spPr bwMode="auto">
              <a:xfrm>
                <a:off x="6360" y="209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5" name="Rectangle 233">
                <a:extLst>
                  <a:ext uri="{FF2B5EF4-FFF2-40B4-BE49-F238E27FC236}">
                    <a16:creationId xmlns:a16="http://schemas.microsoft.com/office/drawing/2014/main" id="{464F323C-CC91-42E2-B8A8-20786134ED44}"/>
                  </a:ext>
                </a:extLst>
              </p:cNvPr>
              <p:cNvSpPr>
                <a:spLocks noChangeArrowheads="1"/>
              </p:cNvSpPr>
              <p:nvPr/>
            </p:nvSpPr>
            <p:spPr bwMode="auto">
              <a:xfrm>
                <a:off x="6356" y="20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6" name="Rectangle 234">
                <a:extLst>
                  <a:ext uri="{FF2B5EF4-FFF2-40B4-BE49-F238E27FC236}">
                    <a16:creationId xmlns:a16="http://schemas.microsoft.com/office/drawing/2014/main" id="{21F409D7-8EED-4B91-A7A4-C26BF4607320}"/>
                  </a:ext>
                </a:extLst>
              </p:cNvPr>
              <p:cNvSpPr>
                <a:spLocks noChangeArrowheads="1"/>
              </p:cNvSpPr>
              <p:nvPr/>
            </p:nvSpPr>
            <p:spPr bwMode="auto">
              <a:xfrm>
                <a:off x="6356" y="209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7" name="Rectangle 235">
                <a:extLst>
                  <a:ext uri="{FF2B5EF4-FFF2-40B4-BE49-F238E27FC236}">
                    <a16:creationId xmlns:a16="http://schemas.microsoft.com/office/drawing/2014/main" id="{EB13DC40-0030-4D14-8998-965F078421AD}"/>
                  </a:ext>
                </a:extLst>
              </p:cNvPr>
              <p:cNvSpPr>
                <a:spLocks noChangeArrowheads="1"/>
              </p:cNvSpPr>
              <p:nvPr/>
            </p:nvSpPr>
            <p:spPr bwMode="auto">
              <a:xfrm>
                <a:off x="6356" y="20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8" name="Rectangle 236">
                <a:extLst>
                  <a:ext uri="{FF2B5EF4-FFF2-40B4-BE49-F238E27FC236}">
                    <a16:creationId xmlns:a16="http://schemas.microsoft.com/office/drawing/2014/main" id="{8D88BFF2-A5B8-4A97-BB33-5D16846F47D1}"/>
                  </a:ext>
                </a:extLst>
              </p:cNvPr>
              <p:cNvSpPr>
                <a:spLocks noChangeArrowheads="1"/>
              </p:cNvSpPr>
              <p:nvPr/>
            </p:nvSpPr>
            <p:spPr bwMode="auto">
              <a:xfrm>
                <a:off x="6356" y="20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59" name="Oval 237">
                <a:extLst>
                  <a:ext uri="{FF2B5EF4-FFF2-40B4-BE49-F238E27FC236}">
                    <a16:creationId xmlns:a16="http://schemas.microsoft.com/office/drawing/2014/main" id="{DB2D03C6-A9CC-40EA-86D3-311819C71697}"/>
                  </a:ext>
                </a:extLst>
              </p:cNvPr>
              <p:cNvSpPr>
                <a:spLocks noChangeArrowheads="1"/>
              </p:cNvSpPr>
              <p:nvPr/>
            </p:nvSpPr>
            <p:spPr bwMode="auto">
              <a:xfrm>
                <a:off x="6356" y="2079"/>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0" name="Rectangle 238">
                <a:extLst>
                  <a:ext uri="{FF2B5EF4-FFF2-40B4-BE49-F238E27FC236}">
                    <a16:creationId xmlns:a16="http://schemas.microsoft.com/office/drawing/2014/main" id="{25F50A32-6932-41E7-A5B3-0E83DBDABF44}"/>
                  </a:ext>
                </a:extLst>
              </p:cNvPr>
              <p:cNvSpPr>
                <a:spLocks noChangeArrowheads="1"/>
              </p:cNvSpPr>
              <p:nvPr/>
            </p:nvSpPr>
            <p:spPr bwMode="auto">
              <a:xfrm>
                <a:off x="6523"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1" name="Rectangle 239">
                <a:extLst>
                  <a:ext uri="{FF2B5EF4-FFF2-40B4-BE49-F238E27FC236}">
                    <a16:creationId xmlns:a16="http://schemas.microsoft.com/office/drawing/2014/main" id="{9BEF53C8-52AC-461A-AF61-8B41406413A0}"/>
                  </a:ext>
                </a:extLst>
              </p:cNvPr>
              <p:cNvSpPr>
                <a:spLocks noChangeArrowheads="1"/>
              </p:cNvSpPr>
              <p:nvPr/>
            </p:nvSpPr>
            <p:spPr bwMode="auto">
              <a:xfrm>
                <a:off x="6523"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2" name="Rectangle 240">
                <a:extLst>
                  <a:ext uri="{FF2B5EF4-FFF2-40B4-BE49-F238E27FC236}">
                    <a16:creationId xmlns:a16="http://schemas.microsoft.com/office/drawing/2014/main" id="{D9A526A0-D2FC-4162-B57B-1271555CCBF7}"/>
                  </a:ext>
                </a:extLst>
              </p:cNvPr>
              <p:cNvSpPr>
                <a:spLocks noChangeArrowheads="1"/>
              </p:cNvSpPr>
              <p:nvPr/>
            </p:nvSpPr>
            <p:spPr bwMode="auto">
              <a:xfrm>
                <a:off x="6519"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3" name="Rectangle 241">
                <a:extLst>
                  <a:ext uri="{FF2B5EF4-FFF2-40B4-BE49-F238E27FC236}">
                    <a16:creationId xmlns:a16="http://schemas.microsoft.com/office/drawing/2014/main" id="{F63BA175-CA5C-4473-9627-DA24CDE55A56}"/>
                  </a:ext>
                </a:extLst>
              </p:cNvPr>
              <p:cNvSpPr>
                <a:spLocks noChangeArrowheads="1"/>
              </p:cNvSpPr>
              <p:nvPr/>
            </p:nvSpPr>
            <p:spPr bwMode="auto">
              <a:xfrm>
                <a:off x="6519"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4" name="Rectangle 242">
                <a:extLst>
                  <a:ext uri="{FF2B5EF4-FFF2-40B4-BE49-F238E27FC236}">
                    <a16:creationId xmlns:a16="http://schemas.microsoft.com/office/drawing/2014/main" id="{BF7E7551-E425-485B-89EC-61FA45EB3FB9}"/>
                  </a:ext>
                </a:extLst>
              </p:cNvPr>
              <p:cNvSpPr>
                <a:spLocks noChangeArrowheads="1"/>
              </p:cNvSpPr>
              <p:nvPr/>
            </p:nvSpPr>
            <p:spPr bwMode="auto">
              <a:xfrm>
                <a:off x="6519"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5" name="Rectangle 243">
                <a:extLst>
                  <a:ext uri="{FF2B5EF4-FFF2-40B4-BE49-F238E27FC236}">
                    <a16:creationId xmlns:a16="http://schemas.microsoft.com/office/drawing/2014/main" id="{17761711-D3FA-47B4-B062-0DC79D30DA7B}"/>
                  </a:ext>
                </a:extLst>
              </p:cNvPr>
              <p:cNvSpPr>
                <a:spLocks noChangeArrowheads="1"/>
              </p:cNvSpPr>
              <p:nvPr/>
            </p:nvSpPr>
            <p:spPr bwMode="auto">
              <a:xfrm>
                <a:off x="6519"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6" name="Oval 244">
                <a:extLst>
                  <a:ext uri="{FF2B5EF4-FFF2-40B4-BE49-F238E27FC236}">
                    <a16:creationId xmlns:a16="http://schemas.microsoft.com/office/drawing/2014/main" id="{274983D4-D21E-4E35-AA1D-E577BBC41E6D}"/>
                  </a:ext>
                </a:extLst>
              </p:cNvPr>
              <p:cNvSpPr>
                <a:spLocks noChangeArrowheads="1"/>
              </p:cNvSpPr>
              <p:nvPr/>
            </p:nvSpPr>
            <p:spPr bwMode="auto">
              <a:xfrm>
                <a:off x="6519"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67" name="Rectangle 245">
                <a:extLst>
                  <a:ext uri="{FF2B5EF4-FFF2-40B4-BE49-F238E27FC236}">
                    <a16:creationId xmlns:a16="http://schemas.microsoft.com/office/drawing/2014/main" id="{944A8DD1-214C-4CFF-8F31-40633A4B05B9}"/>
                  </a:ext>
                </a:extLst>
              </p:cNvPr>
              <p:cNvSpPr>
                <a:spLocks noChangeArrowheads="1"/>
              </p:cNvSpPr>
              <p:nvPr/>
            </p:nvSpPr>
            <p:spPr bwMode="auto">
              <a:xfrm>
                <a:off x="6849"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8" name="Rectangle 246">
                <a:extLst>
                  <a:ext uri="{FF2B5EF4-FFF2-40B4-BE49-F238E27FC236}">
                    <a16:creationId xmlns:a16="http://schemas.microsoft.com/office/drawing/2014/main" id="{52D8B0FE-CD08-49EC-A5BA-D640CC28688B}"/>
                  </a:ext>
                </a:extLst>
              </p:cNvPr>
              <p:cNvSpPr>
                <a:spLocks noChangeArrowheads="1"/>
              </p:cNvSpPr>
              <p:nvPr/>
            </p:nvSpPr>
            <p:spPr bwMode="auto">
              <a:xfrm>
                <a:off x="6849"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69" name="Rectangle 247">
                <a:extLst>
                  <a:ext uri="{FF2B5EF4-FFF2-40B4-BE49-F238E27FC236}">
                    <a16:creationId xmlns:a16="http://schemas.microsoft.com/office/drawing/2014/main" id="{10744F4F-2CC1-4656-8976-07837C2490E3}"/>
                  </a:ext>
                </a:extLst>
              </p:cNvPr>
              <p:cNvSpPr>
                <a:spLocks noChangeArrowheads="1"/>
              </p:cNvSpPr>
              <p:nvPr/>
            </p:nvSpPr>
            <p:spPr bwMode="auto">
              <a:xfrm>
                <a:off x="684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0" name="Rectangle 248">
                <a:extLst>
                  <a:ext uri="{FF2B5EF4-FFF2-40B4-BE49-F238E27FC236}">
                    <a16:creationId xmlns:a16="http://schemas.microsoft.com/office/drawing/2014/main" id="{C849C5FF-D3DE-4BB8-A776-A5FD748B637E}"/>
                  </a:ext>
                </a:extLst>
              </p:cNvPr>
              <p:cNvSpPr>
                <a:spLocks noChangeArrowheads="1"/>
              </p:cNvSpPr>
              <p:nvPr/>
            </p:nvSpPr>
            <p:spPr bwMode="auto">
              <a:xfrm>
                <a:off x="684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1" name="Rectangle 249">
                <a:extLst>
                  <a:ext uri="{FF2B5EF4-FFF2-40B4-BE49-F238E27FC236}">
                    <a16:creationId xmlns:a16="http://schemas.microsoft.com/office/drawing/2014/main" id="{BF2EECB6-2943-4A39-99DC-B75962CA7F1F}"/>
                  </a:ext>
                </a:extLst>
              </p:cNvPr>
              <p:cNvSpPr>
                <a:spLocks noChangeArrowheads="1"/>
              </p:cNvSpPr>
              <p:nvPr/>
            </p:nvSpPr>
            <p:spPr bwMode="auto">
              <a:xfrm>
                <a:off x="68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2" name="Rectangle 250">
                <a:extLst>
                  <a:ext uri="{FF2B5EF4-FFF2-40B4-BE49-F238E27FC236}">
                    <a16:creationId xmlns:a16="http://schemas.microsoft.com/office/drawing/2014/main" id="{634F1E1E-9C7D-418C-A40E-92A1DABE22CF}"/>
                  </a:ext>
                </a:extLst>
              </p:cNvPr>
              <p:cNvSpPr>
                <a:spLocks noChangeArrowheads="1"/>
              </p:cNvSpPr>
              <p:nvPr/>
            </p:nvSpPr>
            <p:spPr bwMode="auto">
              <a:xfrm>
                <a:off x="68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3" name="Oval 251">
                <a:extLst>
                  <a:ext uri="{FF2B5EF4-FFF2-40B4-BE49-F238E27FC236}">
                    <a16:creationId xmlns:a16="http://schemas.microsoft.com/office/drawing/2014/main" id="{98712077-0387-410A-9730-0543C95B3355}"/>
                  </a:ext>
                </a:extLst>
              </p:cNvPr>
              <p:cNvSpPr>
                <a:spLocks noChangeArrowheads="1"/>
              </p:cNvSpPr>
              <p:nvPr/>
            </p:nvSpPr>
            <p:spPr bwMode="auto">
              <a:xfrm>
                <a:off x="6845"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4" name="Rectangle 252">
                <a:extLst>
                  <a:ext uri="{FF2B5EF4-FFF2-40B4-BE49-F238E27FC236}">
                    <a16:creationId xmlns:a16="http://schemas.microsoft.com/office/drawing/2014/main" id="{6E5C190E-49A0-4C3A-95B4-0E3D780D3A32}"/>
                  </a:ext>
                </a:extLst>
              </p:cNvPr>
              <p:cNvSpPr>
                <a:spLocks noChangeArrowheads="1"/>
              </p:cNvSpPr>
              <p:nvPr/>
            </p:nvSpPr>
            <p:spPr bwMode="auto">
              <a:xfrm>
                <a:off x="5184"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5" name="Rectangle 253">
                <a:extLst>
                  <a:ext uri="{FF2B5EF4-FFF2-40B4-BE49-F238E27FC236}">
                    <a16:creationId xmlns:a16="http://schemas.microsoft.com/office/drawing/2014/main" id="{7A50C672-CE93-4A21-B8A8-37F61A62BDF4}"/>
                  </a:ext>
                </a:extLst>
              </p:cNvPr>
              <p:cNvSpPr>
                <a:spLocks noChangeArrowheads="1"/>
              </p:cNvSpPr>
              <p:nvPr/>
            </p:nvSpPr>
            <p:spPr bwMode="auto">
              <a:xfrm>
                <a:off x="5184"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6" name="Rectangle 254">
                <a:extLst>
                  <a:ext uri="{FF2B5EF4-FFF2-40B4-BE49-F238E27FC236}">
                    <a16:creationId xmlns:a16="http://schemas.microsoft.com/office/drawing/2014/main" id="{21BD07C6-EC91-4364-9661-792A1E4E1509}"/>
                  </a:ext>
                </a:extLst>
              </p:cNvPr>
              <p:cNvSpPr>
                <a:spLocks noChangeArrowheads="1"/>
              </p:cNvSpPr>
              <p:nvPr/>
            </p:nvSpPr>
            <p:spPr bwMode="auto">
              <a:xfrm>
                <a:off x="517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7" name="Rectangle 255">
                <a:extLst>
                  <a:ext uri="{FF2B5EF4-FFF2-40B4-BE49-F238E27FC236}">
                    <a16:creationId xmlns:a16="http://schemas.microsoft.com/office/drawing/2014/main" id="{B4213609-106F-4A7C-BEA9-AEE820A64786}"/>
                  </a:ext>
                </a:extLst>
              </p:cNvPr>
              <p:cNvSpPr>
                <a:spLocks noChangeArrowheads="1"/>
              </p:cNvSpPr>
              <p:nvPr/>
            </p:nvSpPr>
            <p:spPr bwMode="auto">
              <a:xfrm>
                <a:off x="517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8" name="Rectangle 256">
                <a:extLst>
                  <a:ext uri="{FF2B5EF4-FFF2-40B4-BE49-F238E27FC236}">
                    <a16:creationId xmlns:a16="http://schemas.microsoft.com/office/drawing/2014/main" id="{C901B6BA-DD38-4493-A4D2-EA56F0E8B136}"/>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79" name="Rectangle 257">
                <a:extLst>
                  <a:ext uri="{FF2B5EF4-FFF2-40B4-BE49-F238E27FC236}">
                    <a16:creationId xmlns:a16="http://schemas.microsoft.com/office/drawing/2014/main" id="{1E183E16-6C50-43ED-9C1A-FAF55EC19842}"/>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0" name="Oval 258">
                <a:extLst>
                  <a:ext uri="{FF2B5EF4-FFF2-40B4-BE49-F238E27FC236}">
                    <a16:creationId xmlns:a16="http://schemas.microsoft.com/office/drawing/2014/main" id="{1C10776C-028F-4DC9-B611-602D4F79B07B}"/>
                  </a:ext>
                </a:extLst>
              </p:cNvPr>
              <p:cNvSpPr>
                <a:spLocks noChangeArrowheads="1"/>
              </p:cNvSpPr>
              <p:nvPr/>
            </p:nvSpPr>
            <p:spPr bwMode="auto">
              <a:xfrm>
                <a:off x="5179"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1" name="Rectangle 259">
                <a:extLst>
                  <a:ext uri="{FF2B5EF4-FFF2-40B4-BE49-F238E27FC236}">
                    <a16:creationId xmlns:a16="http://schemas.microsoft.com/office/drawing/2014/main" id="{FDC4B701-B149-488B-9F21-C24C9DE20F31}"/>
                  </a:ext>
                </a:extLst>
              </p:cNvPr>
              <p:cNvSpPr>
                <a:spLocks noChangeArrowheads="1"/>
              </p:cNvSpPr>
              <p:nvPr/>
            </p:nvSpPr>
            <p:spPr bwMode="auto">
              <a:xfrm>
                <a:off x="5184" y="137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2" name="Rectangle 260">
                <a:extLst>
                  <a:ext uri="{FF2B5EF4-FFF2-40B4-BE49-F238E27FC236}">
                    <a16:creationId xmlns:a16="http://schemas.microsoft.com/office/drawing/2014/main" id="{DEB2D1C3-8D7E-4D6F-B6D7-8F35354D3145}"/>
                  </a:ext>
                </a:extLst>
              </p:cNvPr>
              <p:cNvSpPr>
                <a:spLocks noChangeArrowheads="1"/>
              </p:cNvSpPr>
              <p:nvPr/>
            </p:nvSpPr>
            <p:spPr bwMode="auto">
              <a:xfrm>
                <a:off x="5184" y="139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3" name="Rectangle 261">
                <a:extLst>
                  <a:ext uri="{FF2B5EF4-FFF2-40B4-BE49-F238E27FC236}">
                    <a16:creationId xmlns:a16="http://schemas.microsoft.com/office/drawing/2014/main" id="{B047C6AD-6CAD-4DD3-A0A4-E21C1B3EF37F}"/>
                  </a:ext>
                </a:extLst>
              </p:cNvPr>
              <p:cNvSpPr>
                <a:spLocks noChangeArrowheads="1"/>
              </p:cNvSpPr>
              <p:nvPr/>
            </p:nvSpPr>
            <p:spPr bwMode="auto">
              <a:xfrm>
                <a:off x="5179" y="138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4" name="Rectangle 262">
                <a:extLst>
                  <a:ext uri="{FF2B5EF4-FFF2-40B4-BE49-F238E27FC236}">
                    <a16:creationId xmlns:a16="http://schemas.microsoft.com/office/drawing/2014/main" id="{EFE9DF2D-3462-41A2-AA0A-13E2FCF61368}"/>
                  </a:ext>
                </a:extLst>
              </p:cNvPr>
              <p:cNvSpPr>
                <a:spLocks noChangeArrowheads="1"/>
              </p:cNvSpPr>
              <p:nvPr/>
            </p:nvSpPr>
            <p:spPr bwMode="auto">
              <a:xfrm>
                <a:off x="5179" y="13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5" name="Rectangle 263">
                <a:extLst>
                  <a:ext uri="{FF2B5EF4-FFF2-40B4-BE49-F238E27FC236}">
                    <a16:creationId xmlns:a16="http://schemas.microsoft.com/office/drawing/2014/main" id="{E4273406-6325-4859-84B0-832C2EE26D88}"/>
                  </a:ext>
                </a:extLst>
              </p:cNvPr>
              <p:cNvSpPr>
                <a:spLocks noChangeArrowheads="1"/>
              </p:cNvSpPr>
              <p:nvPr/>
            </p:nvSpPr>
            <p:spPr bwMode="auto">
              <a:xfrm>
                <a:off x="5179"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6" name="Rectangle 264">
                <a:extLst>
                  <a:ext uri="{FF2B5EF4-FFF2-40B4-BE49-F238E27FC236}">
                    <a16:creationId xmlns:a16="http://schemas.microsoft.com/office/drawing/2014/main" id="{C5B00886-0848-4AEF-988C-63D52B0F3B27}"/>
                  </a:ext>
                </a:extLst>
              </p:cNvPr>
              <p:cNvSpPr>
                <a:spLocks noChangeArrowheads="1"/>
              </p:cNvSpPr>
              <p:nvPr/>
            </p:nvSpPr>
            <p:spPr bwMode="auto">
              <a:xfrm>
                <a:off x="5179"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7" name="Oval 265">
                <a:extLst>
                  <a:ext uri="{FF2B5EF4-FFF2-40B4-BE49-F238E27FC236}">
                    <a16:creationId xmlns:a16="http://schemas.microsoft.com/office/drawing/2014/main" id="{2A090C5B-EE53-4550-85F9-BC47F564F5DE}"/>
                  </a:ext>
                </a:extLst>
              </p:cNvPr>
              <p:cNvSpPr>
                <a:spLocks noChangeArrowheads="1"/>
              </p:cNvSpPr>
              <p:nvPr/>
            </p:nvSpPr>
            <p:spPr bwMode="auto">
              <a:xfrm>
                <a:off x="5179" y="1378"/>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8" name="Rectangle 266">
                <a:extLst>
                  <a:ext uri="{FF2B5EF4-FFF2-40B4-BE49-F238E27FC236}">
                    <a16:creationId xmlns:a16="http://schemas.microsoft.com/office/drawing/2014/main" id="{E49BE35D-670D-4B4F-BDAF-073BEEEF0A29}"/>
                  </a:ext>
                </a:extLst>
              </p:cNvPr>
              <p:cNvSpPr>
                <a:spLocks noChangeArrowheads="1"/>
              </p:cNvSpPr>
              <p:nvPr/>
            </p:nvSpPr>
            <p:spPr bwMode="auto">
              <a:xfrm>
                <a:off x="546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89" name="Rectangle 267">
                <a:extLst>
                  <a:ext uri="{FF2B5EF4-FFF2-40B4-BE49-F238E27FC236}">
                    <a16:creationId xmlns:a16="http://schemas.microsoft.com/office/drawing/2014/main" id="{2C5E6C35-097C-45D1-9180-FD6D18D52453}"/>
                  </a:ext>
                </a:extLst>
              </p:cNvPr>
              <p:cNvSpPr>
                <a:spLocks noChangeArrowheads="1"/>
              </p:cNvSpPr>
              <p:nvPr/>
            </p:nvSpPr>
            <p:spPr bwMode="auto">
              <a:xfrm>
                <a:off x="546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0" name="Rectangle 268">
                <a:extLst>
                  <a:ext uri="{FF2B5EF4-FFF2-40B4-BE49-F238E27FC236}">
                    <a16:creationId xmlns:a16="http://schemas.microsoft.com/office/drawing/2014/main" id="{990071EE-7502-4D70-BB5C-9661CD7A658D}"/>
                  </a:ext>
                </a:extLst>
              </p:cNvPr>
              <p:cNvSpPr>
                <a:spLocks noChangeArrowheads="1"/>
              </p:cNvSpPr>
              <p:nvPr/>
            </p:nvSpPr>
            <p:spPr bwMode="auto">
              <a:xfrm>
                <a:off x="5461"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1" name="Rectangle 269">
                <a:extLst>
                  <a:ext uri="{FF2B5EF4-FFF2-40B4-BE49-F238E27FC236}">
                    <a16:creationId xmlns:a16="http://schemas.microsoft.com/office/drawing/2014/main" id="{0866B868-5E62-4D90-9012-E534A59BA44F}"/>
                  </a:ext>
                </a:extLst>
              </p:cNvPr>
              <p:cNvSpPr>
                <a:spLocks noChangeArrowheads="1"/>
              </p:cNvSpPr>
              <p:nvPr/>
            </p:nvSpPr>
            <p:spPr bwMode="auto">
              <a:xfrm>
                <a:off x="5461"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2" name="Rectangle 270">
                <a:extLst>
                  <a:ext uri="{FF2B5EF4-FFF2-40B4-BE49-F238E27FC236}">
                    <a16:creationId xmlns:a16="http://schemas.microsoft.com/office/drawing/2014/main" id="{43B5066D-E962-4CFA-9A18-D2A6C5460A99}"/>
                  </a:ext>
                </a:extLst>
              </p:cNvPr>
              <p:cNvSpPr>
                <a:spLocks noChangeArrowheads="1"/>
              </p:cNvSpPr>
              <p:nvPr/>
            </p:nvSpPr>
            <p:spPr bwMode="auto">
              <a:xfrm>
                <a:off x="5461"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3" name="Rectangle 271">
                <a:extLst>
                  <a:ext uri="{FF2B5EF4-FFF2-40B4-BE49-F238E27FC236}">
                    <a16:creationId xmlns:a16="http://schemas.microsoft.com/office/drawing/2014/main" id="{4E9908E8-F407-4564-B6CB-232EAFD6BC07}"/>
                  </a:ext>
                </a:extLst>
              </p:cNvPr>
              <p:cNvSpPr>
                <a:spLocks noChangeArrowheads="1"/>
              </p:cNvSpPr>
              <p:nvPr/>
            </p:nvSpPr>
            <p:spPr bwMode="auto">
              <a:xfrm>
                <a:off x="5461"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4" name="Oval 272">
                <a:extLst>
                  <a:ext uri="{FF2B5EF4-FFF2-40B4-BE49-F238E27FC236}">
                    <a16:creationId xmlns:a16="http://schemas.microsoft.com/office/drawing/2014/main" id="{4D6213EF-BCB9-4A1F-A3B7-DE9C584D730A}"/>
                  </a:ext>
                </a:extLst>
              </p:cNvPr>
              <p:cNvSpPr>
                <a:spLocks noChangeArrowheads="1"/>
              </p:cNvSpPr>
              <p:nvPr/>
            </p:nvSpPr>
            <p:spPr bwMode="auto">
              <a:xfrm>
                <a:off x="5461"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95" name="Rectangle 273">
                <a:extLst>
                  <a:ext uri="{FF2B5EF4-FFF2-40B4-BE49-F238E27FC236}">
                    <a16:creationId xmlns:a16="http://schemas.microsoft.com/office/drawing/2014/main" id="{686279EC-C526-4EED-96D6-8FE4BD28CC8E}"/>
                  </a:ext>
                </a:extLst>
              </p:cNvPr>
              <p:cNvSpPr>
                <a:spLocks noChangeArrowheads="1"/>
              </p:cNvSpPr>
              <p:nvPr/>
            </p:nvSpPr>
            <p:spPr bwMode="auto">
              <a:xfrm>
                <a:off x="5629"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6" name="Rectangle 274">
                <a:extLst>
                  <a:ext uri="{FF2B5EF4-FFF2-40B4-BE49-F238E27FC236}">
                    <a16:creationId xmlns:a16="http://schemas.microsoft.com/office/drawing/2014/main" id="{3DB0C910-EFC6-4C31-A771-304385B7FA40}"/>
                  </a:ext>
                </a:extLst>
              </p:cNvPr>
              <p:cNvSpPr>
                <a:spLocks noChangeArrowheads="1"/>
              </p:cNvSpPr>
              <p:nvPr/>
            </p:nvSpPr>
            <p:spPr bwMode="auto">
              <a:xfrm>
                <a:off x="5629"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7" name="Rectangle 275">
                <a:extLst>
                  <a:ext uri="{FF2B5EF4-FFF2-40B4-BE49-F238E27FC236}">
                    <a16:creationId xmlns:a16="http://schemas.microsoft.com/office/drawing/2014/main" id="{C00CF36C-9D86-4CCC-BA3C-4A4BC516D3FE}"/>
                  </a:ext>
                </a:extLst>
              </p:cNvPr>
              <p:cNvSpPr>
                <a:spLocks noChangeArrowheads="1"/>
              </p:cNvSpPr>
              <p:nvPr/>
            </p:nvSpPr>
            <p:spPr bwMode="auto">
              <a:xfrm>
                <a:off x="5624"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8" name="Rectangle 276">
                <a:extLst>
                  <a:ext uri="{FF2B5EF4-FFF2-40B4-BE49-F238E27FC236}">
                    <a16:creationId xmlns:a16="http://schemas.microsoft.com/office/drawing/2014/main" id="{109FBE36-E13D-4E76-B2C4-A335E956DA35}"/>
                  </a:ext>
                </a:extLst>
              </p:cNvPr>
              <p:cNvSpPr>
                <a:spLocks noChangeArrowheads="1"/>
              </p:cNvSpPr>
              <p:nvPr/>
            </p:nvSpPr>
            <p:spPr bwMode="auto">
              <a:xfrm>
                <a:off x="5624"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99" name="Rectangle 277">
                <a:extLst>
                  <a:ext uri="{FF2B5EF4-FFF2-40B4-BE49-F238E27FC236}">
                    <a16:creationId xmlns:a16="http://schemas.microsoft.com/office/drawing/2014/main" id="{3D69D739-313D-423D-B33F-D9268756986A}"/>
                  </a:ext>
                </a:extLst>
              </p:cNvPr>
              <p:cNvSpPr>
                <a:spLocks noChangeArrowheads="1"/>
              </p:cNvSpPr>
              <p:nvPr/>
            </p:nvSpPr>
            <p:spPr bwMode="auto">
              <a:xfrm>
                <a:off x="5624"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0" name="Rectangle 278">
                <a:extLst>
                  <a:ext uri="{FF2B5EF4-FFF2-40B4-BE49-F238E27FC236}">
                    <a16:creationId xmlns:a16="http://schemas.microsoft.com/office/drawing/2014/main" id="{60A068A6-B178-4789-9986-B27CC48BBCD8}"/>
                  </a:ext>
                </a:extLst>
              </p:cNvPr>
              <p:cNvSpPr>
                <a:spLocks noChangeArrowheads="1"/>
              </p:cNvSpPr>
              <p:nvPr/>
            </p:nvSpPr>
            <p:spPr bwMode="auto">
              <a:xfrm>
                <a:off x="5624"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1" name="Oval 279">
                <a:extLst>
                  <a:ext uri="{FF2B5EF4-FFF2-40B4-BE49-F238E27FC236}">
                    <a16:creationId xmlns:a16="http://schemas.microsoft.com/office/drawing/2014/main" id="{8CED10FF-85EE-4D7E-8066-AD14FDA0DFFD}"/>
                  </a:ext>
                </a:extLst>
              </p:cNvPr>
              <p:cNvSpPr>
                <a:spLocks noChangeArrowheads="1"/>
              </p:cNvSpPr>
              <p:nvPr/>
            </p:nvSpPr>
            <p:spPr bwMode="auto">
              <a:xfrm>
                <a:off x="5624"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2" name="Rectangle 280">
                <a:extLst>
                  <a:ext uri="{FF2B5EF4-FFF2-40B4-BE49-F238E27FC236}">
                    <a16:creationId xmlns:a16="http://schemas.microsoft.com/office/drawing/2014/main" id="{7FE77F48-B1E2-49F5-90F7-E897F9CC26DA}"/>
                  </a:ext>
                </a:extLst>
              </p:cNvPr>
              <p:cNvSpPr>
                <a:spLocks noChangeArrowheads="1"/>
              </p:cNvSpPr>
              <p:nvPr/>
            </p:nvSpPr>
            <p:spPr bwMode="auto">
              <a:xfrm>
                <a:off x="567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3" name="Rectangle 281">
                <a:extLst>
                  <a:ext uri="{FF2B5EF4-FFF2-40B4-BE49-F238E27FC236}">
                    <a16:creationId xmlns:a16="http://schemas.microsoft.com/office/drawing/2014/main" id="{92E9DCE0-E33A-4D26-835A-2DBFF6D7A3EF}"/>
                  </a:ext>
                </a:extLst>
              </p:cNvPr>
              <p:cNvSpPr>
                <a:spLocks noChangeArrowheads="1"/>
              </p:cNvSpPr>
              <p:nvPr/>
            </p:nvSpPr>
            <p:spPr bwMode="auto">
              <a:xfrm>
                <a:off x="567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4" name="Rectangle 282">
                <a:extLst>
                  <a:ext uri="{FF2B5EF4-FFF2-40B4-BE49-F238E27FC236}">
                    <a16:creationId xmlns:a16="http://schemas.microsoft.com/office/drawing/2014/main" id="{EE7F1E8F-90BD-4879-8A76-6CBE37997DF9}"/>
                  </a:ext>
                </a:extLst>
              </p:cNvPr>
              <p:cNvSpPr>
                <a:spLocks noChangeArrowheads="1"/>
              </p:cNvSpPr>
              <p:nvPr/>
            </p:nvSpPr>
            <p:spPr bwMode="auto">
              <a:xfrm>
                <a:off x="5668"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5" name="Rectangle 283">
                <a:extLst>
                  <a:ext uri="{FF2B5EF4-FFF2-40B4-BE49-F238E27FC236}">
                    <a16:creationId xmlns:a16="http://schemas.microsoft.com/office/drawing/2014/main" id="{6B42C788-DC75-402C-88D9-4C9A1174A8D2}"/>
                  </a:ext>
                </a:extLst>
              </p:cNvPr>
              <p:cNvSpPr>
                <a:spLocks noChangeArrowheads="1"/>
              </p:cNvSpPr>
              <p:nvPr/>
            </p:nvSpPr>
            <p:spPr bwMode="auto">
              <a:xfrm>
                <a:off x="5668"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6" name="Rectangle 284">
                <a:extLst>
                  <a:ext uri="{FF2B5EF4-FFF2-40B4-BE49-F238E27FC236}">
                    <a16:creationId xmlns:a16="http://schemas.microsoft.com/office/drawing/2014/main" id="{AD802A19-87C5-4286-A951-31B99C802EA9}"/>
                  </a:ext>
                </a:extLst>
              </p:cNvPr>
              <p:cNvSpPr>
                <a:spLocks noChangeArrowheads="1"/>
              </p:cNvSpPr>
              <p:nvPr/>
            </p:nvSpPr>
            <p:spPr bwMode="auto">
              <a:xfrm>
                <a:off x="566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7" name="Rectangle 285">
                <a:extLst>
                  <a:ext uri="{FF2B5EF4-FFF2-40B4-BE49-F238E27FC236}">
                    <a16:creationId xmlns:a16="http://schemas.microsoft.com/office/drawing/2014/main" id="{A381DF57-999B-4C54-BFF8-84A82334834F}"/>
                  </a:ext>
                </a:extLst>
              </p:cNvPr>
              <p:cNvSpPr>
                <a:spLocks noChangeArrowheads="1"/>
              </p:cNvSpPr>
              <p:nvPr/>
            </p:nvSpPr>
            <p:spPr bwMode="auto">
              <a:xfrm>
                <a:off x="566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08" name="Oval 286">
                <a:extLst>
                  <a:ext uri="{FF2B5EF4-FFF2-40B4-BE49-F238E27FC236}">
                    <a16:creationId xmlns:a16="http://schemas.microsoft.com/office/drawing/2014/main" id="{6991F777-CA82-4E25-8BA9-9C083EED3502}"/>
                  </a:ext>
                </a:extLst>
              </p:cNvPr>
              <p:cNvSpPr>
                <a:spLocks noChangeArrowheads="1"/>
              </p:cNvSpPr>
              <p:nvPr/>
            </p:nvSpPr>
            <p:spPr bwMode="auto">
              <a:xfrm>
                <a:off x="5668"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9" name="Rectangle 287">
                <a:extLst>
                  <a:ext uri="{FF2B5EF4-FFF2-40B4-BE49-F238E27FC236}">
                    <a16:creationId xmlns:a16="http://schemas.microsoft.com/office/drawing/2014/main" id="{F8763F8E-27C5-4EB2-BC34-CF3A63CB8AE0}"/>
                  </a:ext>
                </a:extLst>
              </p:cNvPr>
              <p:cNvSpPr>
                <a:spLocks noChangeArrowheads="1"/>
              </p:cNvSpPr>
              <p:nvPr/>
            </p:nvSpPr>
            <p:spPr bwMode="auto">
              <a:xfrm>
                <a:off x="5184"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0" name="Rectangle 288">
                <a:extLst>
                  <a:ext uri="{FF2B5EF4-FFF2-40B4-BE49-F238E27FC236}">
                    <a16:creationId xmlns:a16="http://schemas.microsoft.com/office/drawing/2014/main" id="{02B6ED4C-363E-4176-BE03-AFE05C1EF650}"/>
                  </a:ext>
                </a:extLst>
              </p:cNvPr>
              <p:cNvSpPr>
                <a:spLocks noChangeArrowheads="1"/>
              </p:cNvSpPr>
              <p:nvPr/>
            </p:nvSpPr>
            <p:spPr bwMode="auto">
              <a:xfrm>
                <a:off x="5184"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1" name="Rectangle 289">
                <a:extLst>
                  <a:ext uri="{FF2B5EF4-FFF2-40B4-BE49-F238E27FC236}">
                    <a16:creationId xmlns:a16="http://schemas.microsoft.com/office/drawing/2014/main" id="{59DCF1BB-EAE0-4F19-9A3B-80A3A59B44F4}"/>
                  </a:ext>
                </a:extLst>
              </p:cNvPr>
              <p:cNvSpPr>
                <a:spLocks noChangeArrowheads="1"/>
              </p:cNvSpPr>
              <p:nvPr/>
            </p:nvSpPr>
            <p:spPr bwMode="auto">
              <a:xfrm>
                <a:off x="5179"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2" name="Rectangle 290">
                <a:extLst>
                  <a:ext uri="{FF2B5EF4-FFF2-40B4-BE49-F238E27FC236}">
                    <a16:creationId xmlns:a16="http://schemas.microsoft.com/office/drawing/2014/main" id="{ACC70CB2-4CA2-4B0A-9EEE-94B510BB50B7}"/>
                  </a:ext>
                </a:extLst>
              </p:cNvPr>
              <p:cNvSpPr>
                <a:spLocks noChangeArrowheads="1"/>
              </p:cNvSpPr>
              <p:nvPr/>
            </p:nvSpPr>
            <p:spPr bwMode="auto">
              <a:xfrm>
                <a:off x="5179"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3" name="Rectangle 291">
                <a:extLst>
                  <a:ext uri="{FF2B5EF4-FFF2-40B4-BE49-F238E27FC236}">
                    <a16:creationId xmlns:a16="http://schemas.microsoft.com/office/drawing/2014/main" id="{0C9D8E6A-0952-4064-AC98-E6B058F27E08}"/>
                  </a:ext>
                </a:extLst>
              </p:cNvPr>
              <p:cNvSpPr>
                <a:spLocks noChangeArrowheads="1"/>
              </p:cNvSpPr>
              <p:nvPr/>
            </p:nvSpPr>
            <p:spPr bwMode="auto">
              <a:xfrm>
                <a:off x="5179"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4" name="Rectangle 292">
                <a:extLst>
                  <a:ext uri="{FF2B5EF4-FFF2-40B4-BE49-F238E27FC236}">
                    <a16:creationId xmlns:a16="http://schemas.microsoft.com/office/drawing/2014/main" id="{8D5B69E9-721D-4D99-882E-8C9560473C97}"/>
                  </a:ext>
                </a:extLst>
              </p:cNvPr>
              <p:cNvSpPr>
                <a:spLocks noChangeArrowheads="1"/>
              </p:cNvSpPr>
              <p:nvPr/>
            </p:nvSpPr>
            <p:spPr bwMode="auto">
              <a:xfrm>
                <a:off x="5179"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5" name="Oval 293">
                <a:extLst>
                  <a:ext uri="{FF2B5EF4-FFF2-40B4-BE49-F238E27FC236}">
                    <a16:creationId xmlns:a16="http://schemas.microsoft.com/office/drawing/2014/main" id="{8E6FF472-7C8D-4B2F-87E4-0238EA4A4B5C}"/>
                  </a:ext>
                </a:extLst>
              </p:cNvPr>
              <p:cNvSpPr>
                <a:spLocks noChangeArrowheads="1"/>
              </p:cNvSpPr>
              <p:nvPr/>
            </p:nvSpPr>
            <p:spPr bwMode="auto">
              <a:xfrm>
                <a:off x="5179"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16" name="Rectangle 294">
                <a:extLst>
                  <a:ext uri="{FF2B5EF4-FFF2-40B4-BE49-F238E27FC236}">
                    <a16:creationId xmlns:a16="http://schemas.microsoft.com/office/drawing/2014/main" id="{3447EC1A-1230-4700-9DF2-656003EE1D43}"/>
                  </a:ext>
                </a:extLst>
              </p:cNvPr>
              <p:cNvSpPr>
                <a:spLocks noChangeArrowheads="1"/>
              </p:cNvSpPr>
              <p:nvPr/>
            </p:nvSpPr>
            <p:spPr bwMode="auto">
              <a:xfrm>
                <a:off x="5426"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7" name="Rectangle 295">
                <a:extLst>
                  <a:ext uri="{FF2B5EF4-FFF2-40B4-BE49-F238E27FC236}">
                    <a16:creationId xmlns:a16="http://schemas.microsoft.com/office/drawing/2014/main" id="{7AF45133-77F2-433C-BCC0-B64167B525CF}"/>
                  </a:ext>
                </a:extLst>
              </p:cNvPr>
              <p:cNvSpPr>
                <a:spLocks noChangeArrowheads="1"/>
              </p:cNvSpPr>
              <p:nvPr/>
            </p:nvSpPr>
            <p:spPr bwMode="auto">
              <a:xfrm>
                <a:off x="5426"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8" name="Rectangle 296">
                <a:extLst>
                  <a:ext uri="{FF2B5EF4-FFF2-40B4-BE49-F238E27FC236}">
                    <a16:creationId xmlns:a16="http://schemas.microsoft.com/office/drawing/2014/main" id="{F7E53661-3B23-47F6-8E2F-1BCE55E29DC2}"/>
                  </a:ext>
                </a:extLst>
              </p:cNvPr>
              <p:cNvSpPr>
                <a:spLocks noChangeArrowheads="1"/>
              </p:cNvSpPr>
              <p:nvPr/>
            </p:nvSpPr>
            <p:spPr bwMode="auto">
              <a:xfrm>
                <a:off x="5422"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19" name="Rectangle 297">
                <a:extLst>
                  <a:ext uri="{FF2B5EF4-FFF2-40B4-BE49-F238E27FC236}">
                    <a16:creationId xmlns:a16="http://schemas.microsoft.com/office/drawing/2014/main" id="{46925AF9-E8EC-4C79-969B-D2088F1B8AF4}"/>
                  </a:ext>
                </a:extLst>
              </p:cNvPr>
              <p:cNvSpPr>
                <a:spLocks noChangeArrowheads="1"/>
              </p:cNvSpPr>
              <p:nvPr/>
            </p:nvSpPr>
            <p:spPr bwMode="auto">
              <a:xfrm>
                <a:off x="5422"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0" name="Rectangle 298">
                <a:extLst>
                  <a:ext uri="{FF2B5EF4-FFF2-40B4-BE49-F238E27FC236}">
                    <a16:creationId xmlns:a16="http://schemas.microsoft.com/office/drawing/2014/main" id="{FD93237D-8891-4865-A744-D80601D45A00}"/>
                  </a:ext>
                </a:extLst>
              </p:cNvPr>
              <p:cNvSpPr>
                <a:spLocks noChangeArrowheads="1"/>
              </p:cNvSpPr>
              <p:nvPr/>
            </p:nvSpPr>
            <p:spPr bwMode="auto">
              <a:xfrm>
                <a:off x="542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1" name="Rectangle 299">
                <a:extLst>
                  <a:ext uri="{FF2B5EF4-FFF2-40B4-BE49-F238E27FC236}">
                    <a16:creationId xmlns:a16="http://schemas.microsoft.com/office/drawing/2014/main" id="{FA3B69BB-DAA4-4A3F-88FE-3A0EB2504F93}"/>
                  </a:ext>
                </a:extLst>
              </p:cNvPr>
              <p:cNvSpPr>
                <a:spLocks noChangeArrowheads="1"/>
              </p:cNvSpPr>
              <p:nvPr/>
            </p:nvSpPr>
            <p:spPr bwMode="auto">
              <a:xfrm>
                <a:off x="542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2" name="Oval 300">
                <a:extLst>
                  <a:ext uri="{FF2B5EF4-FFF2-40B4-BE49-F238E27FC236}">
                    <a16:creationId xmlns:a16="http://schemas.microsoft.com/office/drawing/2014/main" id="{5CE33131-4D45-48B4-BD0B-880509254EFA}"/>
                  </a:ext>
                </a:extLst>
              </p:cNvPr>
              <p:cNvSpPr>
                <a:spLocks noChangeArrowheads="1"/>
              </p:cNvSpPr>
              <p:nvPr/>
            </p:nvSpPr>
            <p:spPr bwMode="auto">
              <a:xfrm>
                <a:off x="5422" y="164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3" name="Rectangle 301">
                <a:extLst>
                  <a:ext uri="{FF2B5EF4-FFF2-40B4-BE49-F238E27FC236}">
                    <a16:creationId xmlns:a16="http://schemas.microsoft.com/office/drawing/2014/main" id="{8CD90C9F-85FC-47E9-A4E8-7ABCDEB40FE5}"/>
                  </a:ext>
                </a:extLst>
              </p:cNvPr>
              <p:cNvSpPr>
                <a:spLocks noChangeArrowheads="1"/>
              </p:cNvSpPr>
              <p:nvPr/>
            </p:nvSpPr>
            <p:spPr bwMode="auto">
              <a:xfrm>
                <a:off x="5549" y="1730"/>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4" name="Rectangle 302">
                <a:extLst>
                  <a:ext uri="{FF2B5EF4-FFF2-40B4-BE49-F238E27FC236}">
                    <a16:creationId xmlns:a16="http://schemas.microsoft.com/office/drawing/2014/main" id="{DF09597D-7F82-452A-B3BF-2B9AE59A5B84}"/>
                  </a:ext>
                </a:extLst>
              </p:cNvPr>
              <p:cNvSpPr>
                <a:spLocks noChangeArrowheads="1"/>
              </p:cNvSpPr>
              <p:nvPr/>
            </p:nvSpPr>
            <p:spPr bwMode="auto">
              <a:xfrm>
                <a:off x="5549" y="1748"/>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5" name="Rectangle 303">
                <a:extLst>
                  <a:ext uri="{FF2B5EF4-FFF2-40B4-BE49-F238E27FC236}">
                    <a16:creationId xmlns:a16="http://schemas.microsoft.com/office/drawing/2014/main" id="{AE8A2B4A-E07E-49BC-B85A-727647E80057}"/>
                  </a:ext>
                </a:extLst>
              </p:cNvPr>
              <p:cNvSpPr>
                <a:spLocks noChangeArrowheads="1"/>
              </p:cNvSpPr>
              <p:nvPr/>
            </p:nvSpPr>
            <p:spPr bwMode="auto">
              <a:xfrm>
                <a:off x="5545"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6" name="Rectangle 304">
                <a:extLst>
                  <a:ext uri="{FF2B5EF4-FFF2-40B4-BE49-F238E27FC236}">
                    <a16:creationId xmlns:a16="http://schemas.microsoft.com/office/drawing/2014/main" id="{C652BDA1-3959-4AAD-A170-951BAA18F47D}"/>
                  </a:ext>
                </a:extLst>
              </p:cNvPr>
              <p:cNvSpPr>
                <a:spLocks noChangeArrowheads="1"/>
              </p:cNvSpPr>
              <p:nvPr/>
            </p:nvSpPr>
            <p:spPr bwMode="auto">
              <a:xfrm>
                <a:off x="5545"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7" name="Rectangle 305">
                <a:extLst>
                  <a:ext uri="{FF2B5EF4-FFF2-40B4-BE49-F238E27FC236}">
                    <a16:creationId xmlns:a16="http://schemas.microsoft.com/office/drawing/2014/main" id="{00D7DE4E-2391-4E4D-8B01-C19F5A450874}"/>
                  </a:ext>
                </a:extLst>
              </p:cNvPr>
              <p:cNvSpPr>
                <a:spLocks noChangeArrowheads="1"/>
              </p:cNvSpPr>
              <p:nvPr/>
            </p:nvSpPr>
            <p:spPr bwMode="auto">
              <a:xfrm>
                <a:off x="5545"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8" name="Rectangle 306">
                <a:extLst>
                  <a:ext uri="{FF2B5EF4-FFF2-40B4-BE49-F238E27FC236}">
                    <a16:creationId xmlns:a16="http://schemas.microsoft.com/office/drawing/2014/main" id="{FA5DA58D-A310-4605-A0A8-9DEB6841F3E2}"/>
                  </a:ext>
                </a:extLst>
              </p:cNvPr>
              <p:cNvSpPr>
                <a:spLocks noChangeArrowheads="1"/>
              </p:cNvSpPr>
              <p:nvPr/>
            </p:nvSpPr>
            <p:spPr bwMode="auto">
              <a:xfrm>
                <a:off x="5545"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29" name="Oval 307">
                <a:extLst>
                  <a:ext uri="{FF2B5EF4-FFF2-40B4-BE49-F238E27FC236}">
                    <a16:creationId xmlns:a16="http://schemas.microsoft.com/office/drawing/2014/main" id="{11ABA704-DB15-4236-A7F7-67B73D2643DE}"/>
                  </a:ext>
                </a:extLst>
              </p:cNvPr>
              <p:cNvSpPr>
                <a:spLocks noChangeArrowheads="1"/>
              </p:cNvSpPr>
              <p:nvPr/>
            </p:nvSpPr>
            <p:spPr bwMode="auto">
              <a:xfrm>
                <a:off x="5545" y="173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0" name="Rectangle 308">
                <a:extLst>
                  <a:ext uri="{FF2B5EF4-FFF2-40B4-BE49-F238E27FC236}">
                    <a16:creationId xmlns:a16="http://schemas.microsoft.com/office/drawing/2014/main" id="{4BC488FC-A553-4980-971E-533AFE718B60}"/>
                  </a:ext>
                </a:extLst>
              </p:cNvPr>
              <p:cNvSpPr>
                <a:spLocks noChangeArrowheads="1"/>
              </p:cNvSpPr>
              <p:nvPr/>
            </p:nvSpPr>
            <p:spPr bwMode="auto">
              <a:xfrm>
                <a:off x="5549" y="1730"/>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1" name="Rectangle 309">
                <a:extLst>
                  <a:ext uri="{FF2B5EF4-FFF2-40B4-BE49-F238E27FC236}">
                    <a16:creationId xmlns:a16="http://schemas.microsoft.com/office/drawing/2014/main" id="{4A2AA2F4-6380-4C7C-B93C-541C409D4D34}"/>
                  </a:ext>
                </a:extLst>
              </p:cNvPr>
              <p:cNvSpPr>
                <a:spLocks noChangeArrowheads="1"/>
              </p:cNvSpPr>
              <p:nvPr/>
            </p:nvSpPr>
            <p:spPr bwMode="auto">
              <a:xfrm>
                <a:off x="5549" y="1748"/>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2" name="Rectangle 310">
                <a:extLst>
                  <a:ext uri="{FF2B5EF4-FFF2-40B4-BE49-F238E27FC236}">
                    <a16:creationId xmlns:a16="http://schemas.microsoft.com/office/drawing/2014/main" id="{5BC6099A-EA55-41E8-9098-0032B5A50591}"/>
                  </a:ext>
                </a:extLst>
              </p:cNvPr>
              <p:cNvSpPr>
                <a:spLocks noChangeArrowheads="1"/>
              </p:cNvSpPr>
              <p:nvPr/>
            </p:nvSpPr>
            <p:spPr bwMode="auto">
              <a:xfrm>
                <a:off x="5545"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3" name="Rectangle 311">
                <a:extLst>
                  <a:ext uri="{FF2B5EF4-FFF2-40B4-BE49-F238E27FC236}">
                    <a16:creationId xmlns:a16="http://schemas.microsoft.com/office/drawing/2014/main" id="{1DB41F01-3908-4A3B-8BF3-BCE8EEC7B281}"/>
                  </a:ext>
                </a:extLst>
              </p:cNvPr>
              <p:cNvSpPr>
                <a:spLocks noChangeArrowheads="1"/>
              </p:cNvSpPr>
              <p:nvPr/>
            </p:nvSpPr>
            <p:spPr bwMode="auto">
              <a:xfrm>
                <a:off x="5545"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4" name="Rectangle 312">
                <a:extLst>
                  <a:ext uri="{FF2B5EF4-FFF2-40B4-BE49-F238E27FC236}">
                    <a16:creationId xmlns:a16="http://schemas.microsoft.com/office/drawing/2014/main" id="{EDD77508-A7CD-4A10-91D8-76FC10A72417}"/>
                  </a:ext>
                </a:extLst>
              </p:cNvPr>
              <p:cNvSpPr>
                <a:spLocks noChangeArrowheads="1"/>
              </p:cNvSpPr>
              <p:nvPr/>
            </p:nvSpPr>
            <p:spPr bwMode="auto">
              <a:xfrm>
                <a:off x="5545"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5" name="Rectangle 313">
                <a:extLst>
                  <a:ext uri="{FF2B5EF4-FFF2-40B4-BE49-F238E27FC236}">
                    <a16:creationId xmlns:a16="http://schemas.microsoft.com/office/drawing/2014/main" id="{FBAD316A-6526-453B-B2C1-C6FE5DB58F22}"/>
                  </a:ext>
                </a:extLst>
              </p:cNvPr>
              <p:cNvSpPr>
                <a:spLocks noChangeArrowheads="1"/>
              </p:cNvSpPr>
              <p:nvPr/>
            </p:nvSpPr>
            <p:spPr bwMode="auto">
              <a:xfrm>
                <a:off x="5545"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6" name="Oval 314">
                <a:extLst>
                  <a:ext uri="{FF2B5EF4-FFF2-40B4-BE49-F238E27FC236}">
                    <a16:creationId xmlns:a16="http://schemas.microsoft.com/office/drawing/2014/main" id="{8F581EFB-B54D-479C-83E5-FE16A9883DB4}"/>
                  </a:ext>
                </a:extLst>
              </p:cNvPr>
              <p:cNvSpPr>
                <a:spLocks noChangeArrowheads="1"/>
              </p:cNvSpPr>
              <p:nvPr/>
            </p:nvSpPr>
            <p:spPr bwMode="auto">
              <a:xfrm>
                <a:off x="5545" y="173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7" name="Rectangle 315">
                <a:extLst>
                  <a:ext uri="{FF2B5EF4-FFF2-40B4-BE49-F238E27FC236}">
                    <a16:creationId xmlns:a16="http://schemas.microsoft.com/office/drawing/2014/main" id="{D29EB65B-AD96-4C01-8CD0-4C7700DE6D06}"/>
                  </a:ext>
                </a:extLst>
              </p:cNvPr>
              <p:cNvSpPr>
                <a:spLocks noChangeArrowheads="1"/>
              </p:cNvSpPr>
              <p:nvPr/>
            </p:nvSpPr>
            <p:spPr bwMode="auto">
              <a:xfrm>
                <a:off x="5549" y="164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8" name="Rectangle 316">
                <a:extLst>
                  <a:ext uri="{FF2B5EF4-FFF2-40B4-BE49-F238E27FC236}">
                    <a16:creationId xmlns:a16="http://schemas.microsoft.com/office/drawing/2014/main" id="{31E95231-39AA-47B9-8639-86D9C6731B39}"/>
                  </a:ext>
                </a:extLst>
              </p:cNvPr>
              <p:cNvSpPr>
                <a:spLocks noChangeArrowheads="1"/>
              </p:cNvSpPr>
              <p:nvPr/>
            </p:nvSpPr>
            <p:spPr bwMode="auto">
              <a:xfrm>
                <a:off x="5549" y="166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39" name="Rectangle 317">
                <a:extLst>
                  <a:ext uri="{FF2B5EF4-FFF2-40B4-BE49-F238E27FC236}">
                    <a16:creationId xmlns:a16="http://schemas.microsoft.com/office/drawing/2014/main" id="{5B6CB626-9143-4104-9E4F-2C35D7967573}"/>
                  </a:ext>
                </a:extLst>
              </p:cNvPr>
              <p:cNvSpPr>
                <a:spLocks noChangeArrowheads="1"/>
              </p:cNvSpPr>
              <p:nvPr/>
            </p:nvSpPr>
            <p:spPr bwMode="auto">
              <a:xfrm>
                <a:off x="5545"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0" name="Rectangle 318">
                <a:extLst>
                  <a:ext uri="{FF2B5EF4-FFF2-40B4-BE49-F238E27FC236}">
                    <a16:creationId xmlns:a16="http://schemas.microsoft.com/office/drawing/2014/main" id="{FF4666E6-3EE2-42D2-BE73-A96F78E5A08C}"/>
                  </a:ext>
                </a:extLst>
              </p:cNvPr>
              <p:cNvSpPr>
                <a:spLocks noChangeArrowheads="1"/>
              </p:cNvSpPr>
              <p:nvPr/>
            </p:nvSpPr>
            <p:spPr bwMode="auto">
              <a:xfrm>
                <a:off x="5545"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1" name="Rectangle 319">
                <a:extLst>
                  <a:ext uri="{FF2B5EF4-FFF2-40B4-BE49-F238E27FC236}">
                    <a16:creationId xmlns:a16="http://schemas.microsoft.com/office/drawing/2014/main" id="{07D3D335-F12F-4536-80E4-CBE06B9DFDA2}"/>
                  </a:ext>
                </a:extLst>
              </p:cNvPr>
              <p:cNvSpPr>
                <a:spLocks noChangeArrowheads="1"/>
              </p:cNvSpPr>
              <p:nvPr/>
            </p:nvSpPr>
            <p:spPr bwMode="auto">
              <a:xfrm>
                <a:off x="5545"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2" name="Rectangle 320">
                <a:extLst>
                  <a:ext uri="{FF2B5EF4-FFF2-40B4-BE49-F238E27FC236}">
                    <a16:creationId xmlns:a16="http://schemas.microsoft.com/office/drawing/2014/main" id="{F7E8F9A6-7305-47FA-B622-82CBD88AC734}"/>
                  </a:ext>
                </a:extLst>
              </p:cNvPr>
              <p:cNvSpPr>
                <a:spLocks noChangeArrowheads="1"/>
              </p:cNvSpPr>
              <p:nvPr/>
            </p:nvSpPr>
            <p:spPr bwMode="auto">
              <a:xfrm>
                <a:off x="5545"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3" name="Oval 321">
                <a:extLst>
                  <a:ext uri="{FF2B5EF4-FFF2-40B4-BE49-F238E27FC236}">
                    <a16:creationId xmlns:a16="http://schemas.microsoft.com/office/drawing/2014/main" id="{A78AA276-44A6-478A-B363-FBB2664EFB78}"/>
                  </a:ext>
                </a:extLst>
              </p:cNvPr>
              <p:cNvSpPr>
                <a:spLocks noChangeArrowheads="1"/>
              </p:cNvSpPr>
              <p:nvPr/>
            </p:nvSpPr>
            <p:spPr bwMode="auto">
              <a:xfrm>
                <a:off x="5545"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4" name="Rectangle 322">
                <a:extLst>
                  <a:ext uri="{FF2B5EF4-FFF2-40B4-BE49-F238E27FC236}">
                    <a16:creationId xmlns:a16="http://schemas.microsoft.com/office/drawing/2014/main" id="{F9DCC57B-B9C3-4BA1-982C-BB07DD6B35E6}"/>
                  </a:ext>
                </a:extLst>
              </p:cNvPr>
              <p:cNvSpPr>
                <a:spLocks noChangeArrowheads="1"/>
              </p:cNvSpPr>
              <p:nvPr/>
            </p:nvSpPr>
            <p:spPr bwMode="auto">
              <a:xfrm>
                <a:off x="5549" y="164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5" name="Rectangle 323">
                <a:extLst>
                  <a:ext uri="{FF2B5EF4-FFF2-40B4-BE49-F238E27FC236}">
                    <a16:creationId xmlns:a16="http://schemas.microsoft.com/office/drawing/2014/main" id="{EF1F5F81-7BB9-49D5-8755-C15D178EC05A}"/>
                  </a:ext>
                </a:extLst>
              </p:cNvPr>
              <p:cNvSpPr>
                <a:spLocks noChangeArrowheads="1"/>
              </p:cNvSpPr>
              <p:nvPr/>
            </p:nvSpPr>
            <p:spPr bwMode="auto">
              <a:xfrm>
                <a:off x="5549" y="166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6" name="Rectangle 324">
                <a:extLst>
                  <a:ext uri="{FF2B5EF4-FFF2-40B4-BE49-F238E27FC236}">
                    <a16:creationId xmlns:a16="http://schemas.microsoft.com/office/drawing/2014/main" id="{656C1A39-51B6-4AD0-A587-7632EFCBFD31}"/>
                  </a:ext>
                </a:extLst>
              </p:cNvPr>
              <p:cNvSpPr>
                <a:spLocks noChangeArrowheads="1"/>
              </p:cNvSpPr>
              <p:nvPr/>
            </p:nvSpPr>
            <p:spPr bwMode="auto">
              <a:xfrm>
                <a:off x="5545"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7" name="Rectangle 325">
                <a:extLst>
                  <a:ext uri="{FF2B5EF4-FFF2-40B4-BE49-F238E27FC236}">
                    <a16:creationId xmlns:a16="http://schemas.microsoft.com/office/drawing/2014/main" id="{38C20177-B8CE-4980-B024-F2FF7BD2DFAA}"/>
                  </a:ext>
                </a:extLst>
              </p:cNvPr>
              <p:cNvSpPr>
                <a:spLocks noChangeArrowheads="1"/>
              </p:cNvSpPr>
              <p:nvPr/>
            </p:nvSpPr>
            <p:spPr bwMode="auto">
              <a:xfrm>
                <a:off x="5545"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8" name="Rectangle 326">
                <a:extLst>
                  <a:ext uri="{FF2B5EF4-FFF2-40B4-BE49-F238E27FC236}">
                    <a16:creationId xmlns:a16="http://schemas.microsoft.com/office/drawing/2014/main" id="{7EFB1779-04F5-41A3-B765-F3FB720AD9CA}"/>
                  </a:ext>
                </a:extLst>
              </p:cNvPr>
              <p:cNvSpPr>
                <a:spLocks noChangeArrowheads="1"/>
              </p:cNvSpPr>
              <p:nvPr/>
            </p:nvSpPr>
            <p:spPr bwMode="auto">
              <a:xfrm>
                <a:off x="5545"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49" name="Rectangle 327">
                <a:extLst>
                  <a:ext uri="{FF2B5EF4-FFF2-40B4-BE49-F238E27FC236}">
                    <a16:creationId xmlns:a16="http://schemas.microsoft.com/office/drawing/2014/main" id="{156A2358-266A-47D7-9BB1-5493822F2AD0}"/>
                  </a:ext>
                </a:extLst>
              </p:cNvPr>
              <p:cNvSpPr>
                <a:spLocks noChangeArrowheads="1"/>
              </p:cNvSpPr>
              <p:nvPr/>
            </p:nvSpPr>
            <p:spPr bwMode="auto">
              <a:xfrm>
                <a:off x="5545"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0" name="Oval 328">
                <a:extLst>
                  <a:ext uri="{FF2B5EF4-FFF2-40B4-BE49-F238E27FC236}">
                    <a16:creationId xmlns:a16="http://schemas.microsoft.com/office/drawing/2014/main" id="{8D2BE627-4BB1-4A1E-86B3-9F190981788F}"/>
                  </a:ext>
                </a:extLst>
              </p:cNvPr>
              <p:cNvSpPr>
                <a:spLocks noChangeArrowheads="1"/>
              </p:cNvSpPr>
              <p:nvPr/>
            </p:nvSpPr>
            <p:spPr bwMode="auto">
              <a:xfrm>
                <a:off x="5545"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1" name="Rectangle 329">
                <a:extLst>
                  <a:ext uri="{FF2B5EF4-FFF2-40B4-BE49-F238E27FC236}">
                    <a16:creationId xmlns:a16="http://schemas.microsoft.com/office/drawing/2014/main" id="{BEE330FB-64DE-4AA1-8E22-F06DC5D47B2C}"/>
                  </a:ext>
                </a:extLst>
              </p:cNvPr>
              <p:cNvSpPr>
                <a:spLocks noChangeArrowheads="1"/>
              </p:cNvSpPr>
              <p:nvPr/>
            </p:nvSpPr>
            <p:spPr bwMode="auto">
              <a:xfrm>
                <a:off x="5549"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2" name="Rectangle 330">
                <a:extLst>
                  <a:ext uri="{FF2B5EF4-FFF2-40B4-BE49-F238E27FC236}">
                    <a16:creationId xmlns:a16="http://schemas.microsoft.com/office/drawing/2014/main" id="{9AF57F7B-0A33-41AF-9BB4-8C002B487C00}"/>
                  </a:ext>
                </a:extLst>
              </p:cNvPr>
              <p:cNvSpPr>
                <a:spLocks noChangeArrowheads="1"/>
              </p:cNvSpPr>
              <p:nvPr/>
            </p:nvSpPr>
            <p:spPr bwMode="auto">
              <a:xfrm>
                <a:off x="5549"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3" name="Rectangle 331">
                <a:extLst>
                  <a:ext uri="{FF2B5EF4-FFF2-40B4-BE49-F238E27FC236}">
                    <a16:creationId xmlns:a16="http://schemas.microsoft.com/office/drawing/2014/main" id="{EB9204CB-4A2C-4BCB-9321-D19A929138A0}"/>
                  </a:ext>
                </a:extLst>
              </p:cNvPr>
              <p:cNvSpPr>
                <a:spLocks noChangeArrowheads="1"/>
              </p:cNvSpPr>
              <p:nvPr/>
            </p:nvSpPr>
            <p:spPr bwMode="auto">
              <a:xfrm>
                <a:off x="554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4" name="Rectangle 332">
                <a:extLst>
                  <a:ext uri="{FF2B5EF4-FFF2-40B4-BE49-F238E27FC236}">
                    <a16:creationId xmlns:a16="http://schemas.microsoft.com/office/drawing/2014/main" id="{0CC5219B-ECEE-46B3-9F95-CD3BBED0EF0F}"/>
                  </a:ext>
                </a:extLst>
              </p:cNvPr>
              <p:cNvSpPr>
                <a:spLocks noChangeArrowheads="1"/>
              </p:cNvSpPr>
              <p:nvPr/>
            </p:nvSpPr>
            <p:spPr bwMode="auto">
              <a:xfrm>
                <a:off x="554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5" name="Rectangle 333">
                <a:extLst>
                  <a:ext uri="{FF2B5EF4-FFF2-40B4-BE49-F238E27FC236}">
                    <a16:creationId xmlns:a16="http://schemas.microsoft.com/office/drawing/2014/main" id="{2AEE7390-3421-4DE5-B7CA-F149A16545FB}"/>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6" name="Rectangle 334">
                <a:extLst>
                  <a:ext uri="{FF2B5EF4-FFF2-40B4-BE49-F238E27FC236}">
                    <a16:creationId xmlns:a16="http://schemas.microsoft.com/office/drawing/2014/main" id="{7EF6EE6C-2887-4FB0-A03C-452105B0AC79}"/>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7" name="Oval 335">
                <a:extLst>
                  <a:ext uri="{FF2B5EF4-FFF2-40B4-BE49-F238E27FC236}">
                    <a16:creationId xmlns:a16="http://schemas.microsoft.com/office/drawing/2014/main" id="{7AFC377E-DA50-40F3-A072-4FD96CD12D82}"/>
                  </a:ext>
                </a:extLst>
              </p:cNvPr>
              <p:cNvSpPr>
                <a:spLocks noChangeArrowheads="1"/>
              </p:cNvSpPr>
              <p:nvPr/>
            </p:nvSpPr>
            <p:spPr bwMode="auto">
              <a:xfrm>
                <a:off x="5545"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8" name="Rectangle 336">
                <a:extLst>
                  <a:ext uri="{FF2B5EF4-FFF2-40B4-BE49-F238E27FC236}">
                    <a16:creationId xmlns:a16="http://schemas.microsoft.com/office/drawing/2014/main" id="{94AE107F-951E-43FE-9F38-D688688CDB84}"/>
                  </a:ext>
                </a:extLst>
              </p:cNvPr>
              <p:cNvSpPr>
                <a:spLocks noChangeArrowheads="1"/>
              </p:cNvSpPr>
              <p:nvPr/>
            </p:nvSpPr>
            <p:spPr bwMode="auto">
              <a:xfrm>
                <a:off x="5752" y="1730"/>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59" name="Rectangle 337">
                <a:extLst>
                  <a:ext uri="{FF2B5EF4-FFF2-40B4-BE49-F238E27FC236}">
                    <a16:creationId xmlns:a16="http://schemas.microsoft.com/office/drawing/2014/main" id="{6C4C5BA4-F87D-470C-8DA2-66D846F29818}"/>
                  </a:ext>
                </a:extLst>
              </p:cNvPr>
              <p:cNvSpPr>
                <a:spLocks noChangeArrowheads="1"/>
              </p:cNvSpPr>
              <p:nvPr/>
            </p:nvSpPr>
            <p:spPr bwMode="auto">
              <a:xfrm>
                <a:off x="5752" y="174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0" name="Rectangle 338">
                <a:extLst>
                  <a:ext uri="{FF2B5EF4-FFF2-40B4-BE49-F238E27FC236}">
                    <a16:creationId xmlns:a16="http://schemas.microsoft.com/office/drawing/2014/main" id="{4996E81C-4BB6-46D5-AACF-6E1FAAA64317}"/>
                  </a:ext>
                </a:extLst>
              </p:cNvPr>
              <p:cNvSpPr>
                <a:spLocks noChangeArrowheads="1"/>
              </p:cNvSpPr>
              <p:nvPr/>
            </p:nvSpPr>
            <p:spPr bwMode="auto">
              <a:xfrm>
                <a:off x="5748"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1" name="Rectangle 339">
                <a:extLst>
                  <a:ext uri="{FF2B5EF4-FFF2-40B4-BE49-F238E27FC236}">
                    <a16:creationId xmlns:a16="http://schemas.microsoft.com/office/drawing/2014/main" id="{17C2AD10-D5DC-4C78-AA98-AFC318BAE53F}"/>
                  </a:ext>
                </a:extLst>
              </p:cNvPr>
              <p:cNvSpPr>
                <a:spLocks noChangeArrowheads="1"/>
              </p:cNvSpPr>
              <p:nvPr/>
            </p:nvSpPr>
            <p:spPr bwMode="auto">
              <a:xfrm>
                <a:off x="5748"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2" name="Rectangle 340">
                <a:extLst>
                  <a:ext uri="{FF2B5EF4-FFF2-40B4-BE49-F238E27FC236}">
                    <a16:creationId xmlns:a16="http://schemas.microsoft.com/office/drawing/2014/main" id="{8FE0988F-5A72-418D-B1F0-91B89C739740}"/>
                  </a:ext>
                </a:extLst>
              </p:cNvPr>
              <p:cNvSpPr>
                <a:spLocks noChangeArrowheads="1"/>
              </p:cNvSpPr>
              <p:nvPr/>
            </p:nvSpPr>
            <p:spPr bwMode="auto">
              <a:xfrm>
                <a:off x="5748"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3" name="Rectangle 341">
                <a:extLst>
                  <a:ext uri="{FF2B5EF4-FFF2-40B4-BE49-F238E27FC236}">
                    <a16:creationId xmlns:a16="http://schemas.microsoft.com/office/drawing/2014/main" id="{0C517CF7-5D38-4759-8E5C-13B0557C2245}"/>
                  </a:ext>
                </a:extLst>
              </p:cNvPr>
              <p:cNvSpPr>
                <a:spLocks noChangeArrowheads="1"/>
              </p:cNvSpPr>
              <p:nvPr/>
            </p:nvSpPr>
            <p:spPr bwMode="auto">
              <a:xfrm>
                <a:off x="5748"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4" name="Oval 342">
                <a:extLst>
                  <a:ext uri="{FF2B5EF4-FFF2-40B4-BE49-F238E27FC236}">
                    <a16:creationId xmlns:a16="http://schemas.microsoft.com/office/drawing/2014/main" id="{2B5BE120-FC10-41CA-A4BE-A47099654F35}"/>
                  </a:ext>
                </a:extLst>
              </p:cNvPr>
              <p:cNvSpPr>
                <a:spLocks noChangeArrowheads="1"/>
              </p:cNvSpPr>
              <p:nvPr/>
            </p:nvSpPr>
            <p:spPr bwMode="auto">
              <a:xfrm>
                <a:off x="5748" y="173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65" name="Rectangle 343">
                <a:extLst>
                  <a:ext uri="{FF2B5EF4-FFF2-40B4-BE49-F238E27FC236}">
                    <a16:creationId xmlns:a16="http://schemas.microsoft.com/office/drawing/2014/main" id="{E848E13B-D686-497D-B290-AC86DBFD1600}"/>
                  </a:ext>
                </a:extLst>
              </p:cNvPr>
              <p:cNvSpPr>
                <a:spLocks noChangeArrowheads="1"/>
              </p:cNvSpPr>
              <p:nvPr/>
            </p:nvSpPr>
            <p:spPr bwMode="auto">
              <a:xfrm>
                <a:off x="5752" y="177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6" name="Rectangle 344">
                <a:extLst>
                  <a:ext uri="{FF2B5EF4-FFF2-40B4-BE49-F238E27FC236}">
                    <a16:creationId xmlns:a16="http://schemas.microsoft.com/office/drawing/2014/main" id="{7639E82D-A859-4F75-B247-7F7F5584597A}"/>
                  </a:ext>
                </a:extLst>
              </p:cNvPr>
              <p:cNvSpPr>
                <a:spLocks noChangeArrowheads="1"/>
              </p:cNvSpPr>
              <p:nvPr/>
            </p:nvSpPr>
            <p:spPr bwMode="auto">
              <a:xfrm>
                <a:off x="5752" y="179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7" name="Rectangle 345">
                <a:extLst>
                  <a:ext uri="{FF2B5EF4-FFF2-40B4-BE49-F238E27FC236}">
                    <a16:creationId xmlns:a16="http://schemas.microsoft.com/office/drawing/2014/main" id="{6C473806-201F-45D8-AF98-5EE813DCB143}"/>
                  </a:ext>
                </a:extLst>
              </p:cNvPr>
              <p:cNvSpPr>
                <a:spLocks noChangeArrowheads="1"/>
              </p:cNvSpPr>
              <p:nvPr/>
            </p:nvSpPr>
            <p:spPr bwMode="auto">
              <a:xfrm>
                <a:off x="5748" y="17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8" name="Rectangle 346">
                <a:extLst>
                  <a:ext uri="{FF2B5EF4-FFF2-40B4-BE49-F238E27FC236}">
                    <a16:creationId xmlns:a16="http://schemas.microsoft.com/office/drawing/2014/main" id="{DDAA4B66-E96B-4835-812C-6DD9BBAE5062}"/>
                  </a:ext>
                </a:extLst>
              </p:cNvPr>
              <p:cNvSpPr>
                <a:spLocks noChangeArrowheads="1"/>
              </p:cNvSpPr>
              <p:nvPr/>
            </p:nvSpPr>
            <p:spPr bwMode="auto">
              <a:xfrm>
                <a:off x="5748" y="17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69" name="Rectangle 347">
                <a:extLst>
                  <a:ext uri="{FF2B5EF4-FFF2-40B4-BE49-F238E27FC236}">
                    <a16:creationId xmlns:a16="http://schemas.microsoft.com/office/drawing/2014/main" id="{F43E7CEB-0331-4CC2-BA97-F660E4D2BF82}"/>
                  </a:ext>
                </a:extLst>
              </p:cNvPr>
              <p:cNvSpPr>
                <a:spLocks noChangeArrowheads="1"/>
              </p:cNvSpPr>
              <p:nvPr/>
            </p:nvSpPr>
            <p:spPr bwMode="auto">
              <a:xfrm>
                <a:off x="5748" y="17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0" name="Rectangle 348">
                <a:extLst>
                  <a:ext uri="{FF2B5EF4-FFF2-40B4-BE49-F238E27FC236}">
                    <a16:creationId xmlns:a16="http://schemas.microsoft.com/office/drawing/2014/main" id="{E8ACFC91-7A71-44DE-8303-CB9D9D74FBCD}"/>
                  </a:ext>
                </a:extLst>
              </p:cNvPr>
              <p:cNvSpPr>
                <a:spLocks noChangeArrowheads="1"/>
              </p:cNvSpPr>
              <p:nvPr/>
            </p:nvSpPr>
            <p:spPr bwMode="auto">
              <a:xfrm>
                <a:off x="5748" y="17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1" name="Oval 349">
                <a:extLst>
                  <a:ext uri="{FF2B5EF4-FFF2-40B4-BE49-F238E27FC236}">
                    <a16:creationId xmlns:a16="http://schemas.microsoft.com/office/drawing/2014/main" id="{731564A0-2E6A-425B-9B59-7D3CCE1FEE89}"/>
                  </a:ext>
                </a:extLst>
              </p:cNvPr>
              <p:cNvSpPr>
                <a:spLocks noChangeArrowheads="1"/>
              </p:cNvSpPr>
              <p:nvPr/>
            </p:nvSpPr>
            <p:spPr bwMode="auto">
              <a:xfrm>
                <a:off x="5748" y="177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2" name="Rectangle 350">
                <a:extLst>
                  <a:ext uri="{FF2B5EF4-FFF2-40B4-BE49-F238E27FC236}">
                    <a16:creationId xmlns:a16="http://schemas.microsoft.com/office/drawing/2014/main" id="{45EB77A5-F684-4EEF-AB80-A89EC2401ACA}"/>
                  </a:ext>
                </a:extLst>
              </p:cNvPr>
              <p:cNvSpPr>
                <a:spLocks noChangeArrowheads="1"/>
              </p:cNvSpPr>
              <p:nvPr/>
            </p:nvSpPr>
            <p:spPr bwMode="auto">
              <a:xfrm>
                <a:off x="5752"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3" name="Rectangle 351">
                <a:extLst>
                  <a:ext uri="{FF2B5EF4-FFF2-40B4-BE49-F238E27FC236}">
                    <a16:creationId xmlns:a16="http://schemas.microsoft.com/office/drawing/2014/main" id="{4E13284C-8D8F-4075-B931-E8E63D0F38CF}"/>
                  </a:ext>
                </a:extLst>
              </p:cNvPr>
              <p:cNvSpPr>
                <a:spLocks noChangeArrowheads="1"/>
              </p:cNvSpPr>
              <p:nvPr/>
            </p:nvSpPr>
            <p:spPr bwMode="auto">
              <a:xfrm>
                <a:off x="5752"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4" name="Rectangle 352">
                <a:extLst>
                  <a:ext uri="{FF2B5EF4-FFF2-40B4-BE49-F238E27FC236}">
                    <a16:creationId xmlns:a16="http://schemas.microsoft.com/office/drawing/2014/main" id="{755174C2-A752-453B-AB4F-4D7A3000FA74}"/>
                  </a:ext>
                </a:extLst>
              </p:cNvPr>
              <p:cNvSpPr>
                <a:spLocks noChangeArrowheads="1"/>
              </p:cNvSpPr>
              <p:nvPr/>
            </p:nvSpPr>
            <p:spPr bwMode="auto">
              <a:xfrm>
                <a:off x="5748"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5" name="Rectangle 353">
                <a:extLst>
                  <a:ext uri="{FF2B5EF4-FFF2-40B4-BE49-F238E27FC236}">
                    <a16:creationId xmlns:a16="http://schemas.microsoft.com/office/drawing/2014/main" id="{1ACD489B-9476-4CCB-ACAE-165B6B6BC53A}"/>
                  </a:ext>
                </a:extLst>
              </p:cNvPr>
              <p:cNvSpPr>
                <a:spLocks noChangeArrowheads="1"/>
              </p:cNvSpPr>
              <p:nvPr/>
            </p:nvSpPr>
            <p:spPr bwMode="auto">
              <a:xfrm>
                <a:off x="5748"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6" name="Rectangle 354">
                <a:extLst>
                  <a:ext uri="{FF2B5EF4-FFF2-40B4-BE49-F238E27FC236}">
                    <a16:creationId xmlns:a16="http://schemas.microsoft.com/office/drawing/2014/main" id="{FC28723B-14F7-4084-B1C3-7C2BF01163C7}"/>
                  </a:ext>
                </a:extLst>
              </p:cNvPr>
              <p:cNvSpPr>
                <a:spLocks noChangeArrowheads="1"/>
              </p:cNvSpPr>
              <p:nvPr/>
            </p:nvSpPr>
            <p:spPr bwMode="auto">
              <a:xfrm>
                <a:off x="5748"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7" name="Rectangle 355">
                <a:extLst>
                  <a:ext uri="{FF2B5EF4-FFF2-40B4-BE49-F238E27FC236}">
                    <a16:creationId xmlns:a16="http://schemas.microsoft.com/office/drawing/2014/main" id="{077F8C61-48D1-4456-824F-1AF34C0BC202}"/>
                  </a:ext>
                </a:extLst>
              </p:cNvPr>
              <p:cNvSpPr>
                <a:spLocks noChangeArrowheads="1"/>
              </p:cNvSpPr>
              <p:nvPr/>
            </p:nvSpPr>
            <p:spPr bwMode="auto">
              <a:xfrm>
                <a:off x="5748"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78" name="Oval 356">
                <a:extLst>
                  <a:ext uri="{FF2B5EF4-FFF2-40B4-BE49-F238E27FC236}">
                    <a16:creationId xmlns:a16="http://schemas.microsoft.com/office/drawing/2014/main" id="{AA654836-0AD1-481A-9CC8-81816818D162}"/>
                  </a:ext>
                </a:extLst>
              </p:cNvPr>
              <p:cNvSpPr>
                <a:spLocks noChangeArrowheads="1"/>
              </p:cNvSpPr>
              <p:nvPr/>
            </p:nvSpPr>
            <p:spPr bwMode="auto">
              <a:xfrm>
                <a:off x="5748" y="1686"/>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9" name="Rectangle 357">
                <a:extLst>
                  <a:ext uri="{FF2B5EF4-FFF2-40B4-BE49-F238E27FC236}">
                    <a16:creationId xmlns:a16="http://schemas.microsoft.com/office/drawing/2014/main" id="{25562AD1-4938-47D3-A6B7-FB3A0C94DF2F}"/>
                  </a:ext>
                </a:extLst>
              </p:cNvPr>
              <p:cNvSpPr>
                <a:spLocks noChangeArrowheads="1"/>
              </p:cNvSpPr>
              <p:nvPr/>
            </p:nvSpPr>
            <p:spPr bwMode="auto">
              <a:xfrm>
                <a:off x="5831" y="1686"/>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0" name="Rectangle 358">
                <a:extLst>
                  <a:ext uri="{FF2B5EF4-FFF2-40B4-BE49-F238E27FC236}">
                    <a16:creationId xmlns:a16="http://schemas.microsoft.com/office/drawing/2014/main" id="{BCCA4D84-B8E5-47D4-BFCA-0662E220A31E}"/>
                  </a:ext>
                </a:extLst>
              </p:cNvPr>
              <p:cNvSpPr>
                <a:spLocks noChangeArrowheads="1"/>
              </p:cNvSpPr>
              <p:nvPr/>
            </p:nvSpPr>
            <p:spPr bwMode="auto">
              <a:xfrm>
                <a:off x="5831" y="1704"/>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1" name="Rectangle 359">
                <a:extLst>
                  <a:ext uri="{FF2B5EF4-FFF2-40B4-BE49-F238E27FC236}">
                    <a16:creationId xmlns:a16="http://schemas.microsoft.com/office/drawing/2014/main" id="{7B5592CF-D017-4BFB-844E-F2E2EDCEAEDC}"/>
                  </a:ext>
                </a:extLst>
              </p:cNvPr>
              <p:cNvSpPr>
                <a:spLocks noChangeArrowheads="1"/>
              </p:cNvSpPr>
              <p:nvPr/>
            </p:nvSpPr>
            <p:spPr bwMode="auto">
              <a:xfrm>
                <a:off x="5827"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2" name="Rectangle 360">
                <a:extLst>
                  <a:ext uri="{FF2B5EF4-FFF2-40B4-BE49-F238E27FC236}">
                    <a16:creationId xmlns:a16="http://schemas.microsoft.com/office/drawing/2014/main" id="{6A5E24E8-32F0-4312-A9F4-5EED6200C9D2}"/>
                  </a:ext>
                </a:extLst>
              </p:cNvPr>
              <p:cNvSpPr>
                <a:spLocks noChangeArrowheads="1"/>
              </p:cNvSpPr>
              <p:nvPr/>
            </p:nvSpPr>
            <p:spPr bwMode="auto">
              <a:xfrm>
                <a:off x="5827"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3" name="Rectangle 361">
                <a:extLst>
                  <a:ext uri="{FF2B5EF4-FFF2-40B4-BE49-F238E27FC236}">
                    <a16:creationId xmlns:a16="http://schemas.microsoft.com/office/drawing/2014/main" id="{6F128277-75BD-414B-B3BF-BB65DC2F920D}"/>
                  </a:ext>
                </a:extLst>
              </p:cNvPr>
              <p:cNvSpPr>
                <a:spLocks noChangeArrowheads="1"/>
              </p:cNvSpPr>
              <p:nvPr/>
            </p:nvSpPr>
            <p:spPr bwMode="auto">
              <a:xfrm>
                <a:off x="5827"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4" name="Rectangle 362">
                <a:extLst>
                  <a:ext uri="{FF2B5EF4-FFF2-40B4-BE49-F238E27FC236}">
                    <a16:creationId xmlns:a16="http://schemas.microsoft.com/office/drawing/2014/main" id="{68A66C12-F97B-4283-9EB7-8761E9ED95DE}"/>
                  </a:ext>
                </a:extLst>
              </p:cNvPr>
              <p:cNvSpPr>
                <a:spLocks noChangeArrowheads="1"/>
              </p:cNvSpPr>
              <p:nvPr/>
            </p:nvSpPr>
            <p:spPr bwMode="auto">
              <a:xfrm>
                <a:off x="5827"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5" name="Oval 363">
                <a:extLst>
                  <a:ext uri="{FF2B5EF4-FFF2-40B4-BE49-F238E27FC236}">
                    <a16:creationId xmlns:a16="http://schemas.microsoft.com/office/drawing/2014/main" id="{AB0AC065-3DBE-48EC-BA02-EA918779A7B0}"/>
                  </a:ext>
                </a:extLst>
              </p:cNvPr>
              <p:cNvSpPr>
                <a:spLocks noChangeArrowheads="1"/>
              </p:cNvSpPr>
              <p:nvPr/>
            </p:nvSpPr>
            <p:spPr bwMode="auto">
              <a:xfrm>
                <a:off x="5827" y="1686"/>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86" name="Rectangle 364">
                <a:extLst>
                  <a:ext uri="{FF2B5EF4-FFF2-40B4-BE49-F238E27FC236}">
                    <a16:creationId xmlns:a16="http://schemas.microsoft.com/office/drawing/2014/main" id="{A5E18348-D9ED-4D9B-8643-1E1A90D3F8A5}"/>
                  </a:ext>
                </a:extLst>
              </p:cNvPr>
              <p:cNvSpPr>
                <a:spLocks noChangeArrowheads="1"/>
              </p:cNvSpPr>
              <p:nvPr/>
            </p:nvSpPr>
            <p:spPr bwMode="auto">
              <a:xfrm>
                <a:off x="5712" y="1858"/>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7" name="Rectangle 365">
                <a:extLst>
                  <a:ext uri="{FF2B5EF4-FFF2-40B4-BE49-F238E27FC236}">
                    <a16:creationId xmlns:a16="http://schemas.microsoft.com/office/drawing/2014/main" id="{754D75FB-AED7-4D80-97FE-9A5B32EBE327}"/>
                  </a:ext>
                </a:extLst>
              </p:cNvPr>
              <p:cNvSpPr>
                <a:spLocks noChangeArrowheads="1"/>
              </p:cNvSpPr>
              <p:nvPr/>
            </p:nvSpPr>
            <p:spPr bwMode="auto">
              <a:xfrm>
                <a:off x="5712" y="187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8" name="Rectangle 366">
                <a:extLst>
                  <a:ext uri="{FF2B5EF4-FFF2-40B4-BE49-F238E27FC236}">
                    <a16:creationId xmlns:a16="http://schemas.microsoft.com/office/drawing/2014/main" id="{3FACD87E-878E-4E24-8033-550A12FD3B4D}"/>
                  </a:ext>
                </a:extLst>
              </p:cNvPr>
              <p:cNvSpPr>
                <a:spLocks noChangeArrowheads="1"/>
              </p:cNvSpPr>
              <p:nvPr/>
            </p:nvSpPr>
            <p:spPr bwMode="auto">
              <a:xfrm>
                <a:off x="5708"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89" name="Rectangle 367">
                <a:extLst>
                  <a:ext uri="{FF2B5EF4-FFF2-40B4-BE49-F238E27FC236}">
                    <a16:creationId xmlns:a16="http://schemas.microsoft.com/office/drawing/2014/main" id="{C8C5319A-CFCE-45BE-ADAF-A30F8D9D49BF}"/>
                  </a:ext>
                </a:extLst>
              </p:cNvPr>
              <p:cNvSpPr>
                <a:spLocks noChangeArrowheads="1"/>
              </p:cNvSpPr>
              <p:nvPr/>
            </p:nvSpPr>
            <p:spPr bwMode="auto">
              <a:xfrm>
                <a:off x="5708"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0" name="Rectangle 368">
                <a:extLst>
                  <a:ext uri="{FF2B5EF4-FFF2-40B4-BE49-F238E27FC236}">
                    <a16:creationId xmlns:a16="http://schemas.microsoft.com/office/drawing/2014/main" id="{9F3B65F6-D613-4FBC-A3D0-D7C4FE644D7D}"/>
                  </a:ext>
                </a:extLst>
              </p:cNvPr>
              <p:cNvSpPr>
                <a:spLocks noChangeArrowheads="1"/>
              </p:cNvSpPr>
              <p:nvPr/>
            </p:nvSpPr>
            <p:spPr bwMode="auto">
              <a:xfrm>
                <a:off x="5708"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1" name="Rectangle 369">
                <a:extLst>
                  <a:ext uri="{FF2B5EF4-FFF2-40B4-BE49-F238E27FC236}">
                    <a16:creationId xmlns:a16="http://schemas.microsoft.com/office/drawing/2014/main" id="{A6119984-7781-4E0E-B70B-1DC4E98EE086}"/>
                  </a:ext>
                </a:extLst>
              </p:cNvPr>
              <p:cNvSpPr>
                <a:spLocks noChangeArrowheads="1"/>
              </p:cNvSpPr>
              <p:nvPr/>
            </p:nvSpPr>
            <p:spPr bwMode="auto">
              <a:xfrm>
                <a:off x="5708"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2" name="Oval 370">
                <a:extLst>
                  <a:ext uri="{FF2B5EF4-FFF2-40B4-BE49-F238E27FC236}">
                    <a16:creationId xmlns:a16="http://schemas.microsoft.com/office/drawing/2014/main" id="{08C3C2EC-4D62-4D2E-A247-FE994ADEB4B8}"/>
                  </a:ext>
                </a:extLst>
              </p:cNvPr>
              <p:cNvSpPr>
                <a:spLocks noChangeArrowheads="1"/>
              </p:cNvSpPr>
              <p:nvPr/>
            </p:nvSpPr>
            <p:spPr bwMode="auto">
              <a:xfrm>
                <a:off x="5708"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3" name="Rectangle 371">
                <a:extLst>
                  <a:ext uri="{FF2B5EF4-FFF2-40B4-BE49-F238E27FC236}">
                    <a16:creationId xmlns:a16="http://schemas.microsoft.com/office/drawing/2014/main" id="{A39DAF7B-5C1D-47FC-9848-889F9C130732}"/>
                  </a:ext>
                </a:extLst>
              </p:cNvPr>
              <p:cNvSpPr>
                <a:spLocks noChangeArrowheads="1"/>
              </p:cNvSpPr>
              <p:nvPr/>
            </p:nvSpPr>
            <p:spPr bwMode="auto">
              <a:xfrm>
                <a:off x="5712" y="190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4" name="Rectangle 372">
                <a:extLst>
                  <a:ext uri="{FF2B5EF4-FFF2-40B4-BE49-F238E27FC236}">
                    <a16:creationId xmlns:a16="http://schemas.microsoft.com/office/drawing/2014/main" id="{41442B74-EDF8-4CF9-94EB-7D77EE8AF0DE}"/>
                  </a:ext>
                </a:extLst>
              </p:cNvPr>
              <p:cNvSpPr>
                <a:spLocks noChangeArrowheads="1"/>
              </p:cNvSpPr>
              <p:nvPr/>
            </p:nvSpPr>
            <p:spPr bwMode="auto">
              <a:xfrm>
                <a:off x="5712" y="192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5" name="Rectangle 373">
                <a:extLst>
                  <a:ext uri="{FF2B5EF4-FFF2-40B4-BE49-F238E27FC236}">
                    <a16:creationId xmlns:a16="http://schemas.microsoft.com/office/drawing/2014/main" id="{B7F40271-B1F0-4215-8293-B89A26CE234F}"/>
                  </a:ext>
                </a:extLst>
              </p:cNvPr>
              <p:cNvSpPr>
                <a:spLocks noChangeArrowheads="1"/>
              </p:cNvSpPr>
              <p:nvPr/>
            </p:nvSpPr>
            <p:spPr bwMode="auto">
              <a:xfrm>
                <a:off x="5708"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6" name="Rectangle 374">
                <a:extLst>
                  <a:ext uri="{FF2B5EF4-FFF2-40B4-BE49-F238E27FC236}">
                    <a16:creationId xmlns:a16="http://schemas.microsoft.com/office/drawing/2014/main" id="{9EB1AD71-EAF4-4D3C-9462-119E723D022C}"/>
                  </a:ext>
                </a:extLst>
              </p:cNvPr>
              <p:cNvSpPr>
                <a:spLocks noChangeArrowheads="1"/>
              </p:cNvSpPr>
              <p:nvPr/>
            </p:nvSpPr>
            <p:spPr bwMode="auto">
              <a:xfrm>
                <a:off x="5708"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7" name="Rectangle 375">
                <a:extLst>
                  <a:ext uri="{FF2B5EF4-FFF2-40B4-BE49-F238E27FC236}">
                    <a16:creationId xmlns:a16="http://schemas.microsoft.com/office/drawing/2014/main" id="{72D11032-4E19-4CAF-9368-5E299815F0B4}"/>
                  </a:ext>
                </a:extLst>
              </p:cNvPr>
              <p:cNvSpPr>
                <a:spLocks noChangeArrowheads="1"/>
              </p:cNvSpPr>
              <p:nvPr/>
            </p:nvSpPr>
            <p:spPr bwMode="auto">
              <a:xfrm>
                <a:off x="5708"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8" name="Rectangle 376">
                <a:extLst>
                  <a:ext uri="{FF2B5EF4-FFF2-40B4-BE49-F238E27FC236}">
                    <a16:creationId xmlns:a16="http://schemas.microsoft.com/office/drawing/2014/main" id="{E1A2B7D0-2F7A-409D-A911-3CC8B8C5E574}"/>
                  </a:ext>
                </a:extLst>
              </p:cNvPr>
              <p:cNvSpPr>
                <a:spLocks noChangeArrowheads="1"/>
              </p:cNvSpPr>
              <p:nvPr/>
            </p:nvSpPr>
            <p:spPr bwMode="auto">
              <a:xfrm>
                <a:off x="5708"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99" name="Oval 377">
                <a:extLst>
                  <a:ext uri="{FF2B5EF4-FFF2-40B4-BE49-F238E27FC236}">
                    <a16:creationId xmlns:a16="http://schemas.microsoft.com/office/drawing/2014/main" id="{3719C4FA-F029-4050-B660-49FAEA205E40}"/>
                  </a:ext>
                </a:extLst>
              </p:cNvPr>
              <p:cNvSpPr>
                <a:spLocks noChangeArrowheads="1"/>
              </p:cNvSpPr>
              <p:nvPr/>
            </p:nvSpPr>
            <p:spPr bwMode="auto">
              <a:xfrm>
                <a:off x="5708" y="190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0" name="Rectangle 378">
                <a:extLst>
                  <a:ext uri="{FF2B5EF4-FFF2-40B4-BE49-F238E27FC236}">
                    <a16:creationId xmlns:a16="http://schemas.microsoft.com/office/drawing/2014/main" id="{A8643232-DC7A-4FB4-BCFC-8268CDA0367A}"/>
                  </a:ext>
                </a:extLst>
              </p:cNvPr>
              <p:cNvSpPr>
                <a:spLocks noChangeArrowheads="1"/>
              </p:cNvSpPr>
              <p:nvPr/>
            </p:nvSpPr>
            <p:spPr bwMode="auto">
              <a:xfrm>
                <a:off x="5792"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1" name="Rectangle 379">
                <a:extLst>
                  <a:ext uri="{FF2B5EF4-FFF2-40B4-BE49-F238E27FC236}">
                    <a16:creationId xmlns:a16="http://schemas.microsoft.com/office/drawing/2014/main" id="{A79A86B6-84CB-4EF4-BCCF-1D66D46C563D}"/>
                  </a:ext>
                </a:extLst>
              </p:cNvPr>
              <p:cNvSpPr>
                <a:spLocks noChangeArrowheads="1"/>
              </p:cNvSpPr>
              <p:nvPr/>
            </p:nvSpPr>
            <p:spPr bwMode="auto">
              <a:xfrm>
                <a:off x="5792"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2" name="Rectangle 380">
                <a:extLst>
                  <a:ext uri="{FF2B5EF4-FFF2-40B4-BE49-F238E27FC236}">
                    <a16:creationId xmlns:a16="http://schemas.microsoft.com/office/drawing/2014/main" id="{2B065B53-5A5D-4A4E-BDA8-0EE62F416EE6}"/>
                  </a:ext>
                </a:extLst>
              </p:cNvPr>
              <p:cNvSpPr>
                <a:spLocks noChangeArrowheads="1"/>
              </p:cNvSpPr>
              <p:nvPr/>
            </p:nvSpPr>
            <p:spPr bwMode="auto">
              <a:xfrm>
                <a:off x="578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3" name="Rectangle 381">
                <a:extLst>
                  <a:ext uri="{FF2B5EF4-FFF2-40B4-BE49-F238E27FC236}">
                    <a16:creationId xmlns:a16="http://schemas.microsoft.com/office/drawing/2014/main" id="{5A0AB0C3-3F14-45AA-8013-36BD7C47DDA3}"/>
                  </a:ext>
                </a:extLst>
              </p:cNvPr>
              <p:cNvSpPr>
                <a:spLocks noChangeArrowheads="1"/>
              </p:cNvSpPr>
              <p:nvPr/>
            </p:nvSpPr>
            <p:spPr bwMode="auto">
              <a:xfrm>
                <a:off x="578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4" name="Rectangle 382">
                <a:extLst>
                  <a:ext uri="{FF2B5EF4-FFF2-40B4-BE49-F238E27FC236}">
                    <a16:creationId xmlns:a16="http://schemas.microsoft.com/office/drawing/2014/main" id="{B43C1252-CC6D-49AC-969F-5AC629DF6B21}"/>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5" name="Rectangle 383">
                <a:extLst>
                  <a:ext uri="{FF2B5EF4-FFF2-40B4-BE49-F238E27FC236}">
                    <a16:creationId xmlns:a16="http://schemas.microsoft.com/office/drawing/2014/main" id="{B68A3381-2657-4170-A6F8-346609125CEA}"/>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6" name="Oval 384">
                <a:extLst>
                  <a:ext uri="{FF2B5EF4-FFF2-40B4-BE49-F238E27FC236}">
                    <a16:creationId xmlns:a16="http://schemas.microsoft.com/office/drawing/2014/main" id="{7B1E9FAA-ED1F-429E-9024-5951D8E85B86}"/>
                  </a:ext>
                </a:extLst>
              </p:cNvPr>
              <p:cNvSpPr>
                <a:spLocks noChangeArrowheads="1"/>
              </p:cNvSpPr>
              <p:nvPr/>
            </p:nvSpPr>
            <p:spPr bwMode="auto">
              <a:xfrm>
                <a:off x="578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7" name="Rectangle 385">
                <a:extLst>
                  <a:ext uri="{FF2B5EF4-FFF2-40B4-BE49-F238E27FC236}">
                    <a16:creationId xmlns:a16="http://schemas.microsoft.com/office/drawing/2014/main" id="{9A954A92-05F6-48D4-A670-87A4F9E4D2B2}"/>
                  </a:ext>
                </a:extLst>
              </p:cNvPr>
              <p:cNvSpPr>
                <a:spLocks noChangeArrowheads="1"/>
              </p:cNvSpPr>
              <p:nvPr/>
            </p:nvSpPr>
            <p:spPr bwMode="auto">
              <a:xfrm>
                <a:off x="5792"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8" name="Rectangle 386">
                <a:extLst>
                  <a:ext uri="{FF2B5EF4-FFF2-40B4-BE49-F238E27FC236}">
                    <a16:creationId xmlns:a16="http://schemas.microsoft.com/office/drawing/2014/main" id="{C0C6F371-0E3E-40F9-AB5A-D2A4BF618A4A}"/>
                  </a:ext>
                </a:extLst>
              </p:cNvPr>
              <p:cNvSpPr>
                <a:spLocks noChangeArrowheads="1"/>
              </p:cNvSpPr>
              <p:nvPr/>
            </p:nvSpPr>
            <p:spPr bwMode="auto">
              <a:xfrm>
                <a:off x="5792"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09" name="Rectangle 387">
                <a:extLst>
                  <a:ext uri="{FF2B5EF4-FFF2-40B4-BE49-F238E27FC236}">
                    <a16:creationId xmlns:a16="http://schemas.microsoft.com/office/drawing/2014/main" id="{68BEBEFE-83D0-46D3-B8B4-86E5B0EA5A5D}"/>
                  </a:ext>
                </a:extLst>
              </p:cNvPr>
              <p:cNvSpPr>
                <a:spLocks noChangeArrowheads="1"/>
              </p:cNvSpPr>
              <p:nvPr/>
            </p:nvSpPr>
            <p:spPr bwMode="auto">
              <a:xfrm>
                <a:off x="578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0" name="Rectangle 388">
                <a:extLst>
                  <a:ext uri="{FF2B5EF4-FFF2-40B4-BE49-F238E27FC236}">
                    <a16:creationId xmlns:a16="http://schemas.microsoft.com/office/drawing/2014/main" id="{1998C09F-1580-43B2-A9C9-EE7309B7696A}"/>
                  </a:ext>
                </a:extLst>
              </p:cNvPr>
              <p:cNvSpPr>
                <a:spLocks noChangeArrowheads="1"/>
              </p:cNvSpPr>
              <p:nvPr/>
            </p:nvSpPr>
            <p:spPr bwMode="auto">
              <a:xfrm>
                <a:off x="578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1" name="Rectangle 389">
                <a:extLst>
                  <a:ext uri="{FF2B5EF4-FFF2-40B4-BE49-F238E27FC236}">
                    <a16:creationId xmlns:a16="http://schemas.microsoft.com/office/drawing/2014/main" id="{FC76664C-CC28-48F7-B175-1F3CFA577B3C}"/>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2" name="Rectangle 390">
                <a:extLst>
                  <a:ext uri="{FF2B5EF4-FFF2-40B4-BE49-F238E27FC236}">
                    <a16:creationId xmlns:a16="http://schemas.microsoft.com/office/drawing/2014/main" id="{BB3CAF87-AC2E-4ED3-88B1-F320A33062F6}"/>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3" name="Oval 391">
                <a:extLst>
                  <a:ext uri="{FF2B5EF4-FFF2-40B4-BE49-F238E27FC236}">
                    <a16:creationId xmlns:a16="http://schemas.microsoft.com/office/drawing/2014/main" id="{1F2CDD18-CF39-4AE9-B175-1DE9CC4BF95D}"/>
                  </a:ext>
                </a:extLst>
              </p:cNvPr>
              <p:cNvSpPr>
                <a:spLocks noChangeArrowheads="1"/>
              </p:cNvSpPr>
              <p:nvPr/>
            </p:nvSpPr>
            <p:spPr bwMode="auto">
              <a:xfrm>
                <a:off x="578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14" name="Rectangle 392">
                <a:extLst>
                  <a:ext uri="{FF2B5EF4-FFF2-40B4-BE49-F238E27FC236}">
                    <a16:creationId xmlns:a16="http://schemas.microsoft.com/office/drawing/2014/main" id="{7EFA6ADB-E68A-488A-BF42-2A84A872DB19}"/>
                  </a:ext>
                </a:extLst>
              </p:cNvPr>
              <p:cNvSpPr>
                <a:spLocks noChangeArrowheads="1"/>
              </p:cNvSpPr>
              <p:nvPr/>
            </p:nvSpPr>
            <p:spPr bwMode="auto">
              <a:xfrm>
                <a:off x="6118"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5" name="Rectangle 393">
                <a:extLst>
                  <a:ext uri="{FF2B5EF4-FFF2-40B4-BE49-F238E27FC236}">
                    <a16:creationId xmlns:a16="http://schemas.microsoft.com/office/drawing/2014/main" id="{C06730A6-95D4-4A77-887F-9215A9FC7A2D}"/>
                  </a:ext>
                </a:extLst>
              </p:cNvPr>
              <p:cNvSpPr>
                <a:spLocks noChangeArrowheads="1"/>
              </p:cNvSpPr>
              <p:nvPr/>
            </p:nvSpPr>
            <p:spPr bwMode="auto">
              <a:xfrm>
                <a:off x="6118"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6" name="Rectangle 394">
                <a:extLst>
                  <a:ext uri="{FF2B5EF4-FFF2-40B4-BE49-F238E27FC236}">
                    <a16:creationId xmlns:a16="http://schemas.microsoft.com/office/drawing/2014/main" id="{EAED4892-885F-4FAD-A7AC-FDD88629CB94}"/>
                  </a:ext>
                </a:extLst>
              </p:cNvPr>
              <p:cNvSpPr>
                <a:spLocks noChangeArrowheads="1"/>
              </p:cNvSpPr>
              <p:nvPr/>
            </p:nvSpPr>
            <p:spPr bwMode="auto">
              <a:xfrm>
                <a:off x="6113"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7" name="Rectangle 395">
                <a:extLst>
                  <a:ext uri="{FF2B5EF4-FFF2-40B4-BE49-F238E27FC236}">
                    <a16:creationId xmlns:a16="http://schemas.microsoft.com/office/drawing/2014/main" id="{FAA561A4-8CA4-4606-B643-1FC5EBE73722}"/>
                  </a:ext>
                </a:extLst>
              </p:cNvPr>
              <p:cNvSpPr>
                <a:spLocks noChangeArrowheads="1"/>
              </p:cNvSpPr>
              <p:nvPr/>
            </p:nvSpPr>
            <p:spPr bwMode="auto">
              <a:xfrm>
                <a:off x="6113"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8" name="Rectangle 396">
                <a:extLst>
                  <a:ext uri="{FF2B5EF4-FFF2-40B4-BE49-F238E27FC236}">
                    <a16:creationId xmlns:a16="http://schemas.microsoft.com/office/drawing/2014/main" id="{03600B0D-60C1-4F7A-906C-EFC65184424C}"/>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19" name="Rectangle 397">
                <a:extLst>
                  <a:ext uri="{FF2B5EF4-FFF2-40B4-BE49-F238E27FC236}">
                    <a16:creationId xmlns:a16="http://schemas.microsoft.com/office/drawing/2014/main" id="{BF0A2336-42F2-4BB3-81C0-BEA699715154}"/>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0" name="Oval 398">
                <a:extLst>
                  <a:ext uri="{FF2B5EF4-FFF2-40B4-BE49-F238E27FC236}">
                    <a16:creationId xmlns:a16="http://schemas.microsoft.com/office/drawing/2014/main" id="{C6C6313B-FFC0-42B4-8B29-BF1EB2A5D77C}"/>
                  </a:ext>
                </a:extLst>
              </p:cNvPr>
              <p:cNvSpPr>
                <a:spLocks noChangeArrowheads="1"/>
              </p:cNvSpPr>
              <p:nvPr/>
            </p:nvSpPr>
            <p:spPr bwMode="auto">
              <a:xfrm>
                <a:off x="6113"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1" name="Rectangle 399">
                <a:extLst>
                  <a:ext uri="{FF2B5EF4-FFF2-40B4-BE49-F238E27FC236}">
                    <a16:creationId xmlns:a16="http://schemas.microsoft.com/office/drawing/2014/main" id="{B06BBC6C-7068-4784-9CEF-53733882A285}"/>
                  </a:ext>
                </a:extLst>
              </p:cNvPr>
              <p:cNvSpPr>
                <a:spLocks noChangeArrowheads="1"/>
              </p:cNvSpPr>
              <p:nvPr/>
            </p:nvSpPr>
            <p:spPr bwMode="auto">
              <a:xfrm>
                <a:off x="6118"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2" name="Rectangle 400">
                <a:extLst>
                  <a:ext uri="{FF2B5EF4-FFF2-40B4-BE49-F238E27FC236}">
                    <a16:creationId xmlns:a16="http://schemas.microsoft.com/office/drawing/2014/main" id="{294212BE-68E7-4086-A355-F0650EDE3CAC}"/>
                  </a:ext>
                </a:extLst>
              </p:cNvPr>
              <p:cNvSpPr>
                <a:spLocks noChangeArrowheads="1"/>
              </p:cNvSpPr>
              <p:nvPr/>
            </p:nvSpPr>
            <p:spPr bwMode="auto">
              <a:xfrm>
                <a:off x="6118"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3" name="Rectangle 401">
                <a:extLst>
                  <a:ext uri="{FF2B5EF4-FFF2-40B4-BE49-F238E27FC236}">
                    <a16:creationId xmlns:a16="http://schemas.microsoft.com/office/drawing/2014/main" id="{754FC370-A2F6-483B-BFDA-48732DB76B7E}"/>
                  </a:ext>
                </a:extLst>
              </p:cNvPr>
              <p:cNvSpPr>
                <a:spLocks noChangeArrowheads="1"/>
              </p:cNvSpPr>
              <p:nvPr/>
            </p:nvSpPr>
            <p:spPr bwMode="auto">
              <a:xfrm>
                <a:off x="6113"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4" name="Rectangle 402">
                <a:extLst>
                  <a:ext uri="{FF2B5EF4-FFF2-40B4-BE49-F238E27FC236}">
                    <a16:creationId xmlns:a16="http://schemas.microsoft.com/office/drawing/2014/main" id="{345C07DD-F5AA-4A2C-BA7B-4C7E08EECDF6}"/>
                  </a:ext>
                </a:extLst>
              </p:cNvPr>
              <p:cNvSpPr>
                <a:spLocks noChangeArrowheads="1"/>
              </p:cNvSpPr>
              <p:nvPr/>
            </p:nvSpPr>
            <p:spPr bwMode="auto">
              <a:xfrm>
                <a:off x="6113"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5" name="Rectangle 403">
                <a:extLst>
                  <a:ext uri="{FF2B5EF4-FFF2-40B4-BE49-F238E27FC236}">
                    <a16:creationId xmlns:a16="http://schemas.microsoft.com/office/drawing/2014/main" id="{D533D8EB-3B8A-4408-B42F-D20DBE185834}"/>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6" name="Rectangle 404">
                <a:extLst>
                  <a:ext uri="{FF2B5EF4-FFF2-40B4-BE49-F238E27FC236}">
                    <a16:creationId xmlns:a16="http://schemas.microsoft.com/office/drawing/2014/main" id="{CA9C402C-7F89-4FB2-92F5-7D12E45EC491}"/>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27" name="Oval 405">
                <a:extLst>
                  <a:ext uri="{FF2B5EF4-FFF2-40B4-BE49-F238E27FC236}">
                    <a16:creationId xmlns:a16="http://schemas.microsoft.com/office/drawing/2014/main" id="{1083FF8F-598D-4E46-8285-1E056EBD377A}"/>
                  </a:ext>
                </a:extLst>
              </p:cNvPr>
              <p:cNvSpPr>
                <a:spLocks noChangeArrowheads="1"/>
              </p:cNvSpPr>
              <p:nvPr/>
            </p:nvSpPr>
            <p:spPr bwMode="auto">
              <a:xfrm>
                <a:off x="6113"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5142" name="Group 607">
              <a:extLst>
                <a:ext uri="{FF2B5EF4-FFF2-40B4-BE49-F238E27FC236}">
                  <a16:creationId xmlns:a16="http://schemas.microsoft.com/office/drawing/2014/main" id="{2C189BB2-5272-4E2C-8D31-764844AEAE14}"/>
                </a:ext>
              </a:extLst>
            </p:cNvPr>
            <p:cNvGrpSpPr>
              <a:grpSpLocks/>
            </p:cNvGrpSpPr>
            <p:nvPr/>
          </p:nvGrpSpPr>
          <p:grpSpPr bwMode="auto">
            <a:xfrm>
              <a:off x="5787" y="1858"/>
              <a:ext cx="838" cy="331"/>
              <a:chOff x="5787" y="1858"/>
              <a:chExt cx="838" cy="331"/>
            </a:xfrm>
          </p:grpSpPr>
          <p:sp>
            <p:nvSpPr>
              <p:cNvPr id="6228" name="Rectangle 407">
                <a:extLst>
                  <a:ext uri="{FF2B5EF4-FFF2-40B4-BE49-F238E27FC236}">
                    <a16:creationId xmlns:a16="http://schemas.microsoft.com/office/drawing/2014/main" id="{C74554BD-4148-479D-AAB2-F304976C0138}"/>
                  </a:ext>
                </a:extLst>
              </p:cNvPr>
              <p:cNvSpPr>
                <a:spLocks noChangeArrowheads="1"/>
              </p:cNvSpPr>
              <p:nvPr/>
            </p:nvSpPr>
            <p:spPr bwMode="auto">
              <a:xfrm>
                <a:off x="6118" y="216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9" name="Rectangle 408">
                <a:extLst>
                  <a:ext uri="{FF2B5EF4-FFF2-40B4-BE49-F238E27FC236}">
                    <a16:creationId xmlns:a16="http://schemas.microsoft.com/office/drawing/2014/main" id="{9466E1B0-D2E8-464E-A02D-96F47422BD33}"/>
                  </a:ext>
                </a:extLst>
              </p:cNvPr>
              <p:cNvSpPr>
                <a:spLocks noChangeArrowheads="1"/>
              </p:cNvSpPr>
              <p:nvPr/>
            </p:nvSpPr>
            <p:spPr bwMode="auto">
              <a:xfrm>
                <a:off x="6118" y="218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0" name="Rectangle 409">
                <a:extLst>
                  <a:ext uri="{FF2B5EF4-FFF2-40B4-BE49-F238E27FC236}">
                    <a16:creationId xmlns:a16="http://schemas.microsoft.com/office/drawing/2014/main" id="{AA53800F-6B13-4FB8-A46B-6687DD033D10}"/>
                  </a:ext>
                </a:extLst>
              </p:cNvPr>
              <p:cNvSpPr>
                <a:spLocks noChangeArrowheads="1"/>
              </p:cNvSpPr>
              <p:nvPr/>
            </p:nvSpPr>
            <p:spPr bwMode="auto">
              <a:xfrm>
                <a:off x="6113" y="217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1" name="Rectangle 410">
                <a:extLst>
                  <a:ext uri="{FF2B5EF4-FFF2-40B4-BE49-F238E27FC236}">
                    <a16:creationId xmlns:a16="http://schemas.microsoft.com/office/drawing/2014/main" id="{90E2F922-51AD-4AED-A546-DC61823A2EBE}"/>
                  </a:ext>
                </a:extLst>
              </p:cNvPr>
              <p:cNvSpPr>
                <a:spLocks noChangeArrowheads="1"/>
              </p:cNvSpPr>
              <p:nvPr/>
            </p:nvSpPr>
            <p:spPr bwMode="auto">
              <a:xfrm>
                <a:off x="6113" y="218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2" name="Rectangle 411">
                <a:extLst>
                  <a:ext uri="{FF2B5EF4-FFF2-40B4-BE49-F238E27FC236}">
                    <a16:creationId xmlns:a16="http://schemas.microsoft.com/office/drawing/2014/main" id="{A533B338-521F-4B3D-A6A9-FC598041BA81}"/>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3" name="Rectangle 412">
                <a:extLst>
                  <a:ext uri="{FF2B5EF4-FFF2-40B4-BE49-F238E27FC236}">
                    <a16:creationId xmlns:a16="http://schemas.microsoft.com/office/drawing/2014/main" id="{447DDF87-D967-43DA-BFA2-E4AB45266194}"/>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4" name="Oval 413">
                <a:extLst>
                  <a:ext uri="{FF2B5EF4-FFF2-40B4-BE49-F238E27FC236}">
                    <a16:creationId xmlns:a16="http://schemas.microsoft.com/office/drawing/2014/main" id="{FAC9EB20-F3FF-45DC-B368-2649B32AD633}"/>
                  </a:ext>
                </a:extLst>
              </p:cNvPr>
              <p:cNvSpPr>
                <a:spLocks noChangeArrowheads="1"/>
              </p:cNvSpPr>
              <p:nvPr/>
            </p:nvSpPr>
            <p:spPr bwMode="auto">
              <a:xfrm>
                <a:off x="6113" y="216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5" name="Rectangle 414">
                <a:extLst>
                  <a:ext uri="{FF2B5EF4-FFF2-40B4-BE49-F238E27FC236}">
                    <a16:creationId xmlns:a16="http://schemas.microsoft.com/office/drawing/2014/main" id="{FF1E7150-1D0D-46E6-B0A9-9A571698242D}"/>
                  </a:ext>
                </a:extLst>
              </p:cNvPr>
              <p:cNvSpPr>
                <a:spLocks noChangeArrowheads="1"/>
              </p:cNvSpPr>
              <p:nvPr/>
            </p:nvSpPr>
            <p:spPr bwMode="auto">
              <a:xfrm>
                <a:off x="6321"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6" name="Rectangle 415">
                <a:extLst>
                  <a:ext uri="{FF2B5EF4-FFF2-40B4-BE49-F238E27FC236}">
                    <a16:creationId xmlns:a16="http://schemas.microsoft.com/office/drawing/2014/main" id="{CF89834D-CF4E-447D-A6EF-2FF91FB9DE8E}"/>
                  </a:ext>
                </a:extLst>
              </p:cNvPr>
              <p:cNvSpPr>
                <a:spLocks noChangeArrowheads="1"/>
              </p:cNvSpPr>
              <p:nvPr/>
            </p:nvSpPr>
            <p:spPr bwMode="auto">
              <a:xfrm>
                <a:off x="6321"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7" name="Rectangle 416">
                <a:extLst>
                  <a:ext uri="{FF2B5EF4-FFF2-40B4-BE49-F238E27FC236}">
                    <a16:creationId xmlns:a16="http://schemas.microsoft.com/office/drawing/2014/main" id="{B25D5D45-9253-48E4-A895-7E213CF8B8BC}"/>
                  </a:ext>
                </a:extLst>
              </p:cNvPr>
              <p:cNvSpPr>
                <a:spLocks noChangeArrowheads="1"/>
              </p:cNvSpPr>
              <p:nvPr/>
            </p:nvSpPr>
            <p:spPr bwMode="auto">
              <a:xfrm>
                <a:off x="6316"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8" name="Rectangle 417">
                <a:extLst>
                  <a:ext uri="{FF2B5EF4-FFF2-40B4-BE49-F238E27FC236}">
                    <a16:creationId xmlns:a16="http://schemas.microsoft.com/office/drawing/2014/main" id="{D790D847-C2D9-4149-A690-1A505E9359B7}"/>
                  </a:ext>
                </a:extLst>
              </p:cNvPr>
              <p:cNvSpPr>
                <a:spLocks noChangeArrowheads="1"/>
              </p:cNvSpPr>
              <p:nvPr/>
            </p:nvSpPr>
            <p:spPr bwMode="auto">
              <a:xfrm>
                <a:off x="6316"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39" name="Rectangle 418">
                <a:extLst>
                  <a:ext uri="{FF2B5EF4-FFF2-40B4-BE49-F238E27FC236}">
                    <a16:creationId xmlns:a16="http://schemas.microsoft.com/office/drawing/2014/main" id="{D5536BF4-1E27-4E77-962E-851EC1A6867D}"/>
                  </a:ext>
                </a:extLst>
              </p:cNvPr>
              <p:cNvSpPr>
                <a:spLocks noChangeArrowheads="1"/>
              </p:cNvSpPr>
              <p:nvPr/>
            </p:nvSpPr>
            <p:spPr bwMode="auto">
              <a:xfrm>
                <a:off x="6316"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0" name="Rectangle 419">
                <a:extLst>
                  <a:ext uri="{FF2B5EF4-FFF2-40B4-BE49-F238E27FC236}">
                    <a16:creationId xmlns:a16="http://schemas.microsoft.com/office/drawing/2014/main" id="{C12BF955-77DC-4646-94D7-D1F015523EF7}"/>
                  </a:ext>
                </a:extLst>
              </p:cNvPr>
              <p:cNvSpPr>
                <a:spLocks noChangeArrowheads="1"/>
              </p:cNvSpPr>
              <p:nvPr/>
            </p:nvSpPr>
            <p:spPr bwMode="auto">
              <a:xfrm>
                <a:off x="6316"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1" name="Oval 420">
                <a:extLst>
                  <a:ext uri="{FF2B5EF4-FFF2-40B4-BE49-F238E27FC236}">
                    <a16:creationId xmlns:a16="http://schemas.microsoft.com/office/drawing/2014/main" id="{89CEE983-3478-48D6-93C7-129E1706C05F}"/>
                  </a:ext>
                </a:extLst>
              </p:cNvPr>
              <p:cNvSpPr>
                <a:spLocks noChangeArrowheads="1"/>
              </p:cNvSpPr>
              <p:nvPr/>
            </p:nvSpPr>
            <p:spPr bwMode="auto">
              <a:xfrm>
                <a:off x="6316"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2" name="Rectangle 421">
                <a:extLst>
                  <a:ext uri="{FF2B5EF4-FFF2-40B4-BE49-F238E27FC236}">
                    <a16:creationId xmlns:a16="http://schemas.microsoft.com/office/drawing/2014/main" id="{37A1A13F-7859-4EEB-9252-5739314F27D1}"/>
                  </a:ext>
                </a:extLst>
              </p:cNvPr>
              <p:cNvSpPr>
                <a:spLocks noChangeArrowheads="1"/>
              </p:cNvSpPr>
              <p:nvPr/>
            </p:nvSpPr>
            <p:spPr bwMode="auto">
              <a:xfrm>
                <a:off x="6321"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3" name="Rectangle 422">
                <a:extLst>
                  <a:ext uri="{FF2B5EF4-FFF2-40B4-BE49-F238E27FC236}">
                    <a16:creationId xmlns:a16="http://schemas.microsoft.com/office/drawing/2014/main" id="{8C5309E4-36A7-43A5-A51C-55313D4ECAD6}"/>
                  </a:ext>
                </a:extLst>
              </p:cNvPr>
              <p:cNvSpPr>
                <a:spLocks noChangeArrowheads="1"/>
              </p:cNvSpPr>
              <p:nvPr/>
            </p:nvSpPr>
            <p:spPr bwMode="auto">
              <a:xfrm>
                <a:off x="6321"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4" name="Rectangle 423">
                <a:extLst>
                  <a:ext uri="{FF2B5EF4-FFF2-40B4-BE49-F238E27FC236}">
                    <a16:creationId xmlns:a16="http://schemas.microsoft.com/office/drawing/2014/main" id="{5F692823-164A-4A17-B8DC-ED76580D455A}"/>
                  </a:ext>
                </a:extLst>
              </p:cNvPr>
              <p:cNvSpPr>
                <a:spLocks noChangeArrowheads="1"/>
              </p:cNvSpPr>
              <p:nvPr/>
            </p:nvSpPr>
            <p:spPr bwMode="auto">
              <a:xfrm>
                <a:off x="6316"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5" name="Rectangle 424">
                <a:extLst>
                  <a:ext uri="{FF2B5EF4-FFF2-40B4-BE49-F238E27FC236}">
                    <a16:creationId xmlns:a16="http://schemas.microsoft.com/office/drawing/2014/main" id="{F7A0F3F5-E2ED-4C73-AA12-1674D5306227}"/>
                  </a:ext>
                </a:extLst>
              </p:cNvPr>
              <p:cNvSpPr>
                <a:spLocks noChangeArrowheads="1"/>
              </p:cNvSpPr>
              <p:nvPr/>
            </p:nvSpPr>
            <p:spPr bwMode="auto">
              <a:xfrm>
                <a:off x="6316"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6" name="Rectangle 425">
                <a:extLst>
                  <a:ext uri="{FF2B5EF4-FFF2-40B4-BE49-F238E27FC236}">
                    <a16:creationId xmlns:a16="http://schemas.microsoft.com/office/drawing/2014/main" id="{56DB7789-E22D-4BE9-98B5-39C07E39E151}"/>
                  </a:ext>
                </a:extLst>
              </p:cNvPr>
              <p:cNvSpPr>
                <a:spLocks noChangeArrowheads="1"/>
              </p:cNvSpPr>
              <p:nvPr/>
            </p:nvSpPr>
            <p:spPr bwMode="auto">
              <a:xfrm>
                <a:off x="631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7" name="Rectangle 426">
                <a:extLst>
                  <a:ext uri="{FF2B5EF4-FFF2-40B4-BE49-F238E27FC236}">
                    <a16:creationId xmlns:a16="http://schemas.microsoft.com/office/drawing/2014/main" id="{0E68A63C-F6D3-46A5-9E13-B510D3131421}"/>
                  </a:ext>
                </a:extLst>
              </p:cNvPr>
              <p:cNvSpPr>
                <a:spLocks noChangeArrowheads="1"/>
              </p:cNvSpPr>
              <p:nvPr/>
            </p:nvSpPr>
            <p:spPr bwMode="auto">
              <a:xfrm>
                <a:off x="631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48" name="Oval 427">
                <a:extLst>
                  <a:ext uri="{FF2B5EF4-FFF2-40B4-BE49-F238E27FC236}">
                    <a16:creationId xmlns:a16="http://schemas.microsoft.com/office/drawing/2014/main" id="{C246497D-CD55-4F1B-982B-0E2D3F8EC71E}"/>
                  </a:ext>
                </a:extLst>
              </p:cNvPr>
              <p:cNvSpPr>
                <a:spLocks noChangeArrowheads="1"/>
              </p:cNvSpPr>
              <p:nvPr/>
            </p:nvSpPr>
            <p:spPr bwMode="auto">
              <a:xfrm>
                <a:off x="6316" y="203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49" name="Rectangle 428">
                <a:extLst>
                  <a:ext uri="{FF2B5EF4-FFF2-40B4-BE49-F238E27FC236}">
                    <a16:creationId xmlns:a16="http://schemas.microsoft.com/office/drawing/2014/main" id="{B45E97B4-3542-4F51-A735-97D7E5A790C3}"/>
                  </a:ext>
                </a:extLst>
              </p:cNvPr>
              <p:cNvSpPr>
                <a:spLocks noChangeArrowheads="1"/>
              </p:cNvSpPr>
              <p:nvPr/>
            </p:nvSpPr>
            <p:spPr bwMode="auto">
              <a:xfrm>
                <a:off x="5792"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0" name="Rectangle 429">
                <a:extLst>
                  <a:ext uri="{FF2B5EF4-FFF2-40B4-BE49-F238E27FC236}">
                    <a16:creationId xmlns:a16="http://schemas.microsoft.com/office/drawing/2014/main" id="{5C078AA1-27B3-4B35-A51E-DC151522B78C}"/>
                  </a:ext>
                </a:extLst>
              </p:cNvPr>
              <p:cNvSpPr>
                <a:spLocks noChangeArrowheads="1"/>
              </p:cNvSpPr>
              <p:nvPr/>
            </p:nvSpPr>
            <p:spPr bwMode="auto">
              <a:xfrm>
                <a:off x="5792"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1" name="Rectangle 430">
                <a:extLst>
                  <a:ext uri="{FF2B5EF4-FFF2-40B4-BE49-F238E27FC236}">
                    <a16:creationId xmlns:a16="http://schemas.microsoft.com/office/drawing/2014/main" id="{1CF0913F-D5BD-4846-AB43-B5CD047D9CA0}"/>
                  </a:ext>
                </a:extLst>
              </p:cNvPr>
              <p:cNvSpPr>
                <a:spLocks noChangeArrowheads="1"/>
              </p:cNvSpPr>
              <p:nvPr/>
            </p:nvSpPr>
            <p:spPr bwMode="auto">
              <a:xfrm>
                <a:off x="578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2" name="Rectangle 431">
                <a:extLst>
                  <a:ext uri="{FF2B5EF4-FFF2-40B4-BE49-F238E27FC236}">
                    <a16:creationId xmlns:a16="http://schemas.microsoft.com/office/drawing/2014/main" id="{4C177A58-F22D-4764-A53B-C508D8F90B6B}"/>
                  </a:ext>
                </a:extLst>
              </p:cNvPr>
              <p:cNvSpPr>
                <a:spLocks noChangeArrowheads="1"/>
              </p:cNvSpPr>
              <p:nvPr/>
            </p:nvSpPr>
            <p:spPr bwMode="auto">
              <a:xfrm>
                <a:off x="578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3" name="Rectangle 432">
                <a:extLst>
                  <a:ext uri="{FF2B5EF4-FFF2-40B4-BE49-F238E27FC236}">
                    <a16:creationId xmlns:a16="http://schemas.microsoft.com/office/drawing/2014/main" id="{418D1825-44FE-4403-8B48-F141558AB152}"/>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4" name="Rectangle 433">
                <a:extLst>
                  <a:ext uri="{FF2B5EF4-FFF2-40B4-BE49-F238E27FC236}">
                    <a16:creationId xmlns:a16="http://schemas.microsoft.com/office/drawing/2014/main" id="{72FCB93B-70B9-43D6-8538-CA2DC8673B99}"/>
                  </a:ext>
                </a:extLst>
              </p:cNvPr>
              <p:cNvSpPr>
                <a:spLocks noChangeArrowheads="1"/>
              </p:cNvSpPr>
              <p:nvPr/>
            </p:nvSpPr>
            <p:spPr bwMode="auto">
              <a:xfrm>
                <a:off x="578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5" name="Oval 434">
                <a:extLst>
                  <a:ext uri="{FF2B5EF4-FFF2-40B4-BE49-F238E27FC236}">
                    <a16:creationId xmlns:a16="http://schemas.microsoft.com/office/drawing/2014/main" id="{3FD1866F-86D6-4FD2-AE60-5B7A4C4382CE}"/>
                  </a:ext>
                </a:extLst>
              </p:cNvPr>
              <p:cNvSpPr>
                <a:spLocks noChangeArrowheads="1"/>
              </p:cNvSpPr>
              <p:nvPr/>
            </p:nvSpPr>
            <p:spPr bwMode="auto">
              <a:xfrm>
                <a:off x="578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6" name="Rectangle 435">
                <a:extLst>
                  <a:ext uri="{FF2B5EF4-FFF2-40B4-BE49-F238E27FC236}">
                    <a16:creationId xmlns:a16="http://schemas.microsoft.com/office/drawing/2014/main" id="{65ED16F4-73D3-47F4-B319-CAB61B3E687C}"/>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7" name="Rectangle 436">
                <a:extLst>
                  <a:ext uri="{FF2B5EF4-FFF2-40B4-BE49-F238E27FC236}">
                    <a16:creationId xmlns:a16="http://schemas.microsoft.com/office/drawing/2014/main" id="{D0039F92-C138-4816-B045-73321C15A57D}"/>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8" name="Rectangle 437">
                <a:extLst>
                  <a:ext uri="{FF2B5EF4-FFF2-40B4-BE49-F238E27FC236}">
                    <a16:creationId xmlns:a16="http://schemas.microsoft.com/office/drawing/2014/main" id="{222F4CA4-11CA-4E0E-882B-EBF95A6E11CC}"/>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59" name="Rectangle 438">
                <a:extLst>
                  <a:ext uri="{FF2B5EF4-FFF2-40B4-BE49-F238E27FC236}">
                    <a16:creationId xmlns:a16="http://schemas.microsoft.com/office/drawing/2014/main" id="{D53EA790-81BD-4880-9254-ECD6E8624F8E}"/>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0" name="Rectangle 439">
                <a:extLst>
                  <a:ext uri="{FF2B5EF4-FFF2-40B4-BE49-F238E27FC236}">
                    <a16:creationId xmlns:a16="http://schemas.microsoft.com/office/drawing/2014/main" id="{EABD77B8-99B5-4492-9CA0-D4DBA1DCDEC5}"/>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1" name="Rectangle 440">
                <a:extLst>
                  <a:ext uri="{FF2B5EF4-FFF2-40B4-BE49-F238E27FC236}">
                    <a16:creationId xmlns:a16="http://schemas.microsoft.com/office/drawing/2014/main" id="{B4D40737-4A76-4E41-B34E-8327DDA70B25}"/>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2" name="Oval 441">
                <a:extLst>
                  <a:ext uri="{FF2B5EF4-FFF2-40B4-BE49-F238E27FC236}">
                    <a16:creationId xmlns:a16="http://schemas.microsoft.com/office/drawing/2014/main" id="{16B37DEB-19E0-4E82-A9CF-36E490A5D9CC}"/>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3" name="Rectangle 442">
                <a:extLst>
                  <a:ext uri="{FF2B5EF4-FFF2-40B4-BE49-F238E27FC236}">
                    <a16:creationId xmlns:a16="http://schemas.microsoft.com/office/drawing/2014/main" id="{FAA67C61-42BC-4443-8F87-6E86217CFC66}"/>
                  </a:ext>
                </a:extLst>
              </p:cNvPr>
              <p:cNvSpPr>
                <a:spLocks noChangeArrowheads="1"/>
              </p:cNvSpPr>
              <p:nvPr/>
            </p:nvSpPr>
            <p:spPr bwMode="auto">
              <a:xfrm>
                <a:off x="6118" y="216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4" name="Rectangle 443">
                <a:extLst>
                  <a:ext uri="{FF2B5EF4-FFF2-40B4-BE49-F238E27FC236}">
                    <a16:creationId xmlns:a16="http://schemas.microsoft.com/office/drawing/2014/main" id="{E0EF2279-CFE4-48C0-A128-AF8DF2435267}"/>
                  </a:ext>
                </a:extLst>
              </p:cNvPr>
              <p:cNvSpPr>
                <a:spLocks noChangeArrowheads="1"/>
              </p:cNvSpPr>
              <p:nvPr/>
            </p:nvSpPr>
            <p:spPr bwMode="auto">
              <a:xfrm>
                <a:off x="6118" y="218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5" name="Rectangle 444">
                <a:extLst>
                  <a:ext uri="{FF2B5EF4-FFF2-40B4-BE49-F238E27FC236}">
                    <a16:creationId xmlns:a16="http://schemas.microsoft.com/office/drawing/2014/main" id="{BC7CA9DC-B493-487A-95E4-C7A59FAA905D}"/>
                  </a:ext>
                </a:extLst>
              </p:cNvPr>
              <p:cNvSpPr>
                <a:spLocks noChangeArrowheads="1"/>
              </p:cNvSpPr>
              <p:nvPr/>
            </p:nvSpPr>
            <p:spPr bwMode="auto">
              <a:xfrm>
                <a:off x="6113" y="217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6" name="Rectangle 445">
                <a:extLst>
                  <a:ext uri="{FF2B5EF4-FFF2-40B4-BE49-F238E27FC236}">
                    <a16:creationId xmlns:a16="http://schemas.microsoft.com/office/drawing/2014/main" id="{49554693-5833-4DA4-9F43-10056CF5760A}"/>
                  </a:ext>
                </a:extLst>
              </p:cNvPr>
              <p:cNvSpPr>
                <a:spLocks noChangeArrowheads="1"/>
              </p:cNvSpPr>
              <p:nvPr/>
            </p:nvSpPr>
            <p:spPr bwMode="auto">
              <a:xfrm>
                <a:off x="6113" y="218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7" name="Rectangle 446">
                <a:extLst>
                  <a:ext uri="{FF2B5EF4-FFF2-40B4-BE49-F238E27FC236}">
                    <a16:creationId xmlns:a16="http://schemas.microsoft.com/office/drawing/2014/main" id="{05A1CA07-9F9E-4226-B16F-2E65FC16F25C}"/>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8" name="Rectangle 447">
                <a:extLst>
                  <a:ext uri="{FF2B5EF4-FFF2-40B4-BE49-F238E27FC236}">
                    <a16:creationId xmlns:a16="http://schemas.microsoft.com/office/drawing/2014/main" id="{B441A1F7-5122-4AE8-A718-D1F5BB36AFC1}"/>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69" name="Oval 448">
                <a:extLst>
                  <a:ext uri="{FF2B5EF4-FFF2-40B4-BE49-F238E27FC236}">
                    <a16:creationId xmlns:a16="http://schemas.microsoft.com/office/drawing/2014/main" id="{30879515-E295-4AD5-A064-9471221DC196}"/>
                  </a:ext>
                </a:extLst>
              </p:cNvPr>
              <p:cNvSpPr>
                <a:spLocks noChangeArrowheads="1"/>
              </p:cNvSpPr>
              <p:nvPr/>
            </p:nvSpPr>
            <p:spPr bwMode="auto">
              <a:xfrm>
                <a:off x="6113" y="216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0" name="Rectangle 449">
                <a:extLst>
                  <a:ext uri="{FF2B5EF4-FFF2-40B4-BE49-F238E27FC236}">
                    <a16:creationId xmlns:a16="http://schemas.microsoft.com/office/drawing/2014/main" id="{D7A00C84-51A2-47F2-A604-9A0F7F048802}"/>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1" name="Rectangle 450">
                <a:extLst>
                  <a:ext uri="{FF2B5EF4-FFF2-40B4-BE49-F238E27FC236}">
                    <a16:creationId xmlns:a16="http://schemas.microsoft.com/office/drawing/2014/main" id="{849B630A-0F1C-4303-8F6A-79BDBD104AFA}"/>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2" name="Rectangle 451">
                <a:extLst>
                  <a:ext uri="{FF2B5EF4-FFF2-40B4-BE49-F238E27FC236}">
                    <a16:creationId xmlns:a16="http://schemas.microsoft.com/office/drawing/2014/main" id="{3697138C-50DE-4976-8846-44FE0B00C1A9}"/>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3" name="Rectangle 452">
                <a:extLst>
                  <a:ext uri="{FF2B5EF4-FFF2-40B4-BE49-F238E27FC236}">
                    <a16:creationId xmlns:a16="http://schemas.microsoft.com/office/drawing/2014/main" id="{FC3B155D-B965-4409-992D-6C5DF17B74C6}"/>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4" name="Rectangle 453">
                <a:extLst>
                  <a:ext uri="{FF2B5EF4-FFF2-40B4-BE49-F238E27FC236}">
                    <a16:creationId xmlns:a16="http://schemas.microsoft.com/office/drawing/2014/main" id="{565BA7CF-6464-4253-B6D4-8E4B2D9FD6F1}"/>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5" name="Rectangle 454">
                <a:extLst>
                  <a:ext uri="{FF2B5EF4-FFF2-40B4-BE49-F238E27FC236}">
                    <a16:creationId xmlns:a16="http://schemas.microsoft.com/office/drawing/2014/main" id="{8D748885-15F8-42C0-A582-E01FE7FA54A1}"/>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6" name="Oval 455">
                <a:extLst>
                  <a:ext uri="{FF2B5EF4-FFF2-40B4-BE49-F238E27FC236}">
                    <a16:creationId xmlns:a16="http://schemas.microsoft.com/office/drawing/2014/main" id="{583BB577-A2AD-4B4F-82DB-DC6D4996B3C9}"/>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77" name="Rectangle 456">
                <a:extLst>
                  <a:ext uri="{FF2B5EF4-FFF2-40B4-BE49-F238E27FC236}">
                    <a16:creationId xmlns:a16="http://schemas.microsoft.com/office/drawing/2014/main" id="{28C5FA42-5C6D-4EFF-A0FE-093A9255D5F7}"/>
                  </a:ext>
                </a:extLst>
              </p:cNvPr>
              <p:cNvSpPr>
                <a:spLocks noChangeArrowheads="1"/>
              </p:cNvSpPr>
              <p:nvPr/>
            </p:nvSpPr>
            <p:spPr bwMode="auto">
              <a:xfrm>
                <a:off x="6321"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8" name="Rectangle 457">
                <a:extLst>
                  <a:ext uri="{FF2B5EF4-FFF2-40B4-BE49-F238E27FC236}">
                    <a16:creationId xmlns:a16="http://schemas.microsoft.com/office/drawing/2014/main" id="{F4FECCA5-BFDD-4536-9780-D068F58ADE1F}"/>
                  </a:ext>
                </a:extLst>
              </p:cNvPr>
              <p:cNvSpPr>
                <a:spLocks noChangeArrowheads="1"/>
              </p:cNvSpPr>
              <p:nvPr/>
            </p:nvSpPr>
            <p:spPr bwMode="auto">
              <a:xfrm>
                <a:off x="6321"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79" name="Rectangle 458">
                <a:extLst>
                  <a:ext uri="{FF2B5EF4-FFF2-40B4-BE49-F238E27FC236}">
                    <a16:creationId xmlns:a16="http://schemas.microsoft.com/office/drawing/2014/main" id="{0BD81042-53FB-4489-8AB4-6685F3CA4F2D}"/>
                  </a:ext>
                </a:extLst>
              </p:cNvPr>
              <p:cNvSpPr>
                <a:spLocks noChangeArrowheads="1"/>
              </p:cNvSpPr>
              <p:nvPr/>
            </p:nvSpPr>
            <p:spPr bwMode="auto">
              <a:xfrm>
                <a:off x="6316"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0" name="Rectangle 459">
                <a:extLst>
                  <a:ext uri="{FF2B5EF4-FFF2-40B4-BE49-F238E27FC236}">
                    <a16:creationId xmlns:a16="http://schemas.microsoft.com/office/drawing/2014/main" id="{F835A1CA-CC77-46AE-AE74-844A1D4F0D9B}"/>
                  </a:ext>
                </a:extLst>
              </p:cNvPr>
              <p:cNvSpPr>
                <a:spLocks noChangeArrowheads="1"/>
              </p:cNvSpPr>
              <p:nvPr/>
            </p:nvSpPr>
            <p:spPr bwMode="auto">
              <a:xfrm>
                <a:off x="6316"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1" name="Rectangle 460">
                <a:extLst>
                  <a:ext uri="{FF2B5EF4-FFF2-40B4-BE49-F238E27FC236}">
                    <a16:creationId xmlns:a16="http://schemas.microsoft.com/office/drawing/2014/main" id="{74328D1A-992D-4CB8-9349-32F06BA4D770}"/>
                  </a:ext>
                </a:extLst>
              </p:cNvPr>
              <p:cNvSpPr>
                <a:spLocks noChangeArrowheads="1"/>
              </p:cNvSpPr>
              <p:nvPr/>
            </p:nvSpPr>
            <p:spPr bwMode="auto">
              <a:xfrm>
                <a:off x="6316"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2" name="Rectangle 461">
                <a:extLst>
                  <a:ext uri="{FF2B5EF4-FFF2-40B4-BE49-F238E27FC236}">
                    <a16:creationId xmlns:a16="http://schemas.microsoft.com/office/drawing/2014/main" id="{A43DB91C-BC5C-4E2F-BEF5-EB8D5D27B6A1}"/>
                  </a:ext>
                </a:extLst>
              </p:cNvPr>
              <p:cNvSpPr>
                <a:spLocks noChangeArrowheads="1"/>
              </p:cNvSpPr>
              <p:nvPr/>
            </p:nvSpPr>
            <p:spPr bwMode="auto">
              <a:xfrm>
                <a:off x="6316"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3" name="Oval 462">
                <a:extLst>
                  <a:ext uri="{FF2B5EF4-FFF2-40B4-BE49-F238E27FC236}">
                    <a16:creationId xmlns:a16="http://schemas.microsoft.com/office/drawing/2014/main" id="{F9A0877F-817D-4915-819E-C2A1A94A4719}"/>
                  </a:ext>
                </a:extLst>
              </p:cNvPr>
              <p:cNvSpPr>
                <a:spLocks noChangeArrowheads="1"/>
              </p:cNvSpPr>
              <p:nvPr/>
            </p:nvSpPr>
            <p:spPr bwMode="auto">
              <a:xfrm>
                <a:off x="6316" y="1991"/>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4" name="Rectangle 463">
                <a:extLst>
                  <a:ext uri="{FF2B5EF4-FFF2-40B4-BE49-F238E27FC236}">
                    <a16:creationId xmlns:a16="http://schemas.microsoft.com/office/drawing/2014/main" id="{F174D6EC-FFBB-4862-8FD5-6DCAE2DBBDC3}"/>
                  </a:ext>
                </a:extLst>
              </p:cNvPr>
              <p:cNvSpPr>
                <a:spLocks noChangeArrowheads="1"/>
              </p:cNvSpPr>
              <p:nvPr/>
            </p:nvSpPr>
            <p:spPr bwMode="auto">
              <a:xfrm>
                <a:off x="6523"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5" name="Rectangle 464">
                <a:extLst>
                  <a:ext uri="{FF2B5EF4-FFF2-40B4-BE49-F238E27FC236}">
                    <a16:creationId xmlns:a16="http://schemas.microsoft.com/office/drawing/2014/main" id="{063F9926-8DC7-4A95-9CE2-7DDC10003EEF}"/>
                  </a:ext>
                </a:extLst>
              </p:cNvPr>
              <p:cNvSpPr>
                <a:spLocks noChangeArrowheads="1"/>
              </p:cNvSpPr>
              <p:nvPr/>
            </p:nvSpPr>
            <p:spPr bwMode="auto">
              <a:xfrm>
                <a:off x="6523"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6" name="Rectangle 465">
                <a:extLst>
                  <a:ext uri="{FF2B5EF4-FFF2-40B4-BE49-F238E27FC236}">
                    <a16:creationId xmlns:a16="http://schemas.microsoft.com/office/drawing/2014/main" id="{2A2CE699-572E-47D7-81DD-A9A5EA456A98}"/>
                  </a:ext>
                </a:extLst>
              </p:cNvPr>
              <p:cNvSpPr>
                <a:spLocks noChangeArrowheads="1"/>
              </p:cNvSpPr>
              <p:nvPr/>
            </p:nvSpPr>
            <p:spPr bwMode="auto">
              <a:xfrm>
                <a:off x="6519"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7" name="Rectangle 466">
                <a:extLst>
                  <a:ext uri="{FF2B5EF4-FFF2-40B4-BE49-F238E27FC236}">
                    <a16:creationId xmlns:a16="http://schemas.microsoft.com/office/drawing/2014/main" id="{841AF5C3-F61D-4752-A3F1-32525C3FB54B}"/>
                  </a:ext>
                </a:extLst>
              </p:cNvPr>
              <p:cNvSpPr>
                <a:spLocks noChangeArrowheads="1"/>
              </p:cNvSpPr>
              <p:nvPr/>
            </p:nvSpPr>
            <p:spPr bwMode="auto">
              <a:xfrm>
                <a:off x="6519"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8" name="Rectangle 467">
                <a:extLst>
                  <a:ext uri="{FF2B5EF4-FFF2-40B4-BE49-F238E27FC236}">
                    <a16:creationId xmlns:a16="http://schemas.microsoft.com/office/drawing/2014/main" id="{DB005588-7EF7-49E5-99A0-1F95EEA55524}"/>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89" name="Rectangle 468">
                <a:extLst>
                  <a:ext uri="{FF2B5EF4-FFF2-40B4-BE49-F238E27FC236}">
                    <a16:creationId xmlns:a16="http://schemas.microsoft.com/office/drawing/2014/main" id="{9A5070F4-92AA-4C80-983C-C90C671787A7}"/>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0" name="Oval 469">
                <a:extLst>
                  <a:ext uri="{FF2B5EF4-FFF2-40B4-BE49-F238E27FC236}">
                    <a16:creationId xmlns:a16="http://schemas.microsoft.com/office/drawing/2014/main" id="{80116394-D702-4403-AB0F-4521F4613C94}"/>
                  </a:ext>
                </a:extLst>
              </p:cNvPr>
              <p:cNvSpPr>
                <a:spLocks noChangeArrowheads="1"/>
              </p:cNvSpPr>
              <p:nvPr/>
            </p:nvSpPr>
            <p:spPr bwMode="auto">
              <a:xfrm>
                <a:off x="6519"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1" name="Rectangle 470">
                <a:extLst>
                  <a:ext uri="{FF2B5EF4-FFF2-40B4-BE49-F238E27FC236}">
                    <a16:creationId xmlns:a16="http://schemas.microsoft.com/office/drawing/2014/main" id="{99C7A5C0-6878-4F78-8E8D-DAC79AFBDEDE}"/>
                  </a:ext>
                </a:extLst>
              </p:cNvPr>
              <p:cNvSpPr>
                <a:spLocks noChangeArrowheads="1"/>
              </p:cNvSpPr>
              <p:nvPr/>
            </p:nvSpPr>
            <p:spPr bwMode="auto">
              <a:xfrm>
                <a:off x="6607"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2" name="Rectangle 471">
                <a:extLst>
                  <a:ext uri="{FF2B5EF4-FFF2-40B4-BE49-F238E27FC236}">
                    <a16:creationId xmlns:a16="http://schemas.microsoft.com/office/drawing/2014/main" id="{BF908C14-4CB7-41E5-9B3C-2BAABBBF7E4E}"/>
                  </a:ext>
                </a:extLst>
              </p:cNvPr>
              <p:cNvSpPr>
                <a:spLocks noChangeArrowheads="1"/>
              </p:cNvSpPr>
              <p:nvPr/>
            </p:nvSpPr>
            <p:spPr bwMode="auto">
              <a:xfrm>
                <a:off x="6607"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3" name="Rectangle 472">
                <a:extLst>
                  <a:ext uri="{FF2B5EF4-FFF2-40B4-BE49-F238E27FC236}">
                    <a16:creationId xmlns:a16="http://schemas.microsoft.com/office/drawing/2014/main" id="{9A1AD738-D749-4226-86F3-A23E07E66691}"/>
                  </a:ext>
                </a:extLst>
              </p:cNvPr>
              <p:cNvSpPr>
                <a:spLocks noChangeArrowheads="1"/>
              </p:cNvSpPr>
              <p:nvPr/>
            </p:nvSpPr>
            <p:spPr bwMode="auto">
              <a:xfrm>
                <a:off x="6603"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4" name="Rectangle 473">
                <a:extLst>
                  <a:ext uri="{FF2B5EF4-FFF2-40B4-BE49-F238E27FC236}">
                    <a16:creationId xmlns:a16="http://schemas.microsoft.com/office/drawing/2014/main" id="{35E3C606-3A3E-4FCA-A61B-05F779E25D3D}"/>
                  </a:ext>
                </a:extLst>
              </p:cNvPr>
              <p:cNvSpPr>
                <a:spLocks noChangeArrowheads="1"/>
              </p:cNvSpPr>
              <p:nvPr/>
            </p:nvSpPr>
            <p:spPr bwMode="auto">
              <a:xfrm>
                <a:off x="6603"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5" name="Rectangle 474">
                <a:extLst>
                  <a:ext uri="{FF2B5EF4-FFF2-40B4-BE49-F238E27FC236}">
                    <a16:creationId xmlns:a16="http://schemas.microsoft.com/office/drawing/2014/main" id="{EF53C173-AB4B-4F8E-BC1C-75C596987C1C}"/>
                  </a:ext>
                </a:extLst>
              </p:cNvPr>
              <p:cNvSpPr>
                <a:spLocks noChangeArrowheads="1"/>
              </p:cNvSpPr>
              <p:nvPr/>
            </p:nvSpPr>
            <p:spPr bwMode="auto">
              <a:xfrm>
                <a:off x="660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6" name="Rectangle 475">
                <a:extLst>
                  <a:ext uri="{FF2B5EF4-FFF2-40B4-BE49-F238E27FC236}">
                    <a16:creationId xmlns:a16="http://schemas.microsoft.com/office/drawing/2014/main" id="{BF4E52BE-038A-4B87-A317-47A2489F12BC}"/>
                  </a:ext>
                </a:extLst>
              </p:cNvPr>
              <p:cNvSpPr>
                <a:spLocks noChangeArrowheads="1"/>
              </p:cNvSpPr>
              <p:nvPr/>
            </p:nvSpPr>
            <p:spPr bwMode="auto">
              <a:xfrm>
                <a:off x="660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7" name="Oval 476">
                <a:extLst>
                  <a:ext uri="{FF2B5EF4-FFF2-40B4-BE49-F238E27FC236}">
                    <a16:creationId xmlns:a16="http://schemas.microsoft.com/office/drawing/2014/main" id="{2BFF9E62-CF71-4E0A-B442-3CEB82EE29D5}"/>
                  </a:ext>
                </a:extLst>
              </p:cNvPr>
              <p:cNvSpPr>
                <a:spLocks noChangeArrowheads="1"/>
              </p:cNvSpPr>
              <p:nvPr/>
            </p:nvSpPr>
            <p:spPr bwMode="auto">
              <a:xfrm>
                <a:off x="6603"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98" name="Rectangle 477">
                <a:extLst>
                  <a:ext uri="{FF2B5EF4-FFF2-40B4-BE49-F238E27FC236}">
                    <a16:creationId xmlns:a16="http://schemas.microsoft.com/office/drawing/2014/main" id="{9A2D6C92-2BA6-45B0-BB20-1FD8ECB8681F}"/>
                  </a:ext>
                </a:extLst>
              </p:cNvPr>
              <p:cNvSpPr>
                <a:spLocks noChangeArrowheads="1"/>
              </p:cNvSpPr>
              <p:nvPr/>
            </p:nvSpPr>
            <p:spPr bwMode="auto">
              <a:xfrm>
                <a:off x="6118"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99" name="Rectangle 478">
                <a:extLst>
                  <a:ext uri="{FF2B5EF4-FFF2-40B4-BE49-F238E27FC236}">
                    <a16:creationId xmlns:a16="http://schemas.microsoft.com/office/drawing/2014/main" id="{AC1062D0-474B-461A-BD18-05E2E89736A6}"/>
                  </a:ext>
                </a:extLst>
              </p:cNvPr>
              <p:cNvSpPr>
                <a:spLocks noChangeArrowheads="1"/>
              </p:cNvSpPr>
              <p:nvPr/>
            </p:nvSpPr>
            <p:spPr bwMode="auto">
              <a:xfrm>
                <a:off x="6118"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0" name="Rectangle 479">
                <a:extLst>
                  <a:ext uri="{FF2B5EF4-FFF2-40B4-BE49-F238E27FC236}">
                    <a16:creationId xmlns:a16="http://schemas.microsoft.com/office/drawing/2014/main" id="{2675E0E7-FA65-450D-A7B9-F43E80C029D7}"/>
                  </a:ext>
                </a:extLst>
              </p:cNvPr>
              <p:cNvSpPr>
                <a:spLocks noChangeArrowheads="1"/>
              </p:cNvSpPr>
              <p:nvPr/>
            </p:nvSpPr>
            <p:spPr bwMode="auto">
              <a:xfrm>
                <a:off x="6113"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1" name="Rectangle 480">
                <a:extLst>
                  <a:ext uri="{FF2B5EF4-FFF2-40B4-BE49-F238E27FC236}">
                    <a16:creationId xmlns:a16="http://schemas.microsoft.com/office/drawing/2014/main" id="{F01B0474-F455-4C17-87CE-4BC964241EC2}"/>
                  </a:ext>
                </a:extLst>
              </p:cNvPr>
              <p:cNvSpPr>
                <a:spLocks noChangeArrowheads="1"/>
              </p:cNvSpPr>
              <p:nvPr/>
            </p:nvSpPr>
            <p:spPr bwMode="auto">
              <a:xfrm>
                <a:off x="6113"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2" name="Rectangle 481">
                <a:extLst>
                  <a:ext uri="{FF2B5EF4-FFF2-40B4-BE49-F238E27FC236}">
                    <a16:creationId xmlns:a16="http://schemas.microsoft.com/office/drawing/2014/main" id="{A8ED1064-225E-4245-B27C-99E068998AFF}"/>
                  </a:ext>
                </a:extLst>
              </p:cNvPr>
              <p:cNvSpPr>
                <a:spLocks noChangeArrowheads="1"/>
              </p:cNvSpPr>
              <p:nvPr/>
            </p:nvSpPr>
            <p:spPr bwMode="auto">
              <a:xfrm>
                <a:off x="6113"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3" name="Rectangle 482">
                <a:extLst>
                  <a:ext uri="{FF2B5EF4-FFF2-40B4-BE49-F238E27FC236}">
                    <a16:creationId xmlns:a16="http://schemas.microsoft.com/office/drawing/2014/main" id="{342FB22F-9026-419A-A40E-5A25A24D00A7}"/>
                  </a:ext>
                </a:extLst>
              </p:cNvPr>
              <p:cNvSpPr>
                <a:spLocks noChangeArrowheads="1"/>
              </p:cNvSpPr>
              <p:nvPr/>
            </p:nvSpPr>
            <p:spPr bwMode="auto">
              <a:xfrm>
                <a:off x="6113"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4" name="Oval 483">
                <a:extLst>
                  <a:ext uri="{FF2B5EF4-FFF2-40B4-BE49-F238E27FC236}">
                    <a16:creationId xmlns:a16="http://schemas.microsoft.com/office/drawing/2014/main" id="{43214F76-3081-4A4A-AA33-2A56BFC11130}"/>
                  </a:ext>
                </a:extLst>
              </p:cNvPr>
              <p:cNvSpPr>
                <a:spLocks noChangeArrowheads="1"/>
              </p:cNvSpPr>
              <p:nvPr/>
            </p:nvSpPr>
            <p:spPr bwMode="auto">
              <a:xfrm>
                <a:off x="6113" y="1991"/>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5" name="Rectangle 484">
                <a:extLst>
                  <a:ext uri="{FF2B5EF4-FFF2-40B4-BE49-F238E27FC236}">
                    <a16:creationId xmlns:a16="http://schemas.microsoft.com/office/drawing/2014/main" id="{D2187C26-14F6-4781-A127-BD81D1413724}"/>
                  </a:ext>
                </a:extLst>
              </p:cNvPr>
              <p:cNvSpPr>
                <a:spLocks noChangeArrowheads="1"/>
              </p:cNvSpPr>
              <p:nvPr/>
            </p:nvSpPr>
            <p:spPr bwMode="auto">
              <a:xfrm>
                <a:off x="6118" y="216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6" name="Rectangle 485">
                <a:extLst>
                  <a:ext uri="{FF2B5EF4-FFF2-40B4-BE49-F238E27FC236}">
                    <a16:creationId xmlns:a16="http://schemas.microsoft.com/office/drawing/2014/main" id="{D6E91E5D-49A8-4E2E-B398-A849E6E0FD1D}"/>
                  </a:ext>
                </a:extLst>
              </p:cNvPr>
              <p:cNvSpPr>
                <a:spLocks noChangeArrowheads="1"/>
              </p:cNvSpPr>
              <p:nvPr/>
            </p:nvSpPr>
            <p:spPr bwMode="auto">
              <a:xfrm>
                <a:off x="6118" y="218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7" name="Rectangle 486">
                <a:extLst>
                  <a:ext uri="{FF2B5EF4-FFF2-40B4-BE49-F238E27FC236}">
                    <a16:creationId xmlns:a16="http://schemas.microsoft.com/office/drawing/2014/main" id="{10FEB975-4B92-453F-A8AA-1B0306393011}"/>
                  </a:ext>
                </a:extLst>
              </p:cNvPr>
              <p:cNvSpPr>
                <a:spLocks noChangeArrowheads="1"/>
              </p:cNvSpPr>
              <p:nvPr/>
            </p:nvSpPr>
            <p:spPr bwMode="auto">
              <a:xfrm>
                <a:off x="6113" y="217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8" name="Rectangle 487">
                <a:extLst>
                  <a:ext uri="{FF2B5EF4-FFF2-40B4-BE49-F238E27FC236}">
                    <a16:creationId xmlns:a16="http://schemas.microsoft.com/office/drawing/2014/main" id="{31D90623-FBB7-425F-AAFE-CA79F7820E2D}"/>
                  </a:ext>
                </a:extLst>
              </p:cNvPr>
              <p:cNvSpPr>
                <a:spLocks noChangeArrowheads="1"/>
              </p:cNvSpPr>
              <p:nvPr/>
            </p:nvSpPr>
            <p:spPr bwMode="auto">
              <a:xfrm>
                <a:off x="6113" y="218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09" name="Rectangle 488">
                <a:extLst>
                  <a:ext uri="{FF2B5EF4-FFF2-40B4-BE49-F238E27FC236}">
                    <a16:creationId xmlns:a16="http://schemas.microsoft.com/office/drawing/2014/main" id="{F9D94DFC-7903-4F64-B301-70FC202FE2B3}"/>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0" name="Rectangle 489">
                <a:extLst>
                  <a:ext uri="{FF2B5EF4-FFF2-40B4-BE49-F238E27FC236}">
                    <a16:creationId xmlns:a16="http://schemas.microsoft.com/office/drawing/2014/main" id="{F17039B4-20B5-4944-B3D5-518663325E54}"/>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1" name="Oval 490">
                <a:extLst>
                  <a:ext uri="{FF2B5EF4-FFF2-40B4-BE49-F238E27FC236}">
                    <a16:creationId xmlns:a16="http://schemas.microsoft.com/office/drawing/2014/main" id="{AC3764C5-247D-461A-B5AD-2CFEE13995B9}"/>
                  </a:ext>
                </a:extLst>
              </p:cNvPr>
              <p:cNvSpPr>
                <a:spLocks noChangeArrowheads="1"/>
              </p:cNvSpPr>
              <p:nvPr/>
            </p:nvSpPr>
            <p:spPr bwMode="auto">
              <a:xfrm>
                <a:off x="6113" y="216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2" name="Rectangle 491">
                <a:extLst>
                  <a:ext uri="{FF2B5EF4-FFF2-40B4-BE49-F238E27FC236}">
                    <a16:creationId xmlns:a16="http://schemas.microsoft.com/office/drawing/2014/main" id="{57DBAEEF-1723-417B-92BE-5ACF1A7F6F22}"/>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3" name="Rectangle 492">
                <a:extLst>
                  <a:ext uri="{FF2B5EF4-FFF2-40B4-BE49-F238E27FC236}">
                    <a16:creationId xmlns:a16="http://schemas.microsoft.com/office/drawing/2014/main" id="{41688A64-BC97-4B87-9210-F51DE27FD971}"/>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4" name="Rectangle 493">
                <a:extLst>
                  <a:ext uri="{FF2B5EF4-FFF2-40B4-BE49-F238E27FC236}">
                    <a16:creationId xmlns:a16="http://schemas.microsoft.com/office/drawing/2014/main" id="{15A4767D-4775-4A93-811C-473F2DD3CEF5}"/>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5" name="Rectangle 494">
                <a:extLst>
                  <a:ext uri="{FF2B5EF4-FFF2-40B4-BE49-F238E27FC236}">
                    <a16:creationId xmlns:a16="http://schemas.microsoft.com/office/drawing/2014/main" id="{0829ABF3-662C-4F6E-9C3A-39437E111C52}"/>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6" name="Rectangle 495">
                <a:extLst>
                  <a:ext uri="{FF2B5EF4-FFF2-40B4-BE49-F238E27FC236}">
                    <a16:creationId xmlns:a16="http://schemas.microsoft.com/office/drawing/2014/main" id="{87B901F4-DFB7-446E-839B-9A19D2BF2015}"/>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7" name="Rectangle 496">
                <a:extLst>
                  <a:ext uri="{FF2B5EF4-FFF2-40B4-BE49-F238E27FC236}">
                    <a16:creationId xmlns:a16="http://schemas.microsoft.com/office/drawing/2014/main" id="{5EA5A3B8-DE3C-48A3-8F3A-AA055EAB4001}"/>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18" name="Oval 497">
                <a:extLst>
                  <a:ext uri="{FF2B5EF4-FFF2-40B4-BE49-F238E27FC236}">
                    <a16:creationId xmlns:a16="http://schemas.microsoft.com/office/drawing/2014/main" id="{4EEC8E76-9FB9-47D6-9077-8EC2CBA259EF}"/>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9" name="Rectangle 498">
                <a:extLst>
                  <a:ext uri="{FF2B5EF4-FFF2-40B4-BE49-F238E27FC236}">
                    <a16:creationId xmlns:a16="http://schemas.microsoft.com/office/drawing/2014/main" id="{9574EBC7-B3C8-4C29-9FD0-A34589EEE276}"/>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0" name="Rectangle 499">
                <a:extLst>
                  <a:ext uri="{FF2B5EF4-FFF2-40B4-BE49-F238E27FC236}">
                    <a16:creationId xmlns:a16="http://schemas.microsoft.com/office/drawing/2014/main" id="{6079077C-3860-46EA-B762-4F7FA29A5ADF}"/>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1" name="Rectangle 500">
                <a:extLst>
                  <a:ext uri="{FF2B5EF4-FFF2-40B4-BE49-F238E27FC236}">
                    <a16:creationId xmlns:a16="http://schemas.microsoft.com/office/drawing/2014/main" id="{78D4739D-19D7-4325-9A84-FBA5F7B91837}"/>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2" name="Rectangle 501">
                <a:extLst>
                  <a:ext uri="{FF2B5EF4-FFF2-40B4-BE49-F238E27FC236}">
                    <a16:creationId xmlns:a16="http://schemas.microsoft.com/office/drawing/2014/main" id="{851FE861-1F5C-442F-9E6C-AD6E12374374}"/>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3" name="Rectangle 502">
                <a:extLst>
                  <a:ext uri="{FF2B5EF4-FFF2-40B4-BE49-F238E27FC236}">
                    <a16:creationId xmlns:a16="http://schemas.microsoft.com/office/drawing/2014/main" id="{FD2632FF-7F8C-40B0-996D-77AB008EBB76}"/>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4" name="Rectangle 503">
                <a:extLst>
                  <a:ext uri="{FF2B5EF4-FFF2-40B4-BE49-F238E27FC236}">
                    <a16:creationId xmlns:a16="http://schemas.microsoft.com/office/drawing/2014/main" id="{4E071CCC-1F55-40B9-8477-D86F53338137}"/>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5" name="Oval 504">
                <a:extLst>
                  <a:ext uri="{FF2B5EF4-FFF2-40B4-BE49-F238E27FC236}">
                    <a16:creationId xmlns:a16="http://schemas.microsoft.com/office/drawing/2014/main" id="{8F2229EE-7E09-4CEF-9E51-F5575916F42A}"/>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26" name="Rectangle 505">
                <a:extLst>
                  <a:ext uri="{FF2B5EF4-FFF2-40B4-BE49-F238E27FC236}">
                    <a16:creationId xmlns:a16="http://schemas.microsoft.com/office/drawing/2014/main" id="{166307B0-DEB0-42FC-ADE9-7A32BEDB85BD}"/>
                  </a:ext>
                </a:extLst>
              </p:cNvPr>
              <p:cNvSpPr>
                <a:spLocks noChangeArrowheads="1"/>
              </p:cNvSpPr>
              <p:nvPr/>
            </p:nvSpPr>
            <p:spPr bwMode="auto">
              <a:xfrm>
                <a:off x="6118"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7" name="Rectangle 506">
                <a:extLst>
                  <a:ext uri="{FF2B5EF4-FFF2-40B4-BE49-F238E27FC236}">
                    <a16:creationId xmlns:a16="http://schemas.microsoft.com/office/drawing/2014/main" id="{67978A30-25E4-4111-A666-05112A647B78}"/>
                  </a:ext>
                </a:extLst>
              </p:cNvPr>
              <p:cNvSpPr>
                <a:spLocks noChangeArrowheads="1"/>
              </p:cNvSpPr>
              <p:nvPr/>
            </p:nvSpPr>
            <p:spPr bwMode="auto">
              <a:xfrm>
                <a:off x="6118"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8" name="Rectangle 507">
                <a:extLst>
                  <a:ext uri="{FF2B5EF4-FFF2-40B4-BE49-F238E27FC236}">
                    <a16:creationId xmlns:a16="http://schemas.microsoft.com/office/drawing/2014/main" id="{ECB4B743-C362-488B-A0C1-336FEA03E100}"/>
                  </a:ext>
                </a:extLst>
              </p:cNvPr>
              <p:cNvSpPr>
                <a:spLocks noChangeArrowheads="1"/>
              </p:cNvSpPr>
              <p:nvPr/>
            </p:nvSpPr>
            <p:spPr bwMode="auto">
              <a:xfrm>
                <a:off x="6113"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29" name="Rectangle 508">
                <a:extLst>
                  <a:ext uri="{FF2B5EF4-FFF2-40B4-BE49-F238E27FC236}">
                    <a16:creationId xmlns:a16="http://schemas.microsoft.com/office/drawing/2014/main" id="{19F54E95-8C97-4DBB-BC36-EDD93377FCE6}"/>
                  </a:ext>
                </a:extLst>
              </p:cNvPr>
              <p:cNvSpPr>
                <a:spLocks noChangeArrowheads="1"/>
              </p:cNvSpPr>
              <p:nvPr/>
            </p:nvSpPr>
            <p:spPr bwMode="auto">
              <a:xfrm>
                <a:off x="6113"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0" name="Rectangle 509">
                <a:extLst>
                  <a:ext uri="{FF2B5EF4-FFF2-40B4-BE49-F238E27FC236}">
                    <a16:creationId xmlns:a16="http://schemas.microsoft.com/office/drawing/2014/main" id="{D70A8E33-4357-46D8-AC95-AE1F0829A6B2}"/>
                  </a:ext>
                </a:extLst>
              </p:cNvPr>
              <p:cNvSpPr>
                <a:spLocks noChangeArrowheads="1"/>
              </p:cNvSpPr>
              <p:nvPr/>
            </p:nvSpPr>
            <p:spPr bwMode="auto">
              <a:xfrm>
                <a:off x="6113"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1" name="Rectangle 510">
                <a:extLst>
                  <a:ext uri="{FF2B5EF4-FFF2-40B4-BE49-F238E27FC236}">
                    <a16:creationId xmlns:a16="http://schemas.microsoft.com/office/drawing/2014/main" id="{4671359A-6A55-49DE-A41E-407A33F0A9D3}"/>
                  </a:ext>
                </a:extLst>
              </p:cNvPr>
              <p:cNvSpPr>
                <a:spLocks noChangeArrowheads="1"/>
              </p:cNvSpPr>
              <p:nvPr/>
            </p:nvSpPr>
            <p:spPr bwMode="auto">
              <a:xfrm>
                <a:off x="6113"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2" name="Oval 511">
                <a:extLst>
                  <a:ext uri="{FF2B5EF4-FFF2-40B4-BE49-F238E27FC236}">
                    <a16:creationId xmlns:a16="http://schemas.microsoft.com/office/drawing/2014/main" id="{E55B450B-B321-41F6-8327-6E5222694A1D}"/>
                  </a:ext>
                </a:extLst>
              </p:cNvPr>
              <p:cNvSpPr>
                <a:spLocks noChangeArrowheads="1"/>
              </p:cNvSpPr>
              <p:nvPr/>
            </p:nvSpPr>
            <p:spPr bwMode="auto">
              <a:xfrm>
                <a:off x="6113" y="1991"/>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3" name="Rectangle 512">
                <a:extLst>
                  <a:ext uri="{FF2B5EF4-FFF2-40B4-BE49-F238E27FC236}">
                    <a16:creationId xmlns:a16="http://schemas.microsoft.com/office/drawing/2014/main" id="{2343D04C-F446-4A86-8DD9-F5042CA48420}"/>
                  </a:ext>
                </a:extLst>
              </p:cNvPr>
              <p:cNvSpPr>
                <a:spLocks noChangeArrowheads="1"/>
              </p:cNvSpPr>
              <p:nvPr/>
            </p:nvSpPr>
            <p:spPr bwMode="auto">
              <a:xfrm>
                <a:off x="6118" y="216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4" name="Rectangle 513">
                <a:extLst>
                  <a:ext uri="{FF2B5EF4-FFF2-40B4-BE49-F238E27FC236}">
                    <a16:creationId xmlns:a16="http://schemas.microsoft.com/office/drawing/2014/main" id="{EDF78C0A-0A49-4D1C-96F6-9D4B20C0308B}"/>
                  </a:ext>
                </a:extLst>
              </p:cNvPr>
              <p:cNvSpPr>
                <a:spLocks noChangeArrowheads="1"/>
              </p:cNvSpPr>
              <p:nvPr/>
            </p:nvSpPr>
            <p:spPr bwMode="auto">
              <a:xfrm>
                <a:off x="6118" y="218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5" name="Rectangle 514">
                <a:extLst>
                  <a:ext uri="{FF2B5EF4-FFF2-40B4-BE49-F238E27FC236}">
                    <a16:creationId xmlns:a16="http://schemas.microsoft.com/office/drawing/2014/main" id="{5AE19C99-15C6-44D5-9EDD-9D252339C8CA}"/>
                  </a:ext>
                </a:extLst>
              </p:cNvPr>
              <p:cNvSpPr>
                <a:spLocks noChangeArrowheads="1"/>
              </p:cNvSpPr>
              <p:nvPr/>
            </p:nvSpPr>
            <p:spPr bwMode="auto">
              <a:xfrm>
                <a:off x="6113" y="217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6" name="Rectangle 515">
                <a:extLst>
                  <a:ext uri="{FF2B5EF4-FFF2-40B4-BE49-F238E27FC236}">
                    <a16:creationId xmlns:a16="http://schemas.microsoft.com/office/drawing/2014/main" id="{E9F82091-2B20-4B39-89FB-D70E47DCDE46}"/>
                  </a:ext>
                </a:extLst>
              </p:cNvPr>
              <p:cNvSpPr>
                <a:spLocks noChangeArrowheads="1"/>
              </p:cNvSpPr>
              <p:nvPr/>
            </p:nvSpPr>
            <p:spPr bwMode="auto">
              <a:xfrm>
                <a:off x="6113" y="218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7" name="Rectangle 516">
                <a:extLst>
                  <a:ext uri="{FF2B5EF4-FFF2-40B4-BE49-F238E27FC236}">
                    <a16:creationId xmlns:a16="http://schemas.microsoft.com/office/drawing/2014/main" id="{B5713337-53AE-46B6-9187-BFA8040DE606}"/>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8" name="Rectangle 517">
                <a:extLst>
                  <a:ext uri="{FF2B5EF4-FFF2-40B4-BE49-F238E27FC236}">
                    <a16:creationId xmlns:a16="http://schemas.microsoft.com/office/drawing/2014/main" id="{764BD4AA-F598-406C-948F-96A74AE5236D}"/>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39" name="Oval 518">
                <a:extLst>
                  <a:ext uri="{FF2B5EF4-FFF2-40B4-BE49-F238E27FC236}">
                    <a16:creationId xmlns:a16="http://schemas.microsoft.com/office/drawing/2014/main" id="{C15481BC-6933-4716-8FC9-9DD2BF0C6A75}"/>
                  </a:ext>
                </a:extLst>
              </p:cNvPr>
              <p:cNvSpPr>
                <a:spLocks noChangeArrowheads="1"/>
              </p:cNvSpPr>
              <p:nvPr/>
            </p:nvSpPr>
            <p:spPr bwMode="auto">
              <a:xfrm>
                <a:off x="6113" y="216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0" name="Rectangle 519">
                <a:extLst>
                  <a:ext uri="{FF2B5EF4-FFF2-40B4-BE49-F238E27FC236}">
                    <a16:creationId xmlns:a16="http://schemas.microsoft.com/office/drawing/2014/main" id="{B56EA4FB-7E81-42BB-9F5E-54651399867A}"/>
                  </a:ext>
                </a:extLst>
              </p:cNvPr>
              <p:cNvSpPr>
                <a:spLocks noChangeArrowheads="1"/>
              </p:cNvSpPr>
              <p:nvPr/>
            </p:nvSpPr>
            <p:spPr bwMode="auto">
              <a:xfrm>
                <a:off x="6321"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1" name="Rectangle 520">
                <a:extLst>
                  <a:ext uri="{FF2B5EF4-FFF2-40B4-BE49-F238E27FC236}">
                    <a16:creationId xmlns:a16="http://schemas.microsoft.com/office/drawing/2014/main" id="{760A847D-E38E-46EF-A27E-4A172455F760}"/>
                  </a:ext>
                </a:extLst>
              </p:cNvPr>
              <p:cNvSpPr>
                <a:spLocks noChangeArrowheads="1"/>
              </p:cNvSpPr>
              <p:nvPr/>
            </p:nvSpPr>
            <p:spPr bwMode="auto">
              <a:xfrm>
                <a:off x="6321"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2" name="Rectangle 521">
                <a:extLst>
                  <a:ext uri="{FF2B5EF4-FFF2-40B4-BE49-F238E27FC236}">
                    <a16:creationId xmlns:a16="http://schemas.microsoft.com/office/drawing/2014/main" id="{6CA497E8-50DE-4476-A4FF-CF057804DD68}"/>
                  </a:ext>
                </a:extLst>
              </p:cNvPr>
              <p:cNvSpPr>
                <a:spLocks noChangeArrowheads="1"/>
              </p:cNvSpPr>
              <p:nvPr/>
            </p:nvSpPr>
            <p:spPr bwMode="auto">
              <a:xfrm>
                <a:off x="6316"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3" name="Rectangle 522">
                <a:extLst>
                  <a:ext uri="{FF2B5EF4-FFF2-40B4-BE49-F238E27FC236}">
                    <a16:creationId xmlns:a16="http://schemas.microsoft.com/office/drawing/2014/main" id="{2BBBEAA1-BC22-493B-A6B5-C1A644817666}"/>
                  </a:ext>
                </a:extLst>
              </p:cNvPr>
              <p:cNvSpPr>
                <a:spLocks noChangeArrowheads="1"/>
              </p:cNvSpPr>
              <p:nvPr/>
            </p:nvSpPr>
            <p:spPr bwMode="auto">
              <a:xfrm>
                <a:off x="6316"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4" name="Rectangle 523">
                <a:extLst>
                  <a:ext uri="{FF2B5EF4-FFF2-40B4-BE49-F238E27FC236}">
                    <a16:creationId xmlns:a16="http://schemas.microsoft.com/office/drawing/2014/main" id="{92D5A946-43BC-4629-AB45-714721A7E13C}"/>
                  </a:ext>
                </a:extLst>
              </p:cNvPr>
              <p:cNvSpPr>
                <a:spLocks noChangeArrowheads="1"/>
              </p:cNvSpPr>
              <p:nvPr/>
            </p:nvSpPr>
            <p:spPr bwMode="auto">
              <a:xfrm>
                <a:off x="631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5" name="Rectangle 524">
                <a:extLst>
                  <a:ext uri="{FF2B5EF4-FFF2-40B4-BE49-F238E27FC236}">
                    <a16:creationId xmlns:a16="http://schemas.microsoft.com/office/drawing/2014/main" id="{BE308C81-2C6E-4FCF-B731-DDFBDD007EE9}"/>
                  </a:ext>
                </a:extLst>
              </p:cNvPr>
              <p:cNvSpPr>
                <a:spLocks noChangeArrowheads="1"/>
              </p:cNvSpPr>
              <p:nvPr/>
            </p:nvSpPr>
            <p:spPr bwMode="auto">
              <a:xfrm>
                <a:off x="6316"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6" name="Oval 525">
                <a:extLst>
                  <a:ext uri="{FF2B5EF4-FFF2-40B4-BE49-F238E27FC236}">
                    <a16:creationId xmlns:a16="http://schemas.microsoft.com/office/drawing/2014/main" id="{30B0F8D8-4D30-4A7D-84CA-7B19D1E249FC}"/>
                  </a:ext>
                </a:extLst>
              </p:cNvPr>
              <p:cNvSpPr>
                <a:spLocks noChangeArrowheads="1"/>
              </p:cNvSpPr>
              <p:nvPr/>
            </p:nvSpPr>
            <p:spPr bwMode="auto">
              <a:xfrm>
                <a:off x="6316" y="203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47" name="Rectangle 526">
                <a:extLst>
                  <a:ext uri="{FF2B5EF4-FFF2-40B4-BE49-F238E27FC236}">
                    <a16:creationId xmlns:a16="http://schemas.microsoft.com/office/drawing/2014/main" id="{954FF17C-DDCE-45A0-BF87-0B50523DE089}"/>
                  </a:ext>
                </a:extLst>
              </p:cNvPr>
              <p:cNvSpPr>
                <a:spLocks noChangeArrowheads="1"/>
              </p:cNvSpPr>
              <p:nvPr/>
            </p:nvSpPr>
            <p:spPr bwMode="auto">
              <a:xfrm>
                <a:off x="6321"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8" name="Rectangle 527">
                <a:extLst>
                  <a:ext uri="{FF2B5EF4-FFF2-40B4-BE49-F238E27FC236}">
                    <a16:creationId xmlns:a16="http://schemas.microsoft.com/office/drawing/2014/main" id="{65270142-2627-4319-8CF4-5B8837FF8E0A}"/>
                  </a:ext>
                </a:extLst>
              </p:cNvPr>
              <p:cNvSpPr>
                <a:spLocks noChangeArrowheads="1"/>
              </p:cNvSpPr>
              <p:nvPr/>
            </p:nvSpPr>
            <p:spPr bwMode="auto">
              <a:xfrm>
                <a:off x="6321"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49" name="Rectangle 528">
                <a:extLst>
                  <a:ext uri="{FF2B5EF4-FFF2-40B4-BE49-F238E27FC236}">
                    <a16:creationId xmlns:a16="http://schemas.microsoft.com/office/drawing/2014/main" id="{C481085F-989D-488A-8F8D-60C992774364}"/>
                  </a:ext>
                </a:extLst>
              </p:cNvPr>
              <p:cNvSpPr>
                <a:spLocks noChangeArrowheads="1"/>
              </p:cNvSpPr>
              <p:nvPr/>
            </p:nvSpPr>
            <p:spPr bwMode="auto">
              <a:xfrm>
                <a:off x="6316"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0" name="Rectangle 529">
                <a:extLst>
                  <a:ext uri="{FF2B5EF4-FFF2-40B4-BE49-F238E27FC236}">
                    <a16:creationId xmlns:a16="http://schemas.microsoft.com/office/drawing/2014/main" id="{C3F4C1CD-B005-4350-A331-8CBA977AFE48}"/>
                  </a:ext>
                </a:extLst>
              </p:cNvPr>
              <p:cNvSpPr>
                <a:spLocks noChangeArrowheads="1"/>
              </p:cNvSpPr>
              <p:nvPr/>
            </p:nvSpPr>
            <p:spPr bwMode="auto">
              <a:xfrm>
                <a:off x="6316"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1" name="Rectangle 530">
                <a:extLst>
                  <a:ext uri="{FF2B5EF4-FFF2-40B4-BE49-F238E27FC236}">
                    <a16:creationId xmlns:a16="http://schemas.microsoft.com/office/drawing/2014/main" id="{83821367-0D02-4A1A-866B-6BAA3C040267}"/>
                  </a:ext>
                </a:extLst>
              </p:cNvPr>
              <p:cNvSpPr>
                <a:spLocks noChangeArrowheads="1"/>
              </p:cNvSpPr>
              <p:nvPr/>
            </p:nvSpPr>
            <p:spPr bwMode="auto">
              <a:xfrm>
                <a:off x="6316"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2" name="Rectangle 531">
                <a:extLst>
                  <a:ext uri="{FF2B5EF4-FFF2-40B4-BE49-F238E27FC236}">
                    <a16:creationId xmlns:a16="http://schemas.microsoft.com/office/drawing/2014/main" id="{8BD74325-61B6-43A7-AAD6-613309FB5B8A}"/>
                  </a:ext>
                </a:extLst>
              </p:cNvPr>
              <p:cNvSpPr>
                <a:spLocks noChangeArrowheads="1"/>
              </p:cNvSpPr>
              <p:nvPr/>
            </p:nvSpPr>
            <p:spPr bwMode="auto">
              <a:xfrm>
                <a:off x="6316"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3" name="Oval 532">
                <a:extLst>
                  <a:ext uri="{FF2B5EF4-FFF2-40B4-BE49-F238E27FC236}">
                    <a16:creationId xmlns:a16="http://schemas.microsoft.com/office/drawing/2014/main" id="{F65BAEED-7D26-444A-B634-C114A7534A49}"/>
                  </a:ext>
                </a:extLst>
              </p:cNvPr>
              <p:cNvSpPr>
                <a:spLocks noChangeArrowheads="1"/>
              </p:cNvSpPr>
              <p:nvPr/>
            </p:nvSpPr>
            <p:spPr bwMode="auto">
              <a:xfrm>
                <a:off x="6316" y="1991"/>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4" name="Rectangle 533">
                <a:extLst>
                  <a:ext uri="{FF2B5EF4-FFF2-40B4-BE49-F238E27FC236}">
                    <a16:creationId xmlns:a16="http://schemas.microsoft.com/office/drawing/2014/main" id="{C3933F4B-DDB8-4B64-BA83-42FB3B12BB8C}"/>
                  </a:ext>
                </a:extLst>
              </p:cNvPr>
              <p:cNvSpPr>
                <a:spLocks noChangeArrowheads="1"/>
              </p:cNvSpPr>
              <p:nvPr/>
            </p:nvSpPr>
            <p:spPr bwMode="auto">
              <a:xfrm>
                <a:off x="6523"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5" name="Rectangle 534">
                <a:extLst>
                  <a:ext uri="{FF2B5EF4-FFF2-40B4-BE49-F238E27FC236}">
                    <a16:creationId xmlns:a16="http://schemas.microsoft.com/office/drawing/2014/main" id="{5CA77106-58AF-49E5-8CAC-40DF94FA785D}"/>
                  </a:ext>
                </a:extLst>
              </p:cNvPr>
              <p:cNvSpPr>
                <a:spLocks noChangeArrowheads="1"/>
              </p:cNvSpPr>
              <p:nvPr/>
            </p:nvSpPr>
            <p:spPr bwMode="auto">
              <a:xfrm>
                <a:off x="6523"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6" name="Rectangle 535">
                <a:extLst>
                  <a:ext uri="{FF2B5EF4-FFF2-40B4-BE49-F238E27FC236}">
                    <a16:creationId xmlns:a16="http://schemas.microsoft.com/office/drawing/2014/main" id="{073B6B45-9A70-49BC-A590-258819CD35F9}"/>
                  </a:ext>
                </a:extLst>
              </p:cNvPr>
              <p:cNvSpPr>
                <a:spLocks noChangeArrowheads="1"/>
              </p:cNvSpPr>
              <p:nvPr/>
            </p:nvSpPr>
            <p:spPr bwMode="auto">
              <a:xfrm>
                <a:off x="6519"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7" name="Rectangle 536">
                <a:extLst>
                  <a:ext uri="{FF2B5EF4-FFF2-40B4-BE49-F238E27FC236}">
                    <a16:creationId xmlns:a16="http://schemas.microsoft.com/office/drawing/2014/main" id="{9C390BCC-FC26-4D65-969F-020DC5758785}"/>
                  </a:ext>
                </a:extLst>
              </p:cNvPr>
              <p:cNvSpPr>
                <a:spLocks noChangeArrowheads="1"/>
              </p:cNvSpPr>
              <p:nvPr/>
            </p:nvSpPr>
            <p:spPr bwMode="auto">
              <a:xfrm>
                <a:off x="6519"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8" name="Rectangle 537">
                <a:extLst>
                  <a:ext uri="{FF2B5EF4-FFF2-40B4-BE49-F238E27FC236}">
                    <a16:creationId xmlns:a16="http://schemas.microsoft.com/office/drawing/2014/main" id="{0219BE9B-AFFE-42AC-AAA6-F00D20E76F40}"/>
                  </a:ext>
                </a:extLst>
              </p:cNvPr>
              <p:cNvSpPr>
                <a:spLocks noChangeArrowheads="1"/>
              </p:cNvSpPr>
              <p:nvPr/>
            </p:nvSpPr>
            <p:spPr bwMode="auto">
              <a:xfrm>
                <a:off x="6519"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59" name="Rectangle 538">
                <a:extLst>
                  <a:ext uri="{FF2B5EF4-FFF2-40B4-BE49-F238E27FC236}">
                    <a16:creationId xmlns:a16="http://schemas.microsoft.com/office/drawing/2014/main" id="{360BB706-93EE-4B1E-87AF-48D59F345A6E}"/>
                  </a:ext>
                </a:extLst>
              </p:cNvPr>
              <p:cNvSpPr>
                <a:spLocks noChangeArrowheads="1"/>
              </p:cNvSpPr>
              <p:nvPr/>
            </p:nvSpPr>
            <p:spPr bwMode="auto">
              <a:xfrm>
                <a:off x="6519"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0" name="Oval 539">
                <a:extLst>
                  <a:ext uri="{FF2B5EF4-FFF2-40B4-BE49-F238E27FC236}">
                    <a16:creationId xmlns:a16="http://schemas.microsoft.com/office/drawing/2014/main" id="{F8171035-C1BB-4E0E-AEDA-12579DBDC063}"/>
                  </a:ext>
                </a:extLst>
              </p:cNvPr>
              <p:cNvSpPr>
                <a:spLocks noChangeArrowheads="1"/>
              </p:cNvSpPr>
              <p:nvPr/>
            </p:nvSpPr>
            <p:spPr bwMode="auto">
              <a:xfrm>
                <a:off x="6519"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1" name="Rectangle 540">
                <a:extLst>
                  <a:ext uri="{FF2B5EF4-FFF2-40B4-BE49-F238E27FC236}">
                    <a16:creationId xmlns:a16="http://schemas.microsoft.com/office/drawing/2014/main" id="{DD969196-10D5-436F-B912-A925A344F76B}"/>
                  </a:ext>
                </a:extLst>
              </p:cNvPr>
              <p:cNvSpPr>
                <a:spLocks noChangeArrowheads="1"/>
              </p:cNvSpPr>
              <p:nvPr/>
            </p:nvSpPr>
            <p:spPr bwMode="auto">
              <a:xfrm>
                <a:off x="6607"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2" name="Rectangle 541">
                <a:extLst>
                  <a:ext uri="{FF2B5EF4-FFF2-40B4-BE49-F238E27FC236}">
                    <a16:creationId xmlns:a16="http://schemas.microsoft.com/office/drawing/2014/main" id="{523D6904-46B8-4C7A-ACFA-C9AA8D6F6F29}"/>
                  </a:ext>
                </a:extLst>
              </p:cNvPr>
              <p:cNvSpPr>
                <a:spLocks noChangeArrowheads="1"/>
              </p:cNvSpPr>
              <p:nvPr/>
            </p:nvSpPr>
            <p:spPr bwMode="auto">
              <a:xfrm>
                <a:off x="6607"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3" name="Rectangle 542">
                <a:extLst>
                  <a:ext uri="{FF2B5EF4-FFF2-40B4-BE49-F238E27FC236}">
                    <a16:creationId xmlns:a16="http://schemas.microsoft.com/office/drawing/2014/main" id="{31396D0C-DB35-4FD9-9303-E088D09A4E9D}"/>
                  </a:ext>
                </a:extLst>
              </p:cNvPr>
              <p:cNvSpPr>
                <a:spLocks noChangeArrowheads="1"/>
              </p:cNvSpPr>
              <p:nvPr/>
            </p:nvSpPr>
            <p:spPr bwMode="auto">
              <a:xfrm>
                <a:off x="6603"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4" name="Rectangle 543">
                <a:extLst>
                  <a:ext uri="{FF2B5EF4-FFF2-40B4-BE49-F238E27FC236}">
                    <a16:creationId xmlns:a16="http://schemas.microsoft.com/office/drawing/2014/main" id="{11C5A706-E2DD-4E36-85E6-7366CFC8184A}"/>
                  </a:ext>
                </a:extLst>
              </p:cNvPr>
              <p:cNvSpPr>
                <a:spLocks noChangeArrowheads="1"/>
              </p:cNvSpPr>
              <p:nvPr/>
            </p:nvSpPr>
            <p:spPr bwMode="auto">
              <a:xfrm>
                <a:off x="6603"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5" name="Rectangle 544">
                <a:extLst>
                  <a:ext uri="{FF2B5EF4-FFF2-40B4-BE49-F238E27FC236}">
                    <a16:creationId xmlns:a16="http://schemas.microsoft.com/office/drawing/2014/main" id="{74EEFEA9-81BD-4C40-AF65-A399CCFF6A86}"/>
                  </a:ext>
                </a:extLst>
              </p:cNvPr>
              <p:cNvSpPr>
                <a:spLocks noChangeArrowheads="1"/>
              </p:cNvSpPr>
              <p:nvPr/>
            </p:nvSpPr>
            <p:spPr bwMode="auto">
              <a:xfrm>
                <a:off x="660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6" name="Rectangle 545">
                <a:extLst>
                  <a:ext uri="{FF2B5EF4-FFF2-40B4-BE49-F238E27FC236}">
                    <a16:creationId xmlns:a16="http://schemas.microsoft.com/office/drawing/2014/main" id="{28E4090E-0C4D-42F1-875F-03C0168772F6}"/>
                  </a:ext>
                </a:extLst>
              </p:cNvPr>
              <p:cNvSpPr>
                <a:spLocks noChangeArrowheads="1"/>
              </p:cNvSpPr>
              <p:nvPr/>
            </p:nvSpPr>
            <p:spPr bwMode="auto">
              <a:xfrm>
                <a:off x="660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7" name="Oval 546">
                <a:extLst>
                  <a:ext uri="{FF2B5EF4-FFF2-40B4-BE49-F238E27FC236}">
                    <a16:creationId xmlns:a16="http://schemas.microsoft.com/office/drawing/2014/main" id="{9A92DCC6-6845-48E3-AC4F-7A87FC50D38E}"/>
                  </a:ext>
                </a:extLst>
              </p:cNvPr>
              <p:cNvSpPr>
                <a:spLocks noChangeArrowheads="1"/>
              </p:cNvSpPr>
              <p:nvPr/>
            </p:nvSpPr>
            <p:spPr bwMode="auto">
              <a:xfrm>
                <a:off x="6603"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8" name="Rectangle 547">
                <a:extLst>
                  <a:ext uri="{FF2B5EF4-FFF2-40B4-BE49-F238E27FC236}">
                    <a16:creationId xmlns:a16="http://schemas.microsoft.com/office/drawing/2014/main" id="{ADE7BF86-8CE2-48A8-8C15-A4223CC06E62}"/>
                  </a:ext>
                </a:extLst>
              </p:cNvPr>
              <p:cNvSpPr>
                <a:spLocks noChangeArrowheads="1"/>
              </p:cNvSpPr>
              <p:nvPr/>
            </p:nvSpPr>
            <p:spPr bwMode="auto">
              <a:xfrm>
                <a:off x="607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69" name="Rectangle 548">
                <a:extLst>
                  <a:ext uri="{FF2B5EF4-FFF2-40B4-BE49-F238E27FC236}">
                    <a16:creationId xmlns:a16="http://schemas.microsoft.com/office/drawing/2014/main" id="{A2DAAEFC-4B59-49FF-9A13-F8B26FCA0624}"/>
                  </a:ext>
                </a:extLst>
              </p:cNvPr>
              <p:cNvSpPr>
                <a:spLocks noChangeArrowheads="1"/>
              </p:cNvSpPr>
              <p:nvPr/>
            </p:nvSpPr>
            <p:spPr bwMode="auto">
              <a:xfrm>
                <a:off x="607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0" name="Rectangle 549">
                <a:extLst>
                  <a:ext uri="{FF2B5EF4-FFF2-40B4-BE49-F238E27FC236}">
                    <a16:creationId xmlns:a16="http://schemas.microsoft.com/office/drawing/2014/main" id="{ED84EE0B-FC86-4ACB-B962-F261A78FD4BF}"/>
                  </a:ext>
                </a:extLst>
              </p:cNvPr>
              <p:cNvSpPr>
                <a:spLocks noChangeArrowheads="1"/>
              </p:cNvSpPr>
              <p:nvPr/>
            </p:nvSpPr>
            <p:spPr bwMode="auto">
              <a:xfrm>
                <a:off x="6074"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1" name="Rectangle 550">
                <a:extLst>
                  <a:ext uri="{FF2B5EF4-FFF2-40B4-BE49-F238E27FC236}">
                    <a16:creationId xmlns:a16="http://schemas.microsoft.com/office/drawing/2014/main" id="{1FD9271F-6D5E-4E8F-B267-0E7F9A51BFF6}"/>
                  </a:ext>
                </a:extLst>
              </p:cNvPr>
              <p:cNvSpPr>
                <a:spLocks noChangeArrowheads="1"/>
              </p:cNvSpPr>
              <p:nvPr/>
            </p:nvSpPr>
            <p:spPr bwMode="auto">
              <a:xfrm>
                <a:off x="6074"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2" name="Rectangle 551">
                <a:extLst>
                  <a:ext uri="{FF2B5EF4-FFF2-40B4-BE49-F238E27FC236}">
                    <a16:creationId xmlns:a16="http://schemas.microsoft.com/office/drawing/2014/main" id="{C6EBCDB8-03B8-4B17-9958-41194B43444F}"/>
                  </a:ext>
                </a:extLst>
              </p:cNvPr>
              <p:cNvSpPr>
                <a:spLocks noChangeArrowheads="1"/>
              </p:cNvSpPr>
              <p:nvPr/>
            </p:nvSpPr>
            <p:spPr bwMode="auto">
              <a:xfrm>
                <a:off x="6074"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3" name="Rectangle 552">
                <a:extLst>
                  <a:ext uri="{FF2B5EF4-FFF2-40B4-BE49-F238E27FC236}">
                    <a16:creationId xmlns:a16="http://schemas.microsoft.com/office/drawing/2014/main" id="{EE4043D1-F59C-43D3-AB43-FE60162CD75C}"/>
                  </a:ext>
                </a:extLst>
              </p:cNvPr>
              <p:cNvSpPr>
                <a:spLocks noChangeArrowheads="1"/>
              </p:cNvSpPr>
              <p:nvPr/>
            </p:nvSpPr>
            <p:spPr bwMode="auto">
              <a:xfrm>
                <a:off x="6074"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4" name="Oval 553">
                <a:extLst>
                  <a:ext uri="{FF2B5EF4-FFF2-40B4-BE49-F238E27FC236}">
                    <a16:creationId xmlns:a16="http://schemas.microsoft.com/office/drawing/2014/main" id="{47CC330C-76B3-4A82-B9D1-79B5263B7E1F}"/>
                  </a:ext>
                </a:extLst>
              </p:cNvPr>
              <p:cNvSpPr>
                <a:spLocks noChangeArrowheads="1"/>
              </p:cNvSpPr>
              <p:nvPr/>
            </p:nvSpPr>
            <p:spPr bwMode="auto">
              <a:xfrm>
                <a:off x="6074"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5" name="Rectangle 554">
                <a:extLst>
                  <a:ext uri="{FF2B5EF4-FFF2-40B4-BE49-F238E27FC236}">
                    <a16:creationId xmlns:a16="http://schemas.microsoft.com/office/drawing/2014/main" id="{ED004B8E-56E0-4643-BDE7-51FF1461A317}"/>
                  </a:ext>
                </a:extLst>
              </p:cNvPr>
              <p:cNvSpPr>
                <a:spLocks noChangeArrowheads="1"/>
              </p:cNvSpPr>
              <p:nvPr/>
            </p:nvSpPr>
            <p:spPr bwMode="auto">
              <a:xfrm>
                <a:off x="6404"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6" name="Rectangle 555">
                <a:extLst>
                  <a:ext uri="{FF2B5EF4-FFF2-40B4-BE49-F238E27FC236}">
                    <a16:creationId xmlns:a16="http://schemas.microsoft.com/office/drawing/2014/main" id="{11A7C5ED-ED8B-4828-BB1C-8935B02E3A1E}"/>
                  </a:ext>
                </a:extLst>
              </p:cNvPr>
              <p:cNvSpPr>
                <a:spLocks noChangeArrowheads="1"/>
              </p:cNvSpPr>
              <p:nvPr/>
            </p:nvSpPr>
            <p:spPr bwMode="auto">
              <a:xfrm>
                <a:off x="6404"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7" name="Rectangle 556">
                <a:extLst>
                  <a:ext uri="{FF2B5EF4-FFF2-40B4-BE49-F238E27FC236}">
                    <a16:creationId xmlns:a16="http://schemas.microsoft.com/office/drawing/2014/main" id="{7AD8BB9E-0E78-410E-B7F6-D20F3571BE71}"/>
                  </a:ext>
                </a:extLst>
              </p:cNvPr>
              <p:cNvSpPr>
                <a:spLocks noChangeArrowheads="1"/>
              </p:cNvSpPr>
              <p:nvPr/>
            </p:nvSpPr>
            <p:spPr bwMode="auto">
              <a:xfrm>
                <a:off x="6400"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8" name="Rectangle 557">
                <a:extLst>
                  <a:ext uri="{FF2B5EF4-FFF2-40B4-BE49-F238E27FC236}">
                    <a16:creationId xmlns:a16="http://schemas.microsoft.com/office/drawing/2014/main" id="{96E49BF4-0776-4D39-B195-AE85B7DB06FF}"/>
                  </a:ext>
                </a:extLst>
              </p:cNvPr>
              <p:cNvSpPr>
                <a:spLocks noChangeArrowheads="1"/>
              </p:cNvSpPr>
              <p:nvPr/>
            </p:nvSpPr>
            <p:spPr bwMode="auto">
              <a:xfrm>
                <a:off x="6400"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79" name="Rectangle 558">
                <a:extLst>
                  <a:ext uri="{FF2B5EF4-FFF2-40B4-BE49-F238E27FC236}">
                    <a16:creationId xmlns:a16="http://schemas.microsoft.com/office/drawing/2014/main" id="{D5654873-A556-4219-AEE2-B2C47BCD356E}"/>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0" name="Rectangle 559">
                <a:extLst>
                  <a:ext uri="{FF2B5EF4-FFF2-40B4-BE49-F238E27FC236}">
                    <a16:creationId xmlns:a16="http://schemas.microsoft.com/office/drawing/2014/main" id="{540FB90C-0509-4A12-8EE8-D1D43B0154A9}"/>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1" name="Oval 560">
                <a:extLst>
                  <a:ext uri="{FF2B5EF4-FFF2-40B4-BE49-F238E27FC236}">
                    <a16:creationId xmlns:a16="http://schemas.microsoft.com/office/drawing/2014/main" id="{B4773D51-5E5B-4DC4-B8B3-4C8DE19F1D78}"/>
                  </a:ext>
                </a:extLst>
              </p:cNvPr>
              <p:cNvSpPr>
                <a:spLocks noChangeArrowheads="1"/>
              </p:cNvSpPr>
              <p:nvPr/>
            </p:nvSpPr>
            <p:spPr bwMode="auto">
              <a:xfrm>
                <a:off x="6400"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2" name="Rectangle 561">
                <a:extLst>
                  <a:ext uri="{FF2B5EF4-FFF2-40B4-BE49-F238E27FC236}">
                    <a16:creationId xmlns:a16="http://schemas.microsoft.com/office/drawing/2014/main" id="{2C69D161-6799-40BE-8592-D36F34372274}"/>
                  </a:ext>
                </a:extLst>
              </p:cNvPr>
              <p:cNvSpPr>
                <a:spLocks noChangeArrowheads="1"/>
              </p:cNvSpPr>
              <p:nvPr/>
            </p:nvSpPr>
            <p:spPr bwMode="auto">
              <a:xfrm>
                <a:off x="6404"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3" name="Rectangle 562">
                <a:extLst>
                  <a:ext uri="{FF2B5EF4-FFF2-40B4-BE49-F238E27FC236}">
                    <a16:creationId xmlns:a16="http://schemas.microsoft.com/office/drawing/2014/main" id="{767D2CB2-6A20-49BE-9ACF-22889B788C59}"/>
                  </a:ext>
                </a:extLst>
              </p:cNvPr>
              <p:cNvSpPr>
                <a:spLocks noChangeArrowheads="1"/>
              </p:cNvSpPr>
              <p:nvPr/>
            </p:nvSpPr>
            <p:spPr bwMode="auto">
              <a:xfrm>
                <a:off x="6404"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4" name="Rectangle 563">
                <a:extLst>
                  <a:ext uri="{FF2B5EF4-FFF2-40B4-BE49-F238E27FC236}">
                    <a16:creationId xmlns:a16="http://schemas.microsoft.com/office/drawing/2014/main" id="{5982D8E5-38EB-4AC9-9F1C-3365002EC265}"/>
                  </a:ext>
                </a:extLst>
              </p:cNvPr>
              <p:cNvSpPr>
                <a:spLocks noChangeArrowheads="1"/>
              </p:cNvSpPr>
              <p:nvPr/>
            </p:nvSpPr>
            <p:spPr bwMode="auto">
              <a:xfrm>
                <a:off x="6400"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5" name="Rectangle 564">
                <a:extLst>
                  <a:ext uri="{FF2B5EF4-FFF2-40B4-BE49-F238E27FC236}">
                    <a16:creationId xmlns:a16="http://schemas.microsoft.com/office/drawing/2014/main" id="{B59237B7-09C8-4BD6-A312-D8634076CCAE}"/>
                  </a:ext>
                </a:extLst>
              </p:cNvPr>
              <p:cNvSpPr>
                <a:spLocks noChangeArrowheads="1"/>
              </p:cNvSpPr>
              <p:nvPr/>
            </p:nvSpPr>
            <p:spPr bwMode="auto">
              <a:xfrm>
                <a:off x="6400"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6" name="Rectangle 565">
                <a:extLst>
                  <a:ext uri="{FF2B5EF4-FFF2-40B4-BE49-F238E27FC236}">
                    <a16:creationId xmlns:a16="http://schemas.microsoft.com/office/drawing/2014/main" id="{BCE88C70-5D4C-4323-B3B2-F4FAD9914F16}"/>
                  </a:ext>
                </a:extLst>
              </p:cNvPr>
              <p:cNvSpPr>
                <a:spLocks noChangeArrowheads="1"/>
              </p:cNvSpPr>
              <p:nvPr/>
            </p:nvSpPr>
            <p:spPr bwMode="auto">
              <a:xfrm>
                <a:off x="640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7" name="Rectangle 566">
                <a:extLst>
                  <a:ext uri="{FF2B5EF4-FFF2-40B4-BE49-F238E27FC236}">
                    <a16:creationId xmlns:a16="http://schemas.microsoft.com/office/drawing/2014/main" id="{C027CA80-6C37-4DE1-8CC4-69979EF8F5FC}"/>
                  </a:ext>
                </a:extLst>
              </p:cNvPr>
              <p:cNvSpPr>
                <a:spLocks noChangeArrowheads="1"/>
              </p:cNvSpPr>
              <p:nvPr/>
            </p:nvSpPr>
            <p:spPr bwMode="auto">
              <a:xfrm>
                <a:off x="640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88" name="Oval 567">
                <a:extLst>
                  <a:ext uri="{FF2B5EF4-FFF2-40B4-BE49-F238E27FC236}">
                    <a16:creationId xmlns:a16="http://schemas.microsoft.com/office/drawing/2014/main" id="{A51FD48A-0E4A-4096-9A7B-2AB947513E59}"/>
                  </a:ext>
                </a:extLst>
              </p:cNvPr>
              <p:cNvSpPr>
                <a:spLocks noChangeArrowheads="1"/>
              </p:cNvSpPr>
              <p:nvPr/>
            </p:nvSpPr>
            <p:spPr bwMode="auto">
              <a:xfrm>
                <a:off x="6400"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9" name="Rectangle 568">
                <a:extLst>
                  <a:ext uri="{FF2B5EF4-FFF2-40B4-BE49-F238E27FC236}">
                    <a16:creationId xmlns:a16="http://schemas.microsoft.com/office/drawing/2014/main" id="{B91C73B8-6C32-4F0F-8C20-4178B0142549}"/>
                  </a:ext>
                </a:extLst>
              </p:cNvPr>
              <p:cNvSpPr>
                <a:spLocks noChangeArrowheads="1"/>
              </p:cNvSpPr>
              <p:nvPr/>
            </p:nvSpPr>
            <p:spPr bwMode="auto">
              <a:xfrm>
                <a:off x="5831"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0" name="Rectangle 569">
                <a:extLst>
                  <a:ext uri="{FF2B5EF4-FFF2-40B4-BE49-F238E27FC236}">
                    <a16:creationId xmlns:a16="http://schemas.microsoft.com/office/drawing/2014/main" id="{19A3AF8F-09DD-475C-84A4-46975101D5AB}"/>
                  </a:ext>
                </a:extLst>
              </p:cNvPr>
              <p:cNvSpPr>
                <a:spLocks noChangeArrowheads="1"/>
              </p:cNvSpPr>
              <p:nvPr/>
            </p:nvSpPr>
            <p:spPr bwMode="auto">
              <a:xfrm>
                <a:off x="5831"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1" name="Rectangle 570">
                <a:extLst>
                  <a:ext uri="{FF2B5EF4-FFF2-40B4-BE49-F238E27FC236}">
                    <a16:creationId xmlns:a16="http://schemas.microsoft.com/office/drawing/2014/main" id="{F2F63E00-73D5-4C7B-BC45-6981C2859110}"/>
                  </a:ext>
                </a:extLst>
              </p:cNvPr>
              <p:cNvSpPr>
                <a:spLocks noChangeArrowheads="1"/>
              </p:cNvSpPr>
              <p:nvPr/>
            </p:nvSpPr>
            <p:spPr bwMode="auto">
              <a:xfrm>
                <a:off x="582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2" name="Rectangle 571">
                <a:extLst>
                  <a:ext uri="{FF2B5EF4-FFF2-40B4-BE49-F238E27FC236}">
                    <a16:creationId xmlns:a16="http://schemas.microsoft.com/office/drawing/2014/main" id="{C216C6DF-B5E8-4741-BC5A-C5858E027E37}"/>
                  </a:ext>
                </a:extLst>
              </p:cNvPr>
              <p:cNvSpPr>
                <a:spLocks noChangeArrowheads="1"/>
              </p:cNvSpPr>
              <p:nvPr/>
            </p:nvSpPr>
            <p:spPr bwMode="auto">
              <a:xfrm>
                <a:off x="582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3" name="Rectangle 572">
                <a:extLst>
                  <a:ext uri="{FF2B5EF4-FFF2-40B4-BE49-F238E27FC236}">
                    <a16:creationId xmlns:a16="http://schemas.microsoft.com/office/drawing/2014/main" id="{BD4E81CB-8A1B-45A4-9694-24E2830AC59C}"/>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4" name="Rectangle 573">
                <a:extLst>
                  <a:ext uri="{FF2B5EF4-FFF2-40B4-BE49-F238E27FC236}">
                    <a16:creationId xmlns:a16="http://schemas.microsoft.com/office/drawing/2014/main" id="{D79C1217-4204-4310-A230-12FA5F5777B2}"/>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5" name="Oval 574">
                <a:extLst>
                  <a:ext uri="{FF2B5EF4-FFF2-40B4-BE49-F238E27FC236}">
                    <a16:creationId xmlns:a16="http://schemas.microsoft.com/office/drawing/2014/main" id="{9C20CE89-5000-4625-BD73-35967CEF8C20}"/>
                  </a:ext>
                </a:extLst>
              </p:cNvPr>
              <p:cNvSpPr>
                <a:spLocks noChangeArrowheads="1"/>
              </p:cNvSpPr>
              <p:nvPr/>
            </p:nvSpPr>
            <p:spPr bwMode="auto">
              <a:xfrm>
                <a:off x="582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96" name="Rectangle 575">
                <a:extLst>
                  <a:ext uri="{FF2B5EF4-FFF2-40B4-BE49-F238E27FC236}">
                    <a16:creationId xmlns:a16="http://schemas.microsoft.com/office/drawing/2014/main" id="{03043075-1B46-4A6E-B99B-3E890702C604}"/>
                  </a:ext>
                </a:extLst>
              </p:cNvPr>
              <p:cNvSpPr>
                <a:spLocks noChangeArrowheads="1"/>
              </p:cNvSpPr>
              <p:nvPr/>
            </p:nvSpPr>
            <p:spPr bwMode="auto">
              <a:xfrm>
                <a:off x="5831" y="1858"/>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7" name="Rectangle 576">
                <a:extLst>
                  <a:ext uri="{FF2B5EF4-FFF2-40B4-BE49-F238E27FC236}">
                    <a16:creationId xmlns:a16="http://schemas.microsoft.com/office/drawing/2014/main" id="{0C6E2251-3F7F-432B-B344-7020A0449F72}"/>
                  </a:ext>
                </a:extLst>
              </p:cNvPr>
              <p:cNvSpPr>
                <a:spLocks noChangeArrowheads="1"/>
              </p:cNvSpPr>
              <p:nvPr/>
            </p:nvSpPr>
            <p:spPr bwMode="auto">
              <a:xfrm>
                <a:off x="5831" y="187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8" name="Rectangle 577">
                <a:extLst>
                  <a:ext uri="{FF2B5EF4-FFF2-40B4-BE49-F238E27FC236}">
                    <a16:creationId xmlns:a16="http://schemas.microsoft.com/office/drawing/2014/main" id="{90599BA3-D84E-4396-8CE3-68126C659FE1}"/>
                  </a:ext>
                </a:extLst>
              </p:cNvPr>
              <p:cNvSpPr>
                <a:spLocks noChangeArrowheads="1"/>
              </p:cNvSpPr>
              <p:nvPr/>
            </p:nvSpPr>
            <p:spPr bwMode="auto">
              <a:xfrm>
                <a:off x="5827"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99" name="Rectangle 578">
                <a:extLst>
                  <a:ext uri="{FF2B5EF4-FFF2-40B4-BE49-F238E27FC236}">
                    <a16:creationId xmlns:a16="http://schemas.microsoft.com/office/drawing/2014/main" id="{CF9071BB-AD90-4D4D-8B05-4B2B376649FB}"/>
                  </a:ext>
                </a:extLst>
              </p:cNvPr>
              <p:cNvSpPr>
                <a:spLocks noChangeArrowheads="1"/>
              </p:cNvSpPr>
              <p:nvPr/>
            </p:nvSpPr>
            <p:spPr bwMode="auto">
              <a:xfrm>
                <a:off x="5827"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0" name="Rectangle 579">
                <a:extLst>
                  <a:ext uri="{FF2B5EF4-FFF2-40B4-BE49-F238E27FC236}">
                    <a16:creationId xmlns:a16="http://schemas.microsoft.com/office/drawing/2014/main" id="{2A64C491-EC06-434E-862E-92702C7FEFAF}"/>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1" name="Rectangle 580">
                <a:extLst>
                  <a:ext uri="{FF2B5EF4-FFF2-40B4-BE49-F238E27FC236}">
                    <a16:creationId xmlns:a16="http://schemas.microsoft.com/office/drawing/2014/main" id="{AADCC638-9270-454F-A284-A1C28B6848CE}"/>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2" name="Oval 581">
                <a:extLst>
                  <a:ext uri="{FF2B5EF4-FFF2-40B4-BE49-F238E27FC236}">
                    <a16:creationId xmlns:a16="http://schemas.microsoft.com/office/drawing/2014/main" id="{8A67E6C2-80A9-4C6A-9B23-0C309A0DD795}"/>
                  </a:ext>
                </a:extLst>
              </p:cNvPr>
              <p:cNvSpPr>
                <a:spLocks noChangeArrowheads="1"/>
              </p:cNvSpPr>
              <p:nvPr/>
            </p:nvSpPr>
            <p:spPr bwMode="auto">
              <a:xfrm>
                <a:off x="5827"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3" name="Rectangle 582">
                <a:extLst>
                  <a:ext uri="{FF2B5EF4-FFF2-40B4-BE49-F238E27FC236}">
                    <a16:creationId xmlns:a16="http://schemas.microsoft.com/office/drawing/2014/main" id="{93CEEC7F-9DAC-44C2-81E9-B71BD3D4DE50}"/>
                  </a:ext>
                </a:extLst>
              </p:cNvPr>
              <p:cNvSpPr>
                <a:spLocks noChangeArrowheads="1"/>
              </p:cNvSpPr>
              <p:nvPr/>
            </p:nvSpPr>
            <p:spPr bwMode="auto">
              <a:xfrm>
                <a:off x="5831"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4" name="Rectangle 583">
                <a:extLst>
                  <a:ext uri="{FF2B5EF4-FFF2-40B4-BE49-F238E27FC236}">
                    <a16:creationId xmlns:a16="http://schemas.microsoft.com/office/drawing/2014/main" id="{950E8B44-6B49-4346-BFB8-1A75489E80D2}"/>
                  </a:ext>
                </a:extLst>
              </p:cNvPr>
              <p:cNvSpPr>
                <a:spLocks noChangeArrowheads="1"/>
              </p:cNvSpPr>
              <p:nvPr/>
            </p:nvSpPr>
            <p:spPr bwMode="auto">
              <a:xfrm>
                <a:off x="5831"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5" name="Rectangle 584">
                <a:extLst>
                  <a:ext uri="{FF2B5EF4-FFF2-40B4-BE49-F238E27FC236}">
                    <a16:creationId xmlns:a16="http://schemas.microsoft.com/office/drawing/2014/main" id="{05A037CE-766D-4725-991E-6BAB83F3D481}"/>
                  </a:ext>
                </a:extLst>
              </p:cNvPr>
              <p:cNvSpPr>
                <a:spLocks noChangeArrowheads="1"/>
              </p:cNvSpPr>
              <p:nvPr/>
            </p:nvSpPr>
            <p:spPr bwMode="auto">
              <a:xfrm>
                <a:off x="582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6" name="Rectangle 585">
                <a:extLst>
                  <a:ext uri="{FF2B5EF4-FFF2-40B4-BE49-F238E27FC236}">
                    <a16:creationId xmlns:a16="http://schemas.microsoft.com/office/drawing/2014/main" id="{D9CBD0DD-CB76-4EF1-92D2-D97534B025DA}"/>
                  </a:ext>
                </a:extLst>
              </p:cNvPr>
              <p:cNvSpPr>
                <a:spLocks noChangeArrowheads="1"/>
              </p:cNvSpPr>
              <p:nvPr/>
            </p:nvSpPr>
            <p:spPr bwMode="auto">
              <a:xfrm>
                <a:off x="582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7" name="Rectangle 586">
                <a:extLst>
                  <a:ext uri="{FF2B5EF4-FFF2-40B4-BE49-F238E27FC236}">
                    <a16:creationId xmlns:a16="http://schemas.microsoft.com/office/drawing/2014/main" id="{966751FE-0BA0-4C15-A913-301B609B62BE}"/>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8" name="Rectangle 587">
                <a:extLst>
                  <a:ext uri="{FF2B5EF4-FFF2-40B4-BE49-F238E27FC236}">
                    <a16:creationId xmlns:a16="http://schemas.microsoft.com/office/drawing/2014/main" id="{96D2DE22-EA4C-4462-AD27-137E36D8FECD}"/>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09" name="Oval 588">
                <a:extLst>
                  <a:ext uri="{FF2B5EF4-FFF2-40B4-BE49-F238E27FC236}">
                    <a16:creationId xmlns:a16="http://schemas.microsoft.com/office/drawing/2014/main" id="{9CF2E7DB-60EB-4A0C-B3C9-E74933A2EC7A}"/>
                  </a:ext>
                </a:extLst>
              </p:cNvPr>
              <p:cNvSpPr>
                <a:spLocks noChangeArrowheads="1"/>
              </p:cNvSpPr>
              <p:nvPr/>
            </p:nvSpPr>
            <p:spPr bwMode="auto">
              <a:xfrm>
                <a:off x="582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0" name="Rectangle 589">
                <a:extLst>
                  <a:ext uri="{FF2B5EF4-FFF2-40B4-BE49-F238E27FC236}">
                    <a16:creationId xmlns:a16="http://schemas.microsoft.com/office/drawing/2014/main" id="{6863A201-A24D-4680-A6B8-0BF805009F07}"/>
                  </a:ext>
                </a:extLst>
              </p:cNvPr>
              <p:cNvSpPr>
                <a:spLocks noChangeArrowheads="1"/>
              </p:cNvSpPr>
              <p:nvPr/>
            </p:nvSpPr>
            <p:spPr bwMode="auto">
              <a:xfrm>
                <a:off x="5831" y="1858"/>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1" name="Rectangle 590">
                <a:extLst>
                  <a:ext uri="{FF2B5EF4-FFF2-40B4-BE49-F238E27FC236}">
                    <a16:creationId xmlns:a16="http://schemas.microsoft.com/office/drawing/2014/main" id="{8536A6DC-D0E8-4AE2-88F1-0B07A94FE58F}"/>
                  </a:ext>
                </a:extLst>
              </p:cNvPr>
              <p:cNvSpPr>
                <a:spLocks noChangeArrowheads="1"/>
              </p:cNvSpPr>
              <p:nvPr/>
            </p:nvSpPr>
            <p:spPr bwMode="auto">
              <a:xfrm>
                <a:off x="5831" y="187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2" name="Rectangle 591">
                <a:extLst>
                  <a:ext uri="{FF2B5EF4-FFF2-40B4-BE49-F238E27FC236}">
                    <a16:creationId xmlns:a16="http://schemas.microsoft.com/office/drawing/2014/main" id="{74DEB48B-293B-4C59-9CB4-276DEF96623B}"/>
                  </a:ext>
                </a:extLst>
              </p:cNvPr>
              <p:cNvSpPr>
                <a:spLocks noChangeArrowheads="1"/>
              </p:cNvSpPr>
              <p:nvPr/>
            </p:nvSpPr>
            <p:spPr bwMode="auto">
              <a:xfrm>
                <a:off x="5827"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3" name="Rectangle 592">
                <a:extLst>
                  <a:ext uri="{FF2B5EF4-FFF2-40B4-BE49-F238E27FC236}">
                    <a16:creationId xmlns:a16="http://schemas.microsoft.com/office/drawing/2014/main" id="{CBE261C7-41E0-4CAE-A344-1C9BF1559043}"/>
                  </a:ext>
                </a:extLst>
              </p:cNvPr>
              <p:cNvSpPr>
                <a:spLocks noChangeArrowheads="1"/>
              </p:cNvSpPr>
              <p:nvPr/>
            </p:nvSpPr>
            <p:spPr bwMode="auto">
              <a:xfrm>
                <a:off x="5827"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4" name="Rectangle 593">
                <a:extLst>
                  <a:ext uri="{FF2B5EF4-FFF2-40B4-BE49-F238E27FC236}">
                    <a16:creationId xmlns:a16="http://schemas.microsoft.com/office/drawing/2014/main" id="{F7339ACC-E3DA-481B-A3E5-5B6133FD67DF}"/>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5" name="Rectangle 594">
                <a:extLst>
                  <a:ext uri="{FF2B5EF4-FFF2-40B4-BE49-F238E27FC236}">
                    <a16:creationId xmlns:a16="http://schemas.microsoft.com/office/drawing/2014/main" id="{CFBEE29B-47CC-41F7-B036-25012A22EDE5}"/>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6" name="Oval 595">
                <a:extLst>
                  <a:ext uri="{FF2B5EF4-FFF2-40B4-BE49-F238E27FC236}">
                    <a16:creationId xmlns:a16="http://schemas.microsoft.com/office/drawing/2014/main" id="{DFCFA6AE-55FF-46C1-8FF5-B322B2D52316}"/>
                  </a:ext>
                </a:extLst>
              </p:cNvPr>
              <p:cNvSpPr>
                <a:spLocks noChangeArrowheads="1"/>
              </p:cNvSpPr>
              <p:nvPr/>
            </p:nvSpPr>
            <p:spPr bwMode="auto">
              <a:xfrm>
                <a:off x="5827"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17" name="Rectangle 596">
                <a:extLst>
                  <a:ext uri="{FF2B5EF4-FFF2-40B4-BE49-F238E27FC236}">
                    <a16:creationId xmlns:a16="http://schemas.microsoft.com/office/drawing/2014/main" id="{9F076A0A-4B41-4B92-892A-F10C6329255B}"/>
                  </a:ext>
                </a:extLst>
              </p:cNvPr>
              <p:cNvSpPr>
                <a:spLocks noChangeArrowheads="1"/>
              </p:cNvSpPr>
              <p:nvPr/>
            </p:nvSpPr>
            <p:spPr bwMode="auto">
              <a:xfrm>
                <a:off x="6078"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8" name="Rectangle 597">
                <a:extLst>
                  <a:ext uri="{FF2B5EF4-FFF2-40B4-BE49-F238E27FC236}">
                    <a16:creationId xmlns:a16="http://schemas.microsoft.com/office/drawing/2014/main" id="{460302D2-CAA2-4829-82E1-BFDFD6C43103}"/>
                  </a:ext>
                </a:extLst>
              </p:cNvPr>
              <p:cNvSpPr>
                <a:spLocks noChangeArrowheads="1"/>
              </p:cNvSpPr>
              <p:nvPr/>
            </p:nvSpPr>
            <p:spPr bwMode="auto">
              <a:xfrm>
                <a:off x="6078"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19" name="Rectangle 598">
                <a:extLst>
                  <a:ext uri="{FF2B5EF4-FFF2-40B4-BE49-F238E27FC236}">
                    <a16:creationId xmlns:a16="http://schemas.microsoft.com/office/drawing/2014/main" id="{8E344BFA-FBD5-4CEA-B438-AE29EE27D3CC}"/>
                  </a:ext>
                </a:extLst>
              </p:cNvPr>
              <p:cNvSpPr>
                <a:spLocks noChangeArrowheads="1"/>
              </p:cNvSpPr>
              <p:nvPr/>
            </p:nvSpPr>
            <p:spPr bwMode="auto">
              <a:xfrm>
                <a:off x="6074"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0" name="Rectangle 599">
                <a:extLst>
                  <a:ext uri="{FF2B5EF4-FFF2-40B4-BE49-F238E27FC236}">
                    <a16:creationId xmlns:a16="http://schemas.microsoft.com/office/drawing/2014/main" id="{54743CD0-4026-4A5A-9AE7-1809B323002F}"/>
                  </a:ext>
                </a:extLst>
              </p:cNvPr>
              <p:cNvSpPr>
                <a:spLocks noChangeArrowheads="1"/>
              </p:cNvSpPr>
              <p:nvPr/>
            </p:nvSpPr>
            <p:spPr bwMode="auto">
              <a:xfrm>
                <a:off x="6074"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1" name="Rectangle 600">
                <a:extLst>
                  <a:ext uri="{FF2B5EF4-FFF2-40B4-BE49-F238E27FC236}">
                    <a16:creationId xmlns:a16="http://schemas.microsoft.com/office/drawing/2014/main" id="{39E6F14C-E094-4938-9398-36797E9D2438}"/>
                  </a:ext>
                </a:extLst>
              </p:cNvPr>
              <p:cNvSpPr>
                <a:spLocks noChangeArrowheads="1"/>
              </p:cNvSpPr>
              <p:nvPr/>
            </p:nvSpPr>
            <p:spPr bwMode="auto">
              <a:xfrm>
                <a:off x="6074"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2" name="Rectangle 601">
                <a:extLst>
                  <a:ext uri="{FF2B5EF4-FFF2-40B4-BE49-F238E27FC236}">
                    <a16:creationId xmlns:a16="http://schemas.microsoft.com/office/drawing/2014/main" id="{8A1C09C8-3E13-4756-AA0B-A90FD1373130}"/>
                  </a:ext>
                </a:extLst>
              </p:cNvPr>
              <p:cNvSpPr>
                <a:spLocks noChangeArrowheads="1"/>
              </p:cNvSpPr>
              <p:nvPr/>
            </p:nvSpPr>
            <p:spPr bwMode="auto">
              <a:xfrm>
                <a:off x="6074"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3" name="Oval 602">
                <a:extLst>
                  <a:ext uri="{FF2B5EF4-FFF2-40B4-BE49-F238E27FC236}">
                    <a16:creationId xmlns:a16="http://schemas.microsoft.com/office/drawing/2014/main" id="{7E001CF4-BC72-4836-A9BE-C3230F348814}"/>
                  </a:ext>
                </a:extLst>
              </p:cNvPr>
              <p:cNvSpPr>
                <a:spLocks noChangeArrowheads="1"/>
              </p:cNvSpPr>
              <p:nvPr/>
            </p:nvSpPr>
            <p:spPr bwMode="auto">
              <a:xfrm>
                <a:off x="6074" y="185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4" name="Rectangle 603">
                <a:extLst>
                  <a:ext uri="{FF2B5EF4-FFF2-40B4-BE49-F238E27FC236}">
                    <a16:creationId xmlns:a16="http://schemas.microsoft.com/office/drawing/2014/main" id="{35E26E2F-79F9-41FF-80C5-FE2F1E1A378F}"/>
                  </a:ext>
                </a:extLst>
              </p:cNvPr>
              <p:cNvSpPr>
                <a:spLocks noChangeArrowheads="1"/>
              </p:cNvSpPr>
              <p:nvPr/>
            </p:nvSpPr>
            <p:spPr bwMode="auto">
              <a:xfrm>
                <a:off x="6241"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5" name="Rectangle 604">
                <a:extLst>
                  <a:ext uri="{FF2B5EF4-FFF2-40B4-BE49-F238E27FC236}">
                    <a16:creationId xmlns:a16="http://schemas.microsoft.com/office/drawing/2014/main" id="{04DAB7AD-8275-4641-AD1D-BD1A25E55DF4}"/>
                  </a:ext>
                </a:extLst>
              </p:cNvPr>
              <p:cNvSpPr>
                <a:spLocks noChangeArrowheads="1"/>
              </p:cNvSpPr>
              <p:nvPr/>
            </p:nvSpPr>
            <p:spPr bwMode="auto">
              <a:xfrm>
                <a:off x="6241"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6" name="Rectangle 605">
                <a:extLst>
                  <a:ext uri="{FF2B5EF4-FFF2-40B4-BE49-F238E27FC236}">
                    <a16:creationId xmlns:a16="http://schemas.microsoft.com/office/drawing/2014/main" id="{15EE4E00-C8BC-4F9C-B75F-149A14B76A5A}"/>
                  </a:ext>
                </a:extLst>
              </p:cNvPr>
              <p:cNvSpPr>
                <a:spLocks noChangeArrowheads="1"/>
              </p:cNvSpPr>
              <p:nvPr/>
            </p:nvSpPr>
            <p:spPr bwMode="auto">
              <a:xfrm>
                <a:off x="623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27" name="Rectangle 606">
                <a:extLst>
                  <a:ext uri="{FF2B5EF4-FFF2-40B4-BE49-F238E27FC236}">
                    <a16:creationId xmlns:a16="http://schemas.microsoft.com/office/drawing/2014/main" id="{B12975D2-A166-4FB1-9711-6B7EC7981F0D}"/>
                  </a:ext>
                </a:extLst>
              </p:cNvPr>
              <p:cNvSpPr>
                <a:spLocks noChangeArrowheads="1"/>
              </p:cNvSpPr>
              <p:nvPr/>
            </p:nvSpPr>
            <p:spPr bwMode="auto">
              <a:xfrm>
                <a:off x="623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3" name="Group 808">
              <a:extLst>
                <a:ext uri="{FF2B5EF4-FFF2-40B4-BE49-F238E27FC236}">
                  <a16:creationId xmlns:a16="http://schemas.microsoft.com/office/drawing/2014/main" id="{ECAF3E3D-CF49-4968-AB20-BBD16C8977E2}"/>
                </a:ext>
              </a:extLst>
            </p:cNvPr>
            <p:cNvGrpSpPr>
              <a:grpSpLocks/>
            </p:cNvGrpSpPr>
            <p:nvPr/>
          </p:nvGrpSpPr>
          <p:grpSpPr bwMode="auto">
            <a:xfrm>
              <a:off x="4853" y="1113"/>
              <a:ext cx="1569" cy="944"/>
              <a:chOff x="4853" y="1113"/>
              <a:chExt cx="1569" cy="944"/>
            </a:xfrm>
          </p:grpSpPr>
          <p:sp>
            <p:nvSpPr>
              <p:cNvPr id="6028" name="Rectangle 608">
                <a:extLst>
                  <a:ext uri="{FF2B5EF4-FFF2-40B4-BE49-F238E27FC236}">
                    <a16:creationId xmlns:a16="http://schemas.microsoft.com/office/drawing/2014/main" id="{E6C3B362-3D4E-4CD6-94D7-C5B8F81A9BE4}"/>
                  </a:ext>
                </a:extLst>
              </p:cNvPr>
              <p:cNvSpPr>
                <a:spLocks noChangeArrowheads="1"/>
              </p:cNvSpPr>
              <p:nvPr/>
            </p:nvSpPr>
            <p:spPr bwMode="auto">
              <a:xfrm>
                <a:off x="623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9" name="Rectangle 609">
                <a:extLst>
                  <a:ext uri="{FF2B5EF4-FFF2-40B4-BE49-F238E27FC236}">
                    <a16:creationId xmlns:a16="http://schemas.microsoft.com/office/drawing/2014/main" id="{66539D71-F628-4695-8D38-5416ACC662F9}"/>
                  </a:ext>
                </a:extLst>
              </p:cNvPr>
              <p:cNvSpPr>
                <a:spLocks noChangeArrowheads="1"/>
              </p:cNvSpPr>
              <p:nvPr/>
            </p:nvSpPr>
            <p:spPr bwMode="auto">
              <a:xfrm>
                <a:off x="623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0" name="Oval 610">
                <a:extLst>
                  <a:ext uri="{FF2B5EF4-FFF2-40B4-BE49-F238E27FC236}">
                    <a16:creationId xmlns:a16="http://schemas.microsoft.com/office/drawing/2014/main" id="{9550EEAA-19E8-42FB-82DE-F19CA762337A}"/>
                  </a:ext>
                </a:extLst>
              </p:cNvPr>
              <p:cNvSpPr>
                <a:spLocks noChangeArrowheads="1"/>
              </p:cNvSpPr>
              <p:nvPr/>
            </p:nvSpPr>
            <p:spPr bwMode="auto">
              <a:xfrm>
                <a:off x="6237"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1" name="Rectangle 611">
                <a:extLst>
                  <a:ext uri="{FF2B5EF4-FFF2-40B4-BE49-F238E27FC236}">
                    <a16:creationId xmlns:a16="http://schemas.microsoft.com/office/drawing/2014/main" id="{A4E044C9-D188-45CF-B01D-D3B85624B3EF}"/>
                  </a:ext>
                </a:extLst>
              </p:cNvPr>
              <p:cNvSpPr>
                <a:spLocks noChangeArrowheads="1"/>
              </p:cNvSpPr>
              <p:nvPr/>
            </p:nvSpPr>
            <p:spPr bwMode="auto">
              <a:xfrm>
                <a:off x="5915"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2" name="Rectangle 612">
                <a:extLst>
                  <a:ext uri="{FF2B5EF4-FFF2-40B4-BE49-F238E27FC236}">
                    <a16:creationId xmlns:a16="http://schemas.microsoft.com/office/drawing/2014/main" id="{5F12BB3E-6775-426A-B0EF-90C0DDE1F63D}"/>
                  </a:ext>
                </a:extLst>
              </p:cNvPr>
              <p:cNvSpPr>
                <a:spLocks noChangeArrowheads="1"/>
              </p:cNvSpPr>
              <p:nvPr/>
            </p:nvSpPr>
            <p:spPr bwMode="auto">
              <a:xfrm>
                <a:off x="5915"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3" name="Rectangle 613">
                <a:extLst>
                  <a:ext uri="{FF2B5EF4-FFF2-40B4-BE49-F238E27FC236}">
                    <a16:creationId xmlns:a16="http://schemas.microsoft.com/office/drawing/2014/main" id="{6848FB86-76F2-4D63-9C15-5F3593DF7288}"/>
                  </a:ext>
                </a:extLst>
              </p:cNvPr>
              <p:cNvSpPr>
                <a:spLocks noChangeArrowheads="1"/>
              </p:cNvSpPr>
              <p:nvPr/>
            </p:nvSpPr>
            <p:spPr bwMode="auto">
              <a:xfrm>
                <a:off x="5911"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4" name="Rectangle 614">
                <a:extLst>
                  <a:ext uri="{FF2B5EF4-FFF2-40B4-BE49-F238E27FC236}">
                    <a16:creationId xmlns:a16="http://schemas.microsoft.com/office/drawing/2014/main" id="{5AF230AA-B568-4D46-9E54-5DFFDD906148}"/>
                  </a:ext>
                </a:extLst>
              </p:cNvPr>
              <p:cNvSpPr>
                <a:spLocks noChangeArrowheads="1"/>
              </p:cNvSpPr>
              <p:nvPr/>
            </p:nvSpPr>
            <p:spPr bwMode="auto">
              <a:xfrm>
                <a:off x="5911"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5" name="Rectangle 615">
                <a:extLst>
                  <a:ext uri="{FF2B5EF4-FFF2-40B4-BE49-F238E27FC236}">
                    <a16:creationId xmlns:a16="http://schemas.microsoft.com/office/drawing/2014/main" id="{D67990F7-EF9A-4A6F-BFC5-7CCE4ABC9281}"/>
                  </a:ext>
                </a:extLst>
              </p:cNvPr>
              <p:cNvSpPr>
                <a:spLocks noChangeArrowheads="1"/>
              </p:cNvSpPr>
              <p:nvPr/>
            </p:nvSpPr>
            <p:spPr bwMode="auto">
              <a:xfrm>
                <a:off x="5911"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6" name="Rectangle 616">
                <a:extLst>
                  <a:ext uri="{FF2B5EF4-FFF2-40B4-BE49-F238E27FC236}">
                    <a16:creationId xmlns:a16="http://schemas.microsoft.com/office/drawing/2014/main" id="{3C554EB4-FF11-4443-8633-A11A547C2A56}"/>
                  </a:ext>
                </a:extLst>
              </p:cNvPr>
              <p:cNvSpPr>
                <a:spLocks noChangeArrowheads="1"/>
              </p:cNvSpPr>
              <p:nvPr/>
            </p:nvSpPr>
            <p:spPr bwMode="auto">
              <a:xfrm>
                <a:off x="5911"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7" name="Oval 617">
                <a:extLst>
                  <a:ext uri="{FF2B5EF4-FFF2-40B4-BE49-F238E27FC236}">
                    <a16:creationId xmlns:a16="http://schemas.microsoft.com/office/drawing/2014/main" id="{4C654A5E-4594-4282-ABB3-0FFD143B20DC}"/>
                  </a:ext>
                </a:extLst>
              </p:cNvPr>
              <p:cNvSpPr>
                <a:spLocks noChangeArrowheads="1"/>
              </p:cNvSpPr>
              <p:nvPr/>
            </p:nvSpPr>
            <p:spPr bwMode="auto">
              <a:xfrm>
                <a:off x="5911"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8" name="Rectangle 618">
                <a:extLst>
                  <a:ext uri="{FF2B5EF4-FFF2-40B4-BE49-F238E27FC236}">
                    <a16:creationId xmlns:a16="http://schemas.microsoft.com/office/drawing/2014/main" id="{82BE0015-12E5-48FE-AD47-E3F8F57C554D}"/>
                  </a:ext>
                </a:extLst>
              </p:cNvPr>
              <p:cNvSpPr>
                <a:spLocks noChangeArrowheads="1"/>
              </p:cNvSpPr>
              <p:nvPr/>
            </p:nvSpPr>
            <p:spPr bwMode="auto">
              <a:xfrm>
                <a:off x="5915"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39" name="Rectangle 619">
                <a:extLst>
                  <a:ext uri="{FF2B5EF4-FFF2-40B4-BE49-F238E27FC236}">
                    <a16:creationId xmlns:a16="http://schemas.microsoft.com/office/drawing/2014/main" id="{C3E661CF-034F-4D0D-AF57-B4BC7E0F8E37}"/>
                  </a:ext>
                </a:extLst>
              </p:cNvPr>
              <p:cNvSpPr>
                <a:spLocks noChangeArrowheads="1"/>
              </p:cNvSpPr>
              <p:nvPr/>
            </p:nvSpPr>
            <p:spPr bwMode="auto">
              <a:xfrm>
                <a:off x="5915"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0" name="Rectangle 620">
                <a:extLst>
                  <a:ext uri="{FF2B5EF4-FFF2-40B4-BE49-F238E27FC236}">
                    <a16:creationId xmlns:a16="http://schemas.microsoft.com/office/drawing/2014/main" id="{59205BA1-3E39-4F1E-841F-D76A6CF278A0}"/>
                  </a:ext>
                </a:extLst>
              </p:cNvPr>
              <p:cNvSpPr>
                <a:spLocks noChangeArrowheads="1"/>
              </p:cNvSpPr>
              <p:nvPr/>
            </p:nvSpPr>
            <p:spPr bwMode="auto">
              <a:xfrm>
                <a:off x="5911"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1" name="Rectangle 621">
                <a:extLst>
                  <a:ext uri="{FF2B5EF4-FFF2-40B4-BE49-F238E27FC236}">
                    <a16:creationId xmlns:a16="http://schemas.microsoft.com/office/drawing/2014/main" id="{7880EF1C-499E-4CED-9137-D217906F2271}"/>
                  </a:ext>
                </a:extLst>
              </p:cNvPr>
              <p:cNvSpPr>
                <a:spLocks noChangeArrowheads="1"/>
              </p:cNvSpPr>
              <p:nvPr/>
            </p:nvSpPr>
            <p:spPr bwMode="auto">
              <a:xfrm>
                <a:off x="5911"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2" name="Rectangle 622">
                <a:extLst>
                  <a:ext uri="{FF2B5EF4-FFF2-40B4-BE49-F238E27FC236}">
                    <a16:creationId xmlns:a16="http://schemas.microsoft.com/office/drawing/2014/main" id="{608CF7E0-ED74-41B8-B0BC-2FFF34288419}"/>
                  </a:ext>
                </a:extLst>
              </p:cNvPr>
              <p:cNvSpPr>
                <a:spLocks noChangeArrowheads="1"/>
              </p:cNvSpPr>
              <p:nvPr/>
            </p:nvSpPr>
            <p:spPr bwMode="auto">
              <a:xfrm>
                <a:off x="5911"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3" name="Rectangle 623">
                <a:extLst>
                  <a:ext uri="{FF2B5EF4-FFF2-40B4-BE49-F238E27FC236}">
                    <a16:creationId xmlns:a16="http://schemas.microsoft.com/office/drawing/2014/main" id="{9FDA8EEB-E686-4446-B1FB-1515235D53FC}"/>
                  </a:ext>
                </a:extLst>
              </p:cNvPr>
              <p:cNvSpPr>
                <a:spLocks noChangeArrowheads="1"/>
              </p:cNvSpPr>
              <p:nvPr/>
            </p:nvSpPr>
            <p:spPr bwMode="auto">
              <a:xfrm>
                <a:off x="5911"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4" name="Oval 624">
                <a:extLst>
                  <a:ext uri="{FF2B5EF4-FFF2-40B4-BE49-F238E27FC236}">
                    <a16:creationId xmlns:a16="http://schemas.microsoft.com/office/drawing/2014/main" id="{9F4DC2C6-0EC5-40BB-9F0F-383FE667AC78}"/>
                  </a:ext>
                </a:extLst>
              </p:cNvPr>
              <p:cNvSpPr>
                <a:spLocks noChangeArrowheads="1"/>
              </p:cNvSpPr>
              <p:nvPr/>
            </p:nvSpPr>
            <p:spPr bwMode="auto">
              <a:xfrm>
                <a:off x="5911"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5" name="Rectangle 625">
                <a:extLst>
                  <a:ext uri="{FF2B5EF4-FFF2-40B4-BE49-F238E27FC236}">
                    <a16:creationId xmlns:a16="http://schemas.microsoft.com/office/drawing/2014/main" id="{012A370A-0A98-451F-AEA2-FCB5600678FD}"/>
                  </a:ext>
                </a:extLst>
              </p:cNvPr>
              <p:cNvSpPr>
                <a:spLocks noChangeArrowheads="1"/>
              </p:cNvSpPr>
              <p:nvPr/>
            </p:nvSpPr>
            <p:spPr bwMode="auto">
              <a:xfrm>
                <a:off x="6078"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6" name="Rectangle 626">
                <a:extLst>
                  <a:ext uri="{FF2B5EF4-FFF2-40B4-BE49-F238E27FC236}">
                    <a16:creationId xmlns:a16="http://schemas.microsoft.com/office/drawing/2014/main" id="{D2575E10-DC98-44FD-A944-032BE3CFAC50}"/>
                  </a:ext>
                </a:extLst>
              </p:cNvPr>
              <p:cNvSpPr>
                <a:spLocks noChangeArrowheads="1"/>
              </p:cNvSpPr>
              <p:nvPr/>
            </p:nvSpPr>
            <p:spPr bwMode="auto">
              <a:xfrm>
                <a:off x="6078"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7" name="Rectangle 627">
                <a:extLst>
                  <a:ext uri="{FF2B5EF4-FFF2-40B4-BE49-F238E27FC236}">
                    <a16:creationId xmlns:a16="http://schemas.microsoft.com/office/drawing/2014/main" id="{035716D2-5D83-43DC-8218-9DE5F569F4B7}"/>
                  </a:ext>
                </a:extLst>
              </p:cNvPr>
              <p:cNvSpPr>
                <a:spLocks noChangeArrowheads="1"/>
              </p:cNvSpPr>
              <p:nvPr/>
            </p:nvSpPr>
            <p:spPr bwMode="auto">
              <a:xfrm>
                <a:off x="6074"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8" name="Rectangle 628">
                <a:extLst>
                  <a:ext uri="{FF2B5EF4-FFF2-40B4-BE49-F238E27FC236}">
                    <a16:creationId xmlns:a16="http://schemas.microsoft.com/office/drawing/2014/main" id="{EAC7C346-793F-4F30-9725-6CEDB91F3C3C}"/>
                  </a:ext>
                </a:extLst>
              </p:cNvPr>
              <p:cNvSpPr>
                <a:spLocks noChangeArrowheads="1"/>
              </p:cNvSpPr>
              <p:nvPr/>
            </p:nvSpPr>
            <p:spPr bwMode="auto">
              <a:xfrm>
                <a:off x="6074"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49" name="Rectangle 629">
                <a:extLst>
                  <a:ext uri="{FF2B5EF4-FFF2-40B4-BE49-F238E27FC236}">
                    <a16:creationId xmlns:a16="http://schemas.microsoft.com/office/drawing/2014/main" id="{0ADD956E-79BA-45D7-BAA6-0A19FFC46BE5}"/>
                  </a:ext>
                </a:extLst>
              </p:cNvPr>
              <p:cNvSpPr>
                <a:spLocks noChangeArrowheads="1"/>
              </p:cNvSpPr>
              <p:nvPr/>
            </p:nvSpPr>
            <p:spPr bwMode="auto">
              <a:xfrm>
                <a:off x="6074"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0" name="Rectangle 630">
                <a:extLst>
                  <a:ext uri="{FF2B5EF4-FFF2-40B4-BE49-F238E27FC236}">
                    <a16:creationId xmlns:a16="http://schemas.microsoft.com/office/drawing/2014/main" id="{84C5E831-AC04-49EA-AB4D-002C9C4BC824}"/>
                  </a:ext>
                </a:extLst>
              </p:cNvPr>
              <p:cNvSpPr>
                <a:spLocks noChangeArrowheads="1"/>
              </p:cNvSpPr>
              <p:nvPr/>
            </p:nvSpPr>
            <p:spPr bwMode="auto">
              <a:xfrm>
                <a:off x="6074"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1" name="Oval 631">
                <a:extLst>
                  <a:ext uri="{FF2B5EF4-FFF2-40B4-BE49-F238E27FC236}">
                    <a16:creationId xmlns:a16="http://schemas.microsoft.com/office/drawing/2014/main" id="{F7DDF024-9BCD-4F3E-A3F2-5227E9DE767E}"/>
                  </a:ext>
                </a:extLst>
              </p:cNvPr>
              <p:cNvSpPr>
                <a:spLocks noChangeArrowheads="1"/>
              </p:cNvSpPr>
              <p:nvPr/>
            </p:nvSpPr>
            <p:spPr bwMode="auto">
              <a:xfrm>
                <a:off x="6074" y="1991"/>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2" name="Rectangle 632">
                <a:extLst>
                  <a:ext uri="{FF2B5EF4-FFF2-40B4-BE49-F238E27FC236}">
                    <a16:creationId xmlns:a16="http://schemas.microsoft.com/office/drawing/2014/main" id="{8FD126CD-AB62-4CE1-9D13-5EA8C1B8CA5A}"/>
                  </a:ext>
                </a:extLst>
              </p:cNvPr>
              <p:cNvSpPr>
                <a:spLocks noChangeArrowheads="1"/>
              </p:cNvSpPr>
              <p:nvPr/>
            </p:nvSpPr>
            <p:spPr bwMode="auto">
              <a:xfrm>
                <a:off x="6078"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3" name="Rectangle 633">
                <a:extLst>
                  <a:ext uri="{FF2B5EF4-FFF2-40B4-BE49-F238E27FC236}">
                    <a16:creationId xmlns:a16="http://schemas.microsoft.com/office/drawing/2014/main" id="{679C45D9-F72A-4A4D-831A-01560B7CFB1F}"/>
                  </a:ext>
                </a:extLst>
              </p:cNvPr>
              <p:cNvSpPr>
                <a:spLocks noChangeArrowheads="1"/>
              </p:cNvSpPr>
              <p:nvPr/>
            </p:nvSpPr>
            <p:spPr bwMode="auto">
              <a:xfrm>
                <a:off x="6078"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4" name="Rectangle 634">
                <a:extLst>
                  <a:ext uri="{FF2B5EF4-FFF2-40B4-BE49-F238E27FC236}">
                    <a16:creationId xmlns:a16="http://schemas.microsoft.com/office/drawing/2014/main" id="{2F1B41BA-4770-4AFA-AE41-9E0BE7D5C23D}"/>
                  </a:ext>
                </a:extLst>
              </p:cNvPr>
              <p:cNvSpPr>
                <a:spLocks noChangeArrowheads="1"/>
              </p:cNvSpPr>
              <p:nvPr/>
            </p:nvSpPr>
            <p:spPr bwMode="auto">
              <a:xfrm>
                <a:off x="6074"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5" name="Rectangle 635">
                <a:extLst>
                  <a:ext uri="{FF2B5EF4-FFF2-40B4-BE49-F238E27FC236}">
                    <a16:creationId xmlns:a16="http://schemas.microsoft.com/office/drawing/2014/main" id="{A4B5BCAD-0930-4962-A223-9EF011199865}"/>
                  </a:ext>
                </a:extLst>
              </p:cNvPr>
              <p:cNvSpPr>
                <a:spLocks noChangeArrowheads="1"/>
              </p:cNvSpPr>
              <p:nvPr/>
            </p:nvSpPr>
            <p:spPr bwMode="auto">
              <a:xfrm>
                <a:off x="6074"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6" name="Rectangle 636">
                <a:extLst>
                  <a:ext uri="{FF2B5EF4-FFF2-40B4-BE49-F238E27FC236}">
                    <a16:creationId xmlns:a16="http://schemas.microsoft.com/office/drawing/2014/main" id="{1C3BD501-1A36-4995-BFA3-6371DD64AAAA}"/>
                  </a:ext>
                </a:extLst>
              </p:cNvPr>
              <p:cNvSpPr>
                <a:spLocks noChangeArrowheads="1"/>
              </p:cNvSpPr>
              <p:nvPr/>
            </p:nvSpPr>
            <p:spPr bwMode="auto">
              <a:xfrm>
                <a:off x="6074"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7" name="Rectangle 637">
                <a:extLst>
                  <a:ext uri="{FF2B5EF4-FFF2-40B4-BE49-F238E27FC236}">
                    <a16:creationId xmlns:a16="http://schemas.microsoft.com/office/drawing/2014/main" id="{C4724DBA-2B6C-4A18-8636-C1E9692AB8BF}"/>
                  </a:ext>
                </a:extLst>
              </p:cNvPr>
              <p:cNvSpPr>
                <a:spLocks noChangeArrowheads="1"/>
              </p:cNvSpPr>
              <p:nvPr/>
            </p:nvSpPr>
            <p:spPr bwMode="auto">
              <a:xfrm>
                <a:off x="6074"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58" name="Oval 638">
                <a:extLst>
                  <a:ext uri="{FF2B5EF4-FFF2-40B4-BE49-F238E27FC236}">
                    <a16:creationId xmlns:a16="http://schemas.microsoft.com/office/drawing/2014/main" id="{EB1A8272-F755-4FE5-8591-582B9E96CE28}"/>
                  </a:ext>
                </a:extLst>
              </p:cNvPr>
              <p:cNvSpPr>
                <a:spLocks noChangeArrowheads="1"/>
              </p:cNvSpPr>
              <p:nvPr/>
            </p:nvSpPr>
            <p:spPr bwMode="auto">
              <a:xfrm>
                <a:off x="6074" y="1991"/>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59" name="Rectangle 639">
                <a:extLst>
                  <a:ext uri="{FF2B5EF4-FFF2-40B4-BE49-F238E27FC236}">
                    <a16:creationId xmlns:a16="http://schemas.microsoft.com/office/drawing/2014/main" id="{81A492D4-EB21-41BC-8C7F-3F9CACCAD3B0}"/>
                  </a:ext>
                </a:extLst>
              </p:cNvPr>
              <p:cNvSpPr>
                <a:spLocks noChangeArrowheads="1"/>
              </p:cNvSpPr>
              <p:nvPr/>
            </p:nvSpPr>
            <p:spPr bwMode="auto">
              <a:xfrm>
                <a:off x="607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0" name="Rectangle 640">
                <a:extLst>
                  <a:ext uri="{FF2B5EF4-FFF2-40B4-BE49-F238E27FC236}">
                    <a16:creationId xmlns:a16="http://schemas.microsoft.com/office/drawing/2014/main" id="{1AC3A145-C383-4DDD-8227-EA19AD8F0CE3}"/>
                  </a:ext>
                </a:extLst>
              </p:cNvPr>
              <p:cNvSpPr>
                <a:spLocks noChangeArrowheads="1"/>
              </p:cNvSpPr>
              <p:nvPr/>
            </p:nvSpPr>
            <p:spPr bwMode="auto">
              <a:xfrm>
                <a:off x="607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1" name="Rectangle 641">
                <a:extLst>
                  <a:ext uri="{FF2B5EF4-FFF2-40B4-BE49-F238E27FC236}">
                    <a16:creationId xmlns:a16="http://schemas.microsoft.com/office/drawing/2014/main" id="{99925370-5D36-4201-8DC3-5AA12FF30319}"/>
                  </a:ext>
                </a:extLst>
              </p:cNvPr>
              <p:cNvSpPr>
                <a:spLocks noChangeArrowheads="1"/>
              </p:cNvSpPr>
              <p:nvPr/>
            </p:nvSpPr>
            <p:spPr bwMode="auto">
              <a:xfrm>
                <a:off x="6074"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2" name="Rectangle 642">
                <a:extLst>
                  <a:ext uri="{FF2B5EF4-FFF2-40B4-BE49-F238E27FC236}">
                    <a16:creationId xmlns:a16="http://schemas.microsoft.com/office/drawing/2014/main" id="{9DC649C4-41CC-4864-B69E-23A5F2C2A93E}"/>
                  </a:ext>
                </a:extLst>
              </p:cNvPr>
              <p:cNvSpPr>
                <a:spLocks noChangeArrowheads="1"/>
              </p:cNvSpPr>
              <p:nvPr/>
            </p:nvSpPr>
            <p:spPr bwMode="auto">
              <a:xfrm>
                <a:off x="6074"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3" name="Rectangle 643">
                <a:extLst>
                  <a:ext uri="{FF2B5EF4-FFF2-40B4-BE49-F238E27FC236}">
                    <a16:creationId xmlns:a16="http://schemas.microsoft.com/office/drawing/2014/main" id="{381B2082-4DE6-43C7-B374-444D1FDEEA82}"/>
                  </a:ext>
                </a:extLst>
              </p:cNvPr>
              <p:cNvSpPr>
                <a:spLocks noChangeArrowheads="1"/>
              </p:cNvSpPr>
              <p:nvPr/>
            </p:nvSpPr>
            <p:spPr bwMode="auto">
              <a:xfrm>
                <a:off x="6074"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4" name="Rectangle 644">
                <a:extLst>
                  <a:ext uri="{FF2B5EF4-FFF2-40B4-BE49-F238E27FC236}">
                    <a16:creationId xmlns:a16="http://schemas.microsoft.com/office/drawing/2014/main" id="{8AD01942-EC45-4B06-BB10-CF9E6663DCA3}"/>
                  </a:ext>
                </a:extLst>
              </p:cNvPr>
              <p:cNvSpPr>
                <a:spLocks noChangeArrowheads="1"/>
              </p:cNvSpPr>
              <p:nvPr/>
            </p:nvSpPr>
            <p:spPr bwMode="auto">
              <a:xfrm>
                <a:off x="6074"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5" name="Oval 645">
                <a:extLst>
                  <a:ext uri="{FF2B5EF4-FFF2-40B4-BE49-F238E27FC236}">
                    <a16:creationId xmlns:a16="http://schemas.microsoft.com/office/drawing/2014/main" id="{711EBEF0-1386-4635-AD57-344DE42D660A}"/>
                  </a:ext>
                </a:extLst>
              </p:cNvPr>
              <p:cNvSpPr>
                <a:spLocks noChangeArrowheads="1"/>
              </p:cNvSpPr>
              <p:nvPr/>
            </p:nvSpPr>
            <p:spPr bwMode="auto">
              <a:xfrm>
                <a:off x="6074"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6" name="Rectangle 646">
                <a:extLst>
                  <a:ext uri="{FF2B5EF4-FFF2-40B4-BE49-F238E27FC236}">
                    <a16:creationId xmlns:a16="http://schemas.microsoft.com/office/drawing/2014/main" id="{4B6AB279-76E4-4F73-8177-A6B03FC6C7BA}"/>
                  </a:ext>
                </a:extLst>
              </p:cNvPr>
              <p:cNvSpPr>
                <a:spLocks noChangeArrowheads="1"/>
              </p:cNvSpPr>
              <p:nvPr/>
            </p:nvSpPr>
            <p:spPr bwMode="auto">
              <a:xfrm>
                <a:off x="6404"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7" name="Rectangle 647">
                <a:extLst>
                  <a:ext uri="{FF2B5EF4-FFF2-40B4-BE49-F238E27FC236}">
                    <a16:creationId xmlns:a16="http://schemas.microsoft.com/office/drawing/2014/main" id="{987A4B35-65AB-41CD-BFED-091CAD06CEE7}"/>
                  </a:ext>
                </a:extLst>
              </p:cNvPr>
              <p:cNvSpPr>
                <a:spLocks noChangeArrowheads="1"/>
              </p:cNvSpPr>
              <p:nvPr/>
            </p:nvSpPr>
            <p:spPr bwMode="auto">
              <a:xfrm>
                <a:off x="6404"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8" name="Rectangle 648">
                <a:extLst>
                  <a:ext uri="{FF2B5EF4-FFF2-40B4-BE49-F238E27FC236}">
                    <a16:creationId xmlns:a16="http://schemas.microsoft.com/office/drawing/2014/main" id="{D832482F-F212-4040-9040-A513B4BC477A}"/>
                  </a:ext>
                </a:extLst>
              </p:cNvPr>
              <p:cNvSpPr>
                <a:spLocks noChangeArrowheads="1"/>
              </p:cNvSpPr>
              <p:nvPr/>
            </p:nvSpPr>
            <p:spPr bwMode="auto">
              <a:xfrm>
                <a:off x="6400"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69" name="Rectangle 649">
                <a:extLst>
                  <a:ext uri="{FF2B5EF4-FFF2-40B4-BE49-F238E27FC236}">
                    <a16:creationId xmlns:a16="http://schemas.microsoft.com/office/drawing/2014/main" id="{6518C5A4-2330-4218-ACDB-5E91FA897392}"/>
                  </a:ext>
                </a:extLst>
              </p:cNvPr>
              <p:cNvSpPr>
                <a:spLocks noChangeArrowheads="1"/>
              </p:cNvSpPr>
              <p:nvPr/>
            </p:nvSpPr>
            <p:spPr bwMode="auto">
              <a:xfrm>
                <a:off x="6400"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0" name="Rectangle 650">
                <a:extLst>
                  <a:ext uri="{FF2B5EF4-FFF2-40B4-BE49-F238E27FC236}">
                    <a16:creationId xmlns:a16="http://schemas.microsoft.com/office/drawing/2014/main" id="{8CE08843-8C04-4C9D-BC5C-6AEC09A9C157}"/>
                  </a:ext>
                </a:extLst>
              </p:cNvPr>
              <p:cNvSpPr>
                <a:spLocks noChangeArrowheads="1"/>
              </p:cNvSpPr>
              <p:nvPr/>
            </p:nvSpPr>
            <p:spPr bwMode="auto">
              <a:xfrm>
                <a:off x="6400"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1" name="Rectangle 651">
                <a:extLst>
                  <a:ext uri="{FF2B5EF4-FFF2-40B4-BE49-F238E27FC236}">
                    <a16:creationId xmlns:a16="http://schemas.microsoft.com/office/drawing/2014/main" id="{43B94350-80B0-4085-B12C-61BA83E45E81}"/>
                  </a:ext>
                </a:extLst>
              </p:cNvPr>
              <p:cNvSpPr>
                <a:spLocks noChangeArrowheads="1"/>
              </p:cNvSpPr>
              <p:nvPr/>
            </p:nvSpPr>
            <p:spPr bwMode="auto">
              <a:xfrm>
                <a:off x="6400"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2" name="Oval 652">
                <a:extLst>
                  <a:ext uri="{FF2B5EF4-FFF2-40B4-BE49-F238E27FC236}">
                    <a16:creationId xmlns:a16="http://schemas.microsoft.com/office/drawing/2014/main" id="{DA8C53E6-B3A3-4AA6-B130-2B5B95DC6883}"/>
                  </a:ext>
                </a:extLst>
              </p:cNvPr>
              <p:cNvSpPr>
                <a:spLocks noChangeArrowheads="1"/>
              </p:cNvSpPr>
              <p:nvPr/>
            </p:nvSpPr>
            <p:spPr bwMode="auto">
              <a:xfrm>
                <a:off x="6400"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73" name="Rectangle 653">
                <a:extLst>
                  <a:ext uri="{FF2B5EF4-FFF2-40B4-BE49-F238E27FC236}">
                    <a16:creationId xmlns:a16="http://schemas.microsoft.com/office/drawing/2014/main" id="{803424AB-E411-4E21-819C-1B3275CA23D4}"/>
                  </a:ext>
                </a:extLst>
              </p:cNvPr>
              <p:cNvSpPr>
                <a:spLocks noChangeArrowheads="1"/>
              </p:cNvSpPr>
              <p:nvPr/>
            </p:nvSpPr>
            <p:spPr bwMode="auto">
              <a:xfrm>
                <a:off x="6404"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4" name="Rectangle 654">
                <a:extLst>
                  <a:ext uri="{FF2B5EF4-FFF2-40B4-BE49-F238E27FC236}">
                    <a16:creationId xmlns:a16="http://schemas.microsoft.com/office/drawing/2014/main" id="{F01C97CF-5981-4452-826D-DECF51B8F837}"/>
                  </a:ext>
                </a:extLst>
              </p:cNvPr>
              <p:cNvSpPr>
                <a:spLocks noChangeArrowheads="1"/>
              </p:cNvSpPr>
              <p:nvPr/>
            </p:nvSpPr>
            <p:spPr bwMode="auto">
              <a:xfrm>
                <a:off x="6404"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5" name="Rectangle 655">
                <a:extLst>
                  <a:ext uri="{FF2B5EF4-FFF2-40B4-BE49-F238E27FC236}">
                    <a16:creationId xmlns:a16="http://schemas.microsoft.com/office/drawing/2014/main" id="{1D52DA33-3FB7-46FA-B8F0-624572034086}"/>
                  </a:ext>
                </a:extLst>
              </p:cNvPr>
              <p:cNvSpPr>
                <a:spLocks noChangeArrowheads="1"/>
              </p:cNvSpPr>
              <p:nvPr/>
            </p:nvSpPr>
            <p:spPr bwMode="auto">
              <a:xfrm>
                <a:off x="6400"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6" name="Rectangle 656">
                <a:extLst>
                  <a:ext uri="{FF2B5EF4-FFF2-40B4-BE49-F238E27FC236}">
                    <a16:creationId xmlns:a16="http://schemas.microsoft.com/office/drawing/2014/main" id="{A2F8756F-F44B-4E41-B47A-9566EAE2C1CA}"/>
                  </a:ext>
                </a:extLst>
              </p:cNvPr>
              <p:cNvSpPr>
                <a:spLocks noChangeArrowheads="1"/>
              </p:cNvSpPr>
              <p:nvPr/>
            </p:nvSpPr>
            <p:spPr bwMode="auto">
              <a:xfrm>
                <a:off x="6400"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7" name="Rectangle 657">
                <a:extLst>
                  <a:ext uri="{FF2B5EF4-FFF2-40B4-BE49-F238E27FC236}">
                    <a16:creationId xmlns:a16="http://schemas.microsoft.com/office/drawing/2014/main" id="{B3117D3E-3BCC-4932-839F-11B92F1E08B8}"/>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8" name="Rectangle 658">
                <a:extLst>
                  <a:ext uri="{FF2B5EF4-FFF2-40B4-BE49-F238E27FC236}">
                    <a16:creationId xmlns:a16="http://schemas.microsoft.com/office/drawing/2014/main" id="{8D37C05B-BC64-423F-989A-7A689154EB06}"/>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79" name="Oval 659">
                <a:extLst>
                  <a:ext uri="{FF2B5EF4-FFF2-40B4-BE49-F238E27FC236}">
                    <a16:creationId xmlns:a16="http://schemas.microsoft.com/office/drawing/2014/main" id="{32C6703F-8CA6-4D87-85AE-9E9BD17A3201}"/>
                  </a:ext>
                </a:extLst>
              </p:cNvPr>
              <p:cNvSpPr>
                <a:spLocks noChangeArrowheads="1"/>
              </p:cNvSpPr>
              <p:nvPr/>
            </p:nvSpPr>
            <p:spPr bwMode="auto">
              <a:xfrm>
                <a:off x="6400"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0" name="Rectangle 660">
                <a:extLst>
                  <a:ext uri="{FF2B5EF4-FFF2-40B4-BE49-F238E27FC236}">
                    <a16:creationId xmlns:a16="http://schemas.microsoft.com/office/drawing/2014/main" id="{59419E17-9E12-4D6D-83A5-BC001CD594EC}"/>
                  </a:ext>
                </a:extLst>
              </p:cNvPr>
              <p:cNvSpPr>
                <a:spLocks noChangeArrowheads="1"/>
              </p:cNvSpPr>
              <p:nvPr/>
            </p:nvSpPr>
            <p:spPr bwMode="auto">
              <a:xfrm>
                <a:off x="5752"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1" name="Rectangle 661">
                <a:extLst>
                  <a:ext uri="{FF2B5EF4-FFF2-40B4-BE49-F238E27FC236}">
                    <a16:creationId xmlns:a16="http://schemas.microsoft.com/office/drawing/2014/main" id="{C3739378-AD29-4E96-8738-5418696E75E2}"/>
                  </a:ext>
                </a:extLst>
              </p:cNvPr>
              <p:cNvSpPr>
                <a:spLocks noChangeArrowheads="1"/>
              </p:cNvSpPr>
              <p:nvPr/>
            </p:nvSpPr>
            <p:spPr bwMode="auto">
              <a:xfrm>
                <a:off x="5752"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2" name="Rectangle 662">
                <a:extLst>
                  <a:ext uri="{FF2B5EF4-FFF2-40B4-BE49-F238E27FC236}">
                    <a16:creationId xmlns:a16="http://schemas.microsoft.com/office/drawing/2014/main" id="{DFB0CA8B-BF3D-4EBD-8344-9D89C6F2CC74}"/>
                  </a:ext>
                </a:extLst>
              </p:cNvPr>
              <p:cNvSpPr>
                <a:spLocks noChangeArrowheads="1"/>
              </p:cNvSpPr>
              <p:nvPr/>
            </p:nvSpPr>
            <p:spPr bwMode="auto">
              <a:xfrm>
                <a:off x="5748"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3" name="Rectangle 663">
                <a:extLst>
                  <a:ext uri="{FF2B5EF4-FFF2-40B4-BE49-F238E27FC236}">
                    <a16:creationId xmlns:a16="http://schemas.microsoft.com/office/drawing/2014/main" id="{563C00BB-654D-438F-840E-C4F1FBF496D8}"/>
                  </a:ext>
                </a:extLst>
              </p:cNvPr>
              <p:cNvSpPr>
                <a:spLocks noChangeArrowheads="1"/>
              </p:cNvSpPr>
              <p:nvPr/>
            </p:nvSpPr>
            <p:spPr bwMode="auto">
              <a:xfrm>
                <a:off x="5748"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4" name="Rectangle 664">
                <a:extLst>
                  <a:ext uri="{FF2B5EF4-FFF2-40B4-BE49-F238E27FC236}">
                    <a16:creationId xmlns:a16="http://schemas.microsoft.com/office/drawing/2014/main" id="{00284398-AC8E-48A5-9F7D-1651EA141DDB}"/>
                  </a:ext>
                </a:extLst>
              </p:cNvPr>
              <p:cNvSpPr>
                <a:spLocks noChangeArrowheads="1"/>
              </p:cNvSpPr>
              <p:nvPr/>
            </p:nvSpPr>
            <p:spPr bwMode="auto">
              <a:xfrm>
                <a:off x="574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5" name="Rectangle 665">
                <a:extLst>
                  <a:ext uri="{FF2B5EF4-FFF2-40B4-BE49-F238E27FC236}">
                    <a16:creationId xmlns:a16="http://schemas.microsoft.com/office/drawing/2014/main" id="{03D5AE9C-D8B7-4CE0-97B8-FF14CF9FE379}"/>
                  </a:ext>
                </a:extLst>
              </p:cNvPr>
              <p:cNvSpPr>
                <a:spLocks noChangeArrowheads="1"/>
              </p:cNvSpPr>
              <p:nvPr/>
            </p:nvSpPr>
            <p:spPr bwMode="auto">
              <a:xfrm>
                <a:off x="574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6" name="Oval 666">
                <a:extLst>
                  <a:ext uri="{FF2B5EF4-FFF2-40B4-BE49-F238E27FC236}">
                    <a16:creationId xmlns:a16="http://schemas.microsoft.com/office/drawing/2014/main" id="{597EAF01-4EBD-401C-B25A-317EB1A02951}"/>
                  </a:ext>
                </a:extLst>
              </p:cNvPr>
              <p:cNvSpPr>
                <a:spLocks noChangeArrowheads="1"/>
              </p:cNvSpPr>
              <p:nvPr/>
            </p:nvSpPr>
            <p:spPr bwMode="auto">
              <a:xfrm>
                <a:off x="5748"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7" name="Rectangle 667">
                <a:extLst>
                  <a:ext uri="{FF2B5EF4-FFF2-40B4-BE49-F238E27FC236}">
                    <a16:creationId xmlns:a16="http://schemas.microsoft.com/office/drawing/2014/main" id="{7CDCECDC-E4A0-4283-B80C-43C31DC1C395}"/>
                  </a:ext>
                </a:extLst>
              </p:cNvPr>
              <p:cNvSpPr>
                <a:spLocks noChangeArrowheads="1"/>
              </p:cNvSpPr>
              <p:nvPr/>
            </p:nvSpPr>
            <p:spPr bwMode="auto">
              <a:xfrm>
                <a:off x="5752"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8" name="Rectangle 668">
                <a:extLst>
                  <a:ext uri="{FF2B5EF4-FFF2-40B4-BE49-F238E27FC236}">
                    <a16:creationId xmlns:a16="http://schemas.microsoft.com/office/drawing/2014/main" id="{3EB90F59-B61C-42B3-94F7-62B9F7052D26}"/>
                  </a:ext>
                </a:extLst>
              </p:cNvPr>
              <p:cNvSpPr>
                <a:spLocks noChangeArrowheads="1"/>
              </p:cNvSpPr>
              <p:nvPr/>
            </p:nvSpPr>
            <p:spPr bwMode="auto">
              <a:xfrm>
                <a:off x="5752"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89" name="Rectangle 669">
                <a:extLst>
                  <a:ext uri="{FF2B5EF4-FFF2-40B4-BE49-F238E27FC236}">
                    <a16:creationId xmlns:a16="http://schemas.microsoft.com/office/drawing/2014/main" id="{991DFF13-7D7D-49D4-91D2-9CD8A68557CA}"/>
                  </a:ext>
                </a:extLst>
              </p:cNvPr>
              <p:cNvSpPr>
                <a:spLocks noChangeArrowheads="1"/>
              </p:cNvSpPr>
              <p:nvPr/>
            </p:nvSpPr>
            <p:spPr bwMode="auto">
              <a:xfrm>
                <a:off x="5748"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0" name="Rectangle 670">
                <a:extLst>
                  <a:ext uri="{FF2B5EF4-FFF2-40B4-BE49-F238E27FC236}">
                    <a16:creationId xmlns:a16="http://schemas.microsoft.com/office/drawing/2014/main" id="{4268F611-FD0B-45A3-A59C-9114BE22FFD0}"/>
                  </a:ext>
                </a:extLst>
              </p:cNvPr>
              <p:cNvSpPr>
                <a:spLocks noChangeArrowheads="1"/>
              </p:cNvSpPr>
              <p:nvPr/>
            </p:nvSpPr>
            <p:spPr bwMode="auto">
              <a:xfrm>
                <a:off x="5748"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1" name="Rectangle 671">
                <a:extLst>
                  <a:ext uri="{FF2B5EF4-FFF2-40B4-BE49-F238E27FC236}">
                    <a16:creationId xmlns:a16="http://schemas.microsoft.com/office/drawing/2014/main" id="{2DFD56FB-03DC-4EEE-B5DA-B07F1497CD4C}"/>
                  </a:ext>
                </a:extLst>
              </p:cNvPr>
              <p:cNvSpPr>
                <a:spLocks noChangeArrowheads="1"/>
              </p:cNvSpPr>
              <p:nvPr/>
            </p:nvSpPr>
            <p:spPr bwMode="auto">
              <a:xfrm>
                <a:off x="5748"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2" name="Rectangle 672">
                <a:extLst>
                  <a:ext uri="{FF2B5EF4-FFF2-40B4-BE49-F238E27FC236}">
                    <a16:creationId xmlns:a16="http://schemas.microsoft.com/office/drawing/2014/main" id="{DDB1D978-BC13-4291-AC6D-E214EDE05F96}"/>
                  </a:ext>
                </a:extLst>
              </p:cNvPr>
              <p:cNvSpPr>
                <a:spLocks noChangeArrowheads="1"/>
              </p:cNvSpPr>
              <p:nvPr/>
            </p:nvSpPr>
            <p:spPr bwMode="auto">
              <a:xfrm>
                <a:off x="5748"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3" name="Oval 673">
                <a:extLst>
                  <a:ext uri="{FF2B5EF4-FFF2-40B4-BE49-F238E27FC236}">
                    <a16:creationId xmlns:a16="http://schemas.microsoft.com/office/drawing/2014/main" id="{D61C8B34-D8DE-42C6-9484-49F4B44E15DE}"/>
                  </a:ext>
                </a:extLst>
              </p:cNvPr>
              <p:cNvSpPr>
                <a:spLocks noChangeArrowheads="1"/>
              </p:cNvSpPr>
              <p:nvPr/>
            </p:nvSpPr>
            <p:spPr bwMode="auto">
              <a:xfrm>
                <a:off x="5748"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4" name="Rectangle 674">
                <a:extLst>
                  <a:ext uri="{FF2B5EF4-FFF2-40B4-BE49-F238E27FC236}">
                    <a16:creationId xmlns:a16="http://schemas.microsoft.com/office/drawing/2014/main" id="{24890DCB-78E2-46A9-95C2-37B86BCDFA25}"/>
                  </a:ext>
                </a:extLst>
              </p:cNvPr>
              <p:cNvSpPr>
                <a:spLocks noChangeArrowheads="1"/>
              </p:cNvSpPr>
              <p:nvPr/>
            </p:nvSpPr>
            <p:spPr bwMode="auto">
              <a:xfrm>
                <a:off x="5831" y="1554"/>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5" name="Rectangle 675">
                <a:extLst>
                  <a:ext uri="{FF2B5EF4-FFF2-40B4-BE49-F238E27FC236}">
                    <a16:creationId xmlns:a16="http://schemas.microsoft.com/office/drawing/2014/main" id="{75B789F2-607F-4EED-BEC7-B56BABF8C1E0}"/>
                  </a:ext>
                </a:extLst>
              </p:cNvPr>
              <p:cNvSpPr>
                <a:spLocks noChangeArrowheads="1"/>
              </p:cNvSpPr>
              <p:nvPr/>
            </p:nvSpPr>
            <p:spPr bwMode="auto">
              <a:xfrm>
                <a:off x="5831" y="1572"/>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6" name="Rectangle 676">
                <a:extLst>
                  <a:ext uri="{FF2B5EF4-FFF2-40B4-BE49-F238E27FC236}">
                    <a16:creationId xmlns:a16="http://schemas.microsoft.com/office/drawing/2014/main" id="{29750AB7-27C1-4F5B-B423-B609A1A35470}"/>
                  </a:ext>
                </a:extLst>
              </p:cNvPr>
              <p:cNvSpPr>
                <a:spLocks noChangeArrowheads="1"/>
              </p:cNvSpPr>
              <p:nvPr/>
            </p:nvSpPr>
            <p:spPr bwMode="auto">
              <a:xfrm>
                <a:off x="5827"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7" name="Rectangle 677">
                <a:extLst>
                  <a:ext uri="{FF2B5EF4-FFF2-40B4-BE49-F238E27FC236}">
                    <a16:creationId xmlns:a16="http://schemas.microsoft.com/office/drawing/2014/main" id="{C0A01FAC-EDFF-4367-91E7-6900D0AAC660}"/>
                  </a:ext>
                </a:extLst>
              </p:cNvPr>
              <p:cNvSpPr>
                <a:spLocks noChangeArrowheads="1"/>
              </p:cNvSpPr>
              <p:nvPr/>
            </p:nvSpPr>
            <p:spPr bwMode="auto">
              <a:xfrm>
                <a:off x="5827"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8" name="Rectangle 678">
                <a:extLst>
                  <a:ext uri="{FF2B5EF4-FFF2-40B4-BE49-F238E27FC236}">
                    <a16:creationId xmlns:a16="http://schemas.microsoft.com/office/drawing/2014/main" id="{E533700D-609F-4C44-A055-F11C27D9ECB2}"/>
                  </a:ext>
                </a:extLst>
              </p:cNvPr>
              <p:cNvSpPr>
                <a:spLocks noChangeArrowheads="1"/>
              </p:cNvSpPr>
              <p:nvPr/>
            </p:nvSpPr>
            <p:spPr bwMode="auto">
              <a:xfrm>
                <a:off x="5827"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99" name="Rectangle 679">
                <a:extLst>
                  <a:ext uri="{FF2B5EF4-FFF2-40B4-BE49-F238E27FC236}">
                    <a16:creationId xmlns:a16="http://schemas.microsoft.com/office/drawing/2014/main" id="{B7ECBB49-6385-4DD5-94C2-E3AD8C64F182}"/>
                  </a:ext>
                </a:extLst>
              </p:cNvPr>
              <p:cNvSpPr>
                <a:spLocks noChangeArrowheads="1"/>
              </p:cNvSpPr>
              <p:nvPr/>
            </p:nvSpPr>
            <p:spPr bwMode="auto">
              <a:xfrm>
                <a:off x="5827"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0" name="Oval 680">
                <a:extLst>
                  <a:ext uri="{FF2B5EF4-FFF2-40B4-BE49-F238E27FC236}">
                    <a16:creationId xmlns:a16="http://schemas.microsoft.com/office/drawing/2014/main" id="{2A8E7450-AD2E-4042-B947-F4717633D8F2}"/>
                  </a:ext>
                </a:extLst>
              </p:cNvPr>
              <p:cNvSpPr>
                <a:spLocks noChangeArrowheads="1"/>
              </p:cNvSpPr>
              <p:nvPr/>
            </p:nvSpPr>
            <p:spPr bwMode="auto">
              <a:xfrm>
                <a:off x="5827"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1" name="Rectangle 681">
                <a:extLst>
                  <a:ext uri="{FF2B5EF4-FFF2-40B4-BE49-F238E27FC236}">
                    <a16:creationId xmlns:a16="http://schemas.microsoft.com/office/drawing/2014/main" id="{36FA9A76-B10F-4DA8-91FE-9785705FE5A7}"/>
                  </a:ext>
                </a:extLst>
              </p:cNvPr>
              <p:cNvSpPr>
                <a:spLocks noChangeArrowheads="1"/>
              </p:cNvSpPr>
              <p:nvPr/>
            </p:nvSpPr>
            <p:spPr bwMode="auto">
              <a:xfrm>
                <a:off x="5831" y="164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2" name="Rectangle 682">
                <a:extLst>
                  <a:ext uri="{FF2B5EF4-FFF2-40B4-BE49-F238E27FC236}">
                    <a16:creationId xmlns:a16="http://schemas.microsoft.com/office/drawing/2014/main" id="{EF68E2B7-48B7-4899-ABF4-CD609C9EFBD1}"/>
                  </a:ext>
                </a:extLst>
              </p:cNvPr>
              <p:cNvSpPr>
                <a:spLocks noChangeArrowheads="1"/>
              </p:cNvSpPr>
              <p:nvPr/>
            </p:nvSpPr>
            <p:spPr bwMode="auto">
              <a:xfrm>
                <a:off x="5831" y="166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3" name="Rectangle 683">
                <a:extLst>
                  <a:ext uri="{FF2B5EF4-FFF2-40B4-BE49-F238E27FC236}">
                    <a16:creationId xmlns:a16="http://schemas.microsoft.com/office/drawing/2014/main" id="{5301521B-8181-4D45-867F-58D1BA00E72E}"/>
                  </a:ext>
                </a:extLst>
              </p:cNvPr>
              <p:cNvSpPr>
                <a:spLocks noChangeArrowheads="1"/>
              </p:cNvSpPr>
              <p:nvPr/>
            </p:nvSpPr>
            <p:spPr bwMode="auto">
              <a:xfrm>
                <a:off x="5827"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4" name="Rectangle 684">
                <a:extLst>
                  <a:ext uri="{FF2B5EF4-FFF2-40B4-BE49-F238E27FC236}">
                    <a16:creationId xmlns:a16="http://schemas.microsoft.com/office/drawing/2014/main" id="{EDB29726-1ECD-4ADC-BCA6-E95A639C4E6D}"/>
                  </a:ext>
                </a:extLst>
              </p:cNvPr>
              <p:cNvSpPr>
                <a:spLocks noChangeArrowheads="1"/>
              </p:cNvSpPr>
              <p:nvPr/>
            </p:nvSpPr>
            <p:spPr bwMode="auto">
              <a:xfrm>
                <a:off x="5827"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5" name="Rectangle 685">
                <a:extLst>
                  <a:ext uri="{FF2B5EF4-FFF2-40B4-BE49-F238E27FC236}">
                    <a16:creationId xmlns:a16="http://schemas.microsoft.com/office/drawing/2014/main" id="{68DCA564-BD13-4969-B90F-1EF111CB2F15}"/>
                  </a:ext>
                </a:extLst>
              </p:cNvPr>
              <p:cNvSpPr>
                <a:spLocks noChangeArrowheads="1"/>
              </p:cNvSpPr>
              <p:nvPr/>
            </p:nvSpPr>
            <p:spPr bwMode="auto">
              <a:xfrm>
                <a:off x="5827"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6" name="Rectangle 686">
                <a:extLst>
                  <a:ext uri="{FF2B5EF4-FFF2-40B4-BE49-F238E27FC236}">
                    <a16:creationId xmlns:a16="http://schemas.microsoft.com/office/drawing/2014/main" id="{22C76848-5656-4A0A-9EBD-2B93E2C5F5E3}"/>
                  </a:ext>
                </a:extLst>
              </p:cNvPr>
              <p:cNvSpPr>
                <a:spLocks noChangeArrowheads="1"/>
              </p:cNvSpPr>
              <p:nvPr/>
            </p:nvSpPr>
            <p:spPr bwMode="auto">
              <a:xfrm>
                <a:off x="5827"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7" name="Oval 687">
                <a:extLst>
                  <a:ext uri="{FF2B5EF4-FFF2-40B4-BE49-F238E27FC236}">
                    <a16:creationId xmlns:a16="http://schemas.microsoft.com/office/drawing/2014/main" id="{80D2D667-F818-4C02-8E17-BA6325AA2B7A}"/>
                  </a:ext>
                </a:extLst>
              </p:cNvPr>
              <p:cNvSpPr>
                <a:spLocks noChangeArrowheads="1"/>
              </p:cNvSpPr>
              <p:nvPr/>
            </p:nvSpPr>
            <p:spPr bwMode="auto">
              <a:xfrm>
                <a:off x="5827"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08" name="Rectangle 688">
                <a:extLst>
                  <a:ext uri="{FF2B5EF4-FFF2-40B4-BE49-F238E27FC236}">
                    <a16:creationId xmlns:a16="http://schemas.microsoft.com/office/drawing/2014/main" id="{BD09818F-43A6-40AA-A9F0-EB9BEF1DB11B}"/>
                  </a:ext>
                </a:extLst>
              </p:cNvPr>
              <p:cNvSpPr>
                <a:spLocks noChangeArrowheads="1"/>
              </p:cNvSpPr>
              <p:nvPr/>
            </p:nvSpPr>
            <p:spPr bwMode="auto">
              <a:xfrm>
                <a:off x="6078" y="177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09" name="Rectangle 689">
                <a:extLst>
                  <a:ext uri="{FF2B5EF4-FFF2-40B4-BE49-F238E27FC236}">
                    <a16:creationId xmlns:a16="http://schemas.microsoft.com/office/drawing/2014/main" id="{97CBBFBA-E9E5-4129-9685-923487C7B5EC}"/>
                  </a:ext>
                </a:extLst>
              </p:cNvPr>
              <p:cNvSpPr>
                <a:spLocks noChangeArrowheads="1"/>
              </p:cNvSpPr>
              <p:nvPr/>
            </p:nvSpPr>
            <p:spPr bwMode="auto">
              <a:xfrm>
                <a:off x="6078" y="179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0" name="Rectangle 690">
                <a:extLst>
                  <a:ext uri="{FF2B5EF4-FFF2-40B4-BE49-F238E27FC236}">
                    <a16:creationId xmlns:a16="http://schemas.microsoft.com/office/drawing/2014/main" id="{1CCE0902-6829-433D-8467-AF1A2CAEFA09}"/>
                  </a:ext>
                </a:extLst>
              </p:cNvPr>
              <p:cNvSpPr>
                <a:spLocks noChangeArrowheads="1"/>
              </p:cNvSpPr>
              <p:nvPr/>
            </p:nvSpPr>
            <p:spPr bwMode="auto">
              <a:xfrm>
                <a:off x="6074" y="17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1" name="Rectangle 691">
                <a:extLst>
                  <a:ext uri="{FF2B5EF4-FFF2-40B4-BE49-F238E27FC236}">
                    <a16:creationId xmlns:a16="http://schemas.microsoft.com/office/drawing/2014/main" id="{7879C532-A0CB-4E9F-957C-F2C179E2D258}"/>
                  </a:ext>
                </a:extLst>
              </p:cNvPr>
              <p:cNvSpPr>
                <a:spLocks noChangeArrowheads="1"/>
              </p:cNvSpPr>
              <p:nvPr/>
            </p:nvSpPr>
            <p:spPr bwMode="auto">
              <a:xfrm>
                <a:off x="6074" y="17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2" name="Rectangle 692">
                <a:extLst>
                  <a:ext uri="{FF2B5EF4-FFF2-40B4-BE49-F238E27FC236}">
                    <a16:creationId xmlns:a16="http://schemas.microsoft.com/office/drawing/2014/main" id="{10D637BE-6447-419C-9145-EE15D74488CA}"/>
                  </a:ext>
                </a:extLst>
              </p:cNvPr>
              <p:cNvSpPr>
                <a:spLocks noChangeArrowheads="1"/>
              </p:cNvSpPr>
              <p:nvPr/>
            </p:nvSpPr>
            <p:spPr bwMode="auto">
              <a:xfrm>
                <a:off x="6074" y="17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3" name="Rectangle 693">
                <a:extLst>
                  <a:ext uri="{FF2B5EF4-FFF2-40B4-BE49-F238E27FC236}">
                    <a16:creationId xmlns:a16="http://schemas.microsoft.com/office/drawing/2014/main" id="{ABD2082E-F44B-433A-8EDB-FE17C07DAE8D}"/>
                  </a:ext>
                </a:extLst>
              </p:cNvPr>
              <p:cNvSpPr>
                <a:spLocks noChangeArrowheads="1"/>
              </p:cNvSpPr>
              <p:nvPr/>
            </p:nvSpPr>
            <p:spPr bwMode="auto">
              <a:xfrm>
                <a:off x="6074" y="17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4" name="Oval 694">
                <a:extLst>
                  <a:ext uri="{FF2B5EF4-FFF2-40B4-BE49-F238E27FC236}">
                    <a16:creationId xmlns:a16="http://schemas.microsoft.com/office/drawing/2014/main" id="{8D2B024A-45EE-4A7F-9E34-AD6130343AE2}"/>
                  </a:ext>
                </a:extLst>
              </p:cNvPr>
              <p:cNvSpPr>
                <a:spLocks noChangeArrowheads="1"/>
              </p:cNvSpPr>
              <p:nvPr/>
            </p:nvSpPr>
            <p:spPr bwMode="auto">
              <a:xfrm>
                <a:off x="6074" y="177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5" name="Rectangle 695">
                <a:extLst>
                  <a:ext uri="{FF2B5EF4-FFF2-40B4-BE49-F238E27FC236}">
                    <a16:creationId xmlns:a16="http://schemas.microsoft.com/office/drawing/2014/main" id="{D6D57406-AE67-4EA6-8811-CCD19635C5B6}"/>
                  </a:ext>
                </a:extLst>
              </p:cNvPr>
              <p:cNvSpPr>
                <a:spLocks noChangeArrowheads="1"/>
              </p:cNvSpPr>
              <p:nvPr/>
            </p:nvSpPr>
            <p:spPr bwMode="auto">
              <a:xfrm>
                <a:off x="6078" y="1730"/>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6" name="Rectangle 696">
                <a:extLst>
                  <a:ext uri="{FF2B5EF4-FFF2-40B4-BE49-F238E27FC236}">
                    <a16:creationId xmlns:a16="http://schemas.microsoft.com/office/drawing/2014/main" id="{3E77BE20-B009-4F4A-9B4A-B988B33D512A}"/>
                  </a:ext>
                </a:extLst>
              </p:cNvPr>
              <p:cNvSpPr>
                <a:spLocks noChangeArrowheads="1"/>
              </p:cNvSpPr>
              <p:nvPr/>
            </p:nvSpPr>
            <p:spPr bwMode="auto">
              <a:xfrm>
                <a:off x="6078" y="174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7" name="Rectangle 697">
                <a:extLst>
                  <a:ext uri="{FF2B5EF4-FFF2-40B4-BE49-F238E27FC236}">
                    <a16:creationId xmlns:a16="http://schemas.microsoft.com/office/drawing/2014/main" id="{225C81EE-3D09-4070-9CEB-1E59D99D419D}"/>
                  </a:ext>
                </a:extLst>
              </p:cNvPr>
              <p:cNvSpPr>
                <a:spLocks noChangeArrowheads="1"/>
              </p:cNvSpPr>
              <p:nvPr/>
            </p:nvSpPr>
            <p:spPr bwMode="auto">
              <a:xfrm>
                <a:off x="6074"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8" name="Rectangle 698">
                <a:extLst>
                  <a:ext uri="{FF2B5EF4-FFF2-40B4-BE49-F238E27FC236}">
                    <a16:creationId xmlns:a16="http://schemas.microsoft.com/office/drawing/2014/main" id="{9E739C64-E4BD-4B8A-AAF5-E0BA12F74423}"/>
                  </a:ext>
                </a:extLst>
              </p:cNvPr>
              <p:cNvSpPr>
                <a:spLocks noChangeArrowheads="1"/>
              </p:cNvSpPr>
              <p:nvPr/>
            </p:nvSpPr>
            <p:spPr bwMode="auto">
              <a:xfrm>
                <a:off x="6074"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19" name="Rectangle 699">
                <a:extLst>
                  <a:ext uri="{FF2B5EF4-FFF2-40B4-BE49-F238E27FC236}">
                    <a16:creationId xmlns:a16="http://schemas.microsoft.com/office/drawing/2014/main" id="{26301CD4-9AA4-4AD0-92B1-FC22DB1264E0}"/>
                  </a:ext>
                </a:extLst>
              </p:cNvPr>
              <p:cNvSpPr>
                <a:spLocks noChangeArrowheads="1"/>
              </p:cNvSpPr>
              <p:nvPr/>
            </p:nvSpPr>
            <p:spPr bwMode="auto">
              <a:xfrm>
                <a:off x="6074"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0" name="Rectangle 700">
                <a:extLst>
                  <a:ext uri="{FF2B5EF4-FFF2-40B4-BE49-F238E27FC236}">
                    <a16:creationId xmlns:a16="http://schemas.microsoft.com/office/drawing/2014/main" id="{B5CF5922-F26E-4D22-9CA6-AC6AF52742BB}"/>
                  </a:ext>
                </a:extLst>
              </p:cNvPr>
              <p:cNvSpPr>
                <a:spLocks noChangeArrowheads="1"/>
              </p:cNvSpPr>
              <p:nvPr/>
            </p:nvSpPr>
            <p:spPr bwMode="auto">
              <a:xfrm>
                <a:off x="6074"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1" name="Oval 701">
                <a:extLst>
                  <a:ext uri="{FF2B5EF4-FFF2-40B4-BE49-F238E27FC236}">
                    <a16:creationId xmlns:a16="http://schemas.microsoft.com/office/drawing/2014/main" id="{14962CF0-B554-4DB0-8DDC-5E5746A4A336}"/>
                  </a:ext>
                </a:extLst>
              </p:cNvPr>
              <p:cNvSpPr>
                <a:spLocks noChangeArrowheads="1"/>
              </p:cNvSpPr>
              <p:nvPr/>
            </p:nvSpPr>
            <p:spPr bwMode="auto">
              <a:xfrm>
                <a:off x="6074" y="173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2" name="Rectangle 702">
                <a:extLst>
                  <a:ext uri="{FF2B5EF4-FFF2-40B4-BE49-F238E27FC236}">
                    <a16:creationId xmlns:a16="http://schemas.microsoft.com/office/drawing/2014/main" id="{314C349A-7145-4AC2-A400-599E07519283}"/>
                  </a:ext>
                </a:extLst>
              </p:cNvPr>
              <p:cNvSpPr>
                <a:spLocks noChangeArrowheads="1"/>
              </p:cNvSpPr>
              <p:nvPr/>
            </p:nvSpPr>
            <p:spPr bwMode="auto">
              <a:xfrm>
                <a:off x="6078"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3" name="Rectangle 703">
                <a:extLst>
                  <a:ext uri="{FF2B5EF4-FFF2-40B4-BE49-F238E27FC236}">
                    <a16:creationId xmlns:a16="http://schemas.microsoft.com/office/drawing/2014/main" id="{9A6F6343-6AB4-4D8E-8394-0CE92E2BB59A}"/>
                  </a:ext>
                </a:extLst>
              </p:cNvPr>
              <p:cNvSpPr>
                <a:spLocks noChangeArrowheads="1"/>
              </p:cNvSpPr>
              <p:nvPr/>
            </p:nvSpPr>
            <p:spPr bwMode="auto">
              <a:xfrm>
                <a:off x="6078"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4" name="Rectangle 704">
                <a:extLst>
                  <a:ext uri="{FF2B5EF4-FFF2-40B4-BE49-F238E27FC236}">
                    <a16:creationId xmlns:a16="http://schemas.microsoft.com/office/drawing/2014/main" id="{CB452CB9-03D7-4BDD-B293-2B5709936927}"/>
                  </a:ext>
                </a:extLst>
              </p:cNvPr>
              <p:cNvSpPr>
                <a:spLocks noChangeArrowheads="1"/>
              </p:cNvSpPr>
              <p:nvPr/>
            </p:nvSpPr>
            <p:spPr bwMode="auto">
              <a:xfrm>
                <a:off x="6074"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5" name="Rectangle 705">
                <a:extLst>
                  <a:ext uri="{FF2B5EF4-FFF2-40B4-BE49-F238E27FC236}">
                    <a16:creationId xmlns:a16="http://schemas.microsoft.com/office/drawing/2014/main" id="{67F091AB-3535-45AF-80C7-A049D04D94AC}"/>
                  </a:ext>
                </a:extLst>
              </p:cNvPr>
              <p:cNvSpPr>
                <a:spLocks noChangeArrowheads="1"/>
              </p:cNvSpPr>
              <p:nvPr/>
            </p:nvSpPr>
            <p:spPr bwMode="auto">
              <a:xfrm>
                <a:off x="6074"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6" name="Rectangle 706">
                <a:extLst>
                  <a:ext uri="{FF2B5EF4-FFF2-40B4-BE49-F238E27FC236}">
                    <a16:creationId xmlns:a16="http://schemas.microsoft.com/office/drawing/2014/main" id="{64C17F4F-756C-4C22-A89E-E4A9A1D0CF0B}"/>
                  </a:ext>
                </a:extLst>
              </p:cNvPr>
              <p:cNvSpPr>
                <a:spLocks noChangeArrowheads="1"/>
              </p:cNvSpPr>
              <p:nvPr/>
            </p:nvSpPr>
            <p:spPr bwMode="auto">
              <a:xfrm>
                <a:off x="6074"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7" name="Rectangle 707">
                <a:extLst>
                  <a:ext uri="{FF2B5EF4-FFF2-40B4-BE49-F238E27FC236}">
                    <a16:creationId xmlns:a16="http://schemas.microsoft.com/office/drawing/2014/main" id="{FA5F0B72-32EF-42EA-84AA-9948062D1661}"/>
                  </a:ext>
                </a:extLst>
              </p:cNvPr>
              <p:cNvSpPr>
                <a:spLocks noChangeArrowheads="1"/>
              </p:cNvSpPr>
              <p:nvPr/>
            </p:nvSpPr>
            <p:spPr bwMode="auto">
              <a:xfrm>
                <a:off x="6074"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28" name="Oval 708">
                <a:extLst>
                  <a:ext uri="{FF2B5EF4-FFF2-40B4-BE49-F238E27FC236}">
                    <a16:creationId xmlns:a16="http://schemas.microsoft.com/office/drawing/2014/main" id="{D6768E72-DD92-4DC9-9B0A-7B359B085A61}"/>
                  </a:ext>
                </a:extLst>
              </p:cNvPr>
              <p:cNvSpPr>
                <a:spLocks noChangeArrowheads="1"/>
              </p:cNvSpPr>
              <p:nvPr/>
            </p:nvSpPr>
            <p:spPr bwMode="auto">
              <a:xfrm>
                <a:off x="6074" y="1686"/>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29" name="Rectangle 709">
                <a:extLst>
                  <a:ext uri="{FF2B5EF4-FFF2-40B4-BE49-F238E27FC236}">
                    <a16:creationId xmlns:a16="http://schemas.microsoft.com/office/drawing/2014/main" id="{C1301086-A1C4-4D11-8F80-D3A38445EE60}"/>
                  </a:ext>
                </a:extLst>
              </p:cNvPr>
              <p:cNvSpPr>
                <a:spLocks noChangeArrowheads="1"/>
              </p:cNvSpPr>
              <p:nvPr/>
            </p:nvSpPr>
            <p:spPr bwMode="auto">
              <a:xfrm>
                <a:off x="6078" y="1730"/>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0" name="Rectangle 710">
                <a:extLst>
                  <a:ext uri="{FF2B5EF4-FFF2-40B4-BE49-F238E27FC236}">
                    <a16:creationId xmlns:a16="http://schemas.microsoft.com/office/drawing/2014/main" id="{82DB277E-11C8-4ED4-ACE2-0DC34073A0BC}"/>
                  </a:ext>
                </a:extLst>
              </p:cNvPr>
              <p:cNvSpPr>
                <a:spLocks noChangeArrowheads="1"/>
              </p:cNvSpPr>
              <p:nvPr/>
            </p:nvSpPr>
            <p:spPr bwMode="auto">
              <a:xfrm>
                <a:off x="6078" y="174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1" name="Rectangle 711">
                <a:extLst>
                  <a:ext uri="{FF2B5EF4-FFF2-40B4-BE49-F238E27FC236}">
                    <a16:creationId xmlns:a16="http://schemas.microsoft.com/office/drawing/2014/main" id="{F306AC22-B15B-42FC-A66A-8372971D7CE6}"/>
                  </a:ext>
                </a:extLst>
              </p:cNvPr>
              <p:cNvSpPr>
                <a:spLocks noChangeArrowheads="1"/>
              </p:cNvSpPr>
              <p:nvPr/>
            </p:nvSpPr>
            <p:spPr bwMode="auto">
              <a:xfrm>
                <a:off x="6074"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2" name="Rectangle 712">
                <a:extLst>
                  <a:ext uri="{FF2B5EF4-FFF2-40B4-BE49-F238E27FC236}">
                    <a16:creationId xmlns:a16="http://schemas.microsoft.com/office/drawing/2014/main" id="{9EC0D809-03FE-419B-8275-7630F7874636}"/>
                  </a:ext>
                </a:extLst>
              </p:cNvPr>
              <p:cNvSpPr>
                <a:spLocks noChangeArrowheads="1"/>
              </p:cNvSpPr>
              <p:nvPr/>
            </p:nvSpPr>
            <p:spPr bwMode="auto">
              <a:xfrm>
                <a:off x="6074"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3" name="Rectangle 713">
                <a:extLst>
                  <a:ext uri="{FF2B5EF4-FFF2-40B4-BE49-F238E27FC236}">
                    <a16:creationId xmlns:a16="http://schemas.microsoft.com/office/drawing/2014/main" id="{8FEBC2FC-EACE-4BF4-82CA-AAED38B90860}"/>
                  </a:ext>
                </a:extLst>
              </p:cNvPr>
              <p:cNvSpPr>
                <a:spLocks noChangeArrowheads="1"/>
              </p:cNvSpPr>
              <p:nvPr/>
            </p:nvSpPr>
            <p:spPr bwMode="auto">
              <a:xfrm>
                <a:off x="6074"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4" name="Rectangle 714">
                <a:extLst>
                  <a:ext uri="{FF2B5EF4-FFF2-40B4-BE49-F238E27FC236}">
                    <a16:creationId xmlns:a16="http://schemas.microsoft.com/office/drawing/2014/main" id="{0C9D9073-A8C7-40B0-ACD6-220E73FAC848}"/>
                  </a:ext>
                </a:extLst>
              </p:cNvPr>
              <p:cNvSpPr>
                <a:spLocks noChangeArrowheads="1"/>
              </p:cNvSpPr>
              <p:nvPr/>
            </p:nvSpPr>
            <p:spPr bwMode="auto">
              <a:xfrm>
                <a:off x="6074"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5" name="Oval 715">
                <a:extLst>
                  <a:ext uri="{FF2B5EF4-FFF2-40B4-BE49-F238E27FC236}">
                    <a16:creationId xmlns:a16="http://schemas.microsoft.com/office/drawing/2014/main" id="{1D2A639F-51EB-4B29-BE3A-91B4F19FC454}"/>
                  </a:ext>
                </a:extLst>
              </p:cNvPr>
              <p:cNvSpPr>
                <a:spLocks noChangeArrowheads="1"/>
              </p:cNvSpPr>
              <p:nvPr/>
            </p:nvSpPr>
            <p:spPr bwMode="auto">
              <a:xfrm>
                <a:off x="6074" y="173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6" name="Rectangle 716">
                <a:extLst>
                  <a:ext uri="{FF2B5EF4-FFF2-40B4-BE49-F238E27FC236}">
                    <a16:creationId xmlns:a16="http://schemas.microsoft.com/office/drawing/2014/main" id="{5C2E2B51-1E2D-4AA2-B72B-5B710CEF0EEF}"/>
                  </a:ext>
                </a:extLst>
              </p:cNvPr>
              <p:cNvSpPr>
                <a:spLocks noChangeArrowheads="1"/>
              </p:cNvSpPr>
              <p:nvPr/>
            </p:nvSpPr>
            <p:spPr bwMode="auto">
              <a:xfrm>
                <a:off x="6404"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7" name="Rectangle 717">
                <a:extLst>
                  <a:ext uri="{FF2B5EF4-FFF2-40B4-BE49-F238E27FC236}">
                    <a16:creationId xmlns:a16="http://schemas.microsoft.com/office/drawing/2014/main" id="{0DDA6B63-326A-4A93-AE0A-48924CBDFB39}"/>
                  </a:ext>
                </a:extLst>
              </p:cNvPr>
              <p:cNvSpPr>
                <a:spLocks noChangeArrowheads="1"/>
              </p:cNvSpPr>
              <p:nvPr/>
            </p:nvSpPr>
            <p:spPr bwMode="auto">
              <a:xfrm>
                <a:off x="6404"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8" name="Rectangle 718">
                <a:extLst>
                  <a:ext uri="{FF2B5EF4-FFF2-40B4-BE49-F238E27FC236}">
                    <a16:creationId xmlns:a16="http://schemas.microsoft.com/office/drawing/2014/main" id="{BA163C1F-9A93-438C-B1D7-AD62A802034B}"/>
                  </a:ext>
                </a:extLst>
              </p:cNvPr>
              <p:cNvSpPr>
                <a:spLocks noChangeArrowheads="1"/>
              </p:cNvSpPr>
              <p:nvPr/>
            </p:nvSpPr>
            <p:spPr bwMode="auto">
              <a:xfrm>
                <a:off x="6400"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39" name="Rectangle 719">
                <a:extLst>
                  <a:ext uri="{FF2B5EF4-FFF2-40B4-BE49-F238E27FC236}">
                    <a16:creationId xmlns:a16="http://schemas.microsoft.com/office/drawing/2014/main" id="{D22E3C14-7237-4DEB-AA2E-170B432C308D}"/>
                  </a:ext>
                </a:extLst>
              </p:cNvPr>
              <p:cNvSpPr>
                <a:spLocks noChangeArrowheads="1"/>
              </p:cNvSpPr>
              <p:nvPr/>
            </p:nvSpPr>
            <p:spPr bwMode="auto">
              <a:xfrm>
                <a:off x="6400"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0" name="Rectangle 720">
                <a:extLst>
                  <a:ext uri="{FF2B5EF4-FFF2-40B4-BE49-F238E27FC236}">
                    <a16:creationId xmlns:a16="http://schemas.microsoft.com/office/drawing/2014/main" id="{9065C900-4D7F-46EC-A67C-252DAD98FB38}"/>
                  </a:ext>
                </a:extLst>
              </p:cNvPr>
              <p:cNvSpPr>
                <a:spLocks noChangeArrowheads="1"/>
              </p:cNvSpPr>
              <p:nvPr/>
            </p:nvSpPr>
            <p:spPr bwMode="auto">
              <a:xfrm>
                <a:off x="6400"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1" name="Rectangle 721">
                <a:extLst>
                  <a:ext uri="{FF2B5EF4-FFF2-40B4-BE49-F238E27FC236}">
                    <a16:creationId xmlns:a16="http://schemas.microsoft.com/office/drawing/2014/main" id="{2F2813DA-9E0A-445C-BCF5-2C6B0239C857}"/>
                  </a:ext>
                </a:extLst>
              </p:cNvPr>
              <p:cNvSpPr>
                <a:spLocks noChangeArrowheads="1"/>
              </p:cNvSpPr>
              <p:nvPr/>
            </p:nvSpPr>
            <p:spPr bwMode="auto">
              <a:xfrm>
                <a:off x="6400"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2" name="Oval 722">
                <a:extLst>
                  <a:ext uri="{FF2B5EF4-FFF2-40B4-BE49-F238E27FC236}">
                    <a16:creationId xmlns:a16="http://schemas.microsoft.com/office/drawing/2014/main" id="{8D1B6800-F573-4DD9-816A-02347372CFAD}"/>
                  </a:ext>
                </a:extLst>
              </p:cNvPr>
              <p:cNvSpPr>
                <a:spLocks noChangeArrowheads="1"/>
              </p:cNvSpPr>
              <p:nvPr/>
            </p:nvSpPr>
            <p:spPr bwMode="auto">
              <a:xfrm>
                <a:off x="6400" y="181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3" name="Rectangle 723">
                <a:extLst>
                  <a:ext uri="{FF2B5EF4-FFF2-40B4-BE49-F238E27FC236}">
                    <a16:creationId xmlns:a16="http://schemas.microsoft.com/office/drawing/2014/main" id="{3655F523-08CD-4601-8785-6FFFF107B693}"/>
                  </a:ext>
                </a:extLst>
              </p:cNvPr>
              <p:cNvSpPr>
                <a:spLocks noChangeArrowheads="1"/>
              </p:cNvSpPr>
              <p:nvPr/>
            </p:nvSpPr>
            <p:spPr bwMode="auto">
              <a:xfrm>
                <a:off x="4858" y="124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4" name="Rectangle 724">
                <a:extLst>
                  <a:ext uri="{FF2B5EF4-FFF2-40B4-BE49-F238E27FC236}">
                    <a16:creationId xmlns:a16="http://schemas.microsoft.com/office/drawing/2014/main" id="{A31AB815-CD0D-45B2-9EF6-3965F9E2C85D}"/>
                  </a:ext>
                </a:extLst>
              </p:cNvPr>
              <p:cNvSpPr>
                <a:spLocks noChangeArrowheads="1"/>
              </p:cNvSpPr>
              <p:nvPr/>
            </p:nvSpPr>
            <p:spPr bwMode="auto">
              <a:xfrm>
                <a:off x="4858" y="1263"/>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5" name="Rectangle 725">
                <a:extLst>
                  <a:ext uri="{FF2B5EF4-FFF2-40B4-BE49-F238E27FC236}">
                    <a16:creationId xmlns:a16="http://schemas.microsoft.com/office/drawing/2014/main" id="{9E61C61F-ED90-45DD-925D-3CBEE930583D}"/>
                  </a:ext>
                </a:extLst>
              </p:cNvPr>
              <p:cNvSpPr>
                <a:spLocks noChangeArrowheads="1"/>
              </p:cNvSpPr>
              <p:nvPr/>
            </p:nvSpPr>
            <p:spPr bwMode="auto">
              <a:xfrm>
                <a:off x="4853" y="125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6" name="Rectangle 726">
                <a:extLst>
                  <a:ext uri="{FF2B5EF4-FFF2-40B4-BE49-F238E27FC236}">
                    <a16:creationId xmlns:a16="http://schemas.microsoft.com/office/drawing/2014/main" id="{89DDE185-1B1D-44AE-90FA-96850412B110}"/>
                  </a:ext>
                </a:extLst>
              </p:cNvPr>
              <p:cNvSpPr>
                <a:spLocks noChangeArrowheads="1"/>
              </p:cNvSpPr>
              <p:nvPr/>
            </p:nvSpPr>
            <p:spPr bwMode="auto">
              <a:xfrm>
                <a:off x="4853" y="125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7" name="Rectangle 727">
                <a:extLst>
                  <a:ext uri="{FF2B5EF4-FFF2-40B4-BE49-F238E27FC236}">
                    <a16:creationId xmlns:a16="http://schemas.microsoft.com/office/drawing/2014/main" id="{5F89DAF1-2CC4-414B-ABA9-E7736207A754}"/>
                  </a:ext>
                </a:extLst>
              </p:cNvPr>
              <p:cNvSpPr>
                <a:spLocks noChangeArrowheads="1"/>
              </p:cNvSpPr>
              <p:nvPr/>
            </p:nvSpPr>
            <p:spPr bwMode="auto">
              <a:xfrm>
                <a:off x="4853" y="125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8" name="Rectangle 728">
                <a:extLst>
                  <a:ext uri="{FF2B5EF4-FFF2-40B4-BE49-F238E27FC236}">
                    <a16:creationId xmlns:a16="http://schemas.microsoft.com/office/drawing/2014/main" id="{B53BF471-BC3F-4932-80E6-26394C52CAF6}"/>
                  </a:ext>
                </a:extLst>
              </p:cNvPr>
              <p:cNvSpPr>
                <a:spLocks noChangeArrowheads="1"/>
              </p:cNvSpPr>
              <p:nvPr/>
            </p:nvSpPr>
            <p:spPr bwMode="auto">
              <a:xfrm>
                <a:off x="4853" y="125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49" name="Oval 729">
                <a:extLst>
                  <a:ext uri="{FF2B5EF4-FFF2-40B4-BE49-F238E27FC236}">
                    <a16:creationId xmlns:a16="http://schemas.microsoft.com/office/drawing/2014/main" id="{23C8CDDF-8B1F-4BA7-ABA0-BF3DF952E8C3}"/>
                  </a:ext>
                </a:extLst>
              </p:cNvPr>
              <p:cNvSpPr>
                <a:spLocks noChangeArrowheads="1"/>
              </p:cNvSpPr>
              <p:nvPr/>
            </p:nvSpPr>
            <p:spPr bwMode="auto">
              <a:xfrm>
                <a:off x="4853" y="1245"/>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0" name="Rectangle 730">
                <a:extLst>
                  <a:ext uri="{FF2B5EF4-FFF2-40B4-BE49-F238E27FC236}">
                    <a16:creationId xmlns:a16="http://schemas.microsoft.com/office/drawing/2014/main" id="{941D2FD9-1F63-4037-9EC2-FFF19C783FBB}"/>
                  </a:ext>
                </a:extLst>
              </p:cNvPr>
              <p:cNvSpPr>
                <a:spLocks noChangeArrowheads="1"/>
              </p:cNvSpPr>
              <p:nvPr/>
            </p:nvSpPr>
            <p:spPr bwMode="auto">
              <a:xfrm>
                <a:off x="4858" y="128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1" name="Rectangle 731">
                <a:extLst>
                  <a:ext uri="{FF2B5EF4-FFF2-40B4-BE49-F238E27FC236}">
                    <a16:creationId xmlns:a16="http://schemas.microsoft.com/office/drawing/2014/main" id="{B1D622FC-569C-44A4-8F3A-333EC93749B4}"/>
                  </a:ext>
                </a:extLst>
              </p:cNvPr>
              <p:cNvSpPr>
                <a:spLocks noChangeArrowheads="1"/>
              </p:cNvSpPr>
              <p:nvPr/>
            </p:nvSpPr>
            <p:spPr bwMode="auto">
              <a:xfrm>
                <a:off x="4858" y="130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2" name="Rectangle 732">
                <a:extLst>
                  <a:ext uri="{FF2B5EF4-FFF2-40B4-BE49-F238E27FC236}">
                    <a16:creationId xmlns:a16="http://schemas.microsoft.com/office/drawing/2014/main" id="{1E3AFE7C-56D7-4B36-B36F-7E46DB9E5865}"/>
                  </a:ext>
                </a:extLst>
              </p:cNvPr>
              <p:cNvSpPr>
                <a:spLocks noChangeArrowheads="1"/>
              </p:cNvSpPr>
              <p:nvPr/>
            </p:nvSpPr>
            <p:spPr bwMode="auto">
              <a:xfrm>
                <a:off x="4853" y="129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3" name="Rectangle 733">
                <a:extLst>
                  <a:ext uri="{FF2B5EF4-FFF2-40B4-BE49-F238E27FC236}">
                    <a16:creationId xmlns:a16="http://schemas.microsoft.com/office/drawing/2014/main" id="{9A32DC55-13CD-4786-B6B8-BB4F59152ACA}"/>
                  </a:ext>
                </a:extLst>
              </p:cNvPr>
              <p:cNvSpPr>
                <a:spLocks noChangeArrowheads="1"/>
              </p:cNvSpPr>
              <p:nvPr/>
            </p:nvSpPr>
            <p:spPr bwMode="auto">
              <a:xfrm>
                <a:off x="4853" y="13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4" name="Rectangle 734">
                <a:extLst>
                  <a:ext uri="{FF2B5EF4-FFF2-40B4-BE49-F238E27FC236}">
                    <a16:creationId xmlns:a16="http://schemas.microsoft.com/office/drawing/2014/main" id="{1BB4F1E9-939B-4591-9DD2-261D3E68A517}"/>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5" name="Rectangle 735">
                <a:extLst>
                  <a:ext uri="{FF2B5EF4-FFF2-40B4-BE49-F238E27FC236}">
                    <a16:creationId xmlns:a16="http://schemas.microsoft.com/office/drawing/2014/main" id="{CA9F9955-6FEB-48DF-8F13-33D53DCCEA8C}"/>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6" name="Oval 736">
                <a:extLst>
                  <a:ext uri="{FF2B5EF4-FFF2-40B4-BE49-F238E27FC236}">
                    <a16:creationId xmlns:a16="http://schemas.microsoft.com/office/drawing/2014/main" id="{EC838D0E-72D9-45DC-B24A-DA6E96ECF2D4}"/>
                  </a:ext>
                </a:extLst>
              </p:cNvPr>
              <p:cNvSpPr>
                <a:spLocks noChangeArrowheads="1"/>
              </p:cNvSpPr>
              <p:nvPr/>
            </p:nvSpPr>
            <p:spPr bwMode="auto">
              <a:xfrm>
                <a:off x="4853" y="1289"/>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57" name="Rectangle 737">
                <a:extLst>
                  <a:ext uri="{FF2B5EF4-FFF2-40B4-BE49-F238E27FC236}">
                    <a16:creationId xmlns:a16="http://schemas.microsoft.com/office/drawing/2014/main" id="{A13F7C49-0A1B-4E58-9975-793214BB89ED}"/>
                  </a:ext>
                </a:extLst>
              </p:cNvPr>
              <p:cNvSpPr>
                <a:spLocks noChangeArrowheads="1"/>
              </p:cNvSpPr>
              <p:nvPr/>
            </p:nvSpPr>
            <p:spPr bwMode="auto">
              <a:xfrm>
                <a:off x="4858" y="128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8" name="Rectangle 738">
                <a:extLst>
                  <a:ext uri="{FF2B5EF4-FFF2-40B4-BE49-F238E27FC236}">
                    <a16:creationId xmlns:a16="http://schemas.microsoft.com/office/drawing/2014/main" id="{BF38BF45-5A6B-4E4A-BD84-33FF4A702C7B}"/>
                  </a:ext>
                </a:extLst>
              </p:cNvPr>
              <p:cNvSpPr>
                <a:spLocks noChangeArrowheads="1"/>
              </p:cNvSpPr>
              <p:nvPr/>
            </p:nvSpPr>
            <p:spPr bwMode="auto">
              <a:xfrm>
                <a:off x="4858" y="130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59" name="Rectangle 739">
                <a:extLst>
                  <a:ext uri="{FF2B5EF4-FFF2-40B4-BE49-F238E27FC236}">
                    <a16:creationId xmlns:a16="http://schemas.microsoft.com/office/drawing/2014/main" id="{4A6F3CB3-C6F0-4EC1-8804-542BA8883ABA}"/>
                  </a:ext>
                </a:extLst>
              </p:cNvPr>
              <p:cNvSpPr>
                <a:spLocks noChangeArrowheads="1"/>
              </p:cNvSpPr>
              <p:nvPr/>
            </p:nvSpPr>
            <p:spPr bwMode="auto">
              <a:xfrm>
                <a:off x="4853" y="129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0" name="Rectangle 740">
                <a:extLst>
                  <a:ext uri="{FF2B5EF4-FFF2-40B4-BE49-F238E27FC236}">
                    <a16:creationId xmlns:a16="http://schemas.microsoft.com/office/drawing/2014/main" id="{5782E33F-9231-40D8-9015-03AD29F4AAEE}"/>
                  </a:ext>
                </a:extLst>
              </p:cNvPr>
              <p:cNvSpPr>
                <a:spLocks noChangeArrowheads="1"/>
              </p:cNvSpPr>
              <p:nvPr/>
            </p:nvSpPr>
            <p:spPr bwMode="auto">
              <a:xfrm>
                <a:off x="4853" y="13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1" name="Rectangle 741">
                <a:extLst>
                  <a:ext uri="{FF2B5EF4-FFF2-40B4-BE49-F238E27FC236}">
                    <a16:creationId xmlns:a16="http://schemas.microsoft.com/office/drawing/2014/main" id="{E4FE1FF9-4ADD-4959-9E58-FFCC80713257}"/>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2" name="Rectangle 742">
                <a:extLst>
                  <a:ext uri="{FF2B5EF4-FFF2-40B4-BE49-F238E27FC236}">
                    <a16:creationId xmlns:a16="http://schemas.microsoft.com/office/drawing/2014/main" id="{4FAEC167-DAEE-42C4-9A88-96AE5C206413}"/>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3" name="Oval 743">
                <a:extLst>
                  <a:ext uri="{FF2B5EF4-FFF2-40B4-BE49-F238E27FC236}">
                    <a16:creationId xmlns:a16="http://schemas.microsoft.com/office/drawing/2014/main" id="{C44CFD9F-F46A-465E-983A-37399B0642F2}"/>
                  </a:ext>
                </a:extLst>
              </p:cNvPr>
              <p:cNvSpPr>
                <a:spLocks noChangeArrowheads="1"/>
              </p:cNvSpPr>
              <p:nvPr/>
            </p:nvSpPr>
            <p:spPr bwMode="auto">
              <a:xfrm>
                <a:off x="4853" y="1289"/>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4" name="Rectangle 744">
                <a:extLst>
                  <a:ext uri="{FF2B5EF4-FFF2-40B4-BE49-F238E27FC236}">
                    <a16:creationId xmlns:a16="http://schemas.microsoft.com/office/drawing/2014/main" id="{AB60F70B-3BC6-4735-BF09-1BF928CCE2FD}"/>
                  </a:ext>
                </a:extLst>
              </p:cNvPr>
              <p:cNvSpPr>
                <a:spLocks noChangeArrowheads="1"/>
              </p:cNvSpPr>
              <p:nvPr/>
            </p:nvSpPr>
            <p:spPr bwMode="auto">
              <a:xfrm>
                <a:off x="4858"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5" name="Rectangle 745">
                <a:extLst>
                  <a:ext uri="{FF2B5EF4-FFF2-40B4-BE49-F238E27FC236}">
                    <a16:creationId xmlns:a16="http://schemas.microsoft.com/office/drawing/2014/main" id="{DF6BB7F4-9A50-44A5-974A-F7506DAFA9C1}"/>
                  </a:ext>
                </a:extLst>
              </p:cNvPr>
              <p:cNvSpPr>
                <a:spLocks noChangeArrowheads="1"/>
              </p:cNvSpPr>
              <p:nvPr/>
            </p:nvSpPr>
            <p:spPr bwMode="auto">
              <a:xfrm>
                <a:off x="4858"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6" name="Rectangle 746">
                <a:extLst>
                  <a:ext uri="{FF2B5EF4-FFF2-40B4-BE49-F238E27FC236}">
                    <a16:creationId xmlns:a16="http://schemas.microsoft.com/office/drawing/2014/main" id="{6EC70021-57AE-48B2-AB16-3AA516F6E62A}"/>
                  </a:ext>
                </a:extLst>
              </p:cNvPr>
              <p:cNvSpPr>
                <a:spLocks noChangeArrowheads="1"/>
              </p:cNvSpPr>
              <p:nvPr/>
            </p:nvSpPr>
            <p:spPr bwMode="auto">
              <a:xfrm>
                <a:off x="4853"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7" name="Rectangle 747">
                <a:extLst>
                  <a:ext uri="{FF2B5EF4-FFF2-40B4-BE49-F238E27FC236}">
                    <a16:creationId xmlns:a16="http://schemas.microsoft.com/office/drawing/2014/main" id="{FC60D0F2-64D0-4943-96DF-B6F58133282B}"/>
                  </a:ext>
                </a:extLst>
              </p:cNvPr>
              <p:cNvSpPr>
                <a:spLocks noChangeArrowheads="1"/>
              </p:cNvSpPr>
              <p:nvPr/>
            </p:nvSpPr>
            <p:spPr bwMode="auto">
              <a:xfrm>
                <a:off x="4853"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8" name="Rectangle 748">
                <a:extLst>
                  <a:ext uri="{FF2B5EF4-FFF2-40B4-BE49-F238E27FC236}">
                    <a16:creationId xmlns:a16="http://schemas.microsoft.com/office/drawing/2014/main" id="{6A0DC8FC-1C89-4784-91CB-9FCAE849A5A9}"/>
                  </a:ext>
                </a:extLst>
              </p:cNvPr>
              <p:cNvSpPr>
                <a:spLocks noChangeArrowheads="1"/>
              </p:cNvSpPr>
              <p:nvPr/>
            </p:nvSpPr>
            <p:spPr bwMode="auto">
              <a:xfrm>
                <a:off x="4853"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69" name="Rectangle 749">
                <a:extLst>
                  <a:ext uri="{FF2B5EF4-FFF2-40B4-BE49-F238E27FC236}">
                    <a16:creationId xmlns:a16="http://schemas.microsoft.com/office/drawing/2014/main" id="{DE90694E-5195-4C52-A71D-2EEE55EDEC6F}"/>
                  </a:ext>
                </a:extLst>
              </p:cNvPr>
              <p:cNvSpPr>
                <a:spLocks noChangeArrowheads="1"/>
              </p:cNvSpPr>
              <p:nvPr/>
            </p:nvSpPr>
            <p:spPr bwMode="auto">
              <a:xfrm>
                <a:off x="4853"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0" name="Oval 750">
                <a:extLst>
                  <a:ext uri="{FF2B5EF4-FFF2-40B4-BE49-F238E27FC236}">
                    <a16:creationId xmlns:a16="http://schemas.microsoft.com/office/drawing/2014/main" id="{7872E4C0-84D6-41D2-A9B7-DD089ED3F62A}"/>
                  </a:ext>
                </a:extLst>
              </p:cNvPr>
              <p:cNvSpPr>
                <a:spLocks noChangeArrowheads="1"/>
              </p:cNvSpPr>
              <p:nvPr/>
            </p:nvSpPr>
            <p:spPr bwMode="auto">
              <a:xfrm>
                <a:off x="4853"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1" name="Rectangle 751">
                <a:extLst>
                  <a:ext uri="{FF2B5EF4-FFF2-40B4-BE49-F238E27FC236}">
                    <a16:creationId xmlns:a16="http://schemas.microsoft.com/office/drawing/2014/main" id="{40852B40-1D8D-4D16-8B3F-0BB1EA423F59}"/>
                  </a:ext>
                </a:extLst>
              </p:cNvPr>
              <p:cNvSpPr>
                <a:spLocks noChangeArrowheads="1"/>
              </p:cNvSpPr>
              <p:nvPr/>
            </p:nvSpPr>
            <p:spPr bwMode="auto">
              <a:xfrm>
                <a:off x="4858" y="128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2" name="Rectangle 752">
                <a:extLst>
                  <a:ext uri="{FF2B5EF4-FFF2-40B4-BE49-F238E27FC236}">
                    <a16:creationId xmlns:a16="http://schemas.microsoft.com/office/drawing/2014/main" id="{82F06277-C071-46CE-BA50-8DD28ACAFB35}"/>
                  </a:ext>
                </a:extLst>
              </p:cNvPr>
              <p:cNvSpPr>
                <a:spLocks noChangeArrowheads="1"/>
              </p:cNvSpPr>
              <p:nvPr/>
            </p:nvSpPr>
            <p:spPr bwMode="auto">
              <a:xfrm>
                <a:off x="4858" y="130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3" name="Rectangle 753">
                <a:extLst>
                  <a:ext uri="{FF2B5EF4-FFF2-40B4-BE49-F238E27FC236}">
                    <a16:creationId xmlns:a16="http://schemas.microsoft.com/office/drawing/2014/main" id="{34A44251-A70C-430D-9CED-FE06713B626D}"/>
                  </a:ext>
                </a:extLst>
              </p:cNvPr>
              <p:cNvSpPr>
                <a:spLocks noChangeArrowheads="1"/>
              </p:cNvSpPr>
              <p:nvPr/>
            </p:nvSpPr>
            <p:spPr bwMode="auto">
              <a:xfrm>
                <a:off x="4853" y="129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4" name="Rectangle 754">
                <a:extLst>
                  <a:ext uri="{FF2B5EF4-FFF2-40B4-BE49-F238E27FC236}">
                    <a16:creationId xmlns:a16="http://schemas.microsoft.com/office/drawing/2014/main" id="{F0B391CA-B8F2-48AA-9643-B5719ECB3C6E}"/>
                  </a:ext>
                </a:extLst>
              </p:cNvPr>
              <p:cNvSpPr>
                <a:spLocks noChangeArrowheads="1"/>
              </p:cNvSpPr>
              <p:nvPr/>
            </p:nvSpPr>
            <p:spPr bwMode="auto">
              <a:xfrm>
                <a:off x="4853" y="13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5" name="Rectangle 755">
                <a:extLst>
                  <a:ext uri="{FF2B5EF4-FFF2-40B4-BE49-F238E27FC236}">
                    <a16:creationId xmlns:a16="http://schemas.microsoft.com/office/drawing/2014/main" id="{331F4A66-434C-4C72-B200-DE4B98055F70}"/>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6" name="Rectangle 756">
                <a:extLst>
                  <a:ext uri="{FF2B5EF4-FFF2-40B4-BE49-F238E27FC236}">
                    <a16:creationId xmlns:a16="http://schemas.microsoft.com/office/drawing/2014/main" id="{6C06FAA5-5810-4E73-96E4-9CC579C4AA75}"/>
                  </a:ext>
                </a:extLst>
              </p:cNvPr>
              <p:cNvSpPr>
                <a:spLocks noChangeArrowheads="1"/>
              </p:cNvSpPr>
              <p:nvPr/>
            </p:nvSpPr>
            <p:spPr bwMode="auto">
              <a:xfrm>
                <a:off x="4853"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7" name="Oval 757">
                <a:extLst>
                  <a:ext uri="{FF2B5EF4-FFF2-40B4-BE49-F238E27FC236}">
                    <a16:creationId xmlns:a16="http://schemas.microsoft.com/office/drawing/2014/main" id="{03821DE5-6666-4136-823A-AEAFC8535BAD}"/>
                  </a:ext>
                </a:extLst>
              </p:cNvPr>
              <p:cNvSpPr>
                <a:spLocks noChangeArrowheads="1"/>
              </p:cNvSpPr>
              <p:nvPr/>
            </p:nvSpPr>
            <p:spPr bwMode="auto">
              <a:xfrm>
                <a:off x="4853" y="1289"/>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78" name="Rectangle 758">
                <a:extLst>
                  <a:ext uri="{FF2B5EF4-FFF2-40B4-BE49-F238E27FC236}">
                    <a16:creationId xmlns:a16="http://schemas.microsoft.com/office/drawing/2014/main" id="{6F3BE491-D795-42B6-A31A-D2A8E9868B4D}"/>
                  </a:ext>
                </a:extLst>
              </p:cNvPr>
              <p:cNvSpPr>
                <a:spLocks noChangeArrowheads="1"/>
              </p:cNvSpPr>
              <p:nvPr/>
            </p:nvSpPr>
            <p:spPr bwMode="auto">
              <a:xfrm>
                <a:off x="4937" y="120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79" name="Rectangle 759">
                <a:extLst>
                  <a:ext uri="{FF2B5EF4-FFF2-40B4-BE49-F238E27FC236}">
                    <a16:creationId xmlns:a16="http://schemas.microsoft.com/office/drawing/2014/main" id="{5E4EB702-3D95-4677-9140-15F4E173E76F}"/>
                  </a:ext>
                </a:extLst>
              </p:cNvPr>
              <p:cNvSpPr>
                <a:spLocks noChangeArrowheads="1"/>
              </p:cNvSpPr>
              <p:nvPr/>
            </p:nvSpPr>
            <p:spPr bwMode="auto">
              <a:xfrm>
                <a:off x="4937" y="1219"/>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0" name="Rectangle 760">
                <a:extLst>
                  <a:ext uri="{FF2B5EF4-FFF2-40B4-BE49-F238E27FC236}">
                    <a16:creationId xmlns:a16="http://schemas.microsoft.com/office/drawing/2014/main" id="{F2E4467A-0ED4-4751-AAA3-7C5C45A5F0D5}"/>
                  </a:ext>
                </a:extLst>
              </p:cNvPr>
              <p:cNvSpPr>
                <a:spLocks noChangeArrowheads="1"/>
              </p:cNvSpPr>
              <p:nvPr/>
            </p:nvSpPr>
            <p:spPr bwMode="auto">
              <a:xfrm>
                <a:off x="4932" y="120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1" name="Rectangle 761">
                <a:extLst>
                  <a:ext uri="{FF2B5EF4-FFF2-40B4-BE49-F238E27FC236}">
                    <a16:creationId xmlns:a16="http://schemas.microsoft.com/office/drawing/2014/main" id="{A72615C6-72C6-45EA-B254-DA9F23FED4FD}"/>
                  </a:ext>
                </a:extLst>
              </p:cNvPr>
              <p:cNvSpPr>
                <a:spLocks noChangeArrowheads="1"/>
              </p:cNvSpPr>
              <p:nvPr/>
            </p:nvSpPr>
            <p:spPr bwMode="auto">
              <a:xfrm>
                <a:off x="4932" y="12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2" name="Rectangle 762">
                <a:extLst>
                  <a:ext uri="{FF2B5EF4-FFF2-40B4-BE49-F238E27FC236}">
                    <a16:creationId xmlns:a16="http://schemas.microsoft.com/office/drawing/2014/main" id="{44E9AB21-3BC8-448D-AC52-93A18CC310DF}"/>
                  </a:ext>
                </a:extLst>
              </p:cNvPr>
              <p:cNvSpPr>
                <a:spLocks noChangeArrowheads="1"/>
              </p:cNvSpPr>
              <p:nvPr/>
            </p:nvSpPr>
            <p:spPr bwMode="auto">
              <a:xfrm>
                <a:off x="4932" y="121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3" name="Rectangle 763">
                <a:extLst>
                  <a:ext uri="{FF2B5EF4-FFF2-40B4-BE49-F238E27FC236}">
                    <a16:creationId xmlns:a16="http://schemas.microsoft.com/office/drawing/2014/main" id="{6AAE945A-B4B4-4D08-B8FD-77334412B30E}"/>
                  </a:ext>
                </a:extLst>
              </p:cNvPr>
              <p:cNvSpPr>
                <a:spLocks noChangeArrowheads="1"/>
              </p:cNvSpPr>
              <p:nvPr/>
            </p:nvSpPr>
            <p:spPr bwMode="auto">
              <a:xfrm>
                <a:off x="4932" y="121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4" name="Oval 764">
                <a:extLst>
                  <a:ext uri="{FF2B5EF4-FFF2-40B4-BE49-F238E27FC236}">
                    <a16:creationId xmlns:a16="http://schemas.microsoft.com/office/drawing/2014/main" id="{C553CB08-98B1-4132-9DC7-9E30BC72F3F6}"/>
                  </a:ext>
                </a:extLst>
              </p:cNvPr>
              <p:cNvSpPr>
                <a:spLocks noChangeArrowheads="1"/>
              </p:cNvSpPr>
              <p:nvPr/>
            </p:nvSpPr>
            <p:spPr bwMode="auto">
              <a:xfrm>
                <a:off x="4932" y="1201"/>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5" name="Rectangle 765">
                <a:extLst>
                  <a:ext uri="{FF2B5EF4-FFF2-40B4-BE49-F238E27FC236}">
                    <a16:creationId xmlns:a16="http://schemas.microsoft.com/office/drawing/2014/main" id="{557236BC-DA40-4204-A77B-131BC805671F}"/>
                  </a:ext>
                </a:extLst>
              </p:cNvPr>
              <p:cNvSpPr>
                <a:spLocks noChangeArrowheads="1"/>
              </p:cNvSpPr>
              <p:nvPr/>
            </p:nvSpPr>
            <p:spPr bwMode="auto">
              <a:xfrm>
                <a:off x="4937" y="1113"/>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6" name="Rectangle 766">
                <a:extLst>
                  <a:ext uri="{FF2B5EF4-FFF2-40B4-BE49-F238E27FC236}">
                    <a16:creationId xmlns:a16="http://schemas.microsoft.com/office/drawing/2014/main" id="{27639A15-F588-4CC1-B736-46EF4E57E8CE}"/>
                  </a:ext>
                </a:extLst>
              </p:cNvPr>
              <p:cNvSpPr>
                <a:spLocks noChangeArrowheads="1"/>
              </p:cNvSpPr>
              <p:nvPr/>
            </p:nvSpPr>
            <p:spPr bwMode="auto">
              <a:xfrm>
                <a:off x="4937" y="113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7" name="Rectangle 767">
                <a:extLst>
                  <a:ext uri="{FF2B5EF4-FFF2-40B4-BE49-F238E27FC236}">
                    <a16:creationId xmlns:a16="http://schemas.microsoft.com/office/drawing/2014/main" id="{962C5EE3-6253-4859-BB1B-E306FA18EF15}"/>
                  </a:ext>
                </a:extLst>
              </p:cNvPr>
              <p:cNvSpPr>
                <a:spLocks noChangeArrowheads="1"/>
              </p:cNvSpPr>
              <p:nvPr/>
            </p:nvSpPr>
            <p:spPr bwMode="auto">
              <a:xfrm>
                <a:off x="4932" y="111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8" name="Rectangle 768">
                <a:extLst>
                  <a:ext uri="{FF2B5EF4-FFF2-40B4-BE49-F238E27FC236}">
                    <a16:creationId xmlns:a16="http://schemas.microsoft.com/office/drawing/2014/main" id="{558E4B3E-CDE2-48BE-A8D6-9606048A69DC}"/>
                  </a:ext>
                </a:extLst>
              </p:cNvPr>
              <p:cNvSpPr>
                <a:spLocks noChangeArrowheads="1"/>
              </p:cNvSpPr>
              <p:nvPr/>
            </p:nvSpPr>
            <p:spPr bwMode="auto">
              <a:xfrm>
                <a:off x="4932" y="11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89" name="Rectangle 769">
                <a:extLst>
                  <a:ext uri="{FF2B5EF4-FFF2-40B4-BE49-F238E27FC236}">
                    <a16:creationId xmlns:a16="http://schemas.microsoft.com/office/drawing/2014/main" id="{707194F1-9A72-4D3C-9B96-7C82B70599CD}"/>
                  </a:ext>
                </a:extLst>
              </p:cNvPr>
              <p:cNvSpPr>
                <a:spLocks noChangeArrowheads="1"/>
              </p:cNvSpPr>
              <p:nvPr/>
            </p:nvSpPr>
            <p:spPr bwMode="auto">
              <a:xfrm>
                <a:off x="4932" y="112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0" name="Rectangle 770">
                <a:extLst>
                  <a:ext uri="{FF2B5EF4-FFF2-40B4-BE49-F238E27FC236}">
                    <a16:creationId xmlns:a16="http://schemas.microsoft.com/office/drawing/2014/main" id="{2A8AA18F-C5E3-4CFF-BF9F-28F957074F0B}"/>
                  </a:ext>
                </a:extLst>
              </p:cNvPr>
              <p:cNvSpPr>
                <a:spLocks noChangeArrowheads="1"/>
              </p:cNvSpPr>
              <p:nvPr/>
            </p:nvSpPr>
            <p:spPr bwMode="auto">
              <a:xfrm>
                <a:off x="4932" y="112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1" name="Oval 771">
                <a:extLst>
                  <a:ext uri="{FF2B5EF4-FFF2-40B4-BE49-F238E27FC236}">
                    <a16:creationId xmlns:a16="http://schemas.microsoft.com/office/drawing/2014/main" id="{A611B892-3114-4A75-A08F-50A8CEF47974}"/>
                  </a:ext>
                </a:extLst>
              </p:cNvPr>
              <p:cNvSpPr>
                <a:spLocks noChangeArrowheads="1"/>
              </p:cNvSpPr>
              <p:nvPr/>
            </p:nvSpPr>
            <p:spPr bwMode="auto">
              <a:xfrm>
                <a:off x="4932" y="1113"/>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2" name="Rectangle 772">
                <a:extLst>
                  <a:ext uri="{FF2B5EF4-FFF2-40B4-BE49-F238E27FC236}">
                    <a16:creationId xmlns:a16="http://schemas.microsoft.com/office/drawing/2014/main" id="{AF07C4E3-6899-4CCA-B7B9-4564C800EC9B}"/>
                  </a:ext>
                </a:extLst>
              </p:cNvPr>
              <p:cNvSpPr>
                <a:spLocks noChangeArrowheads="1"/>
              </p:cNvSpPr>
              <p:nvPr/>
            </p:nvSpPr>
            <p:spPr bwMode="auto">
              <a:xfrm>
                <a:off x="4937" y="1113"/>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3" name="Rectangle 773">
                <a:extLst>
                  <a:ext uri="{FF2B5EF4-FFF2-40B4-BE49-F238E27FC236}">
                    <a16:creationId xmlns:a16="http://schemas.microsoft.com/office/drawing/2014/main" id="{3190002C-B061-415A-ABEC-59993C49F44E}"/>
                  </a:ext>
                </a:extLst>
              </p:cNvPr>
              <p:cNvSpPr>
                <a:spLocks noChangeArrowheads="1"/>
              </p:cNvSpPr>
              <p:nvPr/>
            </p:nvSpPr>
            <p:spPr bwMode="auto">
              <a:xfrm>
                <a:off x="4937" y="113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4" name="Rectangle 774">
                <a:extLst>
                  <a:ext uri="{FF2B5EF4-FFF2-40B4-BE49-F238E27FC236}">
                    <a16:creationId xmlns:a16="http://schemas.microsoft.com/office/drawing/2014/main" id="{8D4C0539-D692-42E9-B88C-189AE42B84A9}"/>
                  </a:ext>
                </a:extLst>
              </p:cNvPr>
              <p:cNvSpPr>
                <a:spLocks noChangeArrowheads="1"/>
              </p:cNvSpPr>
              <p:nvPr/>
            </p:nvSpPr>
            <p:spPr bwMode="auto">
              <a:xfrm>
                <a:off x="4932" y="111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5" name="Rectangle 775">
                <a:extLst>
                  <a:ext uri="{FF2B5EF4-FFF2-40B4-BE49-F238E27FC236}">
                    <a16:creationId xmlns:a16="http://schemas.microsoft.com/office/drawing/2014/main" id="{85761247-53F5-4BA6-AF08-E80AC75B20B1}"/>
                  </a:ext>
                </a:extLst>
              </p:cNvPr>
              <p:cNvSpPr>
                <a:spLocks noChangeArrowheads="1"/>
              </p:cNvSpPr>
              <p:nvPr/>
            </p:nvSpPr>
            <p:spPr bwMode="auto">
              <a:xfrm>
                <a:off x="4932" y="11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6" name="Rectangle 776">
                <a:extLst>
                  <a:ext uri="{FF2B5EF4-FFF2-40B4-BE49-F238E27FC236}">
                    <a16:creationId xmlns:a16="http://schemas.microsoft.com/office/drawing/2014/main" id="{80BBE393-C5B4-4BAC-A890-1C9C4511E3FB}"/>
                  </a:ext>
                </a:extLst>
              </p:cNvPr>
              <p:cNvSpPr>
                <a:spLocks noChangeArrowheads="1"/>
              </p:cNvSpPr>
              <p:nvPr/>
            </p:nvSpPr>
            <p:spPr bwMode="auto">
              <a:xfrm>
                <a:off x="4932" y="112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7" name="Rectangle 777">
                <a:extLst>
                  <a:ext uri="{FF2B5EF4-FFF2-40B4-BE49-F238E27FC236}">
                    <a16:creationId xmlns:a16="http://schemas.microsoft.com/office/drawing/2014/main" id="{FFD98231-52BD-4A99-A07C-65F3B581D674}"/>
                  </a:ext>
                </a:extLst>
              </p:cNvPr>
              <p:cNvSpPr>
                <a:spLocks noChangeArrowheads="1"/>
              </p:cNvSpPr>
              <p:nvPr/>
            </p:nvSpPr>
            <p:spPr bwMode="auto">
              <a:xfrm>
                <a:off x="4932" y="112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98" name="Oval 778">
                <a:extLst>
                  <a:ext uri="{FF2B5EF4-FFF2-40B4-BE49-F238E27FC236}">
                    <a16:creationId xmlns:a16="http://schemas.microsoft.com/office/drawing/2014/main" id="{1C69DEF4-40CF-4482-AAD8-FE896B9AA121}"/>
                  </a:ext>
                </a:extLst>
              </p:cNvPr>
              <p:cNvSpPr>
                <a:spLocks noChangeArrowheads="1"/>
              </p:cNvSpPr>
              <p:nvPr/>
            </p:nvSpPr>
            <p:spPr bwMode="auto">
              <a:xfrm>
                <a:off x="4932" y="1113"/>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9" name="Rectangle 779">
                <a:extLst>
                  <a:ext uri="{FF2B5EF4-FFF2-40B4-BE49-F238E27FC236}">
                    <a16:creationId xmlns:a16="http://schemas.microsoft.com/office/drawing/2014/main" id="{0D81F902-6B4E-443D-B797-A2CFB0B52F81}"/>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0" name="Rectangle 780">
                <a:extLst>
                  <a:ext uri="{FF2B5EF4-FFF2-40B4-BE49-F238E27FC236}">
                    <a16:creationId xmlns:a16="http://schemas.microsoft.com/office/drawing/2014/main" id="{580C3BC7-BBA5-4F34-A097-DB0691D176F1}"/>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1" name="Rectangle 781">
                <a:extLst>
                  <a:ext uri="{FF2B5EF4-FFF2-40B4-BE49-F238E27FC236}">
                    <a16:creationId xmlns:a16="http://schemas.microsoft.com/office/drawing/2014/main" id="{899CF46E-D673-4CFD-961D-6DF4CFDB9476}"/>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2" name="Rectangle 782">
                <a:extLst>
                  <a:ext uri="{FF2B5EF4-FFF2-40B4-BE49-F238E27FC236}">
                    <a16:creationId xmlns:a16="http://schemas.microsoft.com/office/drawing/2014/main" id="{873A93E4-C95B-43A9-A21F-6788B35C2735}"/>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3" name="Rectangle 783">
                <a:extLst>
                  <a:ext uri="{FF2B5EF4-FFF2-40B4-BE49-F238E27FC236}">
                    <a16:creationId xmlns:a16="http://schemas.microsoft.com/office/drawing/2014/main" id="{CE59A5B2-AC46-4E6C-BE7B-FD6D3AF7829A}"/>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4" name="Rectangle 784">
                <a:extLst>
                  <a:ext uri="{FF2B5EF4-FFF2-40B4-BE49-F238E27FC236}">
                    <a16:creationId xmlns:a16="http://schemas.microsoft.com/office/drawing/2014/main" id="{CC136544-E182-4B26-896E-3FF33AF0AF40}"/>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5" name="Oval 785">
                <a:extLst>
                  <a:ext uri="{FF2B5EF4-FFF2-40B4-BE49-F238E27FC236}">
                    <a16:creationId xmlns:a16="http://schemas.microsoft.com/office/drawing/2014/main" id="{AC6FA367-2465-4610-8759-FE7793F81204}"/>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6" name="Rectangle 786">
                <a:extLst>
                  <a:ext uri="{FF2B5EF4-FFF2-40B4-BE49-F238E27FC236}">
                    <a16:creationId xmlns:a16="http://schemas.microsoft.com/office/drawing/2014/main" id="{78856FF9-CCE2-426D-A9DB-967667A2DC10}"/>
                  </a:ext>
                </a:extLst>
              </p:cNvPr>
              <p:cNvSpPr>
                <a:spLocks noChangeArrowheads="1"/>
              </p:cNvSpPr>
              <p:nvPr/>
            </p:nvSpPr>
            <p:spPr bwMode="auto">
              <a:xfrm>
                <a:off x="5184"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7" name="Rectangle 787">
                <a:extLst>
                  <a:ext uri="{FF2B5EF4-FFF2-40B4-BE49-F238E27FC236}">
                    <a16:creationId xmlns:a16="http://schemas.microsoft.com/office/drawing/2014/main" id="{05D78998-03B1-4300-86FA-0C7D649AE009}"/>
                  </a:ext>
                </a:extLst>
              </p:cNvPr>
              <p:cNvSpPr>
                <a:spLocks noChangeArrowheads="1"/>
              </p:cNvSpPr>
              <p:nvPr/>
            </p:nvSpPr>
            <p:spPr bwMode="auto">
              <a:xfrm>
                <a:off x="5184"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8" name="Rectangle 788">
                <a:extLst>
                  <a:ext uri="{FF2B5EF4-FFF2-40B4-BE49-F238E27FC236}">
                    <a16:creationId xmlns:a16="http://schemas.microsoft.com/office/drawing/2014/main" id="{13CBE80C-5B20-40DC-83A9-43172C58A4E5}"/>
                  </a:ext>
                </a:extLst>
              </p:cNvPr>
              <p:cNvSpPr>
                <a:spLocks noChangeArrowheads="1"/>
              </p:cNvSpPr>
              <p:nvPr/>
            </p:nvSpPr>
            <p:spPr bwMode="auto">
              <a:xfrm>
                <a:off x="517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09" name="Rectangle 789">
                <a:extLst>
                  <a:ext uri="{FF2B5EF4-FFF2-40B4-BE49-F238E27FC236}">
                    <a16:creationId xmlns:a16="http://schemas.microsoft.com/office/drawing/2014/main" id="{51AB4795-3A5B-401B-A87F-3866E03CF121}"/>
                  </a:ext>
                </a:extLst>
              </p:cNvPr>
              <p:cNvSpPr>
                <a:spLocks noChangeArrowheads="1"/>
              </p:cNvSpPr>
              <p:nvPr/>
            </p:nvSpPr>
            <p:spPr bwMode="auto">
              <a:xfrm>
                <a:off x="517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0" name="Rectangle 790">
                <a:extLst>
                  <a:ext uri="{FF2B5EF4-FFF2-40B4-BE49-F238E27FC236}">
                    <a16:creationId xmlns:a16="http://schemas.microsoft.com/office/drawing/2014/main" id="{9A23E51C-10B6-41ED-BB6E-9F4D6F3A20C4}"/>
                  </a:ext>
                </a:extLst>
              </p:cNvPr>
              <p:cNvSpPr>
                <a:spLocks noChangeArrowheads="1"/>
              </p:cNvSpPr>
              <p:nvPr/>
            </p:nvSpPr>
            <p:spPr bwMode="auto">
              <a:xfrm>
                <a:off x="517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1" name="Rectangle 791">
                <a:extLst>
                  <a:ext uri="{FF2B5EF4-FFF2-40B4-BE49-F238E27FC236}">
                    <a16:creationId xmlns:a16="http://schemas.microsoft.com/office/drawing/2014/main" id="{11A96F82-7C26-423F-A8C6-DA046F9DDB03}"/>
                  </a:ext>
                </a:extLst>
              </p:cNvPr>
              <p:cNvSpPr>
                <a:spLocks noChangeArrowheads="1"/>
              </p:cNvSpPr>
              <p:nvPr/>
            </p:nvSpPr>
            <p:spPr bwMode="auto">
              <a:xfrm>
                <a:off x="517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2" name="Oval 792">
                <a:extLst>
                  <a:ext uri="{FF2B5EF4-FFF2-40B4-BE49-F238E27FC236}">
                    <a16:creationId xmlns:a16="http://schemas.microsoft.com/office/drawing/2014/main" id="{8E7186A7-B063-4141-B939-F2CEDBA60120}"/>
                  </a:ext>
                </a:extLst>
              </p:cNvPr>
              <p:cNvSpPr>
                <a:spLocks noChangeArrowheads="1"/>
              </p:cNvSpPr>
              <p:nvPr/>
            </p:nvSpPr>
            <p:spPr bwMode="auto">
              <a:xfrm>
                <a:off x="5179"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3" name="Rectangle 793">
                <a:extLst>
                  <a:ext uri="{FF2B5EF4-FFF2-40B4-BE49-F238E27FC236}">
                    <a16:creationId xmlns:a16="http://schemas.microsoft.com/office/drawing/2014/main" id="{B19A3A37-F88F-4370-8F6A-B62719B8F84F}"/>
                  </a:ext>
                </a:extLst>
              </p:cNvPr>
              <p:cNvSpPr>
                <a:spLocks noChangeArrowheads="1"/>
              </p:cNvSpPr>
              <p:nvPr/>
            </p:nvSpPr>
            <p:spPr bwMode="auto">
              <a:xfrm>
                <a:off x="5184"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4" name="Rectangle 794">
                <a:extLst>
                  <a:ext uri="{FF2B5EF4-FFF2-40B4-BE49-F238E27FC236}">
                    <a16:creationId xmlns:a16="http://schemas.microsoft.com/office/drawing/2014/main" id="{135C644F-DA10-4F8F-86A7-2C2285E2183B}"/>
                  </a:ext>
                </a:extLst>
              </p:cNvPr>
              <p:cNvSpPr>
                <a:spLocks noChangeArrowheads="1"/>
              </p:cNvSpPr>
              <p:nvPr/>
            </p:nvSpPr>
            <p:spPr bwMode="auto">
              <a:xfrm>
                <a:off x="5184"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5" name="Rectangle 795">
                <a:extLst>
                  <a:ext uri="{FF2B5EF4-FFF2-40B4-BE49-F238E27FC236}">
                    <a16:creationId xmlns:a16="http://schemas.microsoft.com/office/drawing/2014/main" id="{529C3617-BFEF-4623-B1A4-833E77D15806}"/>
                  </a:ext>
                </a:extLst>
              </p:cNvPr>
              <p:cNvSpPr>
                <a:spLocks noChangeArrowheads="1"/>
              </p:cNvSpPr>
              <p:nvPr/>
            </p:nvSpPr>
            <p:spPr bwMode="auto">
              <a:xfrm>
                <a:off x="517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6" name="Rectangle 796">
                <a:extLst>
                  <a:ext uri="{FF2B5EF4-FFF2-40B4-BE49-F238E27FC236}">
                    <a16:creationId xmlns:a16="http://schemas.microsoft.com/office/drawing/2014/main" id="{AF0DDDB8-1BBD-478E-92BF-8286D19AFCF5}"/>
                  </a:ext>
                </a:extLst>
              </p:cNvPr>
              <p:cNvSpPr>
                <a:spLocks noChangeArrowheads="1"/>
              </p:cNvSpPr>
              <p:nvPr/>
            </p:nvSpPr>
            <p:spPr bwMode="auto">
              <a:xfrm>
                <a:off x="517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7" name="Rectangle 797">
                <a:extLst>
                  <a:ext uri="{FF2B5EF4-FFF2-40B4-BE49-F238E27FC236}">
                    <a16:creationId xmlns:a16="http://schemas.microsoft.com/office/drawing/2014/main" id="{67018E97-10D2-4268-8401-F2AC1A4ED1AE}"/>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8" name="Rectangle 798">
                <a:extLst>
                  <a:ext uri="{FF2B5EF4-FFF2-40B4-BE49-F238E27FC236}">
                    <a16:creationId xmlns:a16="http://schemas.microsoft.com/office/drawing/2014/main" id="{D6969AE0-6A9F-4350-88D4-6F13C411C125}"/>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19" name="Oval 799">
                <a:extLst>
                  <a:ext uri="{FF2B5EF4-FFF2-40B4-BE49-F238E27FC236}">
                    <a16:creationId xmlns:a16="http://schemas.microsoft.com/office/drawing/2014/main" id="{17D22EA5-FE35-4C16-96FE-76122F968D4F}"/>
                  </a:ext>
                </a:extLst>
              </p:cNvPr>
              <p:cNvSpPr>
                <a:spLocks noChangeArrowheads="1"/>
              </p:cNvSpPr>
              <p:nvPr/>
            </p:nvSpPr>
            <p:spPr bwMode="auto">
              <a:xfrm>
                <a:off x="5179"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0" name="Rectangle 800">
                <a:extLst>
                  <a:ext uri="{FF2B5EF4-FFF2-40B4-BE49-F238E27FC236}">
                    <a16:creationId xmlns:a16="http://schemas.microsoft.com/office/drawing/2014/main" id="{8D32596B-5A17-44BB-88F6-7DA022B63A6D}"/>
                  </a:ext>
                </a:extLst>
              </p:cNvPr>
              <p:cNvSpPr>
                <a:spLocks noChangeArrowheads="1"/>
              </p:cNvSpPr>
              <p:nvPr/>
            </p:nvSpPr>
            <p:spPr bwMode="auto">
              <a:xfrm>
                <a:off x="5184" y="137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1" name="Rectangle 801">
                <a:extLst>
                  <a:ext uri="{FF2B5EF4-FFF2-40B4-BE49-F238E27FC236}">
                    <a16:creationId xmlns:a16="http://schemas.microsoft.com/office/drawing/2014/main" id="{3F00E9F8-8FD9-4245-B8E7-709C173EF019}"/>
                  </a:ext>
                </a:extLst>
              </p:cNvPr>
              <p:cNvSpPr>
                <a:spLocks noChangeArrowheads="1"/>
              </p:cNvSpPr>
              <p:nvPr/>
            </p:nvSpPr>
            <p:spPr bwMode="auto">
              <a:xfrm>
                <a:off x="5184" y="139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2" name="Rectangle 802">
                <a:extLst>
                  <a:ext uri="{FF2B5EF4-FFF2-40B4-BE49-F238E27FC236}">
                    <a16:creationId xmlns:a16="http://schemas.microsoft.com/office/drawing/2014/main" id="{CAA8BE6B-FE4B-4D75-873F-85300A10A93B}"/>
                  </a:ext>
                </a:extLst>
              </p:cNvPr>
              <p:cNvSpPr>
                <a:spLocks noChangeArrowheads="1"/>
              </p:cNvSpPr>
              <p:nvPr/>
            </p:nvSpPr>
            <p:spPr bwMode="auto">
              <a:xfrm>
                <a:off x="5179" y="138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3" name="Rectangle 803">
                <a:extLst>
                  <a:ext uri="{FF2B5EF4-FFF2-40B4-BE49-F238E27FC236}">
                    <a16:creationId xmlns:a16="http://schemas.microsoft.com/office/drawing/2014/main" id="{DCB7C4E6-A170-4EBA-A50C-FA6328A32BC5}"/>
                  </a:ext>
                </a:extLst>
              </p:cNvPr>
              <p:cNvSpPr>
                <a:spLocks noChangeArrowheads="1"/>
              </p:cNvSpPr>
              <p:nvPr/>
            </p:nvSpPr>
            <p:spPr bwMode="auto">
              <a:xfrm>
                <a:off x="5179" y="13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4" name="Rectangle 804">
                <a:extLst>
                  <a:ext uri="{FF2B5EF4-FFF2-40B4-BE49-F238E27FC236}">
                    <a16:creationId xmlns:a16="http://schemas.microsoft.com/office/drawing/2014/main" id="{9A04B687-E24D-41D0-AA2C-39511452D889}"/>
                  </a:ext>
                </a:extLst>
              </p:cNvPr>
              <p:cNvSpPr>
                <a:spLocks noChangeArrowheads="1"/>
              </p:cNvSpPr>
              <p:nvPr/>
            </p:nvSpPr>
            <p:spPr bwMode="auto">
              <a:xfrm>
                <a:off x="5179"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5" name="Rectangle 805">
                <a:extLst>
                  <a:ext uri="{FF2B5EF4-FFF2-40B4-BE49-F238E27FC236}">
                    <a16:creationId xmlns:a16="http://schemas.microsoft.com/office/drawing/2014/main" id="{7FBA8BF5-9D19-4FF5-8D98-FBEA4EE96DD9}"/>
                  </a:ext>
                </a:extLst>
              </p:cNvPr>
              <p:cNvSpPr>
                <a:spLocks noChangeArrowheads="1"/>
              </p:cNvSpPr>
              <p:nvPr/>
            </p:nvSpPr>
            <p:spPr bwMode="auto">
              <a:xfrm>
                <a:off x="5179"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26" name="Oval 806">
                <a:extLst>
                  <a:ext uri="{FF2B5EF4-FFF2-40B4-BE49-F238E27FC236}">
                    <a16:creationId xmlns:a16="http://schemas.microsoft.com/office/drawing/2014/main" id="{DB949613-3728-424D-A055-A779A9456DD9}"/>
                  </a:ext>
                </a:extLst>
              </p:cNvPr>
              <p:cNvSpPr>
                <a:spLocks noChangeArrowheads="1"/>
              </p:cNvSpPr>
              <p:nvPr/>
            </p:nvSpPr>
            <p:spPr bwMode="auto">
              <a:xfrm>
                <a:off x="5179" y="1378"/>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27" name="Rectangle 807">
                <a:extLst>
                  <a:ext uri="{FF2B5EF4-FFF2-40B4-BE49-F238E27FC236}">
                    <a16:creationId xmlns:a16="http://schemas.microsoft.com/office/drawing/2014/main" id="{7975A60A-C60D-4D37-9DD8-8523FAF3EEC1}"/>
                  </a:ext>
                </a:extLst>
              </p:cNvPr>
              <p:cNvSpPr>
                <a:spLocks noChangeArrowheads="1"/>
              </p:cNvSpPr>
              <p:nvPr/>
            </p:nvSpPr>
            <p:spPr bwMode="auto">
              <a:xfrm>
                <a:off x="5184"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4" name="Group 1009">
              <a:extLst>
                <a:ext uri="{FF2B5EF4-FFF2-40B4-BE49-F238E27FC236}">
                  <a16:creationId xmlns:a16="http://schemas.microsoft.com/office/drawing/2014/main" id="{5838A76C-43DD-41BE-AE16-93F27C06FFC2}"/>
                </a:ext>
              </a:extLst>
            </p:cNvPr>
            <p:cNvGrpSpPr>
              <a:grpSpLocks/>
            </p:cNvGrpSpPr>
            <p:nvPr/>
          </p:nvGrpSpPr>
          <p:grpSpPr bwMode="auto">
            <a:xfrm>
              <a:off x="5016" y="1334"/>
              <a:ext cx="1688" cy="855"/>
              <a:chOff x="5016" y="1334"/>
              <a:chExt cx="1688" cy="855"/>
            </a:xfrm>
          </p:grpSpPr>
          <p:sp>
            <p:nvSpPr>
              <p:cNvPr id="5828" name="Rectangle 809">
                <a:extLst>
                  <a:ext uri="{FF2B5EF4-FFF2-40B4-BE49-F238E27FC236}">
                    <a16:creationId xmlns:a16="http://schemas.microsoft.com/office/drawing/2014/main" id="{50757A46-9FEB-4E02-9A1C-EF82040F7E24}"/>
                  </a:ext>
                </a:extLst>
              </p:cNvPr>
              <p:cNvSpPr>
                <a:spLocks noChangeArrowheads="1"/>
              </p:cNvSpPr>
              <p:nvPr/>
            </p:nvSpPr>
            <p:spPr bwMode="auto">
              <a:xfrm>
                <a:off x="5184"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9" name="Rectangle 810">
                <a:extLst>
                  <a:ext uri="{FF2B5EF4-FFF2-40B4-BE49-F238E27FC236}">
                    <a16:creationId xmlns:a16="http://schemas.microsoft.com/office/drawing/2014/main" id="{522779B1-ADC5-4956-A9AD-CE8554621FB5}"/>
                  </a:ext>
                </a:extLst>
              </p:cNvPr>
              <p:cNvSpPr>
                <a:spLocks noChangeArrowheads="1"/>
              </p:cNvSpPr>
              <p:nvPr/>
            </p:nvSpPr>
            <p:spPr bwMode="auto">
              <a:xfrm>
                <a:off x="517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0" name="Rectangle 811">
                <a:extLst>
                  <a:ext uri="{FF2B5EF4-FFF2-40B4-BE49-F238E27FC236}">
                    <a16:creationId xmlns:a16="http://schemas.microsoft.com/office/drawing/2014/main" id="{016861C1-DF01-4728-8042-151A8DF07D3D}"/>
                  </a:ext>
                </a:extLst>
              </p:cNvPr>
              <p:cNvSpPr>
                <a:spLocks noChangeArrowheads="1"/>
              </p:cNvSpPr>
              <p:nvPr/>
            </p:nvSpPr>
            <p:spPr bwMode="auto">
              <a:xfrm>
                <a:off x="517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1" name="Rectangle 812">
                <a:extLst>
                  <a:ext uri="{FF2B5EF4-FFF2-40B4-BE49-F238E27FC236}">
                    <a16:creationId xmlns:a16="http://schemas.microsoft.com/office/drawing/2014/main" id="{837983B5-EC8D-4FED-AA10-531F8BBE3430}"/>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2" name="Rectangle 813">
                <a:extLst>
                  <a:ext uri="{FF2B5EF4-FFF2-40B4-BE49-F238E27FC236}">
                    <a16:creationId xmlns:a16="http://schemas.microsoft.com/office/drawing/2014/main" id="{4A21E539-EC20-4654-BD69-E56F3895464A}"/>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3" name="Oval 814">
                <a:extLst>
                  <a:ext uri="{FF2B5EF4-FFF2-40B4-BE49-F238E27FC236}">
                    <a16:creationId xmlns:a16="http://schemas.microsoft.com/office/drawing/2014/main" id="{1FB160C1-5A7D-4B6E-B252-D67B51B02629}"/>
                  </a:ext>
                </a:extLst>
              </p:cNvPr>
              <p:cNvSpPr>
                <a:spLocks noChangeArrowheads="1"/>
              </p:cNvSpPr>
              <p:nvPr/>
            </p:nvSpPr>
            <p:spPr bwMode="auto">
              <a:xfrm>
                <a:off x="5179"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34" name="Rectangle 815">
                <a:extLst>
                  <a:ext uri="{FF2B5EF4-FFF2-40B4-BE49-F238E27FC236}">
                    <a16:creationId xmlns:a16="http://schemas.microsoft.com/office/drawing/2014/main" id="{98ED6089-B85F-41A7-81C8-F3133B8C8DC9}"/>
                  </a:ext>
                </a:extLst>
              </p:cNvPr>
              <p:cNvSpPr>
                <a:spLocks noChangeArrowheads="1"/>
              </p:cNvSpPr>
              <p:nvPr/>
            </p:nvSpPr>
            <p:spPr bwMode="auto">
              <a:xfrm>
                <a:off x="52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5" name="Rectangle 816">
                <a:extLst>
                  <a:ext uri="{FF2B5EF4-FFF2-40B4-BE49-F238E27FC236}">
                    <a16:creationId xmlns:a16="http://schemas.microsoft.com/office/drawing/2014/main" id="{E2D73C99-3C8F-46DD-9C6A-A04D3D7FD696}"/>
                  </a:ext>
                </a:extLst>
              </p:cNvPr>
              <p:cNvSpPr>
                <a:spLocks noChangeArrowheads="1"/>
              </p:cNvSpPr>
              <p:nvPr/>
            </p:nvSpPr>
            <p:spPr bwMode="auto">
              <a:xfrm>
                <a:off x="52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6" name="Rectangle 817">
                <a:extLst>
                  <a:ext uri="{FF2B5EF4-FFF2-40B4-BE49-F238E27FC236}">
                    <a16:creationId xmlns:a16="http://schemas.microsoft.com/office/drawing/2014/main" id="{03E32886-1B3F-4C79-9697-A79503FD117B}"/>
                  </a:ext>
                </a:extLst>
              </p:cNvPr>
              <p:cNvSpPr>
                <a:spLocks noChangeArrowheads="1"/>
              </p:cNvSpPr>
              <p:nvPr/>
            </p:nvSpPr>
            <p:spPr bwMode="auto">
              <a:xfrm>
                <a:off x="52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7" name="Rectangle 818">
                <a:extLst>
                  <a:ext uri="{FF2B5EF4-FFF2-40B4-BE49-F238E27FC236}">
                    <a16:creationId xmlns:a16="http://schemas.microsoft.com/office/drawing/2014/main" id="{2EE8475C-75C9-400C-A681-AA559968E670}"/>
                  </a:ext>
                </a:extLst>
              </p:cNvPr>
              <p:cNvSpPr>
                <a:spLocks noChangeArrowheads="1"/>
              </p:cNvSpPr>
              <p:nvPr/>
            </p:nvSpPr>
            <p:spPr bwMode="auto">
              <a:xfrm>
                <a:off x="52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8" name="Rectangle 819">
                <a:extLst>
                  <a:ext uri="{FF2B5EF4-FFF2-40B4-BE49-F238E27FC236}">
                    <a16:creationId xmlns:a16="http://schemas.microsoft.com/office/drawing/2014/main" id="{BE89CA5A-B6E7-4DBA-985A-A1A621D3456E}"/>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39" name="Rectangle 820">
                <a:extLst>
                  <a:ext uri="{FF2B5EF4-FFF2-40B4-BE49-F238E27FC236}">
                    <a16:creationId xmlns:a16="http://schemas.microsoft.com/office/drawing/2014/main" id="{7384444F-F4D2-4E1F-9ABF-743E8902A682}"/>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0" name="Oval 821">
                <a:extLst>
                  <a:ext uri="{FF2B5EF4-FFF2-40B4-BE49-F238E27FC236}">
                    <a16:creationId xmlns:a16="http://schemas.microsoft.com/office/drawing/2014/main" id="{EF67592D-87D2-4110-A318-6BAB72431EC6}"/>
                  </a:ext>
                </a:extLst>
              </p:cNvPr>
              <p:cNvSpPr>
                <a:spLocks noChangeArrowheads="1"/>
              </p:cNvSpPr>
              <p:nvPr/>
            </p:nvSpPr>
            <p:spPr bwMode="auto">
              <a:xfrm>
                <a:off x="52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1" name="Rectangle 822">
                <a:extLst>
                  <a:ext uri="{FF2B5EF4-FFF2-40B4-BE49-F238E27FC236}">
                    <a16:creationId xmlns:a16="http://schemas.microsoft.com/office/drawing/2014/main" id="{094849A8-1419-40E5-B640-0F31B99A1CC4}"/>
                  </a:ext>
                </a:extLst>
              </p:cNvPr>
              <p:cNvSpPr>
                <a:spLocks noChangeArrowheads="1"/>
              </p:cNvSpPr>
              <p:nvPr/>
            </p:nvSpPr>
            <p:spPr bwMode="auto">
              <a:xfrm>
                <a:off x="52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2" name="Rectangle 823">
                <a:extLst>
                  <a:ext uri="{FF2B5EF4-FFF2-40B4-BE49-F238E27FC236}">
                    <a16:creationId xmlns:a16="http://schemas.microsoft.com/office/drawing/2014/main" id="{B8DE867B-6887-45FC-8BA2-9D26BEA18F39}"/>
                  </a:ext>
                </a:extLst>
              </p:cNvPr>
              <p:cNvSpPr>
                <a:spLocks noChangeArrowheads="1"/>
              </p:cNvSpPr>
              <p:nvPr/>
            </p:nvSpPr>
            <p:spPr bwMode="auto">
              <a:xfrm>
                <a:off x="52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3" name="Rectangle 824">
                <a:extLst>
                  <a:ext uri="{FF2B5EF4-FFF2-40B4-BE49-F238E27FC236}">
                    <a16:creationId xmlns:a16="http://schemas.microsoft.com/office/drawing/2014/main" id="{F675E915-65DE-449C-8889-EE5A40E80B5A}"/>
                  </a:ext>
                </a:extLst>
              </p:cNvPr>
              <p:cNvSpPr>
                <a:spLocks noChangeArrowheads="1"/>
              </p:cNvSpPr>
              <p:nvPr/>
            </p:nvSpPr>
            <p:spPr bwMode="auto">
              <a:xfrm>
                <a:off x="52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4" name="Rectangle 825">
                <a:extLst>
                  <a:ext uri="{FF2B5EF4-FFF2-40B4-BE49-F238E27FC236}">
                    <a16:creationId xmlns:a16="http://schemas.microsoft.com/office/drawing/2014/main" id="{D4C90896-4ABB-4FA7-B476-CC0A66671284}"/>
                  </a:ext>
                </a:extLst>
              </p:cNvPr>
              <p:cNvSpPr>
                <a:spLocks noChangeArrowheads="1"/>
              </p:cNvSpPr>
              <p:nvPr/>
            </p:nvSpPr>
            <p:spPr bwMode="auto">
              <a:xfrm>
                <a:off x="52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5" name="Rectangle 826">
                <a:extLst>
                  <a:ext uri="{FF2B5EF4-FFF2-40B4-BE49-F238E27FC236}">
                    <a16:creationId xmlns:a16="http://schemas.microsoft.com/office/drawing/2014/main" id="{66B630FA-2A98-4964-88B8-9DF6340B13D3}"/>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6" name="Rectangle 827">
                <a:extLst>
                  <a:ext uri="{FF2B5EF4-FFF2-40B4-BE49-F238E27FC236}">
                    <a16:creationId xmlns:a16="http://schemas.microsoft.com/office/drawing/2014/main" id="{258E8E59-3E44-432F-B2AC-DF98040B9277}"/>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7" name="Oval 828">
                <a:extLst>
                  <a:ext uri="{FF2B5EF4-FFF2-40B4-BE49-F238E27FC236}">
                    <a16:creationId xmlns:a16="http://schemas.microsoft.com/office/drawing/2014/main" id="{B745BB09-4849-41C8-8446-A7EE9786A809}"/>
                  </a:ext>
                </a:extLst>
              </p:cNvPr>
              <p:cNvSpPr>
                <a:spLocks noChangeArrowheads="1"/>
              </p:cNvSpPr>
              <p:nvPr/>
            </p:nvSpPr>
            <p:spPr bwMode="auto">
              <a:xfrm>
                <a:off x="52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8" name="Rectangle 829">
                <a:extLst>
                  <a:ext uri="{FF2B5EF4-FFF2-40B4-BE49-F238E27FC236}">
                    <a16:creationId xmlns:a16="http://schemas.microsoft.com/office/drawing/2014/main" id="{462CDFD0-D2F8-484C-9D7D-4909CA86CCC7}"/>
                  </a:ext>
                </a:extLst>
              </p:cNvPr>
              <p:cNvSpPr>
                <a:spLocks noChangeArrowheads="1"/>
              </p:cNvSpPr>
              <p:nvPr/>
            </p:nvSpPr>
            <p:spPr bwMode="auto">
              <a:xfrm>
                <a:off x="5549" y="146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49" name="Rectangle 830">
                <a:extLst>
                  <a:ext uri="{FF2B5EF4-FFF2-40B4-BE49-F238E27FC236}">
                    <a16:creationId xmlns:a16="http://schemas.microsoft.com/office/drawing/2014/main" id="{2F1F74C3-76F5-4771-B1D7-51B59AF4CB8B}"/>
                  </a:ext>
                </a:extLst>
              </p:cNvPr>
              <p:cNvSpPr>
                <a:spLocks noChangeArrowheads="1"/>
              </p:cNvSpPr>
              <p:nvPr/>
            </p:nvSpPr>
            <p:spPr bwMode="auto">
              <a:xfrm>
                <a:off x="5549" y="1483"/>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0" name="Rectangle 831">
                <a:extLst>
                  <a:ext uri="{FF2B5EF4-FFF2-40B4-BE49-F238E27FC236}">
                    <a16:creationId xmlns:a16="http://schemas.microsoft.com/office/drawing/2014/main" id="{1F3EC067-5202-4030-A74C-B666FD924132}"/>
                  </a:ext>
                </a:extLst>
              </p:cNvPr>
              <p:cNvSpPr>
                <a:spLocks noChangeArrowheads="1"/>
              </p:cNvSpPr>
              <p:nvPr/>
            </p:nvSpPr>
            <p:spPr bwMode="auto">
              <a:xfrm>
                <a:off x="5545"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1" name="Rectangle 832">
                <a:extLst>
                  <a:ext uri="{FF2B5EF4-FFF2-40B4-BE49-F238E27FC236}">
                    <a16:creationId xmlns:a16="http://schemas.microsoft.com/office/drawing/2014/main" id="{9D147C88-45E4-4ED6-9251-A90E5D446D5F}"/>
                  </a:ext>
                </a:extLst>
              </p:cNvPr>
              <p:cNvSpPr>
                <a:spLocks noChangeArrowheads="1"/>
              </p:cNvSpPr>
              <p:nvPr/>
            </p:nvSpPr>
            <p:spPr bwMode="auto">
              <a:xfrm>
                <a:off x="5545"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2" name="Rectangle 833">
                <a:extLst>
                  <a:ext uri="{FF2B5EF4-FFF2-40B4-BE49-F238E27FC236}">
                    <a16:creationId xmlns:a16="http://schemas.microsoft.com/office/drawing/2014/main" id="{BC82F60A-7726-4243-93B1-66DC03F3C302}"/>
                  </a:ext>
                </a:extLst>
              </p:cNvPr>
              <p:cNvSpPr>
                <a:spLocks noChangeArrowheads="1"/>
              </p:cNvSpPr>
              <p:nvPr/>
            </p:nvSpPr>
            <p:spPr bwMode="auto">
              <a:xfrm>
                <a:off x="5545"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3" name="Rectangle 834">
                <a:extLst>
                  <a:ext uri="{FF2B5EF4-FFF2-40B4-BE49-F238E27FC236}">
                    <a16:creationId xmlns:a16="http://schemas.microsoft.com/office/drawing/2014/main" id="{B3EBD09C-68A2-4CCB-A3C6-61FB90B2B325}"/>
                  </a:ext>
                </a:extLst>
              </p:cNvPr>
              <p:cNvSpPr>
                <a:spLocks noChangeArrowheads="1"/>
              </p:cNvSpPr>
              <p:nvPr/>
            </p:nvSpPr>
            <p:spPr bwMode="auto">
              <a:xfrm>
                <a:off x="5545"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4" name="Oval 835">
                <a:extLst>
                  <a:ext uri="{FF2B5EF4-FFF2-40B4-BE49-F238E27FC236}">
                    <a16:creationId xmlns:a16="http://schemas.microsoft.com/office/drawing/2014/main" id="{4E56BC65-0C48-43CD-B647-FCE1916F502F}"/>
                  </a:ext>
                </a:extLst>
              </p:cNvPr>
              <p:cNvSpPr>
                <a:spLocks noChangeArrowheads="1"/>
              </p:cNvSpPr>
              <p:nvPr/>
            </p:nvSpPr>
            <p:spPr bwMode="auto">
              <a:xfrm>
                <a:off x="5545" y="1466"/>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5" name="Rectangle 836">
                <a:extLst>
                  <a:ext uri="{FF2B5EF4-FFF2-40B4-BE49-F238E27FC236}">
                    <a16:creationId xmlns:a16="http://schemas.microsoft.com/office/drawing/2014/main" id="{4C698E97-69DD-478C-A4ED-AAFAC0D7908E}"/>
                  </a:ext>
                </a:extLst>
              </p:cNvPr>
              <p:cNvSpPr>
                <a:spLocks noChangeArrowheads="1"/>
              </p:cNvSpPr>
              <p:nvPr/>
            </p:nvSpPr>
            <p:spPr bwMode="auto">
              <a:xfrm>
                <a:off x="5021"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6" name="Rectangle 837">
                <a:extLst>
                  <a:ext uri="{FF2B5EF4-FFF2-40B4-BE49-F238E27FC236}">
                    <a16:creationId xmlns:a16="http://schemas.microsoft.com/office/drawing/2014/main" id="{4F87CEF0-A65F-408D-8EE3-E673C2FEF01C}"/>
                  </a:ext>
                </a:extLst>
              </p:cNvPr>
              <p:cNvSpPr>
                <a:spLocks noChangeArrowheads="1"/>
              </p:cNvSpPr>
              <p:nvPr/>
            </p:nvSpPr>
            <p:spPr bwMode="auto">
              <a:xfrm>
                <a:off x="5021"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7" name="Rectangle 838">
                <a:extLst>
                  <a:ext uri="{FF2B5EF4-FFF2-40B4-BE49-F238E27FC236}">
                    <a16:creationId xmlns:a16="http://schemas.microsoft.com/office/drawing/2014/main" id="{B47A88B8-5DB6-4190-BF41-72FAAADCBE95}"/>
                  </a:ext>
                </a:extLst>
              </p:cNvPr>
              <p:cNvSpPr>
                <a:spLocks noChangeArrowheads="1"/>
              </p:cNvSpPr>
              <p:nvPr/>
            </p:nvSpPr>
            <p:spPr bwMode="auto">
              <a:xfrm>
                <a:off x="5016"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8" name="Rectangle 839">
                <a:extLst>
                  <a:ext uri="{FF2B5EF4-FFF2-40B4-BE49-F238E27FC236}">
                    <a16:creationId xmlns:a16="http://schemas.microsoft.com/office/drawing/2014/main" id="{A51B3EC6-FA99-4C53-AEE1-FDC07C96E9C9}"/>
                  </a:ext>
                </a:extLst>
              </p:cNvPr>
              <p:cNvSpPr>
                <a:spLocks noChangeArrowheads="1"/>
              </p:cNvSpPr>
              <p:nvPr/>
            </p:nvSpPr>
            <p:spPr bwMode="auto">
              <a:xfrm>
                <a:off x="5016"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59" name="Rectangle 840">
                <a:extLst>
                  <a:ext uri="{FF2B5EF4-FFF2-40B4-BE49-F238E27FC236}">
                    <a16:creationId xmlns:a16="http://schemas.microsoft.com/office/drawing/2014/main" id="{6D5E3E1A-F3AE-41F7-A306-570C9DBD9208}"/>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0" name="Rectangle 841">
                <a:extLst>
                  <a:ext uri="{FF2B5EF4-FFF2-40B4-BE49-F238E27FC236}">
                    <a16:creationId xmlns:a16="http://schemas.microsoft.com/office/drawing/2014/main" id="{903D1E2C-9FF5-4390-8B1D-3F906702C59D}"/>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1" name="Oval 842">
                <a:extLst>
                  <a:ext uri="{FF2B5EF4-FFF2-40B4-BE49-F238E27FC236}">
                    <a16:creationId xmlns:a16="http://schemas.microsoft.com/office/drawing/2014/main" id="{C45E1032-240C-444A-BBCB-B9113C3A60D9}"/>
                  </a:ext>
                </a:extLst>
              </p:cNvPr>
              <p:cNvSpPr>
                <a:spLocks noChangeArrowheads="1"/>
              </p:cNvSpPr>
              <p:nvPr/>
            </p:nvSpPr>
            <p:spPr bwMode="auto">
              <a:xfrm>
                <a:off x="5016"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2" name="Rectangle 843">
                <a:extLst>
                  <a:ext uri="{FF2B5EF4-FFF2-40B4-BE49-F238E27FC236}">
                    <a16:creationId xmlns:a16="http://schemas.microsoft.com/office/drawing/2014/main" id="{E67D6B11-9265-45FD-A1E1-40E653C725BA}"/>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3" name="Rectangle 844">
                <a:extLst>
                  <a:ext uri="{FF2B5EF4-FFF2-40B4-BE49-F238E27FC236}">
                    <a16:creationId xmlns:a16="http://schemas.microsoft.com/office/drawing/2014/main" id="{1DC1DB01-8D16-4CB7-92A0-BF6E1C36B7F6}"/>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4" name="Rectangle 845">
                <a:extLst>
                  <a:ext uri="{FF2B5EF4-FFF2-40B4-BE49-F238E27FC236}">
                    <a16:creationId xmlns:a16="http://schemas.microsoft.com/office/drawing/2014/main" id="{4EC5C6F4-793C-4DFB-BE9E-37F648BD9F6C}"/>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5" name="Rectangle 846">
                <a:extLst>
                  <a:ext uri="{FF2B5EF4-FFF2-40B4-BE49-F238E27FC236}">
                    <a16:creationId xmlns:a16="http://schemas.microsoft.com/office/drawing/2014/main" id="{02BE812C-98EE-4879-8021-F9546438C499}"/>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6" name="Rectangle 847">
                <a:extLst>
                  <a:ext uri="{FF2B5EF4-FFF2-40B4-BE49-F238E27FC236}">
                    <a16:creationId xmlns:a16="http://schemas.microsoft.com/office/drawing/2014/main" id="{04C6593F-417D-4F83-91D2-E080E0D2A62F}"/>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7" name="Rectangle 848">
                <a:extLst>
                  <a:ext uri="{FF2B5EF4-FFF2-40B4-BE49-F238E27FC236}">
                    <a16:creationId xmlns:a16="http://schemas.microsoft.com/office/drawing/2014/main" id="{A3A44469-6EC6-437A-A35E-67BA700FF89A}"/>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68" name="Oval 849">
                <a:extLst>
                  <a:ext uri="{FF2B5EF4-FFF2-40B4-BE49-F238E27FC236}">
                    <a16:creationId xmlns:a16="http://schemas.microsoft.com/office/drawing/2014/main" id="{A9001EE9-1DD9-4557-AA68-7E40AFFDDBAA}"/>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9" name="Rectangle 850">
                <a:extLst>
                  <a:ext uri="{FF2B5EF4-FFF2-40B4-BE49-F238E27FC236}">
                    <a16:creationId xmlns:a16="http://schemas.microsoft.com/office/drawing/2014/main" id="{BADA5F2B-664D-4074-8BDE-1D07FD2F9E23}"/>
                  </a:ext>
                </a:extLst>
              </p:cNvPr>
              <p:cNvSpPr>
                <a:spLocks noChangeArrowheads="1"/>
              </p:cNvSpPr>
              <p:nvPr/>
            </p:nvSpPr>
            <p:spPr bwMode="auto">
              <a:xfrm>
                <a:off x="5021"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0" name="Rectangle 851">
                <a:extLst>
                  <a:ext uri="{FF2B5EF4-FFF2-40B4-BE49-F238E27FC236}">
                    <a16:creationId xmlns:a16="http://schemas.microsoft.com/office/drawing/2014/main" id="{89A0F6A8-BA70-479B-A3D4-D8E7582B524B}"/>
                  </a:ext>
                </a:extLst>
              </p:cNvPr>
              <p:cNvSpPr>
                <a:spLocks noChangeArrowheads="1"/>
              </p:cNvSpPr>
              <p:nvPr/>
            </p:nvSpPr>
            <p:spPr bwMode="auto">
              <a:xfrm>
                <a:off x="5021"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1" name="Rectangle 852">
                <a:extLst>
                  <a:ext uri="{FF2B5EF4-FFF2-40B4-BE49-F238E27FC236}">
                    <a16:creationId xmlns:a16="http://schemas.microsoft.com/office/drawing/2014/main" id="{A9DBF003-6D98-4AA7-B0DB-035C0D169156}"/>
                  </a:ext>
                </a:extLst>
              </p:cNvPr>
              <p:cNvSpPr>
                <a:spLocks noChangeArrowheads="1"/>
              </p:cNvSpPr>
              <p:nvPr/>
            </p:nvSpPr>
            <p:spPr bwMode="auto">
              <a:xfrm>
                <a:off x="5016"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2" name="Rectangle 853">
                <a:extLst>
                  <a:ext uri="{FF2B5EF4-FFF2-40B4-BE49-F238E27FC236}">
                    <a16:creationId xmlns:a16="http://schemas.microsoft.com/office/drawing/2014/main" id="{296284D1-7F86-42BE-ACBB-64E953704B2D}"/>
                  </a:ext>
                </a:extLst>
              </p:cNvPr>
              <p:cNvSpPr>
                <a:spLocks noChangeArrowheads="1"/>
              </p:cNvSpPr>
              <p:nvPr/>
            </p:nvSpPr>
            <p:spPr bwMode="auto">
              <a:xfrm>
                <a:off x="5016"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3" name="Rectangle 854">
                <a:extLst>
                  <a:ext uri="{FF2B5EF4-FFF2-40B4-BE49-F238E27FC236}">
                    <a16:creationId xmlns:a16="http://schemas.microsoft.com/office/drawing/2014/main" id="{BFD67255-FE9F-43F9-AB6D-1976BDFA76D4}"/>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4" name="Rectangle 855">
                <a:extLst>
                  <a:ext uri="{FF2B5EF4-FFF2-40B4-BE49-F238E27FC236}">
                    <a16:creationId xmlns:a16="http://schemas.microsoft.com/office/drawing/2014/main" id="{CBCCDDC9-3522-419A-B563-46EED09060B9}"/>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5" name="Oval 856">
                <a:extLst>
                  <a:ext uri="{FF2B5EF4-FFF2-40B4-BE49-F238E27FC236}">
                    <a16:creationId xmlns:a16="http://schemas.microsoft.com/office/drawing/2014/main" id="{89AE7114-5B92-4E05-8549-D316717430CA}"/>
                  </a:ext>
                </a:extLst>
              </p:cNvPr>
              <p:cNvSpPr>
                <a:spLocks noChangeArrowheads="1"/>
              </p:cNvSpPr>
              <p:nvPr/>
            </p:nvSpPr>
            <p:spPr bwMode="auto">
              <a:xfrm>
                <a:off x="5016" y="1466"/>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6" name="Rectangle 857">
                <a:extLst>
                  <a:ext uri="{FF2B5EF4-FFF2-40B4-BE49-F238E27FC236}">
                    <a16:creationId xmlns:a16="http://schemas.microsoft.com/office/drawing/2014/main" id="{249ACF8D-7435-4299-ACCF-CB292CC04E77}"/>
                  </a:ext>
                </a:extLst>
              </p:cNvPr>
              <p:cNvSpPr>
                <a:spLocks noChangeArrowheads="1"/>
              </p:cNvSpPr>
              <p:nvPr/>
            </p:nvSpPr>
            <p:spPr bwMode="auto">
              <a:xfrm>
                <a:off x="5021"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7" name="Rectangle 858">
                <a:extLst>
                  <a:ext uri="{FF2B5EF4-FFF2-40B4-BE49-F238E27FC236}">
                    <a16:creationId xmlns:a16="http://schemas.microsoft.com/office/drawing/2014/main" id="{3720BFFA-0E4B-44ED-9BFD-8015E951B2D3}"/>
                  </a:ext>
                </a:extLst>
              </p:cNvPr>
              <p:cNvSpPr>
                <a:spLocks noChangeArrowheads="1"/>
              </p:cNvSpPr>
              <p:nvPr/>
            </p:nvSpPr>
            <p:spPr bwMode="auto">
              <a:xfrm>
                <a:off x="5021"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8" name="Rectangle 859">
                <a:extLst>
                  <a:ext uri="{FF2B5EF4-FFF2-40B4-BE49-F238E27FC236}">
                    <a16:creationId xmlns:a16="http://schemas.microsoft.com/office/drawing/2014/main" id="{D245B08B-733F-4B65-A2AD-998C3512BF33}"/>
                  </a:ext>
                </a:extLst>
              </p:cNvPr>
              <p:cNvSpPr>
                <a:spLocks noChangeArrowheads="1"/>
              </p:cNvSpPr>
              <p:nvPr/>
            </p:nvSpPr>
            <p:spPr bwMode="auto">
              <a:xfrm>
                <a:off x="5016"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79" name="Rectangle 860">
                <a:extLst>
                  <a:ext uri="{FF2B5EF4-FFF2-40B4-BE49-F238E27FC236}">
                    <a16:creationId xmlns:a16="http://schemas.microsoft.com/office/drawing/2014/main" id="{63DF676F-499B-4124-9A0C-456DB85F10E5}"/>
                  </a:ext>
                </a:extLst>
              </p:cNvPr>
              <p:cNvSpPr>
                <a:spLocks noChangeArrowheads="1"/>
              </p:cNvSpPr>
              <p:nvPr/>
            </p:nvSpPr>
            <p:spPr bwMode="auto">
              <a:xfrm>
                <a:off x="5016"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0" name="Rectangle 861">
                <a:extLst>
                  <a:ext uri="{FF2B5EF4-FFF2-40B4-BE49-F238E27FC236}">
                    <a16:creationId xmlns:a16="http://schemas.microsoft.com/office/drawing/2014/main" id="{F5B640C0-E141-4137-A9CD-F1EAB372C290}"/>
                  </a:ext>
                </a:extLst>
              </p:cNvPr>
              <p:cNvSpPr>
                <a:spLocks noChangeArrowheads="1"/>
              </p:cNvSpPr>
              <p:nvPr/>
            </p:nvSpPr>
            <p:spPr bwMode="auto">
              <a:xfrm>
                <a:off x="5016"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1" name="Rectangle 862">
                <a:extLst>
                  <a:ext uri="{FF2B5EF4-FFF2-40B4-BE49-F238E27FC236}">
                    <a16:creationId xmlns:a16="http://schemas.microsoft.com/office/drawing/2014/main" id="{3C1FC25C-7EDC-4886-8C02-44FE3D1A4370}"/>
                  </a:ext>
                </a:extLst>
              </p:cNvPr>
              <p:cNvSpPr>
                <a:spLocks noChangeArrowheads="1"/>
              </p:cNvSpPr>
              <p:nvPr/>
            </p:nvSpPr>
            <p:spPr bwMode="auto">
              <a:xfrm>
                <a:off x="5016"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2" name="Oval 863">
                <a:extLst>
                  <a:ext uri="{FF2B5EF4-FFF2-40B4-BE49-F238E27FC236}">
                    <a16:creationId xmlns:a16="http://schemas.microsoft.com/office/drawing/2014/main" id="{5D0E1BCD-D22C-44D9-9027-5C14C83C94C0}"/>
                  </a:ext>
                </a:extLst>
              </p:cNvPr>
              <p:cNvSpPr>
                <a:spLocks noChangeArrowheads="1"/>
              </p:cNvSpPr>
              <p:nvPr/>
            </p:nvSpPr>
            <p:spPr bwMode="auto">
              <a:xfrm>
                <a:off x="5016"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83" name="Rectangle 864">
                <a:extLst>
                  <a:ext uri="{FF2B5EF4-FFF2-40B4-BE49-F238E27FC236}">
                    <a16:creationId xmlns:a16="http://schemas.microsoft.com/office/drawing/2014/main" id="{6E38BBD3-8CEE-4737-8B9C-3A0936654DA2}"/>
                  </a:ext>
                </a:extLst>
              </p:cNvPr>
              <p:cNvSpPr>
                <a:spLocks noChangeArrowheads="1"/>
              </p:cNvSpPr>
              <p:nvPr/>
            </p:nvSpPr>
            <p:spPr bwMode="auto">
              <a:xfrm>
                <a:off x="5303"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4" name="Rectangle 865">
                <a:extLst>
                  <a:ext uri="{FF2B5EF4-FFF2-40B4-BE49-F238E27FC236}">
                    <a16:creationId xmlns:a16="http://schemas.microsoft.com/office/drawing/2014/main" id="{FEDBBDA9-5E4C-4BEB-BF58-363360A6EFD6}"/>
                  </a:ext>
                </a:extLst>
              </p:cNvPr>
              <p:cNvSpPr>
                <a:spLocks noChangeArrowheads="1"/>
              </p:cNvSpPr>
              <p:nvPr/>
            </p:nvSpPr>
            <p:spPr bwMode="auto">
              <a:xfrm>
                <a:off x="5303"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5" name="Rectangle 866">
                <a:extLst>
                  <a:ext uri="{FF2B5EF4-FFF2-40B4-BE49-F238E27FC236}">
                    <a16:creationId xmlns:a16="http://schemas.microsoft.com/office/drawing/2014/main" id="{5E61BE02-714C-43EF-B6D8-2EC9FE4E1ED4}"/>
                  </a:ext>
                </a:extLst>
              </p:cNvPr>
              <p:cNvSpPr>
                <a:spLocks noChangeArrowheads="1"/>
              </p:cNvSpPr>
              <p:nvPr/>
            </p:nvSpPr>
            <p:spPr bwMode="auto">
              <a:xfrm>
                <a:off x="5298"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6" name="Rectangle 867">
                <a:extLst>
                  <a:ext uri="{FF2B5EF4-FFF2-40B4-BE49-F238E27FC236}">
                    <a16:creationId xmlns:a16="http://schemas.microsoft.com/office/drawing/2014/main" id="{C6BFFAD0-361C-44B9-B408-632DC0EDEE06}"/>
                  </a:ext>
                </a:extLst>
              </p:cNvPr>
              <p:cNvSpPr>
                <a:spLocks noChangeArrowheads="1"/>
              </p:cNvSpPr>
              <p:nvPr/>
            </p:nvSpPr>
            <p:spPr bwMode="auto">
              <a:xfrm>
                <a:off x="5298"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7" name="Rectangle 868">
                <a:extLst>
                  <a:ext uri="{FF2B5EF4-FFF2-40B4-BE49-F238E27FC236}">
                    <a16:creationId xmlns:a16="http://schemas.microsoft.com/office/drawing/2014/main" id="{A5DC12B7-727F-4208-A9AA-1D14EA9FCD7F}"/>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8" name="Rectangle 869">
                <a:extLst>
                  <a:ext uri="{FF2B5EF4-FFF2-40B4-BE49-F238E27FC236}">
                    <a16:creationId xmlns:a16="http://schemas.microsoft.com/office/drawing/2014/main" id="{B10A57F1-49F0-4AA6-8822-50075666FC96}"/>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89" name="Oval 870">
                <a:extLst>
                  <a:ext uri="{FF2B5EF4-FFF2-40B4-BE49-F238E27FC236}">
                    <a16:creationId xmlns:a16="http://schemas.microsoft.com/office/drawing/2014/main" id="{176493EE-AC16-4B26-980D-DF657308A673}"/>
                  </a:ext>
                </a:extLst>
              </p:cNvPr>
              <p:cNvSpPr>
                <a:spLocks noChangeArrowheads="1"/>
              </p:cNvSpPr>
              <p:nvPr/>
            </p:nvSpPr>
            <p:spPr bwMode="auto">
              <a:xfrm>
                <a:off x="5298"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0" name="Rectangle 871">
                <a:extLst>
                  <a:ext uri="{FF2B5EF4-FFF2-40B4-BE49-F238E27FC236}">
                    <a16:creationId xmlns:a16="http://schemas.microsoft.com/office/drawing/2014/main" id="{99DE3AC6-4AF5-420B-B824-F7C37670FE20}"/>
                  </a:ext>
                </a:extLst>
              </p:cNvPr>
              <p:cNvSpPr>
                <a:spLocks noChangeArrowheads="1"/>
              </p:cNvSpPr>
              <p:nvPr/>
            </p:nvSpPr>
            <p:spPr bwMode="auto">
              <a:xfrm>
                <a:off x="5303"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1" name="Rectangle 872">
                <a:extLst>
                  <a:ext uri="{FF2B5EF4-FFF2-40B4-BE49-F238E27FC236}">
                    <a16:creationId xmlns:a16="http://schemas.microsoft.com/office/drawing/2014/main" id="{ECDF1B13-D93B-4AFB-B949-BE5965E60271}"/>
                  </a:ext>
                </a:extLst>
              </p:cNvPr>
              <p:cNvSpPr>
                <a:spLocks noChangeArrowheads="1"/>
              </p:cNvSpPr>
              <p:nvPr/>
            </p:nvSpPr>
            <p:spPr bwMode="auto">
              <a:xfrm>
                <a:off x="5303"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2" name="Rectangle 873">
                <a:extLst>
                  <a:ext uri="{FF2B5EF4-FFF2-40B4-BE49-F238E27FC236}">
                    <a16:creationId xmlns:a16="http://schemas.microsoft.com/office/drawing/2014/main" id="{6D0B0436-A6CE-4CA7-8319-3A3412FBF428}"/>
                  </a:ext>
                </a:extLst>
              </p:cNvPr>
              <p:cNvSpPr>
                <a:spLocks noChangeArrowheads="1"/>
              </p:cNvSpPr>
              <p:nvPr/>
            </p:nvSpPr>
            <p:spPr bwMode="auto">
              <a:xfrm>
                <a:off x="5298"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3" name="Rectangle 874">
                <a:extLst>
                  <a:ext uri="{FF2B5EF4-FFF2-40B4-BE49-F238E27FC236}">
                    <a16:creationId xmlns:a16="http://schemas.microsoft.com/office/drawing/2014/main" id="{A34E3DB1-CB3D-4CAB-A9F5-19F04DF58200}"/>
                  </a:ext>
                </a:extLst>
              </p:cNvPr>
              <p:cNvSpPr>
                <a:spLocks noChangeArrowheads="1"/>
              </p:cNvSpPr>
              <p:nvPr/>
            </p:nvSpPr>
            <p:spPr bwMode="auto">
              <a:xfrm>
                <a:off x="5298"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4" name="Rectangle 875">
                <a:extLst>
                  <a:ext uri="{FF2B5EF4-FFF2-40B4-BE49-F238E27FC236}">
                    <a16:creationId xmlns:a16="http://schemas.microsoft.com/office/drawing/2014/main" id="{F6967686-B9AC-49F5-A9E3-CEB0E1266BBF}"/>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5" name="Rectangle 876">
                <a:extLst>
                  <a:ext uri="{FF2B5EF4-FFF2-40B4-BE49-F238E27FC236}">
                    <a16:creationId xmlns:a16="http://schemas.microsoft.com/office/drawing/2014/main" id="{291F2900-3A5C-4902-8925-D9B3AB383FD3}"/>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6" name="Oval 877">
                <a:extLst>
                  <a:ext uri="{FF2B5EF4-FFF2-40B4-BE49-F238E27FC236}">
                    <a16:creationId xmlns:a16="http://schemas.microsoft.com/office/drawing/2014/main" id="{808204A4-E747-4DCA-ACE8-22EDB2511FB7}"/>
                  </a:ext>
                </a:extLst>
              </p:cNvPr>
              <p:cNvSpPr>
                <a:spLocks noChangeArrowheads="1"/>
              </p:cNvSpPr>
              <p:nvPr/>
            </p:nvSpPr>
            <p:spPr bwMode="auto">
              <a:xfrm>
                <a:off x="5298"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7" name="Rectangle 878">
                <a:extLst>
                  <a:ext uri="{FF2B5EF4-FFF2-40B4-BE49-F238E27FC236}">
                    <a16:creationId xmlns:a16="http://schemas.microsoft.com/office/drawing/2014/main" id="{1C8F0862-6D41-48B3-A2F7-B2F27BBAC3B7}"/>
                  </a:ext>
                </a:extLst>
              </p:cNvPr>
              <p:cNvSpPr>
                <a:spLocks noChangeArrowheads="1"/>
              </p:cNvSpPr>
              <p:nvPr/>
            </p:nvSpPr>
            <p:spPr bwMode="auto">
              <a:xfrm>
                <a:off x="5303"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8" name="Rectangle 879">
                <a:extLst>
                  <a:ext uri="{FF2B5EF4-FFF2-40B4-BE49-F238E27FC236}">
                    <a16:creationId xmlns:a16="http://schemas.microsoft.com/office/drawing/2014/main" id="{5DC5C098-76B7-4AAF-97BD-B81482147C3F}"/>
                  </a:ext>
                </a:extLst>
              </p:cNvPr>
              <p:cNvSpPr>
                <a:spLocks noChangeArrowheads="1"/>
              </p:cNvSpPr>
              <p:nvPr/>
            </p:nvSpPr>
            <p:spPr bwMode="auto">
              <a:xfrm>
                <a:off x="5303"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99" name="Rectangle 880">
                <a:extLst>
                  <a:ext uri="{FF2B5EF4-FFF2-40B4-BE49-F238E27FC236}">
                    <a16:creationId xmlns:a16="http://schemas.microsoft.com/office/drawing/2014/main" id="{06FD54B2-34D8-45CB-9F7F-A49394178E42}"/>
                  </a:ext>
                </a:extLst>
              </p:cNvPr>
              <p:cNvSpPr>
                <a:spLocks noChangeArrowheads="1"/>
              </p:cNvSpPr>
              <p:nvPr/>
            </p:nvSpPr>
            <p:spPr bwMode="auto">
              <a:xfrm>
                <a:off x="5298"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0" name="Rectangle 881">
                <a:extLst>
                  <a:ext uri="{FF2B5EF4-FFF2-40B4-BE49-F238E27FC236}">
                    <a16:creationId xmlns:a16="http://schemas.microsoft.com/office/drawing/2014/main" id="{7CB20B03-86D7-4912-8B84-B84F6C5E26C4}"/>
                  </a:ext>
                </a:extLst>
              </p:cNvPr>
              <p:cNvSpPr>
                <a:spLocks noChangeArrowheads="1"/>
              </p:cNvSpPr>
              <p:nvPr/>
            </p:nvSpPr>
            <p:spPr bwMode="auto">
              <a:xfrm>
                <a:off x="5298"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1" name="Rectangle 882">
                <a:extLst>
                  <a:ext uri="{FF2B5EF4-FFF2-40B4-BE49-F238E27FC236}">
                    <a16:creationId xmlns:a16="http://schemas.microsoft.com/office/drawing/2014/main" id="{43D80BEC-F7A7-4F38-B304-088C8CB66327}"/>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2" name="Rectangle 883">
                <a:extLst>
                  <a:ext uri="{FF2B5EF4-FFF2-40B4-BE49-F238E27FC236}">
                    <a16:creationId xmlns:a16="http://schemas.microsoft.com/office/drawing/2014/main" id="{65B659DB-DB3F-4CE7-83AD-FE13DEA8F235}"/>
                  </a:ext>
                </a:extLst>
              </p:cNvPr>
              <p:cNvSpPr>
                <a:spLocks noChangeArrowheads="1"/>
              </p:cNvSpPr>
              <p:nvPr/>
            </p:nvSpPr>
            <p:spPr bwMode="auto">
              <a:xfrm>
                <a:off x="5298"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3" name="Oval 884">
                <a:extLst>
                  <a:ext uri="{FF2B5EF4-FFF2-40B4-BE49-F238E27FC236}">
                    <a16:creationId xmlns:a16="http://schemas.microsoft.com/office/drawing/2014/main" id="{30E8ED32-FBE3-4B32-96A0-3B13E6C3CB3F}"/>
                  </a:ext>
                </a:extLst>
              </p:cNvPr>
              <p:cNvSpPr>
                <a:spLocks noChangeArrowheads="1"/>
              </p:cNvSpPr>
              <p:nvPr/>
            </p:nvSpPr>
            <p:spPr bwMode="auto">
              <a:xfrm>
                <a:off x="5298"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04" name="Rectangle 885">
                <a:extLst>
                  <a:ext uri="{FF2B5EF4-FFF2-40B4-BE49-F238E27FC236}">
                    <a16:creationId xmlns:a16="http://schemas.microsoft.com/office/drawing/2014/main" id="{1389503A-CEAE-43C3-B087-69B881C1B12D}"/>
                  </a:ext>
                </a:extLst>
              </p:cNvPr>
              <p:cNvSpPr>
                <a:spLocks noChangeArrowheads="1"/>
              </p:cNvSpPr>
              <p:nvPr/>
            </p:nvSpPr>
            <p:spPr bwMode="auto">
              <a:xfrm>
                <a:off x="5426" y="1730"/>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5" name="Rectangle 886">
                <a:extLst>
                  <a:ext uri="{FF2B5EF4-FFF2-40B4-BE49-F238E27FC236}">
                    <a16:creationId xmlns:a16="http://schemas.microsoft.com/office/drawing/2014/main" id="{EB902C95-9676-4F87-A4CF-406526CE7599}"/>
                  </a:ext>
                </a:extLst>
              </p:cNvPr>
              <p:cNvSpPr>
                <a:spLocks noChangeArrowheads="1"/>
              </p:cNvSpPr>
              <p:nvPr/>
            </p:nvSpPr>
            <p:spPr bwMode="auto">
              <a:xfrm>
                <a:off x="5426" y="174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6" name="Rectangle 887">
                <a:extLst>
                  <a:ext uri="{FF2B5EF4-FFF2-40B4-BE49-F238E27FC236}">
                    <a16:creationId xmlns:a16="http://schemas.microsoft.com/office/drawing/2014/main" id="{F43F3C8A-A87D-4525-B6B9-ADCD0794E3AC}"/>
                  </a:ext>
                </a:extLst>
              </p:cNvPr>
              <p:cNvSpPr>
                <a:spLocks noChangeArrowheads="1"/>
              </p:cNvSpPr>
              <p:nvPr/>
            </p:nvSpPr>
            <p:spPr bwMode="auto">
              <a:xfrm>
                <a:off x="5422"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7" name="Rectangle 888">
                <a:extLst>
                  <a:ext uri="{FF2B5EF4-FFF2-40B4-BE49-F238E27FC236}">
                    <a16:creationId xmlns:a16="http://schemas.microsoft.com/office/drawing/2014/main" id="{4293AC3F-D427-44C1-BA27-B43D57016952}"/>
                  </a:ext>
                </a:extLst>
              </p:cNvPr>
              <p:cNvSpPr>
                <a:spLocks noChangeArrowheads="1"/>
              </p:cNvSpPr>
              <p:nvPr/>
            </p:nvSpPr>
            <p:spPr bwMode="auto">
              <a:xfrm>
                <a:off x="5422"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8" name="Rectangle 889">
                <a:extLst>
                  <a:ext uri="{FF2B5EF4-FFF2-40B4-BE49-F238E27FC236}">
                    <a16:creationId xmlns:a16="http://schemas.microsoft.com/office/drawing/2014/main" id="{D394E1C1-499B-482F-93BA-EA4253C72BB9}"/>
                  </a:ext>
                </a:extLst>
              </p:cNvPr>
              <p:cNvSpPr>
                <a:spLocks noChangeArrowheads="1"/>
              </p:cNvSpPr>
              <p:nvPr/>
            </p:nvSpPr>
            <p:spPr bwMode="auto">
              <a:xfrm>
                <a:off x="5422"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09" name="Rectangle 890">
                <a:extLst>
                  <a:ext uri="{FF2B5EF4-FFF2-40B4-BE49-F238E27FC236}">
                    <a16:creationId xmlns:a16="http://schemas.microsoft.com/office/drawing/2014/main" id="{BF699E2D-8309-4A8E-8375-6EE8DA84FFA1}"/>
                  </a:ext>
                </a:extLst>
              </p:cNvPr>
              <p:cNvSpPr>
                <a:spLocks noChangeArrowheads="1"/>
              </p:cNvSpPr>
              <p:nvPr/>
            </p:nvSpPr>
            <p:spPr bwMode="auto">
              <a:xfrm>
                <a:off x="5422"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0" name="Oval 891">
                <a:extLst>
                  <a:ext uri="{FF2B5EF4-FFF2-40B4-BE49-F238E27FC236}">
                    <a16:creationId xmlns:a16="http://schemas.microsoft.com/office/drawing/2014/main" id="{CE123FB5-660C-4FDF-9A00-38227DF87140}"/>
                  </a:ext>
                </a:extLst>
              </p:cNvPr>
              <p:cNvSpPr>
                <a:spLocks noChangeArrowheads="1"/>
              </p:cNvSpPr>
              <p:nvPr/>
            </p:nvSpPr>
            <p:spPr bwMode="auto">
              <a:xfrm>
                <a:off x="5422" y="173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1" name="Rectangle 892">
                <a:extLst>
                  <a:ext uri="{FF2B5EF4-FFF2-40B4-BE49-F238E27FC236}">
                    <a16:creationId xmlns:a16="http://schemas.microsoft.com/office/drawing/2014/main" id="{8C18CD7C-D736-41C0-8BA7-6DCB922E9EBC}"/>
                  </a:ext>
                </a:extLst>
              </p:cNvPr>
              <p:cNvSpPr>
                <a:spLocks noChangeArrowheads="1"/>
              </p:cNvSpPr>
              <p:nvPr/>
            </p:nvSpPr>
            <p:spPr bwMode="auto">
              <a:xfrm>
                <a:off x="5712" y="1858"/>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2" name="Rectangle 893">
                <a:extLst>
                  <a:ext uri="{FF2B5EF4-FFF2-40B4-BE49-F238E27FC236}">
                    <a16:creationId xmlns:a16="http://schemas.microsoft.com/office/drawing/2014/main" id="{EE4DE87A-979B-4931-BE03-F05CD3C917C1}"/>
                  </a:ext>
                </a:extLst>
              </p:cNvPr>
              <p:cNvSpPr>
                <a:spLocks noChangeArrowheads="1"/>
              </p:cNvSpPr>
              <p:nvPr/>
            </p:nvSpPr>
            <p:spPr bwMode="auto">
              <a:xfrm>
                <a:off x="5712" y="187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3" name="Rectangle 894">
                <a:extLst>
                  <a:ext uri="{FF2B5EF4-FFF2-40B4-BE49-F238E27FC236}">
                    <a16:creationId xmlns:a16="http://schemas.microsoft.com/office/drawing/2014/main" id="{A247D05D-E966-4F37-8B99-9948EEF04A1F}"/>
                  </a:ext>
                </a:extLst>
              </p:cNvPr>
              <p:cNvSpPr>
                <a:spLocks noChangeArrowheads="1"/>
              </p:cNvSpPr>
              <p:nvPr/>
            </p:nvSpPr>
            <p:spPr bwMode="auto">
              <a:xfrm>
                <a:off x="5708"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4" name="Rectangle 895">
                <a:extLst>
                  <a:ext uri="{FF2B5EF4-FFF2-40B4-BE49-F238E27FC236}">
                    <a16:creationId xmlns:a16="http://schemas.microsoft.com/office/drawing/2014/main" id="{2CEE9BC4-791D-4A83-B2BF-5ABC4927D88B}"/>
                  </a:ext>
                </a:extLst>
              </p:cNvPr>
              <p:cNvSpPr>
                <a:spLocks noChangeArrowheads="1"/>
              </p:cNvSpPr>
              <p:nvPr/>
            </p:nvSpPr>
            <p:spPr bwMode="auto">
              <a:xfrm>
                <a:off x="5708"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5" name="Rectangle 896">
                <a:extLst>
                  <a:ext uri="{FF2B5EF4-FFF2-40B4-BE49-F238E27FC236}">
                    <a16:creationId xmlns:a16="http://schemas.microsoft.com/office/drawing/2014/main" id="{35017667-80B8-49D6-9B8B-E60C88446FA1}"/>
                  </a:ext>
                </a:extLst>
              </p:cNvPr>
              <p:cNvSpPr>
                <a:spLocks noChangeArrowheads="1"/>
              </p:cNvSpPr>
              <p:nvPr/>
            </p:nvSpPr>
            <p:spPr bwMode="auto">
              <a:xfrm>
                <a:off x="5708"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6" name="Rectangle 897">
                <a:extLst>
                  <a:ext uri="{FF2B5EF4-FFF2-40B4-BE49-F238E27FC236}">
                    <a16:creationId xmlns:a16="http://schemas.microsoft.com/office/drawing/2014/main" id="{60B37ED1-A304-47D8-875D-87CCBF5C4AA9}"/>
                  </a:ext>
                </a:extLst>
              </p:cNvPr>
              <p:cNvSpPr>
                <a:spLocks noChangeArrowheads="1"/>
              </p:cNvSpPr>
              <p:nvPr/>
            </p:nvSpPr>
            <p:spPr bwMode="auto">
              <a:xfrm>
                <a:off x="5708"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7" name="Oval 898">
                <a:extLst>
                  <a:ext uri="{FF2B5EF4-FFF2-40B4-BE49-F238E27FC236}">
                    <a16:creationId xmlns:a16="http://schemas.microsoft.com/office/drawing/2014/main" id="{465AF1A9-71F0-497C-845D-D6C46195E2D1}"/>
                  </a:ext>
                </a:extLst>
              </p:cNvPr>
              <p:cNvSpPr>
                <a:spLocks noChangeArrowheads="1"/>
              </p:cNvSpPr>
              <p:nvPr/>
            </p:nvSpPr>
            <p:spPr bwMode="auto">
              <a:xfrm>
                <a:off x="5708"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8" name="Rectangle 899">
                <a:extLst>
                  <a:ext uri="{FF2B5EF4-FFF2-40B4-BE49-F238E27FC236}">
                    <a16:creationId xmlns:a16="http://schemas.microsoft.com/office/drawing/2014/main" id="{2D58AFEF-F20B-467F-AC9D-6473E94783C7}"/>
                  </a:ext>
                </a:extLst>
              </p:cNvPr>
              <p:cNvSpPr>
                <a:spLocks noChangeArrowheads="1"/>
              </p:cNvSpPr>
              <p:nvPr/>
            </p:nvSpPr>
            <p:spPr bwMode="auto">
              <a:xfrm>
                <a:off x="5831" y="181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19" name="Rectangle 900">
                <a:extLst>
                  <a:ext uri="{FF2B5EF4-FFF2-40B4-BE49-F238E27FC236}">
                    <a16:creationId xmlns:a16="http://schemas.microsoft.com/office/drawing/2014/main" id="{AC5615E5-A71E-4EE5-8AF4-635E0C02E5F0}"/>
                  </a:ext>
                </a:extLst>
              </p:cNvPr>
              <p:cNvSpPr>
                <a:spLocks noChangeArrowheads="1"/>
              </p:cNvSpPr>
              <p:nvPr/>
            </p:nvSpPr>
            <p:spPr bwMode="auto">
              <a:xfrm>
                <a:off x="5831" y="1832"/>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0" name="Rectangle 901">
                <a:extLst>
                  <a:ext uri="{FF2B5EF4-FFF2-40B4-BE49-F238E27FC236}">
                    <a16:creationId xmlns:a16="http://schemas.microsoft.com/office/drawing/2014/main" id="{EEE89F76-715D-48A1-9804-2895F6E68AFD}"/>
                  </a:ext>
                </a:extLst>
              </p:cNvPr>
              <p:cNvSpPr>
                <a:spLocks noChangeArrowheads="1"/>
              </p:cNvSpPr>
              <p:nvPr/>
            </p:nvSpPr>
            <p:spPr bwMode="auto">
              <a:xfrm>
                <a:off x="5827"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1" name="Rectangle 902">
                <a:extLst>
                  <a:ext uri="{FF2B5EF4-FFF2-40B4-BE49-F238E27FC236}">
                    <a16:creationId xmlns:a16="http://schemas.microsoft.com/office/drawing/2014/main" id="{E2790D8B-ECA5-43B7-B860-B0F3930C97BA}"/>
                  </a:ext>
                </a:extLst>
              </p:cNvPr>
              <p:cNvSpPr>
                <a:spLocks noChangeArrowheads="1"/>
              </p:cNvSpPr>
              <p:nvPr/>
            </p:nvSpPr>
            <p:spPr bwMode="auto">
              <a:xfrm>
                <a:off x="5827"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2" name="Rectangle 903">
                <a:extLst>
                  <a:ext uri="{FF2B5EF4-FFF2-40B4-BE49-F238E27FC236}">
                    <a16:creationId xmlns:a16="http://schemas.microsoft.com/office/drawing/2014/main" id="{C6C42B8A-9A38-45AE-BF7A-E356F5C02D64}"/>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3" name="Rectangle 904">
                <a:extLst>
                  <a:ext uri="{FF2B5EF4-FFF2-40B4-BE49-F238E27FC236}">
                    <a16:creationId xmlns:a16="http://schemas.microsoft.com/office/drawing/2014/main" id="{F89EBFE8-00A1-4342-8054-C057AEBAC419}"/>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4" name="Oval 905">
                <a:extLst>
                  <a:ext uri="{FF2B5EF4-FFF2-40B4-BE49-F238E27FC236}">
                    <a16:creationId xmlns:a16="http://schemas.microsoft.com/office/drawing/2014/main" id="{7D256F01-B6DC-41E8-B6B1-60BAD8DFAB82}"/>
                  </a:ext>
                </a:extLst>
              </p:cNvPr>
              <p:cNvSpPr>
                <a:spLocks noChangeArrowheads="1"/>
              </p:cNvSpPr>
              <p:nvPr/>
            </p:nvSpPr>
            <p:spPr bwMode="auto">
              <a:xfrm>
                <a:off x="5827"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5" name="Rectangle 906">
                <a:extLst>
                  <a:ext uri="{FF2B5EF4-FFF2-40B4-BE49-F238E27FC236}">
                    <a16:creationId xmlns:a16="http://schemas.microsoft.com/office/drawing/2014/main" id="{7AC87772-32E6-459A-A604-2ED26677611C}"/>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6" name="Rectangle 907">
                <a:extLst>
                  <a:ext uri="{FF2B5EF4-FFF2-40B4-BE49-F238E27FC236}">
                    <a16:creationId xmlns:a16="http://schemas.microsoft.com/office/drawing/2014/main" id="{1A71DEC7-E18D-4BD0-BFA6-27FB3E8F3FE2}"/>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7" name="Rectangle 908">
                <a:extLst>
                  <a:ext uri="{FF2B5EF4-FFF2-40B4-BE49-F238E27FC236}">
                    <a16:creationId xmlns:a16="http://schemas.microsoft.com/office/drawing/2014/main" id="{8927A27C-A1AE-4002-9F4E-25AC58C2C8F9}"/>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8" name="Rectangle 909">
                <a:extLst>
                  <a:ext uri="{FF2B5EF4-FFF2-40B4-BE49-F238E27FC236}">
                    <a16:creationId xmlns:a16="http://schemas.microsoft.com/office/drawing/2014/main" id="{C2D5697B-7A5F-4449-9D2F-84FD6F726252}"/>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29" name="Rectangle 910">
                <a:extLst>
                  <a:ext uri="{FF2B5EF4-FFF2-40B4-BE49-F238E27FC236}">
                    <a16:creationId xmlns:a16="http://schemas.microsoft.com/office/drawing/2014/main" id="{286F39A5-C53F-4954-A92A-7335E8410A83}"/>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0" name="Rectangle 911">
                <a:extLst>
                  <a:ext uri="{FF2B5EF4-FFF2-40B4-BE49-F238E27FC236}">
                    <a16:creationId xmlns:a16="http://schemas.microsoft.com/office/drawing/2014/main" id="{9E4C70BD-E686-45C2-B986-B3B7AB22CBE2}"/>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1" name="Oval 912">
                <a:extLst>
                  <a:ext uri="{FF2B5EF4-FFF2-40B4-BE49-F238E27FC236}">
                    <a16:creationId xmlns:a16="http://schemas.microsoft.com/office/drawing/2014/main" id="{A12BB692-D5CB-40F7-9186-960B398A0FE0}"/>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2" name="Rectangle 913">
                <a:extLst>
                  <a:ext uri="{FF2B5EF4-FFF2-40B4-BE49-F238E27FC236}">
                    <a16:creationId xmlns:a16="http://schemas.microsoft.com/office/drawing/2014/main" id="{8F4C0CA9-9F09-495A-A331-EF887968AF5D}"/>
                  </a:ext>
                </a:extLst>
              </p:cNvPr>
              <p:cNvSpPr>
                <a:spLocks noChangeArrowheads="1"/>
              </p:cNvSpPr>
              <p:nvPr/>
            </p:nvSpPr>
            <p:spPr bwMode="auto">
              <a:xfrm>
                <a:off x="6118" y="216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3" name="Rectangle 914">
                <a:extLst>
                  <a:ext uri="{FF2B5EF4-FFF2-40B4-BE49-F238E27FC236}">
                    <a16:creationId xmlns:a16="http://schemas.microsoft.com/office/drawing/2014/main" id="{76B6AA51-3871-439D-8B5E-05138752A515}"/>
                  </a:ext>
                </a:extLst>
              </p:cNvPr>
              <p:cNvSpPr>
                <a:spLocks noChangeArrowheads="1"/>
              </p:cNvSpPr>
              <p:nvPr/>
            </p:nvSpPr>
            <p:spPr bwMode="auto">
              <a:xfrm>
                <a:off x="6118" y="218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4" name="Rectangle 915">
                <a:extLst>
                  <a:ext uri="{FF2B5EF4-FFF2-40B4-BE49-F238E27FC236}">
                    <a16:creationId xmlns:a16="http://schemas.microsoft.com/office/drawing/2014/main" id="{6D6AADDD-1715-4C4A-9241-64706304FF58}"/>
                  </a:ext>
                </a:extLst>
              </p:cNvPr>
              <p:cNvSpPr>
                <a:spLocks noChangeArrowheads="1"/>
              </p:cNvSpPr>
              <p:nvPr/>
            </p:nvSpPr>
            <p:spPr bwMode="auto">
              <a:xfrm>
                <a:off x="6113" y="217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5" name="Rectangle 916">
                <a:extLst>
                  <a:ext uri="{FF2B5EF4-FFF2-40B4-BE49-F238E27FC236}">
                    <a16:creationId xmlns:a16="http://schemas.microsoft.com/office/drawing/2014/main" id="{9FCB4B33-0BD4-4A37-A58B-50209C7EBF71}"/>
                  </a:ext>
                </a:extLst>
              </p:cNvPr>
              <p:cNvSpPr>
                <a:spLocks noChangeArrowheads="1"/>
              </p:cNvSpPr>
              <p:nvPr/>
            </p:nvSpPr>
            <p:spPr bwMode="auto">
              <a:xfrm>
                <a:off x="6113" y="218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6" name="Rectangle 917">
                <a:extLst>
                  <a:ext uri="{FF2B5EF4-FFF2-40B4-BE49-F238E27FC236}">
                    <a16:creationId xmlns:a16="http://schemas.microsoft.com/office/drawing/2014/main" id="{3CB931BD-4A41-4201-932F-4C08F7126ACF}"/>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7" name="Rectangle 918">
                <a:extLst>
                  <a:ext uri="{FF2B5EF4-FFF2-40B4-BE49-F238E27FC236}">
                    <a16:creationId xmlns:a16="http://schemas.microsoft.com/office/drawing/2014/main" id="{FE55599B-9EF2-4C0D-8E0A-264D35410911}"/>
                  </a:ext>
                </a:extLst>
              </p:cNvPr>
              <p:cNvSpPr>
                <a:spLocks noChangeArrowheads="1"/>
              </p:cNvSpPr>
              <p:nvPr/>
            </p:nvSpPr>
            <p:spPr bwMode="auto">
              <a:xfrm>
                <a:off x="6113" y="217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38" name="Oval 919">
                <a:extLst>
                  <a:ext uri="{FF2B5EF4-FFF2-40B4-BE49-F238E27FC236}">
                    <a16:creationId xmlns:a16="http://schemas.microsoft.com/office/drawing/2014/main" id="{AAFEF5A3-E5F2-4F75-BB07-1502B423354F}"/>
                  </a:ext>
                </a:extLst>
              </p:cNvPr>
              <p:cNvSpPr>
                <a:spLocks noChangeArrowheads="1"/>
              </p:cNvSpPr>
              <p:nvPr/>
            </p:nvSpPr>
            <p:spPr bwMode="auto">
              <a:xfrm>
                <a:off x="6113" y="216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39" name="Rectangle 920">
                <a:extLst>
                  <a:ext uri="{FF2B5EF4-FFF2-40B4-BE49-F238E27FC236}">
                    <a16:creationId xmlns:a16="http://schemas.microsoft.com/office/drawing/2014/main" id="{E5DFEE4D-C019-4964-9587-F2F327ADDDC6}"/>
                  </a:ext>
                </a:extLst>
              </p:cNvPr>
              <p:cNvSpPr>
                <a:spLocks noChangeArrowheads="1"/>
              </p:cNvSpPr>
              <p:nvPr/>
            </p:nvSpPr>
            <p:spPr bwMode="auto">
              <a:xfrm>
                <a:off x="6118"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0" name="Rectangle 921">
                <a:extLst>
                  <a:ext uri="{FF2B5EF4-FFF2-40B4-BE49-F238E27FC236}">
                    <a16:creationId xmlns:a16="http://schemas.microsoft.com/office/drawing/2014/main" id="{A1648212-65A8-4B92-9F73-617B058A0D28}"/>
                  </a:ext>
                </a:extLst>
              </p:cNvPr>
              <p:cNvSpPr>
                <a:spLocks noChangeArrowheads="1"/>
              </p:cNvSpPr>
              <p:nvPr/>
            </p:nvSpPr>
            <p:spPr bwMode="auto">
              <a:xfrm>
                <a:off x="6118"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1" name="Rectangle 922">
                <a:extLst>
                  <a:ext uri="{FF2B5EF4-FFF2-40B4-BE49-F238E27FC236}">
                    <a16:creationId xmlns:a16="http://schemas.microsoft.com/office/drawing/2014/main" id="{E26A0509-B377-4898-B05F-352C256B6464}"/>
                  </a:ext>
                </a:extLst>
              </p:cNvPr>
              <p:cNvSpPr>
                <a:spLocks noChangeArrowheads="1"/>
              </p:cNvSpPr>
              <p:nvPr/>
            </p:nvSpPr>
            <p:spPr bwMode="auto">
              <a:xfrm>
                <a:off x="6113"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2" name="Rectangle 923">
                <a:extLst>
                  <a:ext uri="{FF2B5EF4-FFF2-40B4-BE49-F238E27FC236}">
                    <a16:creationId xmlns:a16="http://schemas.microsoft.com/office/drawing/2014/main" id="{73CF127A-EBCA-4932-986B-93BF32ECBEBE}"/>
                  </a:ext>
                </a:extLst>
              </p:cNvPr>
              <p:cNvSpPr>
                <a:spLocks noChangeArrowheads="1"/>
              </p:cNvSpPr>
              <p:nvPr/>
            </p:nvSpPr>
            <p:spPr bwMode="auto">
              <a:xfrm>
                <a:off x="6113"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3" name="Rectangle 924">
                <a:extLst>
                  <a:ext uri="{FF2B5EF4-FFF2-40B4-BE49-F238E27FC236}">
                    <a16:creationId xmlns:a16="http://schemas.microsoft.com/office/drawing/2014/main" id="{CEA1BE3F-4DDB-4FDF-906D-643EE5AECEED}"/>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4" name="Rectangle 925">
                <a:extLst>
                  <a:ext uri="{FF2B5EF4-FFF2-40B4-BE49-F238E27FC236}">
                    <a16:creationId xmlns:a16="http://schemas.microsoft.com/office/drawing/2014/main" id="{B2BA9A69-842E-4AB3-8125-1125E8958323}"/>
                  </a:ext>
                </a:extLst>
              </p:cNvPr>
              <p:cNvSpPr>
                <a:spLocks noChangeArrowheads="1"/>
              </p:cNvSpPr>
              <p:nvPr/>
            </p:nvSpPr>
            <p:spPr bwMode="auto">
              <a:xfrm>
                <a:off x="6113"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5" name="Oval 926">
                <a:extLst>
                  <a:ext uri="{FF2B5EF4-FFF2-40B4-BE49-F238E27FC236}">
                    <a16:creationId xmlns:a16="http://schemas.microsoft.com/office/drawing/2014/main" id="{FA5D40EE-157D-4323-A9B4-02813619E630}"/>
                  </a:ext>
                </a:extLst>
              </p:cNvPr>
              <p:cNvSpPr>
                <a:spLocks noChangeArrowheads="1"/>
              </p:cNvSpPr>
              <p:nvPr/>
            </p:nvSpPr>
            <p:spPr bwMode="auto">
              <a:xfrm>
                <a:off x="6113"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6" name="Rectangle 927">
                <a:extLst>
                  <a:ext uri="{FF2B5EF4-FFF2-40B4-BE49-F238E27FC236}">
                    <a16:creationId xmlns:a16="http://schemas.microsoft.com/office/drawing/2014/main" id="{6FD4F730-B2A5-47D1-A481-6F91400ED7C2}"/>
                  </a:ext>
                </a:extLst>
              </p:cNvPr>
              <p:cNvSpPr>
                <a:spLocks noChangeArrowheads="1"/>
              </p:cNvSpPr>
              <p:nvPr/>
            </p:nvSpPr>
            <p:spPr bwMode="auto">
              <a:xfrm>
                <a:off x="6523"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7" name="Rectangle 928">
                <a:extLst>
                  <a:ext uri="{FF2B5EF4-FFF2-40B4-BE49-F238E27FC236}">
                    <a16:creationId xmlns:a16="http://schemas.microsoft.com/office/drawing/2014/main" id="{889FBA5F-2537-4B44-A41E-AC164A404796}"/>
                  </a:ext>
                </a:extLst>
              </p:cNvPr>
              <p:cNvSpPr>
                <a:spLocks noChangeArrowheads="1"/>
              </p:cNvSpPr>
              <p:nvPr/>
            </p:nvSpPr>
            <p:spPr bwMode="auto">
              <a:xfrm>
                <a:off x="6523"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8" name="Rectangle 929">
                <a:extLst>
                  <a:ext uri="{FF2B5EF4-FFF2-40B4-BE49-F238E27FC236}">
                    <a16:creationId xmlns:a16="http://schemas.microsoft.com/office/drawing/2014/main" id="{A35BF487-7A09-4F3A-9CBF-B371E13E85D2}"/>
                  </a:ext>
                </a:extLst>
              </p:cNvPr>
              <p:cNvSpPr>
                <a:spLocks noChangeArrowheads="1"/>
              </p:cNvSpPr>
              <p:nvPr/>
            </p:nvSpPr>
            <p:spPr bwMode="auto">
              <a:xfrm>
                <a:off x="6519"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49" name="Rectangle 930">
                <a:extLst>
                  <a:ext uri="{FF2B5EF4-FFF2-40B4-BE49-F238E27FC236}">
                    <a16:creationId xmlns:a16="http://schemas.microsoft.com/office/drawing/2014/main" id="{A9B32A6F-0E7A-46D2-A67A-ED6A263A8959}"/>
                  </a:ext>
                </a:extLst>
              </p:cNvPr>
              <p:cNvSpPr>
                <a:spLocks noChangeArrowheads="1"/>
              </p:cNvSpPr>
              <p:nvPr/>
            </p:nvSpPr>
            <p:spPr bwMode="auto">
              <a:xfrm>
                <a:off x="6519"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0" name="Rectangle 931">
                <a:extLst>
                  <a:ext uri="{FF2B5EF4-FFF2-40B4-BE49-F238E27FC236}">
                    <a16:creationId xmlns:a16="http://schemas.microsoft.com/office/drawing/2014/main" id="{7A9E0B2E-C3B7-43DF-ADE5-D2FEC2B85DE5}"/>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1" name="Rectangle 932">
                <a:extLst>
                  <a:ext uri="{FF2B5EF4-FFF2-40B4-BE49-F238E27FC236}">
                    <a16:creationId xmlns:a16="http://schemas.microsoft.com/office/drawing/2014/main" id="{B053656F-E3DA-46BA-BA5A-D988B6BF1066}"/>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2" name="Oval 933">
                <a:extLst>
                  <a:ext uri="{FF2B5EF4-FFF2-40B4-BE49-F238E27FC236}">
                    <a16:creationId xmlns:a16="http://schemas.microsoft.com/office/drawing/2014/main" id="{ACDA4745-A521-4560-A1F8-08870B27BB06}"/>
                  </a:ext>
                </a:extLst>
              </p:cNvPr>
              <p:cNvSpPr>
                <a:spLocks noChangeArrowheads="1"/>
              </p:cNvSpPr>
              <p:nvPr/>
            </p:nvSpPr>
            <p:spPr bwMode="auto">
              <a:xfrm>
                <a:off x="6519"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53" name="Rectangle 934">
                <a:extLst>
                  <a:ext uri="{FF2B5EF4-FFF2-40B4-BE49-F238E27FC236}">
                    <a16:creationId xmlns:a16="http://schemas.microsoft.com/office/drawing/2014/main" id="{58080E8D-5C04-40A8-9AA4-3A16D4FE7321}"/>
                  </a:ext>
                </a:extLst>
              </p:cNvPr>
              <p:cNvSpPr>
                <a:spLocks noChangeArrowheads="1"/>
              </p:cNvSpPr>
              <p:nvPr/>
            </p:nvSpPr>
            <p:spPr bwMode="auto">
              <a:xfrm>
                <a:off x="6686" y="2079"/>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4" name="Rectangle 935">
                <a:extLst>
                  <a:ext uri="{FF2B5EF4-FFF2-40B4-BE49-F238E27FC236}">
                    <a16:creationId xmlns:a16="http://schemas.microsoft.com/office/drawing/2014/main" id="{37108066-5835-4BFB-8D45-87838B8A21F4}"/>
                  </a:ext>
                </a:extLst>
              </p:cNvPr>
              <p:cNvSpPr>
                <a:spLocks noChangeArrowheads="1"/>
              </p:cNvSpPr>
              <p:nvPr/>
            </p:nvSpPr>
            <p:spPr bwMode="auto">
              <a:xfrm>
                <a:off x="6686" y="2096"/>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5" name="Rectangle 936">
                <a:extLst>
                  <a:ext uri="{FF2B5EF4-FFF2-40B4-BE49-F238E27FC236}">
                    <a16:creationId xmlns:a16="http://schemas.microsoft.com/office/drawing/2014/main" id="{2448E51E-5EFF-43BE-9F04-35490100135D}"/>
                  </a:ext>
                </a:extLst>
              </p:cNvPr>
              <p:cNvSpPr>
                <a:spLocks noChangeArrowheads="1"/>
              </p:cNvSpPr>
              <p:nvPr/>
            </p:nvSpPr>
            <p:spPr bwMode="auto">
              <a:xfrm>
                <a:off x="6682" y="208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6" name="Rectangle 937">
                <a:extLst>
                  <a:ext uri="{FF2B5EF4-FFF2-40B4-BE49-F238E27FC236}">
                    <a16:creationId xmlns:a16="http://schemas.microsoft.com/office/drawing/2014/main" id="{300861B5-1507-465C-812D-380EFE740AFC}"/>
                  </a:ext>
                </a:extLst>
              </p:cNvPr>
              <p:cNvSpPr>
                <a:spLocks noChangeArrowheads="1"/>
              </p:cNvSpPr>
              <p:nvPr/>
            </p:nvSpPr>
            <p:spPr bwMode="auto">
              <a:xfrm>
                <a:off x="6682" y="209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7" name="Rectangle 938">
                <a:extLst>
                  <a:ext uri="{FF2B5EF4-FFF2-40B4-BE49-F238E27FC236}">
                    <a16:creationId xmlns:a16="http://schemas.microsoft.com/office/drawing/2014/main" id="{9B9AD37D-C8FC-4D52-AC47-FCBEFF1D60C5}"/>
                  </a:ext>
                </a:extLst>
              </p:cNvPr>
              <p:cNvSpPr>
                <a:spLocks noChangeArrowheads="1"/>
              </p:cNvSpPr>
              <p:nvPr/>
            </p:nvSpPr>
            <p:spPr bwMode="auto">
              <a:xfrm>
                <a:off x="6682" y="20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8" name="Rectangle 939">
                <a:extLst>
                  <a:ext uri="{FF2B5EF4-FFF2-40B4-BE49-F238E27FC236}">
                    <a16:creationId xmlns:a16="http://schemas.microsoft.com/office/drawing/2014/main" id="{66C663EE-525F-480E-8E70-754D7690C508}"/>
                  </a:ext>
                </a:extLst>
              </p:cNvPr>
              <p:cNvSpPr>
                <a:spLocks noChangeArrowheads="1"/>
              </p:cNvSpPr>
              <p:nvPr/>
            </p:nvSpPr>
            <p:spPr bwMode="auto">
              <a:xfrm>
                <a:off x="6682" y="208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59" name="Oval 940">
                <a:extLst>
                  <a:ext uri="{FF2B5EF4-FFF2-40B4-BE49-F238E27FC236}">
                    <a16:creationId xmlns:a16="http://schemas.microsoft.com/office/drawing/2014/main" id="{A4FC78E1-6573-4C60-96A7-88981AEB3D54}"/>
                  </a:ext>
                </a:extLst>
              </p:cNvPr>
              <p:cNvSpPr>
                <a:spLocks noChangeArrowheads="1"/>
              </p:cNvSpPr>
              <p:nvPr/>
            </p:nvSpPr>
            <p:spPr bwMode="auto">
              <a:xfrm>
                <a:off x="6682" y="2079"/>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0" name="Rectangle 941">
                <a:extLst>
                  <a:ext uri="{FF2B5EF4-FFF2-40B4-BE49-F238E27FC236}">
                    <a16:creationId xmlns:a16="http://schemas.microsoft.com/office/drawing/2014/main" id="{9A32A9B1-CBD8-4C3B-9570-2CBEA5AE71E2}"/>
                  </a:ext>
                </a:extLst>
              </p:cNvPr>
              <p:cNvSpPr>
                <a:spLocks noChangeArrowheads="1"/>
              </p:cNvSpPr>
              <p:nvPr/>
            </p:nvSpPr>
            <p:spPr bwMode="auto">
              <a:xfrm>
                <a:off x="5831" y="2035"/>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1" name="Rectangle 942">
                <a:extLst>
                  <a:ext uri="{FF2B5EF4-FFF2-40B4-BE49-F238E27FC236}">
                    <a16:creationId xmlns:a16="http://schemas.microsoft.com/office/drawing/2014/main" id="{54979CA8-1192-4842-8580-3927838F5101}"/>
                  </a:ext>
                </a:extLst>
              </p:cNvPr>
              <p:cNvSpPr>
                <a:spLocks noChangeArrowheads="1"/>
              </p:cNvSpPr>
              <p:nvPr/>
            </p:nvSpPr>
            <p:spPr bwMode="auto">
              <a:xfrm>
                <a:off x="5831" y="205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2" name="Rectangle 943">
                <a:extLst>
                  <a:ext uri="{FF2B5EF4-FFF2-40B4-BE49-F238E27FC236}">
                    <a16:creationId xmlns:a16="http://schemas.microsoft.com/office/drawing/2014/main" id="{7040BAE4-C91C-42F9-8C51-FD261D5EF7FA}"/>
                  </a:ext>
                </a:extLst>
              </p:cNvPr>
              <p:cNvSpPr>
                <a:spLocks noChangeArrowheads="1"/>
              </p:cNvSpPr>
              <p:nvPr/>
            </p:nvSpPr>
            <p:spPr bwMode="auto">
              <a:xfrm>
                <a:off x="5827"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3" name="Rectangle 944">
                <a:extLst>
                  <a:ext uri="{FF2B5EF4-FFF2-40B4-BE49-F238E27FC236}">
                    <a16:creationId xmlns:a16="http://schemas.microsoft.com/office/drawing/2014/main" id="{27D310C0-6FA8-4B27-A78E-D07401FEDFC2}"/>
                  </a:ext>
                </a:extLst>
              </p:cNvPr>
              <p:cNvSpPr>
                <a:spLocks noChangeArrowheads="1"/>
              </p:cNvSpPr>
              <p:nvPr/>
            </p:nvSpPr>
            <p:spPr bwMode="auto">
              <a:xfrm>
                <a:off x="5827"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4" name="Rectangle 945">
                <a:extLst>
                  <a:ext uri="{FF2B5EF4-FFF2-40B4-BE49-F238E27FC236}">
                    <a16:creationId xmlns:a16="http://schemas.microsoft.com/office/drawing/2014/main" id="{637DE886-B0C9-4CBE-AA2F-56CF99A26BA8}"/>
                  </a:ext>
                </a:extLst>
              </p:cNvPr>
              <p:cNvSpPr>
                <a:spLocks noChangeArrowheads="1"/>
              </p:cNvSpPr>
              <p:nvPr/>
            </p:nvSpPr>
            <p:spPr bwMode="auto">
              <a:xfrm>
                <a:off x="5827"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5" name="Rectangle 946">
                <a:extLst>
                  <a:ext uri="{FF2B5EF4-FFF2-40B4-BE49-F238E27FC236}">
                    <a16:creationId xmlns:a16="http://schemas.microsoft.com/office/drawing/2014/main" id="{EDD78CF7-4901-44FC-9C0C-266EF99FB24B}"/>
                  </a:ext>
                </a:extLst>
              </p:cNvPr>
              <p:cNvSpPr>
                <a:spLocks noChangeArrowheads="1"/>
              </p:cNvSpPr>
              <p:nvPr/>
            </p:nvSpPr>
            <p:spPr bwMode="auto">
              <a:xfrm>
                <a:off x="5827"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6" name="Oval 947">
                <a:extLst>
                  <a:ext uri="{FF2B5EF4-FFF2-40B4-BE49-F238E27FC236}">
                    <a16:creationId xmlns:a16="http://schemas.microsoft.com/office/drawing/2014/main" id="{E5148A9A-3A47-4047-935F-E177970E7EBE}"/>
                  </a:ext>
                </a:extLst>
              </p:cNvPr>
              <p:cNvSpPr>
                <a:spLocks noChangeArrowheads="1"/>
              </p:cNvSpPr>
              <p:nvPr/>
            </p:nvSpPr>
            <p:spPr bwMode="auto">
              <a:xfrm>
                <a:off x="5827" y="203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7" name="Rectangle 948">
                <a:extLst>
                  <a:ext uri="{FF2B5EF4-FFF2-40B4-BE49-F238E27FC236}">
                    <a16:creationId xmlns:a16="http://schemas.microsoft.com/office/drawing/2014/main" id="{40C1FA7F-0C10-4F09-A3FA-49A1B87BDADE}"/>
                  </a:ext>
                </a:extLst>
              </p:cNvPr>
              <p:cNvSpPr>
                <a:spLocks noChangeArrowheads="1"/>
              </p:cNvSpPr>
              <p:nvPr/>
            </p:nvSpPr>
            <p:spPr bwMode="auto">
              <a:xfrm>
                <a:off x="5915"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8" name="Rectangle 949">
                <a:extLst>
                  <a:ext uri="{FF2B5EF4-FFF2-40B4-BE49-F238E27FC236}">
                    <a16:creationId xmlns:a16="http://schemas.microsoft.com/office/drawing/2014/main" id="{F21F5080-E943-4A93-B50D-A7AF9FD28278}"/>
                  </a:ext>
                </a:extLst>
              </p:cNvPr>
              <p:cNvSpPr>
                <a:spLocks noChangeArrowheads="1"/>
              </p:cNvSpPr>
              <p:nvPr/>
            </p:nvSpPr>
            <p:spPr bwMode="auto">
              <a:xfrm>
                <a:off x="5915"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69" name="Rectangle 950">
                <a:extLst>
                  <a:ext uri="{FF2B5EF4-FFF2-40B4-BE49-F238E27FC236}">
                    <a16:creationId xmlns:a16="http://schemas.microsoft.com/office/drawing/2014/main" id="{6BCA0D03-0A99-4C74-A291-EDD032C7E598}"/>
                  </a:ext>
                </a:extLst>
              </p:cNvPr>
              <p:cNvSpPr>
                <a:spLocks noChangeArrowheads="1"/>
              </p:cNvSpPr>
              <p:nvPr/>
            </p:nvSpPr>
            <p:spPr bwMode="auto">
              <a:xfrm>
                <a:off x="5911"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0" name="Rectangle 951">
                <a:extLst>
                  <a:ext uri="{FF2B5EF4-FFF2-40B4-BE49-F238E27FC236}">
                    <a16:creationId xmlns:a16="http://schemas.microsoft.com/office/drawing/2014/main" id="{21D1528C-9831-4095-971D-49059FDC1CD7}"/>
                  </a:ext>
                </a:extLst>
              </p:cNvPr>
              <p:cNvSpPr>
                <a:spLocks noChangeArrowheads="1"/>
              </p:cNvSpPr>
              <p:nvPr/>
            </p:nvSpPr>
            <p:spPr bwMode="auto">
              <a:xfrm>
                <a:off x="5911"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1" name="Rectangle 952">
                <a:extLst>
                  <a:ext uri="{FF2B5EF4-FFF2-40B4-BE49-F238E27FC236}">
                    <a16:creationId xmlns:a16="http://schemas.microsoft.com/office/drawing/2014/main" id="{88313718-61E9-4CC7-95A6-E6207D193249}"/>
                  </a:ext>
                </a:extLst>
              </p:cNvPr>
              <p:cNvSpPr>
                <a:spLocks noChangeArrowheads="1"/>
              </p:cNvSpPr>
              <p:nvPr/>
            </p:nvSpPr>
            <p:spPr bwMode="auto">
              <a:xfrm>
                <a:off x="5911"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2" name="Rectangle 953">
                <a:extLst>
                  <a:ext uri="{FF2B5EF4-FFF2-40B4-BE49-F238E27FC236}">
                    <a16:creationId xmlns:a16="http://schemas.microsoft.com/office/drawing/2014/main" id="{DBB42F42-7C61-4735-B371-C4C9F2BFCE4E}"/>
                  </a:ext>
                </a:extLst>
              </p:cNvPr>
              <p:cNvSpPr>
                <a:spLocks noChangeArrowheads="1"/>
              </p:cNvSpPr>
              <p:nvPr/>
            </p:nvSpPr>
            <p:spPr bwMode="auto">
              <a:xfrm>
                <a:off x="5911"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3" name="Oval 954">
                <a:extLst>
                  <a:ext uri="{FF2B5EF4-FFF2-40B4-BE49-F238E27FC236}">
                    <a16:creationId xmlns:a16="http://schemas.microsoft.com/office/drawing/2014/main" id="{185E031F-CD79-410A-AA7C-BC3B02BE9683}"/>
                  </a:ext>
                </a:extLst>
              </p:cNvPr>
              <p:cNvSpPr>
                <a:spLocks noChangeArrowheads="1"/>
              </p:cNvSpPr>
              <p:nvPr/>
            </p:nvSpPr>
            <p:spPr bwMode="auto">
              <a:xfrm>
                <a:off x="5911"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4" name="Rectangle 955">
                <a:extLst>
                  <a:ext uri="{FF2B5EF4-FFF2-40B4-BE49-F238E27FC236}">
                    <a16:creationId xmlns:a16="http://schemas.microsoft.com/office/drawing/2014/main" id="{5C5E5E93-A965-41FC-B148-63093FD02B26}"/>
                  </a:ext>
                </a:extLst>
              </p:cNvPr>
              <p:cNvSpPr>
                <a:spLocks noChangeArrowheads="1"/>
              </p:cNvSpPr>
              <p:nvPr/>
            </p:nvSpPr>
            <p:spPr bwMode="auto">
              <a:xfrm>
                <a:off x="5994" y="190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5" name="Rectangle 956">
                <a:extLst>
                  <a:ext uri="{FF2B5EF4-FFF2-40B4-BE49-F238E27FC236}">
                    <a16:creationId xmlns:a16="http://schemas.microsoft.com/office/drawing/2014/main" id="{E1F021B7-1A0D-4E71-A6C7-7F9720494B51}"/>
                  </a:ext>
                </a:extLst>
              </p:cNvPr>
              <p:cNvSpPr>
                <a:spLocks noChangeArrowheads="1"/>
              </p:cNvSpPr>
              <p:nvPr/>
            </p:nvSpPr>
            <p:spPr bwMode="auto">
              <a:xfrm>
                <a:off x="5994" y="192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6" name="Rectangle 957">
                <a:extLst>
                  <a:ext uri="{FF2B5EF4-FFF2-40B4-BE49-F238E27FC236}">
                    <a16:creationId xmlns:a16="http://schemas.microsoft.com/office/drawing/2014/main" id="{67D9CEBC-DEB3-4A41-A022-0A16D886B32C}"/>
                  </a:ext>
                </a:extLst>
              </p:cNvPr>
              <p:cNvSpPr>
                <a:spLocks noChangeArrowheads="1"/>
              </p:cNvSpPr>
              <p:nvPr/>
            </p:nvSpPr>
            <p:spPr bwMode="auto">
              <a:xfrm>
                <a:off x="5990"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7" name="Rectangle 958">
                <a:extLst>
                  <a:ext uri="{FF2B5EF4-FFF2-40B4-BE49-F238E27FC236}">
                    <a16:creationId xmlns:a16="http://schemas.microsoft.com/office/drawing/2014/main" id="{495DAE7B-30FC-45E2-8DB0-74812CBDB0C2}"/>
                  </a:ext>
                </a:extLst>
              </p:cNvPr>
              <p:cNvSpPr>
                <a:spLocks noChangeArrowheads="1"/>
              </p:cNvSpPr>
              <p:nvPr/>
            </p:nvSpPr>
            <p:spPr bwMode="auto">
              <a:xfrm>
                <a:off x="5990"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8" name="Rectangle 959">
                <a:extLst>
                  <a:ext uri="{FF2B5EF4-FFF2-40B4-BE49-F238E27FC236}">
                    <a16:creationId xmlns:a16="http://schemas.microsoft.com/office/drawing/2014/main" id="{30352542-E1B5-4DC1-952D-F2CF1D429F64}"/>
                  </a:ext>
                </a:extLst>
              </p:cNvPr>
              <p:cNvSpPr>
                <a:spLocks noChangeArrowheads="1"/>
              </p:cNvSpPr>
              <p:nvPr/>
            </p:nvSpPr>
            <p:spPr bwMode="auto">
              <a:xfrm>
                <a:off x="599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79" name="Rectangle 960">
                <a:extLst>
                  <a:ext uri="{FF2B5EF4-FFF2-40B4-BE49-F238E27FC236}">
                    <a16:creationId xmlns:a16="http://schemas.microsoft.com/office/drawing/2014/main" id="{103F16E4-8F67-4E18-8161-EFE18D107E1D}"/>
                  </a:ext>
                </a:extLst>
              </p:cNvPr>
              <p:cNvSpPr>
                <a:spLocks noChangeArrowheads="1"/>
              </p:cNvSpPr>
              <p:nvPr/>
            </p:nvSpPr>
            <p:spPr bwMode="auto">
              <a:xfrm>
                <a:off x="599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0" name="Oval 961">
                <a:extLst>
                  <a:ext uri="{FF2B5EF4-FFF2-40B4-BE49-F238E27FC236}">
                    <a16:creationId xmlns:a16="http://schemas.microsoft.com/office/drawing/2014/main" id="{E2473520-F877-476B-94C8-1CCDEC5075E8}"/>
                  </a:ext>
                </a:extLst>
              </p:cNvPr>
              <p:cNvSpPr>
                <a:spLocks noChangeArrowheads="1"/>
              </p:cNvSpPr>
              <p:nvPr/>
            </p:nvSpPr>
            <p:spPr bwMode="auto">
              <a:xfrm>
                <a:off x="5990" y="190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1" name="Rectangle 962">
                <a:extLst>
                  <a:ext uri="{FF2B5EF4-FFF2-40B4-BE49-F238E27FC236}">
                    <a16:creationId xmlns:a16="http://schemas.microsoft.com/office/drawing/2014/main" id="{B5EE39E0-03D5-4196-85D0-3EBB1611021D}"/>
                  </a:ext>
                </a:extLst>
              </p:cNvPr>
              <p:cNvSpPr>
                <a:spLocks noChangeArrowheads="1"/>
              </p:cNvSpPr>
              <p:nvPr/>
            </p:nvSpPr>
            <p:spPr bwMode="auto">
              <a:xfrm>
                <a:off x="6078"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2" name="Rectangle 963">
                <a:extLst>
                  <a:ext uri="{FF2B5EF4-FFF2-40B4-BE49-F238E27FC236}">
                    <a16:creationId xmlns:a16="http://schemas.microsoft.com/office/drawing/2014/main" id="{14B8139B-0BCA-4126-9A10-779FC6AA550A}"/>
                  </a:ext>
                </a:extLst>
              </p:cNvPr>
              <p:cNvSpPr>
                <a:spLocks noChangeArrowheads="1"/>
              </p:cNvSpPr>
              <p:nvPr/>
            </p:nvSpPr>
            <p:spPr bwMode="auto">
              <a:xfrm>
                <a:off x="6078"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3" name="Rectangle 964">
                <a:extLst>
                  <a:ext uri="{FF2B5EF4-FFF2-40B4-BE49-F238E27FC236}">
                    <a16:creationId xmlns:a16="http://schemas.microsoft.com/office/drawing/2014/main" id="{56A30B34-2058-4927-8085-4DC3611A4075}"/>
                  </a:ext>
                </a:extLst>
              </p:cNvPr>
              <p:cNvSpPr>
                <a:spLocks noChangeArrowheads="1"/>
              </p:cNvSpPr>
              <p:nvPr/>
            </p:nvSpPr>
            <p:spPr bwMode="auto">
              <a:xfrm>
                <a:off x="6074"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4" name="Rectangle 965">
                <a:extLst>
                  <a:ext uri="{FF2B5EF4-FFF2-40B4-BE49-F238E27FC236}">
                    <a16:creationId xmlns:a16="http://schemas.microsoft.com/office/drawing/2014/main" id="{A28C5A1D-3E7A-4E0C-89F6-CC7CE533A416}"/>
                  </a:ext>
                </a:extLst>
              </p:cNvPr>
              <p:cNvSpPr>
                <a:spLocks noChangeArrowheads="1"/>
              </p:cNvSpPr>
              <p:nvPr/>
            </p:nvSpPr>
            <p:spPr bwMode="auto">
              <a:xfrm>
                <a:off x="6074"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5" name="Rectangle 966">
                <a:extLst>
                  <a:ext uri="{FF2B5EF4-FFF2-40B4-BE49-F238E27FC236}">
                    <a16:creationId xmlns:a16="http://schemas.microsoft.com/office/drawing/2014/main" id="{0526698D-7F4E-46FF-A4BC-F3DE8FE7BAA0}"/>
                  </a:ext>
                </a:extLst>
              </p:cNvPr>
              <p:cNvSpPr>
                <a:spLocks noChangeArrowheads="1"/>
              </p:cNvSpPr>
              <p:nvPr/>
            </p:nvSpPr>
            <p:spPr bwMode="auto">
              <a:xfrm>
                <a:off x="6074"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6" name="Rectangle 967">
                <a:extLst>
                  <a:ext uri="{FF2B5EF4-FFF2-40B4-BE49-F238E27FC236}">
                    <a16:creationId xmlns:a16="http://schemas.microsoft.com/office/drawing/2014/main" id="{AA6EC911-40A8-42AB-B7D5-9D2D13B53168}"/>
                  </a:ext>
                </a:extLst>
              </p:cNvPr>
              <p:cNvSpPr>
                <a:spLocks noChangeArrowheads="1"/>
              </p:cNvSpPr>
              <p:nvPr/>
            </p:nvSpPr>
            <p:spPr bwMode="auto">
              <a:xfrm>
                <a:off x="6074"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7" name="Oval 968">
                <a:extLst>
                  <a:ext uri="{FF2B5EF4-FFF2-40B4-BE49-F238E27FC236}">
                    <a16:creationId xmlns:a16="http://schemas.microsoft.com/office/drawing/2014/main" id="{450109CA-F757-4C1C-8AF5-B4A14D3AD87A}"/>
                  </a:ext>
                </a:extLst>
              </p:cNvPr>
              <p:cNvSpPr>
                <a:spLocks noChangeArrowheads="1"/>
              </p:cNvSpPr>
              <p:nvPr/>
            </p:nvSpPr>
            <p:spPr bwMode="auto">
              <a:xfrm>
                <a:off x="6074" y="2035"/>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88" name="Rectangle 969">
                <a:extLst>
                  <a:ext uri="{FF2B5EF4-FFF2-40B4-BE49-F238E27FC236}">
                    <a16:creationId xmlns:a16="http://schemas.microsoft.com/office/drawing/2014/main" id="{C0634BD8-652A-4F70-A8F3-34DF1260B1EC}"/>
                  </a:ext>
                </a:extLst>
              </p:cNvPr>
              <p:cNvSpPr>
                <a:spLocks noChangeArrowheads="1"/>
              </p:cNvSpPr>
              <p:nvPr/>
            </p:nvSpPr>
            <p:spPr bwMode="auto">
              <a:xfrm>
                <a:off x="6404"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89" name="Rectangle 970">
                <a:extLst>
                  <a:ext uri="{FF2B5EF4-FFF2-40B4-BE49-F238E27FC236}">
                    <a16:creationId xmlns:a16="http://schemas.microsoft.com/office/drawing/2014/main" id="{67F93EDD-24B0-4E46-B543-B8CF7D77C8E4}"/>
                  </a:ext>
                </a:extLst>
              </p:cNvPr>
              <p:cNvSpPr>
                <a:spLocks noChangeArrowheads="1"/>
              </p:cNvSpPr>
              <p:nvPr/>
            </p:nvSpPr>
            <p:spPr bwMode="auto">
              <a:xfrm>
                <a:off x="6404"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0" name="Rectangle 971">
                <a:extLst>
                  <a:ext uri="{FF2B5EF4-FFF2-40B4-BE49-F238E27FC236}">
                    <a16:creationId xmlns:a16="http://schemas.microsoft.com/office/drawing/2014/main" id="{61C4521F-8595-4724-AD3D-5D67EDE1D82B}"/>
                  </a:ext>
                </a:extLst>
              </p:cNvPr>
              <p:cNvSpPr>
                <a:spLocks noChangeArrowheads="1"/>
              </p:cNvSpPr>
              <p:nvPr/>
            </p:nvSpPr>
            <p:spPr bwMode="auto">
              <a:xfrm>
                <a:off x="6400"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1" name="Rectangle 972">
                <a:extLst>
                  <a:ext uri="{FF2B5EF4-FFF2-40B4-BE49-F238E27FC236}">
                    <a16:creationId xmlns:a16="http://schemas.microsoft.com/office/drawing/2014/main" id="{892DBBB5-2BBD-4162-A2B5-533C1B6B1C3B}"/>
                  </a:ext>
                </a:extLst>
              </p:cNvPr>
              <p:cNvSpPr>
                <a:spLocks noChangeArrowheads="1"/>
              </p:cNvSpPr>
              <p:nvPr/>
            </p:nvSpPr>
            <p:spPr bwMode="auto">
              <a:xfrm>
                <a:off x="6400"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2" name="Rectangle 973">
                <a:extLst>
                  <a:ext uri="{FF2B5EF4-FFF2-40B4-BE49-F238E27FC236}">
                    <a16:creationId xmlns:a16="http://schemas.microsoft.com/office/drawing/2014/main" id="{DBC3C662-A1D6-4E9D-8FFC-9F9E08D11926}"/>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3" name="Rectangle 974">
                <a:extLst>
                  <a:ext uri="{FF2B5EF4-FFF2-40B4-BE49-F238E27FC236}">
                    <a16:creationId xmlns:a16="http://schemas.microsoft.com/office/drawing/2014/main" id="{7231F618-3F87-4B41-AC5A-BECC6D1D88DA}"/>
                  </a:ext>
                </a:extLst>
              </p:cNvPr>
              <p:cNvSpPr>
                <a:spLocks noChangeArrowheads="1"/>
              </p:cNvSpPr>
              <p:nvPr/>
            </p:nvSpPr>
            <p:spPr bwMode="auto">
              <a:xfrm>
                <a:off x="6400"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4" name="Oval 975">
                <a:extLst>
                  <a:ext uri="{FF2B5EF4-FFF2-40B4-BE49-F238E27FC236}">
                    <a16:creationId xmlns:a16="http://schemas.microsoft.com/office/drawing/2014/main" id="{ABCB5640-860C-4B4B-9EBB-5D49E85DDBD7}"/>
                  </a:ext>
                </a:extLst>
              </p:cNvPr>
              <p:cNvSpPr>
                <a:spLocks noChangeArrowheads="1"/>
              </p:cNvSpPr>
              <p:nvPr/>
            </p:nvSpPr>
            <p:spPr bwMode="auto">
              <a:xfrm>
                <a:off x="6400"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5" name="Rectangle 976">
                <a:extLst>
                  <a:ext uri="{FF2B5EF4-FFF2-40B4-BE49-F238E27FC236}">
                    <a16:creationId xmlns:a16="http://schemas.microsoft.com/office/drawing/2014/main" id="{B95621F3-6BBD-4FE7-BAA5-0555A99DA776}"/>
                  </a:ext>
                </a:extLst>
              </p:cNvPr>
              <p:cNvSpPr>
                <a:spLocks noChangeArrowheads="1"/>
              </p:cNvSpPr>
              <p:nvPr/>
            </p:nvSpPr>
            <p:spPr bwMode="auto">
              <a:xfrm>
                <a:off x="6404" y="1991"/>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6" name="Rectangle 977">
                <a:extLst>
                  <a:ext uri="{FF2B5EF4-FFF2-40B4-BE49-F238E27FC236}">
                    <a16:creationId xmlns:a16="http://schemas.microsoft.com/office/drawing/2014/main" id="{A2E90923-7D77-483D-8D4E-93D57A613D54}"/>
                  </a:ext>
                </a:extLst>
              </p:cNvPr>
              <p:cNvSpPr>
                <a:spLocks noChangeArrowheads="1"/>
              </p:cNvSpPr>
              <p:nvPr/>
            </p:nvSpPr>
            <p:spPr bwMode="auto">
              <a:xfrm>
                <a:off x="6404" y="200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7" name="Rectangle 978">
                <a:extLst>
                  <a:ext uri="{FF2B5EF4-FFF2-40B4-BE49-F238E27FC236}">
                    <a16:creationId xmlns:a16="http://schemas.microsoft.com/office/drawing/2014/main" id="{7AC81369-6360-4113-8C22-03FA777A202A}"/>
                  </a:ext>
                </a:extLst>
              </p:cNvPr>
              <p:cNvSpPr>
                <a:spLocks noChangeArrowheads="1"/>
              </p:cNvSpPr>
              <p:nvPr/>
            </p:nvSpPr>
            <p:spPr bwMode="auto">
              <a:xfrm>
                <a:off x="6400" y="199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8" name="Rectangle 979">
                <a:extLst>
                  <a:ext uri="{FF2B5EF4-FFF2-40B4-BE49-F238E27FC236}">
                    <a16:creationId xmlns:a16="http://schemas.microsoft.com/office/drawing/2014/main" id="{6D5FC503-E2D9-4DC0-AA4D-FE1F1180D723}"/>
                  </a:ext>
                </a:extLst>
              </p:cNvPr>
              <p:cNvSpPr>
                <a:spLocks noChangeArrowheads="1"/>
              </p:cNvSpPr>
              <p:nvPr/>
            </p:nvSpPr>
            <p:spPr bwMode="auto">
              <a:xfrm>
                <a:off x="6400" y="200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99" name="Rectangle 980">
                <a:extLst>
                  <a:ext uri="{FF2B5EF4-FFF2-40B4-BE49-F238E27FC236}">
                    <a16:creationId xmlns:a16="http://schemas.microsoft.com/office/drawing/2014/main" id="{7913162C-66D0-4001-8F62-7DDEDAAC8065}"/>
                  </a:ext>
                </a:extLst>
              </p:cNvPr>
              <p:cNvSpPr>
                <a:spLocks noChangeArrowheads="1"/>
              </p:cNvSpPr>
              <p:nvPr/>
            </p:nvSpPr>
            <p:spPr bwMode="auto">
              <a:xfrm>
                <a:off x="6400"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0" name="Rectangle 981">
                <a:extLst>
                  <a:ext uri="{FF2B5EF4-FFF2-40B4-BE49-F238E27FC236}">
                    <a16:creationId xmlns:a16="http://schemas.microsoft.com/office/drawing/2014/main" id="{209CD05C-B5A7-4CA2-B5C3-EC2225A22BB2}"/>
                  </a:ext>
                </a:extLst>
              </p:cNvPr>
              <p:cNvSpPr>
                <a:spLocks noChangeArrowheads="1"/>
              </p:cNvSpPr>
              <p:nvPr/>
            </p:nvSpPr>
            <p:spPr bwMode="auto">
              <a:xfrm>
                <a:off x="6400" y="199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1" name="Oval 982">
                <a:extLst>
                  <a:ext uri="{FF2B5EF4-FFF2-40B4-BE49-F238E27FC236}">
                    <a16:creationId xmlns:a16="http://schemas.microsoft.com/office/drawing/2014/main" id="{852193B4-DFC8-4D44-B056-D651808C211B}"/>
                  </a:ext>
                </a:extLst>
              </p:cNvPr>
              <p:cNvSpPr>
                <a:spLocks noChangeArrowheads="1"/>
              </p:cNvSpPr>
              <p:nvPr/>
            </p:nvSpPr>
            <p:spPr bwMode="auto">
              <a:xfrm>
                <a:off x="6400" y="1991"/>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2" name="Rectangle 983">
                <a:extLst>
                  <a:ext uri="{FF2B5EF4-FFF2-40B4-BE49-F238E27FC236}">
                    <a16:creationId xmlns:a16="http://schemas.microsoft.com/office/drawing/2014/main" id="{FB76728D-3FEE-4167-98A1-59BC0FB60FE3}"/>
                  </a:ext>
                </a:extLst>
              </p:cNvPr>
              <p:cNvSpPr>
                <a:spLocks noChangeArrowheads="1"/>
              </p:cNvSpPr>
              <p:nvPr/>
            </p:nvSpPr>
            <p:spPr bwMode="auto">
              <a:xfrm>
                <a:off x="6404"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3" name="Rectangle 984">
                <a:extLst>
                  <a:ext uri="{FF2B5EF4-FFF2-40B4-BE49-F238E27FC236}">
                    <a16:creationId xmlns:a16="http://schemas.microsoft.com/office/drawing/2014/main" id="{0389AEB4-A2BF-4907-8477-99DCA641C523}"/>
                  </a:ext>
                </a:extLst>
              </p:cNvPr>
              <p:cNvSpPr>
                <a:spLocks noChangeArrowheads="1"/>
              </p:cNvSpPr>
              <p:nvPr/>
            </p:nvSpPr>
            <p:spPr bwMode="auto">
              <a:xfrm>
                <a:off x="6404"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4" name="Rectangle 985">
                <a:extLst>
                  <a:ext uri="{FF2B5EF4-FFF2-40B4-BE49-F238E27FC236}">
                    <a16:creationId xmlns:a16="http://schemas.microsoft.com/office/drawing/2014/main" id="{1D5C9F2A-8414-4671-B226-1C33BA9BACC0}"/>
                  </a:ext>
                </a:extLst>
              </p:cNvPr>
              <p:cNvSpPr>
                <a:spLocks noChangeArrowheads="1"/>
              </p:cNvSpPr>
              <p:nvPr/>
            </p:nvSpPr>
            <p:spPr bwMode="auto">
              <a:xfrm>
                <a:off x="6400"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5" name="Rectangle 986">
                <a:extLst>
                  <a:ext uri="{FF2B5EF4-FFF2-40B4-BE49-F238E27FC236}">
                    <a16:creationId xmlns:a16="http://schemas.microsoft.com/office/drawing/2014/main" id="{9B2DB821-9815-4D97-B424-C8C0BD3E233D}"/>
                  </a:ext>
                </a:extLst>
              </p:cNvPr>
              <p:cNvSpPr>
                <a:spLocks noChangeArrowheads="1"/>
              </p:cNvSpPr>
              <p:nvPr/>
            </p:nvSpPr>
            <p:spPr bwMode="auto">
              <a:xfrm>
                <a:off x="6400"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6" name="Rectangle 987">
                <a:extLst>
                  <a:ext uri="{FF2B5EF4-FFF2-40B4-BE49-F238E27FC236}">
                    <a16:creationId xmlns:a16="http://schemas.microsoft.com/office/drawing/2014/main" id="{04A7F581-ED60-44F8-AF80-54CA7C7DC4F7}"/>
                  </a:ext>
                </a:extLst>
              </p:cNvPr>
              <p:cNvSpPr>
                <a:spLocks noChangeArrowheads="1"/>
              </p:cNvSpPr>
              <p:nvPr/>
            </p:nvSpPr>
            <p:spPr bwMode="auto">
              <a:xfrm>
                <a:off x="640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7" name="Rectangle 988">
                <a:extLst>
                  <a:ext uri="{FF2B5EF4-FFF2-40B4-BE49-F238E27FC236}">
                    <a16:creationId xmlns:a16="http://schemas.microsoft.com/office/drawing/2014/main" id="{63B02983-77F0-4148-97AA-F5FFE39F33F6}"/>
                  </a:ext>
                </a:extLst>
              </p:cNvPr>
              <p:cNvSpPr>
                <a:spLocks noChangeArrowheads="1"/>
              </p:cNvSpPr>
              <p:nvPr/>
            </p:nvSpPr>
            <p:spPr bwMode="auto">
              <a:xfrm>
                <a:off x="6400"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08" name="Oval 989">
                <a:extLst>
                  <a:ext uri="{FF2B5EF4-FFF2-40B4-BE49-F238E27FC236}">
                    <a16:creationId xmlns:a16="http://schemas.microsoft.com/office/drawing/2014/main" id="{58A37B4B-085A-40CE-BE08-9A776031416F}"/>
                  </a:ext>
                </a:extLst>
              </p:cNvPr>
              <p:cNvSpPr>
                <a:spLocks noChangeArrowheads="1"/>
              </p:cNvSpPr>
              <p:nvPr/>
            </p:nvSpPr>
            <p:spPr bwMode="auto">
              <a:xfrm>
                <a:off x="6400"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09" name="Rectangle 990">
                <a:extLst>
                  <a:ext uri="{FF2B5EF4-FFF2-40B4-BE49-F238E27FC236}">
                    <a16:creationId xmlns:a16="http://schemas.microsoft.com/office/drawing/2014/main" id="{A42DF790-55AC-41F8-97CC-C1B232528981}"/>
                  </a:ext>
                </a:extLst>
              </p:cNvPr>
              <p:cNvSpPr>
                <a:spLocks noChangeArrowheads="1"/>
              </p:cNvSpPr>
              <p:nvPr/>
            </p:nvSpPr>
            <p:spPr bwMode="auto">
              <a:xfrm>
                <a:off x="5831"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0" name="Rectangle 991">
                <a:extLst>
                  <a:ext uri="{FF2B5EF4-FFF2-40B4-BE49-F238E27FC236}">
                    <a16:creationId xmlns:a16="http://schemas.microsoft.com/office/drawing/2014/main" id="{42351A2E-9975-4E2C-B30B-2D9493E91290}"/>
                  </a:ext>
                </a:extLst>
              </p:cNvPr>
              <p:cNvSpPr>
                <a:spLocks noChangeArrowheads="1"/>
              </p:cNvSpPr>
              <p:nvPr/>
            </p:nvSpPr>
            <p:spPr bwMode="auto">
              <a:xfrm>
                <a:off x="5831"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1" name="Rectangle 992">
                <a:extLst>
                  <a:ext uri="{FF2B5EF4-FFF2-40B4-BE49-F238E27FC236}">
                    <a16:creationId xmlns:a16="http://schemas.microsoft.com/office/drawing/2014/main" id="{7222FB62-CEAF-4390-839D-C540DF34119A}"/>
                  </a:ext>
                </a:extLst>
              </p:cNvPr>
              <p:cNvSpPr>
                <a:spLocks noChangeArrowheads="1"/>
              </p:cNvSpPr>
              <p:nvPr/>
            </p:nvSpPr>
            <p:spPr bwMode="auto">
              <a:xfrm>
                <a:off x="582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2" name="Rectangle 993">
                <a:extLst>
                  <a:ext uri="{FF2B5EF4-FFF2-40B4-BE49-F238E27FC236}">
                    <a16:creationId xmlns:a16="http://schemas.microsoft.com/office/drawing/2014/main" id="{35F7727C-0EB6-40C8-8A8D-42280ABF0DCB}"/>
                  </a:ext>
                </a:extLst>
              </p:cNvPr>
              <p:cNvSpPr>
                <a:spLocks noChangeArrowheads="1"/>
              </p:cNvSpPr>
              <p:nvPr/>
            </p:nvSpPr>
            <p:spPr bwMode="auto">
              <a:xfrm>
                <a:off x="582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3" name="Rectangle 994">
                <a:extLst>
                  <a:ext uri="{FF2B5EF4-FFF2-40B4-BE49-F238E27FC236}">
                    <a16:creationId xmlns:a16="http://schemas.microsoft.com/office/drawing/2014/main" id="{0C84DAC0-E63A-445F-ADF1-1D2D28478A0D}"/>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4" name="Rectangle 995">
                <a:extLst>
                  <a:ext uri="{FF2B5EF4-FFF2-40B4-BE49-F238E27FC236}">
                    <a16:creationId xmlns:a16="http://schemas.microsoft.com/office/drawing/2014/main" id="{96AB7471-21D5-492E-A948-6747158B28E8}"/>
                  </a:ext>
                </a:extLst>
              </p:cNvPr>
              <p:cNvSpPr>
                <a:spLocks noChangeArrowheads="1"/>
              </p:cNvSpPr>
              <p:nvPr/>
            </p:nvSpPr>
            <p:spPr bwMode="auto">
              <a:xfrm>
                <a:off x="582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5" name="Oval 996">
                <a:extLst>
                  <a:ext uri="{FF2B5EF4-FFF2-40B4-BE49-F238E27FC236}">
                    <a16:creationId xmlns:a16="http://schemas.microsoft.com/office/drawing/2014/main" id="{457537F9-69C2-465D-96B6-228974592BDC}"/>
                  </a:ext>
                </a:extLst>
              </p:cNvPr>
              <p:cNvSpPr>
                <a:spLocks noChangeArrowheads="1"/>
              </p:cNvSpPr>
              <p:nvPr/>
            </p:nvSpPr>
            <p:spPr bwMode="auto">
              <a:xfrm>
                <a:off x="5827"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6" name="Rectangle 997">
                <a:extLst>
                  <a:ext uri="{FF2B5EF4-FFF2-40B4-BE49-F238E27FC236}">
                    <a16:creationId xmlns:a16="http://schemas.microsoft.com/office/drawing/2014/main" id="{27B75211-93C0-4CFC-BB4C-489AE9313B02}"/>
                  </a:ext>
                </a:extLst>
              </p:cNvPr>
              <p:cNvSpPr>
                <a:spLocks noChangeArrowheads="1"/>
              </p:cNvSpPr>
              <p:nvPr/>
            </p:nvSpPr>
            <p:spPr bwMode="auto">
              <a:xfrm>
                <a:off x="5831" y="1858"/>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7" name="Rectangle 998">
                <a:extLst>
                  <a:ext uri="{FF2B5EF4-FFF2-40B4-BE49-F238E27FC236}">
                    <a16:creationId xmlns:a16="http://schemas.microsoft.com/office/drawing/2014/main" id="{E2E8B8AD-DC52-4632-9BB4-F032A401EE77}"/>
                  </a:ext>
                </a:extLst>
              </p:cNvPr>
              <p:cNvSpPr>
                <a:spLocks noChangeArrowheads="1"/>
              </p:cNvSpPr>
              <p:nvPr/>
            </p:nvSpPr>
            <p:spPr bwMode="auto">
              <a:xfrm>
                <a:off x="5831" y="1876"/>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8" name="Rectangle 999">
                <a:extLst>
                  <a:ext uri="{FF2B5EF4-FFF2-40B4-BE49-F238E27FC236}">
                    <a16:creationId xmlns:a16="http://schemas.microsoft.com/office/drawing/2014/main" id="{DA7C6403-B92C-4683-9CCC-41CFB4E3177C}"/>
                  </a:ext>
                </a:extLst>
              </p:cNvPr>
              <p:cNvSpPr>
                <a:spLocks noChangeArrowheads="1"/>
              </p:cNvSpPr>
              <p:nvPr/>
            </p:nvSpPr>
            <p:spPr bwMode="auto">
              <a:xfrm>
                <a:off x="5827"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19" name="Rectangle 1000">
                <a:extLst>
                  <a:ext uri="{FF2B5EF4-FFF2-40B4-BE49-F238E27FC236}">
                    <a16:creationId xmlns:a16="http://schemas.microsoft.com/office/drawing/2014/main" id="{8C36E9A9-C793-463D-B8B8-380A078DE8DF}"/>
                  </a:ext>
                </a:extLst>
              </p:cNvPr>
              <p:cNvSpPr>
                <a:spLocks noChangeArrowheads="1"/>
              </p:cNvSpPr>
              <p:nvPr/>
            </p:nvSpPr>
            <p:spPr bwMode="auto">
              <a:xfrm>
                <a:off x="5827"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0" name="Rectangle 1001">
                <a:extLst>
                  <a:ext uri="{FF2B5EF4-FFF2-40B4-BE49-F238E27FC236}">
                    <a16:creationId xmlns:a16="http://schemas.microsoft.com/office/drawing/2014/main" id="{4DF76507-5B78-4F62-B8D8-8874F27CC2C3}"/>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1" name="Rectangle 1002">
                <a:extLst>
                  <a:ext uri="{FF2B5EF4-FFF2-40B4-BE49-F238E27FC236}">
                    <a16:creationId xmlns:a16="http://schemas.microsoft.com/office/drawing/2014/main" id="{7C0FAFFA-AEBA-4BDC-9BC6-E5DE52D7005C}"/>
                  </a:ext>
                </a:extLst>
              </p:cNvPr>
              <p:cNvSpPr>
                <a:spLocks noChangeArrowheads="1"/>
              </p:cNvSpPr>
              <p:nvPr/>
            </p:nvSpPr>
            <p:spPr bwMode="auto">
              <a:xfrm>
                <a:off x="5827"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2" name="Oval 1003">
                <a:extLst>
                  <a:ext uri="{FF2B5EF4-FFF2-40B4-BE49-F238E27FC236}">
                    <a16:creationId xmlns:a16="http://schemas.microsoft.com/office/drawing/2014/main" id="{129D171A-1260-4CD6-9B0A-040E3B218D70}"/>
                  </a:ext>
                </a:extLst>
              </p:cNvPr>
              <p:cNvSpPr>
                <a:spLocks noChangeArrowheads="1"/>
              </p:cNvSpPr>
              <p:nvPr/>
            </p:nvSpPr>
            <p:spPr bwMode="auto">
              <a:xfrm>
                <a:off x="5827" y="185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3" name="Rectangle 1004">
                <a:extLst>
                  <a:ext uri="{FF2B5EF4-FFF2-40B4-BE49-F238E27FC236}">
                    <a16:creationId xmlns:a16="http://schemas.microsoft.com/office/drawing/2014/main" id="{2C62413A-C828-404F-BF93-31B4C0DC3958}"/>
                  </a:ext>
                </a:extLst>
              </p:cNvPr>
              <p:cNvSpPr>
                <a:spLocks noChangeArrowheads="1"/>
              </p:cNvSpPr>
              <p:nvPr/>
            </p:nvSpPr>
            <p:spPr bwMode="auto">
              <a:xfrm>
                <a:off x="6078"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4" name="Rectangle 1005">
                <a:extLst>
                  <a:ext uri="{FF2B5EF4-FFF2-40B4-BE49-F238E27FC236}">
                    <a16:creationId xmlns:a16="http://schemas.microsoft.com/office/drawing/2014/main" id="{BF880F32-3FC6-46C4-9B3C-DE7B0B770267}"/>
                  </a:ext>
                </a:extLst>
              </p:cNvPr>
              <p:cNvSpPr>
                <a:spLocks noChangeArrowheads="1"/>
              </p:cNvSpPr>
              <p:nvPr/>
            </p:nvSpPr>
            <p:spPr bwMode="auto">
              <a:xfrm>
                <a:off x="6078"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5" name="Rectangle 1006">
                <a:extLst>
                  <a:ext uri="{FF2B5EF4-FFF2-40B4-BE49-F238E27FC236}">
                    <a16:creationId xmlns:a16="http://schemas.microsoft.com/office/drawing/2014/main" id="{2F27956B-D198-45F7-A4F8-96A44B2C75F9}"/>
                  </a:ext>
                </a:extLst>
              </p:cNvPr>
              <p:cNvSpPr>
                <a:spLocks noChangeArrowheads="1"/>
              </p:cNvSpPr>
              <p:nvPr/>
            </p:nvSpPr>
            <p:spPr bwMode="auto">
              <a:xfrm>
                <a:off x="6074"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6" name="Rectangle 1007">
                <a:extLst>
                  <a:ext uri="{FF2B5EF4-FFF2-40B4-BE49-F238E27FC236}">
                    <a16:creationId xmlns:a16="http://schemas.microsoft.com/office/drawing/2014/main" id="{386F2376-0FCD-4549-A3FD-437E101C30A2}"/>
                  </a:ext>
                </a:extLst>
              </p:cNvPr>
              <p:cNvSpPr>
                <a:spLocks noChangeArrowheads="1"/>
              </p:cNvSpPr>
              <p:nvPr/>
            </p:nvSpPr>
            <p:spPr bwMode="auto">
              <a:xfrm>
                <a:off x="6074"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27" name="Rectangle 1008">
                <a:extLst>
                  <a:ext uri="{FF2B5EF4-FFF2-40B4-BE49-F238E27FC236}">
                    <a16:creationId xmlns:a16="http://schemas.microsoft.com/office/drawing/2014/main" id="{4A82E064-632C-441A-98D7-80E117DC133E}"/>
                  </a:ext>
                </a:extLst>
              </p:cNvPr>
              <p:cNvSpPr>
                <a:spLocks noChangeArrowheads="1"/>
              </p:cNvSpPr>
              <p:nvPr/>
            </p:nvSpPr>
            <p:spPr bwMode="auto">
              <a:xfrm>
                <a:off x="6074"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5" name="Group 1210">
              <a:extLst>
                <a:ext uri="{FF2B5EF4-FFF2-40B4-BE49-F238E27FC236}">
                  <a16:creationId xmlns:a16="http://schemas.microsoft.com/office/drawing/2014/main" id="{8BC7ECBF-A6D9-427C-A496-873A3B88C499}"/>
                </a:ext>
              </a:extLst>
            </p:cNvPr>
            <p:cNvGrpSpPr>
              <a:grpSpLocks/>
            </p:cNvGrpSpPr>
            <p:nvPr/>
          </p:nvGrpSpPr>
          <p:grpSpPr bwMode="auto">
            <a:xfrm>
              <a:off x="5095" y="1289"/>
              <a:ext cx="1406" cy="680"/>
              <a:chOff x="5095" y="1289"/>
              <a:chExt cx="1406" cy="680"/>
            </a:xfrm>
          </p:grpSpPr>
          <p:sp>
            <p:nvSpPr>
              <p:cNvPr id="5628" name="Rectangle 1010">
                <a:extLst>
                  <a:ext uri="{FF2B5EF4-FFF2-40B4-BE49-F238E27FC236}">
                    <a16:creationId xmlns:a16="http://schemas.microsoft.com/office/drawing/2014/main" id="{433488AA-C3FD-4D91-9DD9-E20908E46D74}"/>
                  </a:ext>
                </a:extLst>
              </p:cNvPr>
              <p:cNvSpPr>
                <a:spLocks noChangeArrowheads="1"/>
              </p:cNvSpPr>
              <p:nvPr/>
            </p:nvSpPr>
            <p:spPr bwMode="auto">
              <a:xfrm>
                <a:off x="6074"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9" name="Oval 1011">
                <a:extLst>
                  <a:ext uri="{FF2B5EF4-FFF2-40B4-BE49-F238E27FC236}">
                    <a16:creationId xmlns:a16="http://schemas.microsoft.com/office/drawing/2014/main" id="{B7C4E283-A4C7-4FE6-ABF7-4933A3446E44}"/>
                  </a:ext>
                </a:extLst>
              </p:cNvPr>
              <p:cNvSpPr>
                <a:spLocks noChangeArrowheads="1"/>
              </p:cNvSpPr>
              <p:nvPr/>
            </p:nvSpPr>
            <p:spPr bwMode="auto">
              <a:xfrm>
                <a:off x="6074" y="185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0" name="Rectangle 1012">
                <a:extLst>
                  <a:ext uri="{FF2B5EF4-FFF2-40B4-BE49-F238E27FC236}">
                    <a16:creationId xmlns:a16="http://schemas.microsoft.com/office/drawing/2014/main" id="{3C78BB89-30ED-4BE3-8E08-A6F02B71CEEE}"/>
                  </a:ext>
                </a:extLst>
              </p:cNvPr>
              <p:cNvSpPr>
                <a:spLocks noChangeArrowheads="1"/>
              </p:cNvSpPr>
              <p:nvPr/>
            </p:nvSpPr>
            <p:spPr bwMode="auto">
              <a:xfrm>
                <a:off x="6241"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1" name="Rectangle 1013">
                <a:extLst>
                  <a:ext uri="{FF2B5EF4-FFF2-40B4-BE49-F238E27FC236}">
                    <a16:creationId xmlns:a16="http://schemas.microsoft.com/office/drawing/2014/main" id="{088CD607-52B6-4A6A-9C4B-B7C86C26B21F}"/>
                  </a:ext>
                </a:extLst>
              </p:cNvPr>
              <p:cNvSpPr>
                <a:spLocks noChangeArrowheads="1"/>
              </p:cNvSpPr>
              <p:nvPr/>
            </p:nvSpPr>
            <p:spPr bwMode="auto">
              <a:xfrm>
                <a:off x="6241"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2" name="Rectangle 1014">
                <a:extLst>
                  <a:ext uri="{FF2B5EF4-FFF2-40B4-BE49-F238E27FC236}">
                    <a16:creationId xmlns:a16="http://schemas.microsoft.com/office/drawing/2014/main" id="{F849959C-01E0-48E3-9F3A-D4963B53E616}"/>
                  </a:ext>
                </a:extLst>
              </p:cNvPr>
              <p:cNvSpPr>
                <a:spLocks noChangeArrowheads="1"/>
              </p:cNvSpPr>
              <p:nvPr/>
            </p:nvSpPr>
            <p:spPr bwMode="auto">
              <a:xfrm>
                <a:off x="6237"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3" name="Rectangle 1015">
                <a:extLst>
                  <a:ext uri="{FF2B5EF4-FFF2-40B4-BE49-F238E27FC236}">
                    <a16:creationId xmlns:a16="http://schemas.microsoft.com/office/drawing/2014/main" id="{DC9A2AED-A0F6-4C1E-9910-C44C03AF6B07}"/>
                  </a:ext>
                </a:extLst>
              </p:cNvPr>
              <p:cNvSpPr>
                <a:spLocks noChangeArrowheads="1"/>
              </p:cNvSpPr>
              <p:nvPr/>
            </p:nvSpPr>
            <p:spPr bwMode="auto">
              <a:xfrm>
                <a:off x="6237"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4" name="Rectangle 1016">
                <a:extLst>
                  <a:ext uri="{FF2B5EF4-FFF2-40B4-BE49-F238E27FC236}">
                    <a16:creationId xmlns:a16="http://schemas.microsoft.com/office/drawing/2014/main" id="{D5272184-3227-4823-B572-6F8D524FA0D0}"/>
                  </a:ext>
                </a:extLst>
              </p:cNvPr>
              <p:cNvSpPr>
                <a:spLocks noChangeArrowheads="1"/>
              </p:cNvSpPr>
              <p:nvPr/>
            </p:nvSpPr>
            <p:spPr bwMode="auto">
              <a:xfrm>
                <a:off x="623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5" name="Rectangle 1017">
                <a:extLst>
                  <a:ext uri="{FF2B5EF4-FFF2-40B4-BE49-F238E27FC236}">
                    <a16:creationId xmlns:a16="http://schemas.microsoft.com/office/drawing/2014/main" id="{6FAAB055-FA38-403C-97EE-0D7D3420D550}"/>
                  </a:ext>
                </a:extLst>
              </p:cNvPr>
              <p:cNvSpPr>
                <a:spLocks noChangeArrowheads="1"/>
              </p:cNvSpPr>
              <p:nvPr/>
            </p:nvSpPr>
            <p:spPr bwMode="auto">
              <a:xfrm>
                <a:off x="6237"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6" name="Oval 1018">
                <a:extLst>
                  <a:ext uri="{FF2B5EF4-FFF2-40B4-BE49-F238E27FC236}">
                    <a16:creationId xmlns:a16="http://schemas.microsoft.com/office/drawing/2014/main" id="{90051BC2-1EE5-4DCC-B169-FA4C975B7BD6}"/>
                  </a:ext>
                </a:extLst>
              </p:cNvPr>
              <p:cNvSpPr>
                <a:spLocks noChangeArrowheads="1"/>
              </p:cNvSpPr>
              <p:nvPr/>
            </p:nvSpPr>
            <p:spPr bwMode="auto">
              <a:xfrm>
                <a:off x="6237"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7" name="Rectangle 1019">
                <a:extLst>
                  <a:ext uri="{FF2B5EF4-FFF2-40B4-BE49-F238E27FC236}">
                    <a16:creationId xmlns:a16="http://schemas.microsoft.com/office/drawing/2014/main" id="{FFBDAA29-B7A7-4636-9F01-FE648B1B76CA}"/>
                  </a:ext>
                </a:extLst>
              </p:cNvPr>
              <p:cNvSpPr>
                <a:spLocks noChangeArrowheads="1"/>
              </p:cNvSpPr>
              <p:nvPr/>
            </p:nvSpPr>
            <p:spPr bwMode="auto">
              <a:xfrm>
                <a:off x="5184"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8" name="Rectangle 1020">
                <a:extLst>
                  <a:ext uri="{FF2B5EF4-FFF2-40B4-BE49-F238E27FC236}">
                    <a16:creationId xmlns:a16="http://schemas.microsoft.com/office/drawing/2014/main" id="{391DC507-CF42-4B69-B4DB-598028EA4F9E}"/>
                  </a:ext>
                </a:extLst>
              </p:cNvPr>
              <p:cNvSpPr>
                <a:spLocks noChangeArrowheads="1"/>
              </p:cNvSpPr>
              <p:nvPr/>
            </p:nvSpPr>
            <p:spPr bwMode="auto">
              <a:xfrm>
                <a:off x="5184"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39" name="Rectangle 1021">
                <a:extLst>
                  <a:ext uri="{FF2B5EF4-FFF2-40B4-BE49-F238E27FC236}">
                    <a16:creationId xmlns:a16="http://schemas.microsoft.com/office/drawing/2014/main" id="{7FDA415B-E22F-4051-B61F-89DF9B1B9C08}"/>
                  </a:ext>
                </a:extLst>
              </p:cNvPr>
              <p:cNvSpPr>
                <a:spLocks noChangeArrowheads="1"/>
              </p:cNvSpPr>
              <p:nvPr/>
            </p:nvSpPr>
            <p:spPr bwMode="auto">
              <a:xfrm>
                <a:off x="5179"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0" name="Rectangle 1022">
                <a:extLst>
                  <a:ext uri="{FF2B5EF4-FFF2-40B4-BE49-F238E27FC236}">
                    <a16:creationId xmlns:a16="http://schemas.microsoft.com/office/drawing/2014/main" id="{CEB2E9AC-C311-425A-A8D8-94811936D1F7}"/>
                  </a:ext>
                </a:extLst>
              </p:cNvPr>
              <p:cNvSpPr>
                <a:spLocks noChangeArrowheads="1"/>
              </p:cNvSpPr>
              <p:nvPr/>
            </p:nvSpPr>
            <p:spPr bwMode="auto">
              <a:xfrm>
                <a:off x="5179"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1" name="Rectangle 1023">
                <a:extLst>
                  <a:ext uri="{FF2B5EF4-FFF2-40B4-BE49-F238E27FC236}">
                    <a16:creationId xmlns:a16="http://schemas.microsoft.com/office/drawing/2014/main" id="{C9DEB3C7-BFEB-4EFA-9F64-7D40C6FB48F7}"/>
                  </a:ext>
                </a:extLst>
              </p:cNvPr>
              <p:cNvSpPr>
                <a:spLocks noChangeArrowheads="1"/>
              </p:cNvSpPr>
              <p:nvPr/>
            </p:nvSpPr>
            <p:spPr bwMode="auto">
              <a:xfrm>
                <a:off x="517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2" name="Rectangle 1024">
                <a:extLst>
                  <a:ext uri="{FF2B5EF4-FFF2-40B4-BE49-F238E27FC236}">
                    <a16:creationId xmlns:a16="http://schemas.microsoft.com/office/drawing/2014/main" id="{967F020A-EF2B-4CD1-BBD5-92A2E30999A2}"/>
                  </a:ext>
                </a:extLst>
              </p:cNvPr>
              <p:cNvSpPr>
                <a:spLocks noChangeArrowheads="1"/>
              </p:cNvSpPr>
              <p:nvPr/>
            </p:nvSpPr>
            <p:spPr bwMode="auto">
              <a:xfrm>
                <a:off x="517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3" name="Oval 1025">
                <a:extLst>
                  <a:ext uri="{FF2B5EF4-FFF2-40B4-BE49-F238E27FC236}">
                    <a16:creationId xmlns:a16="http://schemas.microsoft.com/office/drawing/2014/main" id="{EB517A85-4C3C-42AA-BB84-C4D3CD6628E9}"/>
                  </a:ext>
                </a:extLst>
              </p:cNvPr>
              <p:cNvSpPr>
                <a:spLocks noChangeArrowheads="1"/>
              </p:cNvSpPr>
              <p:nvPr/>
            </p:nvSpPr>
            <p:spPr bwMode="auto">
              <a:xfrm>
                <a:off x="5179"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44" name="Rectangle 1026">
                <a:extLst>
                  <a:ext uri="{FF2B5EF4-FFF2-40B4-BE49-F238E27FC236}">
                    <a16:creationId xmlns:a16="http://schemas.microsoft.com/office/drawing/2014/main" id="{176D353F-87DB-40CD-8891-847DA691D6C5}"/>
                  </a:ext>
                </a:extLst>
              </p:cNvPr>
              <p:cNvSpPr>
                <a:spLocks noChangeArrowheads="1"/>
              </p:cNvSpPr>
              <p:nvPr/>
            </p:nvSpPr>
            <p:spPr bwMode="auto">
              <a:xfrm>
                <a:off x="5184"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5" name="Rectangle 1027">
                <a:extLst>
                  <a:ext uri="{FF2B5EF4-FFF2-40B4-BE49-F238E27FC236}">
                    <a16:creationId xmlns:a16="http://schemas.microsoft.com/office/drawing/2014/main" id="{9F17063E-7D9C-478F-86FF-3CE4B918B70E}"/>
                  </a:ext>
                </a:extLst>
              </p:cNvPr>
              <p:cNvSpPr>
                <a:spLocks noChangeArrowheads="1"/>
              </p:cNvSpPr>
              <p:nvPr/>
            </p:nvSpPr>
            <p:spPr bwMode="auto">
              <a:xfrm>
                <a:off x="5184"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6" name="Rectangle 1028">
                <a:extLst>
                  <a:ext uri="{FF2B5EF4-FFF2-40B4-BE49-F238E27FC236}">
                    <a16:creationId xmlns:a16="http://schemas.microsoft.com/office/drawing/2014/main" id="{92E864B4-A80D-483E-897A-E242A894234B}"/>
                  </a:ext>
                </a:extLst>
              </p:cNvPr>
              <p:cNvSpPr>
                <a:spLocks noChangeArrowheads="1"/>
              </p:cNvSpPr>
              <p:nvPr/>
            </p:nvSpPr>
            <p:spPr bwMode="auto">
              <a:xfrm>
                <a:off x="517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7" name="Rectangle 1029">
                <a:extLst>
                  <a:ext uri="{FF2B5EF4-FFF2-40B4-BE49-F238E27FC236}">
                    <a16:creationId xmlns:a16="http://schemas.microsoft.com/office/drawing/2014/main" id="{8E829A91-C863-4503-81EE-9AFFC4DE2D15}"/>
                  </a:ext>
                </a:extLst>
              </p:cNvPr>
              <p:cNvSpPr>
                <a:spLocks noChangeArrowheads="1"/>
              </p:cNvSpPr>
              <p:nvPr/>
            </p:nvSpPr>
            <p:spPr bwMode="auto">
              <a:xfrm>
                <a:off x="517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8" name="Rectangle 1030">
                <a:extLst>
                  <a:ext uri="{FF2B5EF4-FFF2-40B4-BE49-F238E27FC236}">
                    <a16:creationId xmlns:a16="http://schemas.microsoft.com/office/drawing/2014/main" id="{22670C49-3069-4F92-9EEB-1CEFE74623FF}"/>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49" name="Rectangle 1031">
                <a:extLst>
                  <a:ext uri="{FF2B5EF4-FFF2-40B4-BE49-F238E27FC236}">
                    <a16:creationId xmlns:a16="http://schemas.microsoft.com/office/drawing/2014/main" id="{685FADC0-C84B-420C-AD6E-5BBD8ACB33A2}"/>
                  </a:ext>
                </a:extLst>
              </p:cNvPr>
              <p:cNvSpPr>
                <a:spLocks noChangeArrowheads="1"/>
              </p:cNvSpPr>
              <p:nvPr/>
            </p:nvSpPr>
            <p:spPr bwMode="auto">
              <a:xfrm>
                <a:off x="517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0" name="Oval 1032">
                <a:extLst>
                  <a:ext uri="{FF2B5EF4-FFF2-40B4-BE49-F238E27FC236}">
                    <a16:creationId xmlns:a16="http://schemas.microsoft.com/office/drawing/2014/main" id="{92BA50C6-C70E-4104-932F-888091B25C9C}"/>
                  </a:ext>
                </a:extLst>
              </p:cNvPr>
              <p:cNvSpPr>
                <a:spLocks noChangeArrowheads="1"/>
              </p:cNvSpPr>
              <p:nvPr/>
            </p:nvSpPr>
            <p:spPr bwMode="auto">
              <a:xfrm>
                <a:off x="5179"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1" name="Rectangle 1033">
                <a:extLst>
                  <a:ext uri="{FF2B5EF4-FFF2-40B4-BE49-F238E27FC236}">
                    <a16:creationId xmlns:a16="http://schemas.microsoft.com/office/drawing/2014/main" id="{37FFFC7F-B22A-4FA4-969C-490D77B0C537}"/>
                  </a:ext>
                </a:extLst>
              </p:cNvPr>
              <p:cNvSpPr>
                <a:spLocks noChangeArrowheads="1"/>
              </p:cNvSpPr>
              <p:nvPr/>
            </p:nvSpPr>
            <p:spPr bwMode="auto">
              <a:xfrm>
                <a:off x="5223"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2" name="Rectangle 1034">
                <a:extLst>
                  <a:ext uri="{FF2B5EF4-FFF2-40B4-BE49-F238E27FC236}">
                    <a16:creationId xmlns:a16="http://schemas.microsoft.com/office/drawing/2014/main" id="{19062CFC-46C8-4EE1-BF2A-AB948E369F5E}"/>
                  </a:ext>
                </a:extLst>
              </p:cNvPr>
              <p:cNvSpPr>
                <a:spLocks noChangeArrowheads="1"/>
              </p:cNvSpPr>
              <p:nvPr/>
            </p:nvSpPr>
            <p:spPr bwMode="auto">
              <a:xfrm>
                <a:off x="5223"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3" name="Rectangle 1035">
                <a:extLst>
                  <a:ext uri="{FF2B5EF4-FFF2-40B4-BE49-F238E27FC236}">
                    <a16:creationId xmlns:a16="http://schemas.microsoft.com/office/drawing/2014/main" id="{629BAB81-C3E2-41E6-82BE-A233F76D95A2}"/>
                  </a:ext>
                </a:extLst>
              </p:cNvPr>
              <p:cNvSpPr>
                <a:spLocks noChangeArrowheads="1"/>
              </p:cNvSpPr>
              <p:nvPr/>
            </p:nvSpPr>
            <p:spPr bwMode="auto">
              <a:xfrm>
                <a:off x="521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4" name="Rectangle 1036">
                <a:extLst>
                  <a:ext uri="{FF2B5EF4-FFF2-40B4-BE49-F238E27FC236}">
                    <a16:creationId xmlns:a16="http://schemas.microsoft.com/office/drawing/2014/main" id="{EA9A8775-A346-47EF-B40E-680CA53DB507}"/>
                  </a:ext>
                </a:extLst>
              </p:cNvPr>
              <p:cNvSpPr>
                <a:spLocks noChangeArrowheads="1"/>
              </p:cNvSpPr>
              <p:nvPr/>
            </p:nvSpPr>
            <p:spPr bwMode="auto">
              <a:xfrm>
                <a:off x="521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5" name="Rectangle 1037">
                <a:extLst>
                  <a:ext uri="{FF2B5EF4-FFF2-40B4-BE49-F238E27FC236}">
                    <a16:creationId xmlns:a16="http://schemas.microsoft.com/office/drawing/2014/main" id="{9F50B418-EA11-4413-B3AA-B14641DCA610}"/>
                  </a:ext>
                </a:extLst>
              </p:cNvPr>
              <p:cNvSpPr>
                <a:spLocks noChangeArrowheads="1"/>
              </p:cNvSpPr>
              <p:nvPr/>
            </p:nvSpPr>
            <p:spPr bwMode="auto">
              <a:xfrm>
                <a:off x="521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6" name="Rectangle 1038">
                <a:extLst>
                  <a:ext uri="{FF2B5EF4-FFF2-40B4-BE49-F238E27FC236}">
                    <a16:creationId xmlns:a16="http://schemas.microsoft.com/office/drawing/2014/main" id="{C098B927-7470-4901-9FEB-23284810EFD5}"/>
                  </a:ext>
                </a:extLst>
              </p:cNvPr>
              <p:cNvSpPr>
                <a:spLocks noChangeArrowheads="1"/>
              </p:cNvSpPr>
              <p:nvPr/>
            </p:nvSpPr>
            <p:spPr bwMode="auto">
              <a:xfrm>
                <a:off x="521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7" name="Oval 1039">
                <a:extLst>
                  <a:ext uri="{FF2B5EF4-FFF2-40B4-BE49-F238E27FC236}">
                    <a16:creationId xmlns:a16="http://schemas.microsoft.com/office/drawing/2014/main" id="{014E328E-68FB-4220-B319-5A2FD47F93CD}"/>
                  </a:ext>
                </a:extLst>
              </p:cNvPr>
              <p:cNvSpPr>
                <a:spLocks noChangeArrowheads="1"/>
              </p:cNvSpPr>
              <p:nvPr/>
            </p:nvSpPr>
            <p:spPr bwMode="auto">
              <a:xfrm>
                <a:off x="5219" y="1334"/>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8" name="Rectangle 1040">
                <a:extLst>
                  <a:ext uri="{FF2B5EF4-FFF2-40B4-BE49-F238E27FC236}">
                    <a16:creationId xmlns:a16="http://schemas.microsoft.com/office/drawing/2014/main" id="{1C947A0D-BCE2-44C6-81EE-2967D7C0A360}"/>
                  </a:ext>
                </a:extLst>
              </p:cNvPr>
              <p:cNvSpPr>
                <a:spLocks noChangeArrowheads="1"/>
              </p:cNvSpPr>
              <p:nvPr/>
            </p:nvSpPr>
            <p:spPr bwMode="auto">
              <a:xfrm>
                <a:off x="5223" y="128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59" name="Rectangle 1041">
                <a:extLst>
                  <a:ext uri="{FF2B5EF4-FFF2-40B4-BE49-F238E27FC236}">
                    <a16:creationId xmlns:a16="http://schemas.microsoft.com/office/drawing/2014/main" id="{A803918C-4C89-4B94-ABBB-7B923CD1B13D}"/>
                  </a:ext>
                </a:extLst>
              </p:cNvPr>
              <p:cNvSpPr>
                <a:spLocks noChangeArrowheads="1"/>
              </p:cNvSpPr>
              <p:nvPr/>
            </p:nvSpPr>
            <p:spPr bwMode="auto">
              <a:xfrm>
                <a:off x="5223" y="130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0" name="Rectangle 1042">
                <a:extLst>
                  <a:ext uri="{FF2B5EF4-FFF2-40B4-BE49-F238E27FC236}">
                    <a16:creationId xmlns:a16="http://schemas.microsoft.com/office/drawing/2014/main" id="{3D92A4E0-51D0-46BF-B739-AD2E5117EFF0}"/>
                  </a:ext>
                </a:extLst>
              </p:cNvPr>
              <p:cNvSpPr>
                <a:spLocks noChangeArrowheads="1"/>
              </p:cNvSpPr>
              <p:nvPr/>
            </p:nvSpPr>
            <p:spPr bwMode="auto">
              <a:xfrm>
                <a:off x="5219" y="129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1" name="Rectangle 1043">
                <a:extLst>
                  <a:ext uri="{FF2B5EF4-FFF2-40B4-BE49-F238E27FC236}">
                    <a16:creationId xmlns:a16="http://schemas.microsoft.com/office/drawing/2014/main" id="{636ADD08-0723-4124-A5EB-D8394E042E7F}"/>
                  </a:ext>
                </a:extLst>
              </p:cNvPr>
              <p:cNvSpPr>
                <a:spLocks noChangeArrowheads="1"/>
              </p:cNvSpPr>
              <p:nvPr/>
            </p:nvSpPr>
            <p:spPr bwMode="auto">
              <a:xfrm>
                <a:off x="5219" y="13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2" name="Rectangle 1044">
                <a:extLst>
                  <a:ext uri="{FF2B5EF4-FFF2-40B4-BE49-F238E27FC236}">
                    <a16:creationId xmlns:a16="http://schemas.microsoft.com/office/drawing/2014/main" id="{D51740B0-98F9-46BF-B462-345B6E786DD8}"/>
                  </a:ext>
                </a:extLst>
              </p:cNvPr>
              <p:cNvSpPr>
                <a:spLocks noChangeArrowheads="1"/>
              </p:cNvSpPr>
              <p:nvPr/>
            </p:nvSpPr>
            <p:spPr bwMode="auto">
              <a:xfrm>
                <a:off x="5219"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3" name="Rectangle 1045">
                <a:extLst>
                  <a:ext uri="{FF2B5EF4-FFF2-40B4-BE49-F238E27FC236}">
                    <a16:creationId xmlns:a16="http://schemas.microsoft.com/office/drawing/2014/main" id="{CD2B922C-9238-4D07-BF5E-03015EB62C91}"/>
                  </a:ext>
                </a:extLst>
              </p:cNvPr>
              <p:cNvSpPr>
                <a:spLocks noChangeArrowheads="1"/>
              </p:cNvSpPr>
              <p:nvPr/>
            </p:nvSpPr>
            <p:spPr bwMode="auto">
              <a:xfrm>
                <a:off x="5219" y="129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4" name="Oval 1046">
                <a:extLst>
                  <a:ext uri="{FF2B5EF4-FFF2-40B4-BE49-F238E27FC236}">
                    <a16:creationId xmlns:a16="http://schemas.microsoft.com/office/drawing/2014/main" id="{C6BF784D-6285-4698-8369-23C46CD2E4A1}"/>
                  </a:ext>
                </a:extLst>
              </p:cNvPr>
              <p:cNvSpPr>
                <a:spLocks noChangeArrowheads="1"/>
              </p:cNvSpPr>
              <p:nvPr/>
            </p:nvSpPr>
            <p:spPr bwMode="auto">
              <a:xfrm>
                <a:off x="5219" y="1289"/>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65" name="Rectangle 1047">
                <a:extLst>
                  <a:ext uri="{FF2B5EF4-FFF2-40B4-BE49-F238E27FC236}">
                    <a16:creationId xmlns:a16="http://schemas.microsoft.com/office/drawing/2014/main" id="{2F55CE9F-741B-4CC6-AECB-CFC35C9D62A4}"/>
                  </a:ext>
                </a:extLst>
              </p:cNvPr>
              <p:cNvSpPr>
                <a:spLocks noChangeArrowheads="1"/>
              </p:cNvSpPr>
              <p:nvPr/>
            </p:nvSpPr>
            <p:spPr bwMode="auto">
              <a:xfrm>
                <a:off x="5629"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6" name="Rectangle 1048">
                <a:extLst>
                  <a:ext uri="{FF2B5EF4-FFF2-40B4-BE49-F238E27FC236}">
                    <a16:creationId xmlns:a16="http://schemas.microsoft.com/office/drawing/2014/main" id="{120403F4-E038-4540-A9D2-AA1E74F91F31}"/>
                  </a:ext>
                </a:extLst>
              </p:cNvPr>
              <p:cNvSpPr>
                <a:spLocks noChangeArrowheads="1"/>
              </p:cNvSpPr>
              <p:nvPr/>
            </p:nvSpPr>
            <p:spPr bwMode="auto">
              <a:xfrm>
                <a:off x="5629"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7" name="Rectangle 1049">
                <a:extLst>
                  <a:ext uri="{FF2B5EF4-FFF2-40B4-BE49-F238E27FC236}">
                    <a16:creationId xmlns:a16="http://schemas.microsoft.com/office/drawing/2014/main" id="{CB195730-4C6B-4E54-8F46-8BB6DB4B207F}"/>
                  </a:ext>
                </a:extLst>
              </p:cNvPr>
              <p:cNvSpPr>
                <a:spLocks noChangeArrowheads="1"/>
              </p:cNvSpPr>
              <p:nvPr/>
            </p:nvSpPr>
            <p:spPr bwMode="auto">
              <a:xfrm>
                <a:off x="5624"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8" name="Rectangle 1050">
                <a:extLst>
                  <a:ext uri="{FF2B5EF4-FFF2-40B4-BE49-F238E27FC236}">
                    <a16:creationId xmlns:a16="http://schemas.microsoft.com/office/drawing/2014/main" id="{B85E044A-533F-403D-976D-AE022D0560FE}"/>
                  </a:ext>
                </a:extLst>
              </p:cNvPr>
              <p:cNvSpPr>
                <a:spLocks noChangeArrowheads="1"/>
              </p:cNvSpPr>
              <p:nvPr/>
            </p:nvSpPr>
            <p:spPr bwMode="auto">
              <a:xfrm>
                <a:off x="5624"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69" name="Rectangle 1051">
                <a:extLst>
                  <a:ext uri="{FF2B5EF4-FFF2-40B4-BE49-F238E27FC236}">
                    <a16:creationId xmlns:a16="http://schemas.microsoft.com/office/drawing/2014/main" id="{B27AFD1D-BFE2-4C18-A8CA-A9DBC987132F}"/>
                  </a:ext>
                </a:extLst>
              </p:cNvPr>
              <p:cNvSpPr>
                <a:spLocks noChangeArrowheads="1"/>
              </p:cNvSpPr>
              <p:nvPr/>
            </p:nvSpPr>
            <p:spPr bwMode="auto">
              <a:xfrm>
                <a:off x="5624"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0" name="Rectangle 1052">
                <a:extLst>
                  <a:ext uri="{FF2B5EF4-FFF2-40B4-BE49-F238E27FC236}">
                    <a16:creationId xmlns:a16="http://schemas.microsoft.com/office/drawing/2014/main" id="{BE5D8A29-71BC-4A34-B02D-10DFB7AF3E9D}"/>
                  </a:ext>
                </a:extLst>
              </p:cNvPr>
              <p:cNvSpPr>
                <a:spLocks noChangeArrowheads="1"/>
              </p:cNvSpPr>
              <p:nvPr/>
            </p:nvSpPr>
            <p:spPr bwMode="auto">
              <a:xfrm>
                <a:off x="5624"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1" name="Oval 1053">
                <a:extLst>
                  <a:ext uri="{FF2B5EF4-FFF2-40B4-BE49-F238E27FC236}">
                    <a16:creationId xmlns:a16="http://schemas.microsoft.com/office/drawing/2014/main" id="{9781A13F-7812-458D-85F0-2800849A18A4}"/>
                  </a:ext>
                </a:extLst>
              </p:cNvPr>
              <p:cNvSpPr>
                <a:spLocks noChangeArrowheads="1"/>
              </p:cNvSpPr>
              <p:nvPr/>
            </p:nvSpPr>
            <p:spPr bwMode="auto">
              <a:xfrm>
                <a:off x="5624"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2" name="Rectangle 1054">
                <a:extLst>
                  <a:ext uri="{FF2B5EF4-FFF2-40B4-BE49-F238E27FC236}">
                    <a16:creationId xmlns:a16="http://schemas.microsoft.com/office/drawing/2014/main" id="{6F681300-78AD-4EEF-837F-7BC7CE14F861}"/>
                  </a:ext>
                </a:extLst>
              </p:cNvPr>
              <p:cNvSpPr>
                <a:spLocks noChangeArrowheads="1"/>
              </p:cNvSpPr>
              <p:nvPr/>
            </p:nvSpPr>
            <p:spPr bwMode="auto">
              <a:xfrm>
                <a:off x="5629"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3" name="Rectangle 1055">
                <a:extLst>
                  <a:ext uri="{FF2B5EF4-FFF2-40B4-BE49-F238E27FC236}">
                    <a16:creationId xmlns:a16="http://schemas.microsoft.com/office/drawing/2014/main" id="{A50802E1-0480-42B3-9330-AD07FD981E3F}"/>
                  </a:ext>
                </a:extLst>
              </p:cNvPr>
              <p:cNvSpPr>
                <a:spLocks noChangeArrowheads="1"/>
              </p:cNvSpPr>
              <p:nvPr/>
            </p:nvSpPr>
            <p:spPr bwMode="auto">
              <a:xfrm>
                <a:off x="5629"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4" name="Rectangle 1056">
                <a:extLst>
                  <a:ext uri="{FF2B5EF4-FFF2-40B4-BE49-F238E27FC236}">
                    <a16:creationId xmlns:a16="http://schemas.microsoft.com/office/drawing/2014/main" id="{B7D3CD1C-A8DD-4392-AA57-A37DA0545D57}"/>
                  </a:ext>
                </a:extLst>
              </p:cNvPr>
              <p:cNvSpPr>
                <a:spLocks noChangeArrowheads="1"/>
              </p:cNvSpPr>
              <p:nvPr/>
            </p:nvSpPr>
            <p:spPr bwMode="auto">
              <a:xfrm>
                <a:off x="5624"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5" name="Rectangle 1057">
                <a:extLst>
                  <a:ext uri="{FF2B5EF4-FFF2-40B4-BE49-F238E27FC236}">
                    <a16:creationId xmlns:a16="http://schemas.microsoft.com/office/drawing/2014/main" id="{8C430399-7619-4DFA-A587-580F801BFA61}"/>
                  </a:ext>
                </a:extLst>
              </p:cNvPr>
              <p:cNvSpPr>
                <a:spLocks noChangeArrowheads="1"/>
              </p:cNvSpPr>
              <p:nvPr/>
            </p:nvSpPr>
            <p:spPr bwMode="auto">
              <a:xfrm>
                <a:off x="5624"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6" name="Rectangle 1058">
                <a:extLst>
                  <a:ext uri="{FF2B5EF4-FFF2-40B4-BE49-F238E27FC236}">
                    <a16:creationId xmlns:a16="http://schemas.microsoft.com/office/drawing/2014/main" id="{F8358366-85B0-46E7-BCB3-5040880F2856}"/>
                  </a:ext>
                </a:extLst>
              </p:cNvPr>
              <p:cNvSpPr>
                <a:spLocks noChangeArrowheads="1"/>
              </p:cNvSpPr>
              <p:nvPr/>
            </p:nvSpPr>
            <p:spPr bwMode="auto">
              <a:xfrm>
                <a:off x="5624"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7" name="Rectangle 1059">
                <a:extLst>
                  <a:ext uri="{FF2B5EF4-FFF2-40B4-BE49-F238E27FC236}">
                    <a16:creationId xmlns:a16="http://schemas.microsoft.com/office/drawing/2014/main" id="{37185E9E-9F5F-4116-B91A-7FEAFA48F08D}"/>
                  </a:ext>
                </a:extLst>
              </p:cNvPr>
              <p:cNvSpPr>
                <a:spLocks noChangeArrowheads="1"/>
              </p:cNvSpPr>
              <p:nvPr/>
            </p:nvSpPr>
            <p:spPr bwMode="auto">
              <a:xfrm>
                <a:off x="5624"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78" name="Oval 1060">
                <a:extLst>
                  <a:ext uri="{FF2B5EF4-FFF2-40B4-BE49-F238E27FC236}">
                    <a16:creationId xmlns:a16="http://schemas.microsoft.com/office/drawing/2014/main" id="{EAC46098-7C84-4867-8103-4CCA82C44016}"/>
                  </a:ext>
                </a:extLst>
              </p:cNvPr>
              <p:cNvSpPr>
                <a:spLocks noChangeArrowheads="1"/>
              </p:cNvSpPr>
              <p:nvPr/>
            </p:nvSpPr>
            <p:spPr bwMode="auto">
              <a:xfrm>
                <a:off x="5624"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9" name="Rectangle 1061">
                <a:extLst>
                  <a:ext uri="{FF2B5EF4-FFF2-40B4-BE49-F238E27FC236}">
                    <a16:creationId xmlns:a16="http://schemas.microsoft.com/office/drawing/2014/main" id="{685B5AA3-9E11-4831-82DC-61F85BEA0AB8}"/>
                  </a:ext>
                </a:extLst>
              </p:cNvPr>
              <p:cNvSpPr>
                <a:spLocks noChangeArrowheads="1"/>
              </p:cNvSpPr>
              <p:nvPr/>
            </p:nvSpPr>
            <p:spPr bwMode="auto">
              <a:xfrm>
                <a:off x="54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0" name="Rectangle 1062">
                <a:extLst>
                  <a:ext uri="{FF2B5EF4-FFF2-40B4-BE49-F238E27FC236}">
                    <a16:creationId xmlns:a16="http://schemas.microsoft.com/office/drawing/2014/main" id="{70D0C656-6833-4753-8ADA-940FCBA94D3D}"/>
                  </a:ext>
                </a:extLst>
              </p:cNvPr>
              <p:cNvSpPr>
                <a:spLocks noChangeArrowheads="1"/>
              </p:cNvSpPr>
              <p:nvPr/>
            </p:nvSpPr>
            <p:spPr bwMode="auto">
              <a:xfrm>
                <a:off x="54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1" name="Rectangle 1063">
                <a:extLst>
                  <a:ext uri="{FF2B5EF4-FFF2-40B4-BE49-F238E27FC236}">
                    <a16:creationId xmlns:a16="http://schemas.microsoft.com/office/drawing/2014/main" id="{94A2715D-4C1F-4EF3-860D-A7F1985E0EDF}"/>
                  </a:ext>
                </a:extLst>
              </p:cNvPr>
              <p:cNvSpPr>
                <a:spLocks noChangeArrowheads="1"/>
              </p:cNvSpPr>
              <p:nvPr/>
            </p:nvSpPr>
            <p:spPr bwMode="auto">
              <a:xfrm>
                <a:off x="54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2" name="Rectangle 1064">
                <a:extLst>
                  <a:ext uri="{FF2B5EF4-FFF2-40B4-BE49-F238E27FC236}">
                    <a16:creationId xmlns:a16="http://schemas.microsoft.com/office/drawing/2014/main" id="{158C9461-16B0-4243-884D-E44DE2CF381F}"/>
                  </a:ext>
                </a:extLst>
              </p:cNvPr>
              <p:cNvSpPr>
                <a:spLocks noChangeArrowheads="1"/>
              </p:cNvSpPr>
              <p:nvPr/>
            </p:nvSpPr>
            <p:spPr bwMode="auto">
              <a:xfrm>
                <a:off x="54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3" name="Rectangle 1065">
                <a:extLst>
                  <a:ext uri="{FF2B5EF4-FFF2-40B4-BE49-F238E27FC236}">
                    <a16:creationId xmlns:a16="http://schemas.microsoft.com/office/drawing/2014/main" id="{44871C5C-D34F-4255-96CA-37998576E9A7}"/>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4" name="Rectangle 1066">
                <a:extLst>
                  <a:ext uri="{FF2B5EF4-FFF2-40B4-BE49-F238E27FC236}">
                    <a16:creationId xmlns:a16="http://schemas.microsoft.com/office/drawing/2014/main" id="{8BC72327-631D-4B40-A6D4-48B9A56E0DDE}"/>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5" name="Oval 1067">
                <a:extLst>
                  <a:ext uri="{FF2B5EF4-FFF2-40B4-BE49-F238E27FC236}">
                    <a16:creationId xmlns:a16="http://schemas.microsoft.com/office/drawing/2014/main" id="{1C02BED5-557B-4D55-BC80-4E575E3A26DB}"/>
                  </a:ext>
                </a:extLst>
              </p:cNvPr>
              <p:cNvSpPr>
                <a:spLocks noChangeArrowheads="1"/>
              </p:cNvSpPr>
              <p:nvPr/>
            </p:nvSpPr>
            <p:spPr bwMode="auto">
              <a:xfrm>
                <a:off x="54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6" name="Rectangle 1068">
                <a:extLst>
                  <a:ext uri="{FF2B5EF4-FFF2-40B4-BE49-F238E27FC236}">
                    <a16:creationId xmlns:a16="http://schemas.microsoft.com/office/drawing/2014/main" id="{776E9BD4-FC28-4489-B48C-38615169CE89}"/>
                  </a:ext>
                </a:extLst>
              </p:cNvPr>
              <p:cNvSpPr>
                <a:spLocks noChangeArrowheads="1"/>
              </p:cNvSpPr>
              <p:nvPr/>
            </p:nvSpPr>
            <p:spPr bwMode="auto">
              <a:xfrm>
                <a:off x="5426"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7" name="Rectangle 1069">
                <a:extLst>
                  <a:ext uri="{FF2B5EF4-FFF2-40B4-BE49-F238E27FC236}">
                    <a16:creationId xmlns:a16="http://schemas.microsoft.com/office/drawing/2014/main" id="{52EC8724-0991-4859-9F92-6128E18F56A9}"/>
                  </a:ext>
                </a:extLst>
              </p:cNvPr>
              <p:cNvSpPr>
                <a:spLocks noChangeArrowheads="1"/>
              </p:cNvSpPr>
              <p:nvPr/>
            </p:nvSpPr>
            <p:spPr bwMode="auto">
              <a:xfrm>
                <a:off x="5426"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8" name="Rectangle 1070">
                <a:extLst>
                  <a:ext uri="{FF2B5EF4-FFF2-40B4-BE49-F238E27FC236}">
                    <a16:creationId xmlns:a16="http://schemas.microsoft.com/office/drawing/2014/main" id="{84B81ABE-4FD7-4BBA-BD41-08E9D039729F}"/>
                  </a:ext>
                </a:extLst>
              </p:cNvPr>
              <p:cNvSpPr>
                <a:spLocks noChangeArrowheads="1"/>
              </p:cNvSpPr>
              <p:nvPr/>
            </p:nvSpPr>
            <p:spPr bwMode="auto">
              <a:xfrm>
                <a:off x="5422"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89" name="Rectangle 1071">
                <a:extLst>
                  <a:ext uri="{FF2B5EF4-FFF2-40B4-BE49-F238E27FC236}">
                    <a16:creationId xmlns:a16="http://schemas.microsoft.com/office/drawing/2014/main" id="{9854D38D-F516-4C12-8EDD-26D8742DCB5F}"/>
                  </a:ext>
                </a:extLst>
              </p:cNvPr>
              <p:cNvSpPr>
                <a:spLocks noChangeArrowheads="1"/>
              </p:cNvSpPr>
              <p:nvPr/>
            </p:nvSpPr>
            <p:spPr bwMode="auto">
              <a:xfrm>
                <a:off x="5422"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0" name="Rectangle 1072">
                <a:extLst>
                  <a:ext uri="{FF2B5EF4-FFF2-40B4-BE49-F238E27FC236}">
                    <a16:creationId xmlns:a16="http://schemas.microsoft.com/office/drawing/2014/main" id="{C7AF2111-D2F3-44D1-8E71-DA433C853315}"/>
                  </a:ext>
                </a:extLst>
              </p:cNvPr>
              <p:cNvSpPr>
                <a:spLocks noChangeArrowheads="1"/>
              </p:cNvSpPr>
              <p:nvPr/>
            </p:nvSpPr>
            <p:spPr bwMode="auto">
              <a:xfrm>
                <a:off x="542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1" name="Rectangle 1073">
                <a:extLst>
                  <a:ext uri="{FF2B5EF4-FFF2-40B4-BE49-F238E27FC236}">
                    <a16:creationId xmlns:a16="http://schemas.microsoft.com/office/drawing/2014/main" id="{5536E840-0A09-4499-AFA3-7CA9BE8ECA89}"/>
                  </a:ext>
                </a:extLst>
              </p:cNvPr>
              <p:cNvSpPr>
                <a:spLocks noChangeArrowheads="1"/>
              </p:cNvSpPr>
              <p:nvPr/>
            </p:nvSpPr>
            <p:spPr bwMode="auto">
              <a:xfrm>
                <a:off x="5422"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2" name="Oval 1074">
                <a:extLst>
                  <a:ext uri="{FF2B5EF4-FFF2-40B4-BE49-F238E27FC236}">
                    <a16:creationId xmlns:a16="http://schemas.microsoft.com/office/drawing/2014/main" id="{F8A78A09-E11B-435C-AC56-1D606FBEEEBA}"/>
                  </a:ext>
                </a:extLst>
              </p:cNvPr>
              <p:cNvSpPr>
                <a:spLocks noChangeArrowheads="1"/>
              </p:cNvSpPr>
              <p:nvPr/>
            </p:nvSpPr>
            <p:spPr bwMode="auto">
              <a:xfrm>
                <a:off x="5422"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3" name="Rectangle 1075">
                <a:extLst>
                  <a:ext uri="{FF2B5EF4-FFF2-40B4-BE49-F238E27FC236}">
                    <a16:creationId xmlns:a16="http://schemas.microsoft.com/office/drawing/2014/main" id="{BCF70610-1254-4602-BB45-4508D9A42623}"/>
                  </a:ext>
                </a:extLst>
              </p:cNvPr>
              <p:cNvSpPr>
                <a:spLocks noChangeArrowheads="1"/>
              </p:cNvSpPr>
              <p:nvPr/>
            </p:nvSpPr>
            <p:spPr bwMode="auto">
              <a:xfrm>
                <a:off x="5629"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4" name="Rectangle 1076">
                <a:extLst>
                  <a:ext uri="{FF2B5EF4-FFF2-40B4-BE49-F238E27FC236}">
                    <a16:creationId xmlns:a16="http://schemas.microsoft.com/office/drawing/2014/main" id="{C25B901E-CB42-4E8F-BBC0-37C62961EA0C}"/>
                  </a:ext>
                </a:extLst>
              </p:cNvPr>
              <p:cNvSpPr>
                <a:spLocks noChangeArrowheads="1"/>
              </p:cNvSpPr>
              <p:nvPr/>
            </p:nvSpPr>
            <p:spPr bwMode="auto">
              <a:xfrm>
                <a:off x="5629"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5" name="Rectangle 1077">
                <a:extLst>
                  <a:ext uri="{FF2B5EF4-FFF2-40B4-BE49-F238E27FC236}">
                    <a16:creationId xmlns:a16="http://schemas.microsoft.com/office/drawing/2014/main" id="{10C0035A-70B8-465C-ADB4-4429AE4B53D4}"/>
                  </a:ext>
                </a:extLst>
              </p:cNvPr>
              <p:cNvSpPr>
                <a:spLocks noChangeArrowheads="1"/>
              </p:cNvSpPr>
              <p:nvPr/>
            </p:nvSpPr>
            <p:spPr bwMode="auto">
              <a:xfrm>
                <a:off x="5624"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6" name="Rectangle 1078">
                <a:extLst>
                  <a:ext uri="{FF2B5EF4-FFF2-40B4-BE49-F238E27FC236}">
                    <a16:creationId xmlns:a16="http://schemas.microsoft.com/office/drawing/2014/main" id="{3D7C5509-8512-4EBD-B8B4-130FC6E01457}"/>
                  </a:ext>
                </a:extLst>
              </p:cNvPr>
              <p:cNvSpPr>
                <a:spLocks noChangeArrowheads="1"/>
              </p:cNvSpPr>
              <p:nvPr/>
            </p:nvSpPr>
            <p:spPr bwMode="auto">
              <a:xfrm>
                <a:off x="5624"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7" name="Rectangle 1079">
                <a:extLst>
                  <a:ext uri="{FF2B5EF4-FFF2-40B4-BE49-F238E27FC236}">
                    <a16:creationId xmlns:a16="http://schemas.microsoft.com/office/drawing/2014/main" id="{03D361B2-8C3E-4C38-9F07-9C56B4CDC8BE}"/>
                  </a:ext>
                </a:extLst>
              </p:cNvPr>
              <p:cNvSpPr>
                <a:spLocks noChangeArrowheads="1"/>
              </p:cNvSpPr>
              <p:nvPr/>
            </p:nvSpPr>
            <p:spPr bwMode="auto">
              <a:xfrm>
                <a:off x="5624"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8" name="Rectangle 1080">
                <a:extLst>
                  <a:ext uri="{FF2B5EF4-FFF2-40B4-BE49-F238E27FC236}">
                    <a16:creationId xmlns:a16="http://schemas.microsoft.com/office/drawing/2014/main" id="{7681275D-2253-4556-B86D-8D59D11EC815}"/>
                  </a:ext>
                </a:extLst>
              </p:cNvPr>
              <p:cNvSpPr>
                <a:spLocks noChangeArrowheads="1"/>
              </p:cNvSpPr>
              <p:nvPr/>
            </p:nvSpPr>
            <p:spPr bwMode="auto">
              <a:xfrm>
                <a:off x="5624"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99" name="Oval 1081">
                <a:extLst>
                  <a:ext uri="{FF2B5EF4-FFF2-40B4-BE49-F238E27FC236}">
                    <a16:creationId xmlns:a16="http://schemas.microsoft.com/office/drawing/2014/main" id="{E2EEC689-71CB-4552-831D-AD5CB26E19C8}"/>
                  </a:ext>
                </a:extLst>
              </p:cNvPr>
              <p:cNvSpPr>
                <a:spLocks noChangeArrowheads="1"/>
              </p:cNvSpPr>
              <p:nvPr/>
            </p:nvSpPr>
            <p:spPr bwMode="auto">
              <a:xfrm>
                <a:off x="5624" y="1598"/>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0" name="Rectangle 1082">
                <a:extLst>
                  <a:ext uri="{FF2B5EF4-FFF2-40B4-BE49-F238E27FC236}">
                    <a16:creationId xmlns:a16="http://schemas.microsoft.com/office/drawing/2014/main" id="{06D3EA28-9E9F-4258-85CB-3A043C66F82D}"/>
                  </a:ext>
                </a:extLst>
              </p:cNvPr>
              <p:cNvSpPr>
                <a:spLocks noChangeArrowheads="1"/>
              </p:cNvSpPr>
              <p:nvPr/>
            </p:nvSpPr>
            <p:spPr bwMode="auto">
              <a:xfrm>
                <a:off x="5549"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1" name="Rectangle 1083">
                <a:extLst>
                  <a:ext uri="{FF2B5EF4-FFF2-40B4-BE49-F238E27FC236}">
                    <a16:creationId xmlns:a16="http://schemas.microsoft.com/office/drawing/2014/main" id="{6AA8FDFE-8D58-4C02-8E30-8995101E957D}"/>
                  </a:ext>
                </a:extLst>
              </p:cNvPr>
              <p:cNvSpPr>
                <a:spLocks noChangeArrowheads="1"/>
              </p:cNvSpPr>
              <p:nvPr/>
            </p:nvSpPr>
            <p:spPr bwMode="auto">
              <a:xfrm>
                <a:off x="5549"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2" name="Rectangle 1084">
                <a:extLst>
                  <a:ext uri="{FF2B5EF4-FFF2-40B4-BE49-F238E27FC236}">
                    <a16:creationId xmlns:a16="http://schemas.microsoft.com/office/drawing/2014/main" id="{E3FC90A0-FA4D-4CBC-A4A8-74E4BA176A19}"/>
                  </a:ext>
                </a:extLst>
              </p:cNvPr>
              <p:cNvSpPr>
                <a:spLocks noChangeArrowheads="1"/>
              </p:cNvSpPr>
              <p:nvPr/>
            </p:nvSpPr>
            <p:spPr bwMode="auto">
              <a:xfrm>
                <a:off x="554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3" name="Rectangle 1085">
                <a:extLst>
                  <a:ext uri="{FF2B5EF4-FFF2-40B4-BE49-F238E27FC236}">
                    <a16:creationId xmlns:a16="http://schemas.microsoft.com/office/drawing/2014/main" id="{624499BD-0905-44A6-87DD-2CFED05D8DD4}"/>
                  </a:ext>
                </a:extLst>
              </p:cNvPr>
              <p:cNvSpPr>
                <a:spLocks noChangeArrowheads="1"/>
              </p:cNvSpPr>
              <p:nvPr/>
            </p:nvSpPr>
            <p:spPr bwMode="auto">
              <a:xfrm>
                <a:off x="554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4" name="Rectangle 1086">
                <a:extLst>
                  <a:ext uri="{FF2B5EF4-FFF2-40B4-BE49-F238E27FC236}">
                    <a16:creationId xmlns:a16="http://schemas.microsoft.com/office/drawing/2014/main" id="{D273B288-C8A3-409A-884F-D0950D20FE14}"/>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5" name="Rectangle 1087">
                <a:extLst>
                  <a:ext uri="{FF2B5EF4-FFF2-40B4-BE49-F238E27FC236}">
                    <a16:creationId xmlns:a16="http://schemas.microsoft.com/office/drawing/2014/main" id="{092FF4F1-ECFE-4BEE-97E7-77E6D8C29E5D}"/>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6" name="Oval 1088">
                <a:extLst>
                  <a:ext uri="{FF2B5EF4-FFF2-40B4-BE49-F238E27FC236}">
                    <a16:creationId xmlns:a16="http://schemas.microsoft.com/office/drawing/2014/main" id="{180BDBE0-0929-4A3E-A8AA-C42862B175D3}"/>
                  </a:ext>
                </a:extLst>
              </p:cNvPr>
              <p:cNvSpPr>
                <a:spLocks noChangeArrowheads="1"/>
              </p:cNvSpPr>
              <p:nvPr/>
            </p:nvSpPr>
            <p:spPr bwMode="auto">
              <a:xfrm>
                <a:off x="5545"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7" name="Rectangle 1089">
                <a:extLst>
                  <a:ext uri="{FF2B5EF4-FFF2-40B4-BE49-F238E27FC236}">
                    <a16:creationId xmlns:a16="http://schemas.microsoft.com/office/drawing/2014/main" id="{CD065C1E-28AF-4947-AA4E-5222DA24FA62}"/>
                  </a:ext>
                </a:extLst>
              </p:cNvPr>
              <p:cNvSpPr>
                <a:spLocks noChangeArrowheads="1"/>
              </p:cNvSpPr>
              <p:nvPr/>
            </p:nvSpPr>
            <p:spPr bwMode="auto">
              <a:xfrm>
                <a:off x="5549" y="1947"/>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8" name="Rectangle 1090">
                <a:extLst>
                  <a:ext uri="{FF2B5EF4-FFF2-40B4-BE49-F238E27FC236}">
                    <a16:creationId xmlns:a16="http://schemas.microsoft.com/office/drawing/2014/main" id="{4DAF8BCC-29BD-4486-9388-271C51048240}"/>
                  </a:ext>
                </a:extLst>
              </p:cNvPr>
              <p:cNvSpPr>
                <a:spLocks noChangeArrowheads="1"/>
              </p:cNvSpPr>
              <p:nvPr/>
            </p:nvSpPr>
            <p:spPr bwMode="auto">
              <a:xfrm>
                <a:off x="5549" y="196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09" name="Rectangle 1091">
                <a:extLst>
                  <a:ext uri="{FF2B5EF4-FFF2-40B4-BE49-F238E27FC236}">
                    <a16:creationId xmlns:a16="http://schemas.microsoft.com/office/drawing/2014/main" id="{B071EF63-3038-43CC-9B35-CD095C361B32}"/>
                  </a:ext>
                </a:extLst>
              </p:cNvPr>
              <p:cNvSpPr>
                <a:spLocks noChangeArrowheads="1"/>
              </p:cNvSpPr>
              <p:nvPr/>
            </p:nvSpPr>
            <p:spPr bwMode="auto">
              <a:xfrm>
                <a:off x="554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0" name="Rectangle 1092">
                <a:extLst>
                  <a:ext uri="{FF2B5EF4-FFF2-40B4-BE49-F238E27FC236}">
                    <a16:creationId xmlns:a16="http://schemas.microsoft.com/office/drawing/2014/main" id="{4FA96BB1-7DD1-486E-87B9-864055ED14DF}"/>
                  </a:ext>
                </a:extLst>
              </p:cNvPr>
              <p:cNvSpPr>
                <a:spLocks noChangeArrowheads="1"/>
              </p:cNvSpPr>
              <p:nvPr/>
            </p:nvSpPr>
            <p:spPr bwMode="auto">
              <a:xfrm>
                <a:off x="554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1" name="Rectangle 1093">
                <a:extLst>
                  <a:ext uri="{FF2B5EF4-FFF2-40B4-BE49-F238E27FC236}">
                    <a16:creationId xmlns:a16="http://schemas.microsoft.com/office/drawing/2014/main" id="{1548791C-D6CA-43B8-AA3D-DFFDCC9F38A7}"/>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2" name="Rectangle 1094">
                <a:extLst>
                  <a:ext uri="{FF2B5EF4-FFF2-40B4-BE49-F238E27FC236}">
                    <a16:creationId xmlns:a16="http://schemas.microsoft.com/office/drawing/2014/main" id="{59191523-CB3D-40A5-8244-940FB42A07AB}"/>
                  </a:ext>
                </a:extLst>
              </p:cNvPr>
              <p:cNvSpPr>
                <a:spLocks noChangeArrowheads="1"/>
              </p:cNvSpPr>
              <p:nvPr/>
            </p:nvSpPr>
            <p:spPr bwMode="auto">
              <a:xfrm>
                <a:off x="554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3" name="Oval 1095">
                <a:extLst>
                  <a:ext uri="{FF2B5EF4-FFF2-40B4-BE49-F238E27FC236}">
                    <a16:creationId xmlns:a16="http://schemas.microsoft.com/office/drawing/2014/main" id="{66CC8A65-5E3A-439A-8589-5F9A2862FF1F}"/>
                  </a:ext>
                </a:extLst>
              </p:cNvPr>
              <p:cNvSpPr>
                <a:spLocks noChangeArrowheads="1"/>
              </p:cNvSpPr>
              <p:nvPr/>
            </p:nvSpPr>
            <p:spPr bwMode="auto">
              <a:xfrm>
                <a:off x="5545"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14" name="Rectangle 1096">
                <a:extLst>
                  <a:ext uri="{FF2B5EF4-FFF2-40B4-BE49-F238E27FC236}">
                    <a16:creationId xmlns:a16="http://schemas.microsoft.com/office/drawing/2014/main" id="{DFCCD2A5-A776-45CF-A22E-F8E56611E0B2}"/>
                  </a:ext>
                </a:extLst>
              </p:cNvPr>
              <p:cNvSpPr>
                <a:spLocks noChangeArrowheads="1"/>
              </p:cNvSpPr>
              <p:nvPr/>
            </p:nvSpPr>
            <p:spPr bwMode="auto">
              <a:xfrm>
                <a:off x="5831" y="181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5" name="Rectangle 1097">
                <a:extLst>
                  <a:ext uri="{FF2B5EF4-FFF2-40B4-BE49-F238E27FC236}">
                    <a16:creationId xmlns:a16="http://schemas.microsoft.com/office/drawing/2014/main" id="{C2631769-4B75-436A-9CDB-9F1B490E30E5}"/>
                  </a:ext>
                </a:extLst>
              </p:cNvPr>
              <p:cNvSpPr>
                <a:spLocks noChangeArrowheads="1"/>
              </p:cNvSpPr>
              <p:nvPr/>
            </p:nvSpPr>
            <p:spPr bwMode="auto">
              <a:xfrm>
                <a:off x="5831" y="1832"/>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6" name="Rectangle 1098">
                <a:extLst>
                  <a:ext uri="{FF2B5EF4-FFF2-40B4-BE49-F238E27FC236}">
                    <a16:creationId xmlns:a16="http://schemas.microsoft.com/office/drawing/2014/main" id="{F73952E1-834F-4139-922C-C77ED22646C3}"/>
                  </a:ext>
                </a:extLst>
              </p:cNvPr>
              <p:cNvSpPr>
                <a:spLocks noChangeArrowheads="1"/>
              </p:cNvSpPr>
              <p:nvPr/>
            </p:nvSpPr>
            <p:spPr bwMode="auto">
              <a:xfrm>
                <a:off x="5827"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7" name="Rectangle 1099">
                <a:extLst>
                  <a:ext uri="{FF2B5EF4-FFF2-40B4-BE49-F238E27FC236}">
                    <a16:creationId xmlns:a16="http://schemas.microsoft.com/office/drawing/2014/main" id="{450F0882-C12D-47D6-9CB5-566774D96204}"/>
                  </a:ext>
                </a:extLst>
              </p:cNvPr>
              <p:cNvSpPr>
                <a:spLocks noChangeArrowheads="1"/>
              </p:cNvSpPr>
              <p:nvPr/>
            </p:nvSpPr>
            <p:spPr bwMode="auto">
              <a:xfrm>
                <a:off x="5827"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8" name="Rectangle 1100">
                <a:extLst>
                  <a:ext uri="{FF2B5EF4-FFF2-40B4-BE49-F238E27FC236}">
                    <a16:creationId xmlns:a16="http://schemas.microsoft.com/office/drawing/2014/main" id="{475CC22C-C817-407C-9DCD-6A1F3809F521}"/>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19" name="Rectangle 1101">
                <a:extLst>
                  <a:ext uri="{FF2B5EF4-FFF2-40B4-BE49-F238E27FC236}">
                    <a16:creationId xmlns:a16="http://schemas.microsoft.com/office/drawing/2014/main" id="{833F5D7C-3FAD-422B-9804-26B6A81514A3}"/>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0" name="Oval 1102">
                <a:extLst>
                  <a:ext uri="{FF2B5EF4-FFF2-40B4-BE49-F238E27FC236}">
                    <a16:creationId xmlns:a16="http://schemas.microsoft.com/office/drawing/2014/main" id="{01E7D138-FA12-4A6F-8B38-58282C193664}"/>
                  </a:ext>
                </a:extLst>
              </p:cNvPr>
              <p:cNvSpPr>
                <a:spLocks noChangeArrowheads="1"/>
              </p:cNvSpPr>
              <p:nvPr/>
            </p:nvSpPr>
            <p:spPr bwMode="auto">
              <a:xfrm>
                <a:off x="5827"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1" name="Rectangle 1103">
                <a:extLst>
                  <a:ext uri="{FF2B5EF4-FFF2-40B4-BE49-F238E27FC236}">
                    <a16:creationId xmlns:a16="http://schemas.microsoft.com/office/drawing/2014/main" id="{78B85ED8-B823-4006-A102-9270E0336BCC}"/>
                  </a:ext>
                </a:extLst>
              </p:cNvPr>
              <p:cNvSpPr>
                <a:spLocks noChangeArrowheads="1"/>
              </p:cNvSpPr>
              <p:nvPr/>
            </p:nvSpPr>
            <p:spPr bwMode="auto">
              <a:xfrm>
                <a:off x="6484"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2" name="Rectangle 1104">
                <a:extLst>
                  <a:ext uri="{FF2B5EF4-FFF2-40B4-BE49-F238E27FC236}">
                    <a16:creationId xmlns:a16="http://schemas.microsoft.com/office/drawing/2014/main" id="{8348A8E1-459C-4712-AB57-F62B51CF6334}"/>
                  </a:ext>
                </a:extLst>
              </p:cNvPr>
              <p:cNvSpPr>
                <a:spLocks noChangeArrowheads="1"/>
              </p:cNvSpPr>
              <p:nvPr/>
            </p:nvSpPr>
            <p:spPr bwMode="auto">
              <a:xfrm>
                <a:off x="6484"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3" name="Rectangle 1105">
                <a:extLst>
                  <a:ext uri="{FF2B5EF4-FFF2-40B4-BE49-F238E27FC236}">
                    <a16:creationId xmlns:a16="http://schemas.microsoft.com/office/drawing/2014/main" id="{FB64684A-1B82-45B7-89BE-F5001E6EB7DA}"/>
                  </a:ext>
                </a:extLst>
              </p:cNvPr>
              <p:cNvSpPr>
                <a:spLocks noChangeArrowheads="1"/>
              </p:cNvSpPr>
              <p:nvPr/>
            </p:nvSpPr>
            <p:spPr bwMode="auto">
              <a:xfrm>
                <a:off x="6479"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4" name="Rectangle 1106">
                <a:extLst>
                  <a:ext uri="{FF2B5EF4-FFF2-40B4-BE49-F238E27FC236}">
                    <a16:creationId xmlns:a16="http://schemas.microsoft.com/office/drawing/2014/main" id="{1571DB6E-E6DF-4D73-9DA6-609FD8AA67D4}"/>
                  </a:ext>
                </a:extLst>
              </p:cNvPr>
              <p:cNvSpPr>
                <a:spLocks noChangeArrowheads="1"/>
              </p:cNvSpPr>
              <p:nvPr/>
            </p:nvSpPr>
            <p:spPr bwMode="auto">
              <a:xfrm>
                <a:off x="6479"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5" name="Rectangle 1107">
                <a:extLst>
                  <a:ext uri="{FF2B5EF4-FFF2-40B4-BE49-F238E27FC236}">
                    <a16:creationId xmlns:a16="http://schemas.microsoft.com/office/drawing/2014/main" id="{2C81C5DD-720C-45AC-847E-C263C42E8383}"/>
                  </a:ext>
                </a:extLst>
              </p:cNvPr>
              <p:cNvSpPr>
                <a:spLocks noChangeArrowheads="1"/>
              </p:cNvSpPr>
              <p:nvPr/>
            </p:nvSpPr>
            <p:spPr bwMode="auto">
              <a:xfrm>
                <a:off x="647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6" name="Rectangle 1108">
                <a:extLst>
                  <a:ext uri="{FF2B5EF4-FFF2-40B4-BE49-F238E27FC236}">
                    <a16:creationId xmlns:a16="http://schemas.microsoft.com/office/drawing/2014/main" id="{49054A7C-0F65-450C-8253-40021FD92C45}"/>
                  </a:ext>
                </a:extLst>
              </p:cNvPr>
              <p:cNvSpPr>
                <a:spLocks noChangeArrowheads="1"/>
              </p:cNvSpPr>
              <p:nvPr/>
            </p:nvSpPr>
            <p:spPr bwMode="auto">
              <a:xfrm>
                <a:off x="647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7" name="Oval 1109">
                <a:extLst>
                  <a:ext uri="{FF2B5EF4-FFF2-40B4-BE49-F238E27FC236}">
                    <a16:creationId xmlns:a16="http://schemas.microsoft.com/office/drawing/2014/main" id="{43ADA51D-1ED2-43E3-8388-82C27B4EA1C4}"/>
                  </a:ext>
                </a:extLst>
              </p:cNvPr>
              <p:cNvSpPr>
                <a:spLocks noChangeArrowheads="1"/>
              </p:cNvSpPr>
              <p:nvPr/>
            </p:nvSpPr>
            <p:spPr bwMode="auto">
              <a:xfrm>
                <a:off x="6479" y="190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8" name="Rectangle 1110">
                <a:extLst>
                  <a:ext uri="{FF2B5EF4-FFF2-40B4-BE49-F238E27FC236}">
                    <a16:creationId xmlns:a16="http://schemas.microsoft.com/office/drawing/2014/main" id="{32782809-0804-49F6-8DE8-E1DA56C5D9F1}"/>
                  </a:ext>
                </a:extLst>
              </p:cNvPr>
              <p:cNvSpPr>
                <a:spLocks noChangeArrowheads="1"/>
              </p:cNvSpPr>
              <p:nvPr/>
            </p:nvSpPr>
            <p:spPr bwMode="auto">
              <a:xfrm>
                <a:off x="546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29" name="Rectangle 1111">
                <a:extLst>
                  <a:ext uri="{FF2B5EF4-FFF2-40B4-BE49-F238E27FC236}">
                    <a16:creationId xmlns:a16="http://schemas.microsoft.com/office/drawing/2014/main" id="{6A35096D-4730-4CCA-80E1-39F551646522}"/>
                  </a:ext>
                </a:extLst>
              </p:cNvPr>
              <p:cNvSpPr>
                <a:spLocks noChangeArrowheads="1"/>
              </p:cNvSpPr>
              <p:nvPr/>
            </p:nvSpPr>
            <p:spPr bwMode="auto">
              <a:xfrm>
                <a:off x="546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0" name="Rectangle 1112">
                <a:extLst>
                  <a:ext uri="{FF2B5EF4-FFF2-40B4-BE49-F238E27FC236}">
                    <a16:creationId xmlns:a16="http://schemas.microsoft.com/office/drawing/2014/main" id="{B7B68B1E-7AF7-4D26-B75F-A6EE853D800D}"/>
                  </a:ext>
                </a:extLst>
              </p:cNvPr>
              <p:cNvSpPr>
                <a:spLocks noChangeArrowheads="1"/>
              </p:cNvSpPr>
              <p:nvPr/>
            </p:nvSpPr>
            <p:spPr bwMode="auto">
              <a:xfrm>
                <a:off x="5461"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1" name="Rectangle 1113">
                <a:extLst>
                  <a:ext uri="{FF2B5EF4-FFF2-40B4-BE49-F238E27FC236}">
                    <a16:creationId xmlns:a16="http://schemas.microsoft.com/office/drawing/2014/main" id="{A94A306C-D19F-4674-BFAB-E91A7E2B3C45}"/>
                  </a:ext>
                </a:extLst>
              </p:cNvPr>
              <p:cNvSpPr>
                <a:spLocks noChangeArrowheads="1"/>
              </p:cNvSpPr>
              <p:nvPr/>
            </p:nvSpPr>
            <p:spPr bwMode="auto">
              <a:xfrm>
                <a:off x="5461"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2" name="Rectangle 1114">
                <a:extLst>
                  <a:ext uri="{FF2B5EF4-FFF2-40B4-BE49-F238E27FC236}">
                    <a16:creationId xmlns:a16="http://schemas.microsoft.com/office/drawing/2014/main" id="{AC35B1CD-D14D-44C8-954F-9C3B02BF9BB0}"/>
                  </a:ext>
                </a:extLst>
              </p:cNvPr>
              <p:cNvSpPr>
                <a:spLocks noChangeArrowheads="1"/>
              </p:cNvSpPr>
              <p:nvPr/>
            </p:nvSpPr>
            <p:spPr bwMode="auto">
              <a:xfrm>
                <a:off x="5461"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3" name="Rectangle 1115">
                <a:extLst>
                  <a:ext uri="{FF2B5EF4-FFF2-40B4-BE49-F238E27FC236}">
                    <a16:creationId xmlns:a16="http://schemas.microsoft.com/office/drawing/2014/main" id="{294FFDEC-6E6B-4B3B-A7D8-1DABB544B12B}"/>
                  </a:ext>
                </a:extLst>
              </p:cNvPr>
              <p:cNvSpPr>
                <a:spLocks noChangeArrowheads="1"/>
              </p:cNvSpPr>
              <p:nvPr/>
            </p:nvSpPr>
            <p:spPr bwMode="auto">
              <a:xfrm>
                <a:off x="5461"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4" name="Oval 1116">
                <a:extLst>
                  <a:ext uri="{FF2B5EF4-FFF2-40B4-BE49-F238E27FC236}">
                    <a16:creationId xmlns:a16="http://schemas.microsoft.com/office/drawing/2014/main" id="{FCE9A1DC-D8AE-48B3-8563-E6AD05AAF2D7}"/>
                  </a:ext>
                </a:extLst>
              </p:cNvPr>
              <p:cNvSpPr>
                <a:spLocks noChangeArrowheads="1"/>
              </p:cNvSpPr>
              <p:nvPr/>
            </p:nvSpPr>
            <p:spPr bwMode="auto">
              <a:xfrm>
                <a:off x="5461"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35" name="Rectangle 1117">
                <a:extLst>
                  <a:ext uri="{FF2B5EF4-FFF2-40B4-BE49-F238E27FC236}">
                    <a16:creationId xmlns:a16="http://schemas.microsoft.com/office/drawing/2014/main" id="{C1488A42-C9AB-4096-B74B-CF155702185D}"/>
                  </a:ext>
                </a:extLst>
              </p:cNvPr>
              <p:cNvSpPr>
                <a:spLocks noChangeArrowheads="1"/>
              </p:cNvSpPr>
              <p:nvPr/>
            </p:nvSpPr>
            <p:spPr bwMode="auto">
              <a:xfrm>
                <a:off x="5752"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6" name="Rectangle 1118">
                <a:extLst>
                  <a:ext uri="{FF2B5EF4-FFF2-40B4-BE49-F238E27FC236}">
                    <a16:creationId xmlns:a16="http://schemas.microsoft.com/office/drawing/2014/main" id="{C9D4F118-F972-46D5-A807-E517E4103263}"/>
                  </a:ext>
                </a:extLst>
              </p:cNvPr>
              <p:cNvSpPr>
                <a:spLocks noChangeArrowheads="1"/>
              </p:cNvSpPr>
              <p:nvPr/>
            </p:nvSpPr>
            <p:spPr bwMode="auto">
              <a:xfrm>
                <a:off x="5752"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7" name="Rectangle 1119">
                <a:extLst>
                  <a:ext uri="{FF2B5EF4-FFF2-40B4-BE49-F238E27FC236}">
                    <a16:creationId xmlns:a16="http://schemas.microsoft.com/office/drawing/2014/main" id="{6ADA468F-CCD4-48C2-B922-2F48C41D6518}"/>
                  </a:ext>
                </a:extLst>
              </p:cNvPr>
              <p:cNvSpPr>
                <a:spLocks noChangeArrowheads="1"/>
              </p:cNvSpPr>
              <p:nvPr/>
            </p:nvSpPr>
            <p:spPr bwMode="auto">
              <a:xfrm>
                <a:off x="5748"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8" name="Rectangle 1120">
                <a:extLst>
                  <a:ext uri="{FF2B5EF4-FFF2-40B4-BE49-F238E27FC236}">
                    <a16:creationId xmlns:a16="http://schemas.microsoft.com/office/drawing/2014/main" id="{F7FD67DC-1409-4EAD-89AE-46F463C5347B}"/>
                  </a:ext>
                </a:extLst>
              </p:cNvPr>
              <p:cNvSpPr>
                <a:spLocks noChangeArrowheads="1"/>
              </p:cNvSpPr>
              <p:nvPr/>
            </p:nvSpPr>
            <p:spPr bwMode="auto">
              <a:xfrm>
                <a:off x="5748"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39" name="Rectangle 1121">
                <a:extLst>
                  <a:ext uri="{FF2B5EF4-FFF2-40B4-BE49-F238E27FC236}">
                    <a16:creationId xmlns:a16="http://schemas.microsoft.com/office/drawing/2014/main" id="{E3FAFEE6-95F5-4E9F-8FF1-BB1158F66AD9}"/>
                  </a:ext>
                </a:extLst>
              </p:cNvPr>
              <p:cNvSpPr>
                <a:spLocks noChangeArrowheads="1"/>
              </p:cNvSpPr>
              <p:nvPr/>
            </p:nvSpPr>
            <p:spPr bwMode="auto">
              <a:xfrm>
                <a:off x="574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0" name="Rectangle 1122">
                <a:extLst>
                  <a:ext uri="{FF2B5EF4-FFF2-40B4-BE49-F238E27FC236}">
                    <a16:creationId xmlns:a16="http://schemas.microsoft.com/office/drawing/2014/main" id="{ABAA4F4D-C2D3-42FC-ADD9-3EA51B03D440}"/>
                  </a:ext>
                </a:extLst>
              </p:cNvPr>
              <p:cNvSpPr>
                <a:spLocks noChangeArrowheads="1"/>
              </p:cNvSpPr>
              <p:nvPr/>
            </p:nvSpPr>
            <p:spPr bwMode="auto">
              <a:xfrm>
                <a:off x="574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1" name="Oval 1123">
                <a:extLst>
                  <a:ext uri="{FF2B5EF4-FFF2-40B4-BE49-F238E27FC236}">
                    <a16:creationId xmlns:a16="http://schemas.microsoft.com/office/drawing/2014/main" id="{6A1C35F6-96B3-4226-A12E-92665CA1FEC9}"/>
                  </a:ext>
                </a:extLst>
              </p:cNvPr>
              <p:cNvSpPr>
                <a:spLocks noChangeArrowheads="1"/>
              </p:cNvSpPr>
              <p:nvPr/>
            </p:nvSpPr>
            <p:spPr bwMode="auto">
              <a:xfrm>
                <a:off x="5748"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2" name="Rectangle 1124">
                <a:extLst>
                  <a:ext uri="{FF2B5EF4-FFF2-40B4-BE49-F238E27FC236}">
                    <a16:creationId xmlns:a16="http://schemas.microsoft.com/office/drawing/2014/main" id="{A9CF6ACC-B139-4653-9EC3-32D5990B2E66}"/>
                  </a:ext>
                </a:extLst>
              </p:cNvPr>
              <p:cNvSpPr>
                <a:spLocks noChangeArrowheads="1"/>
              </p:cNvSpPr>
              <p:nvPr/>
            </p:nvSpPr>
            <p:spPr bwMode="auto">
              <a:xfrm>
                <a:off x="5752"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3" name="Rectangle 1125">
                <a:extLst>
                  <a:ext uri="{FF2B5EF4-FFF2-40B4-BE49-F238E27FC236}">
                    <a16:creationId xmlns:a16="http://schemas.microsoft.com/office/drawing/2014/main" id="{905CA450-3CA9-4D2A-BEE7-309C131B761D}"/>
                  </a:ext>
                </a:extLst>
              </p:cNvPr>
              <p:cNvSpPr>
                <a:spLocks noChangeArrowheads="1"/>
              </p:cNvSpPr>
              <p:nvPr/>
            </p:nvSpPr>
            <p:spPr bwMode="auto">
              <a:xfrm>
                <a:off x="5752"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4" name="Rectangle 1126">
                <a:extLst>
                  <a:ext uri="{FF2B5EF4-FFF2-40B4-BE49-F238E27FC236}">
                    <a16:creationId xmlns:a16="http://schemas.microsoft.com/office/drawing/2014/main" id="{2DC394E5-5F9C-4500-AED5-C449074AF549}"/>
                  </a:ext>
                </a:extLst>
              </p:cNvPr>
              <p:cNvSpPr>
                <a:spLocks noChangeArrowheads="1"/>
              </p:cNvSpPr>
              <p:nvPr/>
            </p:nvSpPr>
            <p:spPr bwMode="auto">
              <a:xfrm>
                <a:off x="5748"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5" name="Rectangle 1127">
                <a:extLst>
                  <a:ext uri="{FF2B5EF4-FFF2-40B4-BE49-F238E27FC236}">
                    <a16:creationId xmlns:a16="http://schemas.microsoft.com/office/drawing/2014/main" id="{DC331F37-8631-4E3E-8F27-441106DDC024}"/>
                  </a:ext>
                </a:extLst>
              </p:cNvPr>
              <p:cNvSpPr>
                <a:spLocks noChangeArrowheads="1"/>
              </p:cNvSpPr>
              <p:nvPr/>
            </p:nvSpPr>
            <p:spPr bwMode="auto">
              <a:xfrm>
                <a:off x="5748"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6" name="Rectangle 1128">
                <a:extLst>
                  <a:ext uri="{FF2B5EF4-FFF2-40B4-BE49-F238E27FC236}">
                    <a16:creationId xmlns:a16="http://schemas.microsoft.com/office/drawing/2014/main" id="{E2CED496-201B-4E1D-B7BF-A9826EDD5610}"/>
                  </a:ext>
                </a:extLst>
              </p:cNvPr>
              <p:cNvSpPr>
                <a:spLocks noChangeArrowheads="1"/>
              </p:cNvSpPr>
              <p:nvPr/>
            </p:nvSpPr>
            <p:spPr bwMode="auto">
              <a:xfrm>
                <a:off x="5748"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7" name="Rectangle 1129">
                <a:extLst>
                  <a:ext uri="{FF2B5EF4-FFF2-40B4-BE49-F238E27FC236}">
                    <a16:creationId xmlns:a16="http://schemas.microsoft.com/office/drawing/2014/main" id="{71628B24-7C1C-4A82-AEC8-94246A405CE0}"/>
                  </a:ext>
                </a:extLst>
              </p:cNvPr>
              <p:cNvSpPr>
                <a:spLocks noChangeArrowheads="1"/>
              </p:cNvSpPr>
              <p:nvPr/>
            </p:nvSpPr>
            <p:spPr bwMode="auto">
              <a:xfrm>
                <a:off x="5748"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48" name="Oval 1130">
                <a:extLst>
                  <a:ext uri="{FF2B5EF4-FFF2-40B4-BE49-F238E27FC236}">
                    <a16:creationId xmlns:a16="http://schemas.microsoft.com/office/drawing/2014/main" id="{01516170-EF8F-4B39-BD9A-31D7AE10493D}"/>
                  </a:ext>
                </a:extLst>
              </p:cNvPr>
              <p:cNvSpPr>
                <a:spLocks noChangeArrowheads="1"/>
              </p:cNvSpPr>
              <p:nvPr/>
            </p:nvSpPr>
            <p:spPr bwMode="auto">
              <a:xfrm>
                <a:off x="5748" y="151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9" name="Rectangle 1131">
                <a:extLst>
                  <a:ext uri="{FF2B5EF4-FFF2-40B4-BE49-F238E27FC236}">
                    <a16:creationId xmlns:a16="http://schemas.microsoft.com/office/drawing/2014/main" id="{89F856C0-C428-4E82-995C-09B96FD2C02F}"/>
                  </a:ext>
                </a:extLst>
              </p:cNvPr>
              <p:cNvSpPr>
                <a:spLocks noChangeArrowheads="1"/>
              </p:cNvSpPr>
              <p:nvPr/>
            </p:nvSpPr>
            <p:spPr bwMode="auto">
              <a:xfrm>
                <a:off x="5752"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0" name="Rectangle 1132">
                <a:extLst>
                  <a:ext uri="{FF2B5EF4-FFF2-40B4-BE49-F238E27FC236}">
                    <a16:creationId xmlns:a16="http://schemas.microsoft.com/office/drawing/2014/main" id="{77711D93-87FB-458F-B169-9F365253125C}"/>
                  </a:ext>
                </a:extLst>
              </p:cNvPr>
              <p:cNvSpPr>
                <a:spLocks noChangeArrowheads="1"/>
              </p:cNvSpPr>
              <p:nvPr/>
            </p:nvSpPr>
            <p:spPr bwMode="auto">
              <a:xfrm>
                <a:off x="5752"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1" name="Rectangle 1133">
                <a:extLst>
                  <a:ext uri="{FF2B5EF4-FFF2-40B4-BE49-F238E27FC236}">
                    <a16:creationId xmlns:a16="http://schemas.microsoft.com/office/drawing/2014/main" id="{1DDDEB12-1A72-4F48-ADD0-791730FF3BB8}"/>
                  </a:ext>
                </a:extLst>
              </p:cNvPr>
              <p:cNvSpPr>
                <a:spLocks noChangeArrowheads="1"/>
              </p:cNvSpPr>
              <p:nvPr/>
            </p:nvSpPr>
            <p:spPr bwMode="auto">
              <a:xfrm>
                <a:off x="5748"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2" name="Rectangle 1134">
                <a:extLst>
                  <a:ext uri="{FF2B5EF4-FFF2-40B4-BE49-F238E27FC236}">
                    <a16:creationId xmlns:a16="http://schemas.microsoft.com/office/drawing/2014/main" id="{F61067F9-66F1-4C8D-816C-11C7AB97651D}"/>
                  </a:ext>
                </a:extLst>
              </p:cNvPr>
              <p:cNvSpPr>
                <a:spLocks noChangeArrowheads="1"/>
              </p:cNvSpPr>
              <p:nvPr/>
            </p:nvSpPr>
            <p:spPr bwMode="auto">
              <a:xfrm>
                <a:off x="5748"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3" name="Rectangle 1135">
                <a:extLst>
                  <a:ext uri="{FF2B5EF4-FFF2-40B4-BE49-F238E27FC236}">
                    <a16:creationId xmlns:a16="http://schemas.microsoft.com/office/drawing/2014/main" id="{3431D47A-8956-4307-A28B-B8D1CED84742}"/>
                  </a:ext>
                </a:extLst>
              </p:cNvPr>
              <p:cNvSpPr>
                <a:spLocks noChangeArrowheads="1"/>
              </p:cNvSpPr>
              <p:nvPr/>
            </p:nvSpPr>
            <p:spPr bwMode="auto">
              <a:xfrm>
                <a:off x="5748"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4" name="Rectangle 1136">
                <a:extLst>
                  <a:ext uri="{FF2B5EF4-FFF2-40B4-BE49-F238E27FC236}">
                    <a16:creationId xmlns:a16="http://schemas.microsoft.com/office/drawing/2014/main" id="{8C7A63F2-A729-47FC-ADC0-1155744337BC}"/>
                  </a:ext>
                </a:extLst>
              </p:cNvPr>
              <p:cNvSpPr>
                <a:spLocks noChangeArrowheads="1"/>
              </p:cNvSpPr>
              <p:nvPr/>
            </p:nvSpPr>
            <p:spPr bwMode="auto">
              <a:xfrm>
                <a:off x="5748"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5" name="Oval 1137">
                <a:extLst>
                  <a:ext uri="{FF2B5EF4-FFF2-40B4-BE49-F238E27FC236}">
                    <a16:creationId xmlns:a16="http://schemas.microsoft.com/office/drawing/2014/main" id="{20840369-F608-4A59-8E28-D7D491886B55}"/>
                  </a:ext>
                </a:extLst>
              </p:cNvPr>
              <p:cNvSpPr>
                <a:spLocks noChangeArrowheads="1"/>
              </p:cNvSpPr>
              <p:nvPr/>
            </p:nvSpPr>
            <p:spPr bwMode="auto">
              <a:xfrm>
                <a:off x="5748" y="1466"/>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6" name="Rectangle 1138">
                <a:extLst>
                  <a:ext uri="{FF2B5EF4-FFF2-40B4-BE49-F238E27FC236}">
                    <a16:creationId xmlns:a16="http://schemas.microsoft.com/office/drawing/2014/main" id="{46A2E062-29BB-4695-B0DC-B79C6B24151A}"/>
                  </a:ext>
                </a:extLst>
              </p:cNvPr>
              <p:cNvSpPr>
                <a:spLocks noChangeArrowheads="1"/>
              </p:cNvSpPr>
              <p:nvPr/>
            </p:nvSpPr>
            <p:spPr bwMode="auto">
              <a:xfrm>
                <a:off x="6360"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7" name="Rectangle 1139">
                <a:extLst>
                  <a:ext uri="{FF2B5EF4-FFF2-40B4-BE49-F238E27FC236}">
                    <a16:creationId xmlns:a16="http://schemas.microsoft.com/office/drawing/2014/main" id="{D78FC5DA-FCD7-4495-8F7E-8ADD65E9682A}"/>
                  </a:ext>
                </a:extLst>
              </p:cNvPr>
              <p:cNvSpPr>
                <a:spLocks noChangeArrowheads="1"/>
              </p:cNvSpPr>
              <p:nvPr/>
            </p:nvSpPr>
            <p:spPr bwMode="auto">
              <a:xfrm>
                <a:off x="6360"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8" name="Rectangle 1140">
                <a:extLst>
                  <a:ext uri="{FF2B5EF4-FFF2-40B4-BE49-F238E27FC236}">
                    <a16:creationId xmlns:a16="http://schemas.microsoft.com/office/drawing/2014/main" id="{020F010B-4D51-4C58-99F8-C5D783C290D7}"/>
                  </a:ext>
                </a:extLst>
              </p:cNvPr>
              <p:cNvSpPr>
                <a:spLocks noChangeArrowheads="1"/>
              </p:cNvSpPr>
              <p:nvPr/>
            </p:nvSpPr>
            <p:spPr bwMode="auto">
              <a:xfrm>
                <a:off x="6356"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59" name="Rectangle 1141">
                <a:extLst>
                  <a:ext uri="{FF2B5EF4-FFF2-40B4-BE49-F238E27FC236}">
                    <a16:creationId xmlns:a16="http://schemas.microsoft.com/office/drawing/2014/main" id="{15CA5914-FDED-493A-B0DE-72D640CD8383}"/>
                  </a:ext>
                </a:extLst>
              </p:cNvPr>
              <p:cNvSpPr>
                <a:spLocks noChangeArrowheads="1"/>
              </p:cNvSpPr>
              <p:nvPr/>
            </p:nvSpPr>
            <p:spPr bwMode="auto">
              <a:xfrm>
                <a:off x="6356"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0" name="Rectangle 1142">
                <a:extLst>
                  <a:ext uri="{FF2B5EF4-FFF2-40B4-BE49-F238E27FC236}">
                    <a16:creationId xmlns:a16="http://schemas.microsoft.com/office/drawing/2014/main" id="{9B437B2A-0B79-4CC0-9869-06B7023EE530}"/>
                  </a:ext>
                </a:extLst>
              </p:cNvPr>
              <p:cNvSpPr>
                <a:spLocks noChangeArrowheads="1"/>
              </p:cNvSpPr>
              <p:nvPr/>
            </p:nvSpPr>
            <p:spPr bwMode="auto">
              <a:xfrm>
                <a:off x="6356"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1" name="Rectangle 1143">
                <a:extLst>
                  <a:ext uri="{FF2B5EF4-FFF2-40B4-BE49-F238E27FC236}">
                    <a16:creationId xmlns:a16="http://schemas.microsoft.com/office/drawing/2014/main" id="{D8930EAF-9D47-430D-B844-D032D1578477}"/>
                  </a:ext>
                </a:extLst>
              </p:cNvPr>
              <p:cNvSpPr>
                <a:spLocks noChangeArrowheads="1"/>
              </p:cNvSpPr>
              <p:nvPr/>
            </p:nvSpPr>
            <p:spPr bwMode="auto">
              <a:xfrm>
                <a:off x="6356"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2" name="Oval 1144">
                <a:extLst>
                  <a:ext uri="{FF2B5EF4-FFF2-40B4-BE49-F238E27FC236}">
                    <a16:creationId xmlns:a16="http://schemas.microsoft.com/office/drawing/2014/main" id="{19BFDCB1-79DB-4026-A1C1-BCB72DCA2CC0}"/>
                  </a:ext>
                </a:extLst>
              </p:cNvPr>
              <p:cNvSpPr>
                <a:spLocks noChangeArrowheads="1"/>
              </p:cNvSpPr>
              <p:nvPr/>
            </p:nvSpPr>
            <p:spPr bwMode="auto">
              <a:xfrm>
                <a:off x="6356"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63" name="Rectangle 1145">
                <a:extLst>
                  <a:ext uri="{FF2B5EF4-FFF2-40B4-BE49-F238E27FC236}">
                    <a16:creationId xmlns:a16="http://schemas.microsoft.com/office/drawing/2014/main" id="{8DEDA3D6-636E-4EDC-BE56-B0852A0F9E15}"/>
                  </a:ext>
                </a:extLst>
              </p:cNvPr>
              <p:cNvSpPr>
                <a:spLocks noChangeArrowheads="1"/>
              </p:cNvSpPr>
              <p:nvPr/>
            </p:nvSpPr>
            <p:spPr bwMode="auto">
              <a:xfrm>
                <a:off x="5223"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4" name="Rectangle 1146">
                <a:extLst>
                  <a:ext uri="{FF2B5EF4-FFF2-40B4-BE49-F238E27FC236}">
                    <a16:creationId xmlns:a16="http://schemas.microsoft.com/office/drawing/2014/main" id="{E987CDB2-0751-4FB6-9B2F-7AAB9FE07DD1}"/>
                  </a:ext>
                </a:extLst>
              </p:cNvPr>
              <p:cNvSpPr>
                <a:spLocks noChangeArrowheads="1"/>
              </p:cNvSpPr>
              <p:nvPr/>
            </p:nvSpPr>
            <p:spPr bwMode="auto">
              <a:xfrm>
                <a:off x="5223"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5" name="Rectangle 1147">
                <a:extLst>
                  <a:ext uri="{FF2B5EF4-FFF2-40B4-BE49-F238E27FC236}">
                    <a16:creationId xmlns:a16="http://schemas.microsoft.com/office/drawing/2014/main" id="{B388175A-7472-4FB6-9A45-CA30550B5C0D}"/>
                  </a:ext>
                </a:extLst>
              </p:cNvPr>
              <p:cNvSpPr>
                <a:spLocks noChangeArrowheads="1"/>
              </p:cNvSpPr>
              <p:nvPr/>
            </p:nvSpPr>
            <p:spPr bwMode="auto">
              <a:xfrm>
                <a:off x="5219"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6" name="Rectangle 1148">
                <a:extLst>
                  <a:ext uri="{FF2B5EF4-FFF2-40B4-BE49-F238E27FC236}">
                    <a16:creationId xmlns:a16="http://schemas.microsoft.com/office/drawing/2014/main" id="{2586FB2F-AB6A-4AA0-9EC4-D99037EFD2D1}"/>
                  </a:ext>
                </a:extLst>
              </p:cNvPr>
              <p:cNvSpPr>
                <a:spLocks noChangeArrowheads="1"/>
              </p:cNvSpPr>
              <p:nvPr/>
            </p:nvSpPr>
            <p:spPr bwMode="auto">
              <a:xfrm>
                <a:off x="5219"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7" name="Rectangle 1149">
                <a:extLst>
                  <a:ext uri="{FF2B5EF4-FFF2-40B4-BE49-F238E27FC236}">
                    <a16:creationId xmlns:a16="http://schemas.microsoft.com/office/drawing/2014/main" id="{73DE3D04-6656-45AA-9FA7-EB71C953BA88}"/>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8" name="Rectangle 1150">
                <a:extLst>
                  <a:ext uri="{FF2B5EF4-FFF2-40B4-BE49-F238E27FC236}">
                    <a16:creationId xmlns:a16="http://schemas.microsoft.com/office/drawing/2014/main" id="{693CF4A7-5757-4A0C-81C8-1F74109DE51F}"/>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69" name="Oval 1151">
                <a:extLst>
                  <a:ext uri="{FF2B5EF4-FFF2-40B4-BE49-F238E27FC236}">
                    <a16:creationId xmlns:a16="http://schemas.microsoft.com/office/drawing/2014/main" id="{43FC86C3-27C3-41B5-B489-B1E82C8B98D6}"/>
                  </a:ext>
                </a:extLst>
              </p:cNvPr>
              <p:cNvSpPr>
                <a:spLocks noChangeArrowheads="1"/>
              </p:cNvSpPr>
              <p:nvPr/>
            </p:nvSpPr>
            <p:spPr bwMode="auto">
              <a:xfrm>
                <a:off x="5219"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0" name="Rectangle 1152">
                <a:extLst>
                  <a:ext uri="{FF2B5EF4-FFF2-40B4-BE49-F238E27FC236}">
                    <a16:creationId xmlns:a16="http://schemas.microsoft.com/office/drawing/2014/main" id="{603F12BD-6B7B-4EDB-A195-D5975E38C155}"/>
                  </a:ext>
                </a:extLst>
              </p:cNvPr>
              <p:cNvSpPr>
                <a:spLocks noChangeArrowheads="1"/>
              </p:cNvSpPr>
              <p:nvPr/>
            </p:nvSpPr>
            <p:spPr bwMode="auto">
              <a:xfrm>
                <a:off x="5223"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1" name="Rectangle 1153">
                <a:extLst>
                  <a:ext uri="{FF2B5EF4-FFF2-40B4-BE49-F238E27FC236}">
                    <a16:creationId xmlns:a16="http://schemas.microsoft.com/office/drawing/2014/main" id="{0FD59201-F521-42E6-8BD0-426D4324C197}"/>
                  </a:ext>
                </a:extLst>
              </p:cNvPr>
              <p:cNvSpPr>
                <a:spLocks noChangeArrowheads="1"/>
              </p:cNvSpPr>
              <p:nvPr/>
            </p:nvSpPr>
            <p:spPr bwMode="auto">
              <a:xfrm>
                <a:off x="5223"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2" name="Rectangle 1154">
                <a:extLst>
                  <a:ext uri="{FF2B5EF4-FFF2-40B4-BE49-F238E27FC236}">
                    <a16:creationId xmlns:a16="http://schemas.microsoft.com/office/drawing/2014/main" id="{D8F6D87A-39EF-4A88-AC17-CB0D7FDBCACD}"/>
                  </a:ext>
                </a:extLst>
              </p:cNvPr>
              <p:cNvSpPr>
                <a:spLocks noChangeArrowheads="1"/>
              </p:cNvSpPr>
              <p:nvPr/>
            </p:nvSpPr>
            <p:spPr bwMode="auto">
              <a:xfrm>
                <a:off x="5219"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3" name="Rectangle 1155">
                <a:extLst>
                  <a:ext uri="{FF2B5EF4-FFF2-40B4-BE49-F238E27FC236}">
                    <a16:creationId xmlns:a16="http://schemas.microsoft.com/office/drawing/2014/main" id="{84DBAB7B-8A84-4BB9-B575-7C06F7D62F72}"/>
                  </a:ext>
                </a:extLst>
              </p:cNvPr>
              <p:cNvSpPr>
                <a:spLocks noChangeArrowheads="1"/>
              </p:cNvSpPr>
              <p:nvPr/>
            </p:nvSpPr>
            <p:spPr bwMode="auto">
              <a:xfrm>
                <a:off x="5219"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4" name="Rectangle 1156">
                <a:extLst>
                  <a:ext uri="{FF2B5EF4-FFF2-40B4-BE49-F238E27FC236}">
                    <a16:creationId xmlns:a16="http://schemas.microsoft.com/office/drawing/2014/main" id="{2BD00522-5EFB-4DB0-9A27-C592D2C3FE3C}"/>
                  </a:ext>
                </a:extLst>
              </p:cNvPr>
              <p:cNvSpPr>
                <a:spLocks noChangeArrowheads="1"/>
              </p:cNvSpPr>
              <p:nvPr/>
            </p:nvSpPr>
            <p:spPr bwMode="auto">
              <a:xfrm>
                <a:off x="5219"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5" name="Rectangle 1157">
                <a:extLst>
                  <a:ext uri="{FF2B5EF4-FFF2-40B4-BE49-F238E27FC236}">
                    <a16:creationId xmlns:a16="http://schemas.microsoft.com/office/drawing/2014/main" id="{70FE2723-1013-43E2-A26F-54A32263DF37}"/>
                  </a:ext>
                </a:extLst>
              </p:cNvPr>
              <p:cNvSpPr>
                <a:spLocks noChangeArrowheads="1"/>
              </p:cNvSpPr>
              <p:nvPr/>
            </p:nvSpPr>
            <p:spPr bwMode="auto">
              <a:xfrm>
                <a:off x="5219"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6" name="Oval 1158">
                <a:extLst>
                  <a:ext uri="{FF2B5EF4-FFF2-40B4-BE49-F238E27FC236}">
                    <a16:creationId xmlns:a16="http://schemas.microsoft.com/office/drawing/2014/main" id="{B689B6D4-1284-4CC9-AD6C-B2449CE1D681}"/>
                  </a:ext>
                </a:extLst>
              </p:cNvPr>
              <p:cNvSpPr>
                <a:spLocks noChangeArrowheads="1"/>
              </p:cNvSpPr>
              <p:nvPr/>
            </p:nvSpPr>
            <p:spPr bwMode="auto">
              <a:xfrm>
                <a:off x="5219" y="164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7" name="Rectangle 1159">
                <a:extLst>
                  <a:ext uri="{FF2B5EF4-FFF2-40B4-BE49-F238E27FC236}">
                    <a16:creationId xmlns:a16="http://schemas.microsoft.com/office/drawing/2014/main" id="{90718E79-01BF-4C09-A154-1503262E38C7}"/>
                  </a:ext>
                </a:extLst>
              </p:cNvPr>
              <p:cNvSpPr>
                <a:spLocks noChangeArrowheads="1"/>
              </p:cNvSpPr>
              <p:nvPr/>
            </p:nvSpPr>
            <p:spPr bwMode="auto">
              <a:xfrm>
                <a:off x="5223"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8" name="Rectangle 1160">
                <a:extLst>
                  <a:ext uri="{FF2B5EF4-FFF2-40B4-BE49-F238E27FC236}">
                    <a16:creationId xmlns:a16="http://schemas.microsoft.com/office/drawing/2014/main" id="{C687C520-A640-4D7C-86B1-C098D181736A}"/>
                  </a:ext>
                </a:extLst>
              </p:cNvPr>
              <p:cNvSpPr>
                <a:spLocks noChangeArrowheads="1"/>
              </p:cNvSpPr>
              <p:nvPr/>
            </p:nvSpPr>
            <p:spPr bwMode="auto">
              <a:xfrm>
                <a:off x="5223"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79" name="Rectangle 1161">
                <a:extLst>
                  <a:ext uri="{FF2B5EF4-FFF2-40B4-BE49-F238E27FC236}">
                    <a16:creationId xmlns:a16="http://schemas.microsoft.com/office/drawing/2014/main" id="{073BAFF0-6932-4638-AB13-1B66DC4ABDA9}"/>
                  </a:ext>
                </a:extLst>
              </p:cNvPr>
              <p:cNvSpPr>
                <a:spLocks noChangeArrowheads="1"/>
              </p:cNvSpPr>
              <p:nvPr/>
            </p:nvSpPr>
            <p:spPr bwMode="auto">
              <a:xfrm>
                <a:off x="521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0" name="Rectangle 1162">
                <a:extLst>
                  <a:ext uri="{FF2B5EF4-FFF2-40B4-BE49-F238E27FC236}">
                    <a16:creationId xmlns:a16="http://schemas.microsoft.com/office/drawing/2014/main" id="{E7BD0002-5B24-4933-A72D-17B9692CDAD1}"/>
                  </a:ext>
                </a:extLst>
              </p:cNvPr>
              <p:cNvSpPr>
                <a:spLocks noChangeArrowheads="1"/>
              </p:cNvSpPr>
              <p:nvPr/>
            </p:nvSpPr>
            <p:spPr bwMode="auto">
              <a:xfrm>
                <a:off x="521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1" name="Rectangle 1163">
                <a:extLst>
                  <a:ext uri="{FF2B5EF4-FFF2-40B4-BE49-F238E27FC236}">
                    <a16:creationId xmlns:a16="http://schemas.microsoft.com/office/drawing/2014/main" id="{A9E060E1-CD0C-4A4C-8938-3D0D32CF354B}"/>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2" name="Rectangle 1164">
                <a:extLst>
                  <a:ext uri="{FF2B5EF4-FFF2-40B4-BE49-F238E27FC236}">
                    <a16:creationId xmlns:a16="http://schemas.microsoft.com/office/drawing/2014/main" id="{86244A1B-8B42-4773-84A7-12F6B893194F}"/>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3" name="Oval 1165">
                <a:extLst>
                  <a:ext uri="{FF2B5EF4-FFF2-40B4-BE49-F238E27FC236}">
                    <a16:creationId xmlns:a16="http://schemas.microsoft.com/office/drawing/2014/main" id="{68A88392-2CFF-42B1-B897-08283513E053}"/>
                  </a:ext>
                </a:extLst>
              </p:cNvPr>
              <p:cNvSpPr>
                <a:spLocks noChangeArrowheads="1"/>
              </p:cNvSpPr>
              <p:nvPr/>
            </p:nvSpPr>
            <p:spPr bwMode="auto">
              <a:xfrm>
                <a:off x="5219" y="151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84" name="Rectangle 1166">
                <a:extLst>
                  <a:ext uri="{FF2B5EF4-FFF2-40B4-BE49-F238E27FC236}">
                    <a16:creationId xmlns:a16="http://schemas.microsoft.com/office/drawing/2014/main" id="{A256D43B-89C8-48D8-BB2E-F700BF126040}"/>
                  </a:ext>
                </a:extLst>
              </p:cNvPr>
              <p:cNvSpPr>
                <a:spLocks noChangeArrowheads="1"/>
              </p:cNvSpPr>
              <p:nvPr/>
            </p:nvSpPr>
            <p:spPr bwMode="auto">
              <a:xfrm>
                <a:off x="5223"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5" name="Rectangle 1167">
                <a:extLst>
                  <a:ext uri="{FF2B5EF4-FFF2-40B4-BE49-F238E27FC236}">
                    <a16:creationId xmlns:a16="http://schemas.microsoft.com/office/drawing/2014/main" id="{4625DC4C-A5D6-48BF-98EA-6DADA1B795AA}"/>
                  </a:ext>
                </a:extLst>
              </p:cNvPr>
              <p:cNvSpPr>
                <a:spLocks noChangeArrowheads="1"/>
              </p:cNvSpPr>
              <p:nvPr/>
            </p:nvSpPr>
            <p:spPr bwMode="auto">
              <a:xfrm>
                <a:off x="5223"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6" name="Rectangle 1168">
                <a:extLst>
                  <a:ext uri="{FF2B5EF4-FFF2-40B4-BE49-F238E27FC236}">
                    <a16:creationId xmlns:a16="http://schemas.microsoft.com/office/drawing/2014/main" id="{E42BE6DC-81FB-4D6B-BECC-A4132BCB970A}"/>
                  </a:ext>
                </a:extLst>
              </p:cNvPr>
              <p:cNvSpPr>
                <a:spLocks noChangeArrowheads="1"/>
              </p:cNvSpPr>
              <p:nvPr/>
            </p:nvSpPr>
            <p:spPr bwMode="auto">
              <a:xfrm>
                <a:off x="5219"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7" name="Rectangle 1169">
                <a:extLst>
                  <a:ext uri="{FF2B5EF4-FFF2-40B4-BE49-F238E27FC236}">
                    <a16:creationId xmlns:a16="http://schemas.microsoft.com/office/drawing/2014/main" id="{B1C062E8-7EC1-4D87-A16F-226DAA58E071}"/>
                  </a:ext>
                </a:extLst>
              </p:cNvPr>
              <p:cNvSpPr>
                <a:spLocks noChangeArrowheads="1"/>
              </p:cNvSpPr>
              <p:nvPr/>
            </p:nvSpPr>
            <p:spPr bwMode="auto">
              <a:xfrm>
                <a:off x="5219"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8" name="Rectangle 1170">
                <a:extLst>
                  <a:ext uri="{FF2B5EF4-FFF2-40B4-BE49-F238E27FC236}">
                    <a16:creationId xmlns:a16="http://schemas.microsoft.com/office/drawing/2014/main" id="{AE162765-9097-4CBD-8F2B-3DB29EFAC37B}"/>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89" name="Rectangle 1171">
                <a:extLst>
                  <a:ext uri="{FF2B5EF4-FFF2-40B4-BE49-F238E27FC236}">
                    <a16:creationId xmlns:a16="http://schemas.microsoft.com/office/drawing/2014/main" id="{4D3C6662-4BE5-456A-932B-0619A230BC6E}"/>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0" name="Oval 1172">
                <a:extLst>
                  <a:ext uri="{FF2B5EF4-FFF2-40B4-BE49-F238E27FC236}">
                    <a16:creationId xmlns:a16="http://schemas.microsoft.com/office/drawing/2014/main" id="{2E13CCF2-5698-4B1E-BAEB-9CE400B61B6C}"/>
                  </a:ext>
                </a:extLst>
              </p:cNvPr>
              <p:cNvSpPr>
                <a:spLocks noChangeArrowheads="1"/>
              </p:cNvSpPr>
              <p:nvPr/>
            </p:nvSpPr>
            <p:spPr bwMode="auto">
              <a:xfrm>
                <a:off x="5219"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1" name="Rectangle 1173">
                <a:extLst>
                  <a:ext uri="{FF2B5EF4-FFF2-40B4-BE49-F238E27FC236}">
                    <a16:creationId xmlns:a16="http://schemas.microsoft.com/office/drawing/2014/main" id="{5DFCF6A6-A07B-40DA-81BD-EAE6311D819B}"/>
                  </a:ext>
                </a:extLst>
              </p:cNvPr>
              <p:cNvSpPr>
                <a:spLocks noChangeArrowheads="1"/>
              </p:cNvSpPr>
              <p:nvPr/>
            </p:nvSpPr>
            <p:spPr bwMode="auto">
              <a:xfrm>
                <a:off x="52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2" name="Rectangle 1174">
                <a:extLst>
                  <a:ext uri="{FF2B5EF4-FFF2-40B4-BE49-F238E27FC236}">
                    <a16:creationId xmlns:a16="http://schemas.microsoft.com/office/drawing/2014/main" id="{A8B10C7C-9234-4D49-A6E5-472CB4604A3E}"/>
                  </a:ext>
                </a:extLst>
              </p:cNvPr>
              <p:cNvSpPr>
                <a:spLocks noChangeArrowheads="1"/>
              </p:cNvSpPr>
              <p:nvPr/>
            </p:nvSpPr>
            <p:spPr bwMode="auto">
              <a:xfrm>
                <a:off x="52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3" name="Rectangle 1175">
                <a:extLst>
                  <a:ext uri="{FF2B5EF4-FFF2-40B4-BE49-F238E27FC236}">
                    <a16:creationId xmlns:a16="http://schemas.microsoft.com/office/drawing/2014/main" id="{ED50C401-7CD0-42F3-950E-098F2331A4B3}"/>
                  </a:ext>
                </a:extLst>
              </p:cNvPr>
              <p:cNvSpPr>
                <a:spLocks noChangeArrowheads="1"/>
              </p:cNvSpPr>
              <p:nvPr/>
            </p:nvSpPr>
            <p:spPr bwMode="auto">
              <a:xfrm>
                <a:off x="52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4" name="Rectangle 1176">
                <a:extLst>
                  <a:ext uri="{FF2B5EF4-FFF2-40B4-BE49-F238E27FC236}">
                    <a16:creationId xmlns:a16="http://schemas.microsoft.com/office/drawing/2014/main" id="{82E6C951-8968-4E20-B0A6-635D95E4EF46}"/>
                  </a:ext>
                </a:extLst>
              </p:cNvPr>
              <p:cNvSpPr>
                <a:spLocks noChangeArrowheads="1"/>
              </p:cNvSpPr>
              <p:nvPr/>
            </p:nvSpPr>
            <p:spPr bwMode="auto">
              <a:xfrm>
                <a:off x="52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5" name="Rectangle 1177">
                <a:extLst>
                  <a:ext uri="{FF2B5EF4-FFF2-40B4-BE49-F238E27FC236}">
                    <a16:creationId xmlns:a16="http://schemas.microsoft.com/office/drawing/2014/main" id="{E89D9BD1-603B-48F2-A380-759952972E18}"/>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6" name="Rectangle 1178">
                <a:extLst>
                  <a:ext uri="{FF2B5EF4-FFF2-40B4-BE49-F238E27FC236}">
                    <a16:creationId xmlns:a16="http://schemas.microsoft.com/office/drawing/2014/main" id="{05D6AFC5-1E14-488C-B7E6-97C42E18799B}"/>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7" name="Oval 1179">
                <a:extLst>
                  <a:ext uri="{FF2B5EF4-FFF2-40B4-BE49-F238E27FC236}">
                    <a16:creationId xmlns:a16="http://schemas.microsoft.com/office/drawing/2014/main" id="{2FF6EC71-6A46-46D5-8E29-B598C14BFFF9}"/>
                  </a:ext>
                </a:extLst>
              </p:cNvPr>
              <p:cNvSpPr>
                <a:spLocks noChangeArrowheads="1"/>
              </p:cNvSpPr>
              <p:nvPr/>
            </p:nvSpPr>
            <p:spPr bwMode="auto">
              <a:xfrm>
                <a:off x="52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8" name="Rectangle 1180">
                <a:extLst>
                  <a:ext uri="{FF2B5EF4-FFF2-40B4-BE49-F238E27FC236}">
                    <a16:creationId xmlns:a16="http://schemas.microsoft.com/office/drawing/2014/main" id="{C1A98165-EB58-4545-A60C-0847D7C33856}"/>
                  </a:ext>
                </a:extLst>
              </p:cNvPr>
              <p:cNvSpPr>
                <a:spLocks noChangeArrowheads="1"/>
              </p:cNvSpPr>
              <p:nvPr/>
            </p:nvSpPr>
            <p:spPr bwMode="auto">
              <a:xfrm>
                <a:off x="5223"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99" name="Rectangle 1181">
                <a:extLst>
                  <a:ext uri="{FF2B5EF4-FFF2-40B4-BE49-F238E27FC236}">
                    <a16:creationId xmlns:a16="http://schemas.microsoft.com/office/drawing/2014/main" id="{24988C01-39B6-4E9B-B395-289644A72F6F}"/>
                  </a:ext>
                </a:extLst>
              </p:cNvPr>
              <p:cNvSpPr>
                <a:spLocks noChangeArrowheads="1"/>
              </p:cNvSpPr>
              <p:nvPr/>
            </p:nvSpPr>
            <p:spPr bwMode="auto">
              <a:xfrm>
                <a:off x="5223"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0" name="Rectangle 1182">
                <a:extLst>
                  <a:ext uri="{FF2B5EF4-FFF2-40B4-BE49-F238E27FC236}">
                    <a16:creationId xmlns:a16="http://schemas.microsoft.com/office/drawing/2014/main" id="{0130F0B4-5DF3-4533-B061-5288DB33A269}"/>
                  </a:ext>
                </a:extLst>
              </p:cNvPr>
              <p:cNvSpPr>
                <a:spLocks noChangeArrowheads="1"/>
              </p:cNvSpPr>
              <p:nvPr/>
            </p:nvSpPr>
            <p:spPr bwMode="auto">
              <a:xfrm>
                <a:off x="5219"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1" name="Rectangle 1183">
                <a:extLst>
                  <a:ext uri="{FF2B5EF4-FFF2-40B4-BE49-F238E27FC236}">
                    <a16:creationId xmlns:a16="http://schemas.microsoft.com/office/drawing/2014/main" id="{0F27A596-AC23-4908-ABB4-6C3EC0B434FF}"/>
                  </a:ext>
                </a:extLst>
              </p:cNvPr>
              <p:cNvSpPr>
                <a:spLocks noChangeArrowheads="1"/>
              </p:cNvSpPr>
              <p:nvPr/>
            </p:nvSpPr>
            <p:spPr bwMode="auto">
              <a:xfrm>
                <a:off x="5219"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2" name="Rectangle 1184">
                <a:extLst>
                  <a:ext uri="{FF2B5EF4-FFF2-40B4-BE49-F238E27FC236}">
                    <a16:creationId xmlns:a16="http://schemas.microsoft.com/office/drawing/2014/main" id="{8189780B-F95E-40B8-8191-F7E5D4B08195}"/>
                  </a:ext>
                </a:extLst>
              </p:cNvPr>
              <p:cNvSpPr>
                <a:spLocks noChangeArrowheads="1"/>
              </p:cNvSpPr>
              <p:nvPr/>
            </p:nvSpPr>
            <p:spPr bwMode="auto">
              <a:xfrm>
                <a:off x="5219"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3" name="Rectangle 1185">
                <a:extLst>
                  <a:ext uri="{FF2B5EF4-FFF2-40B4-BE49-F238E27FC236}">
                    <a16:creationId xmlns:a16="http://schemas.microsoft.com/office/drawing/2014/main" id="{FFA24068-23B3-46A5-9E03-76089CCD0448}"/>
                  </a:ext>
                </a:extLst>
              </p:cNvPr>
              <p:cNvSpPr>
                <a:spLocks noChangeArrowheads="1"/>
              </p:cNvSpPr>
              <p:nvPr/>
            </p:nvSpPr>
            <p:spPr bwMode="auto">
              <a:xfrm>
                <a:off x="5219"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4" name="Oval 1186">
                <a:extLst>
                  <a:ext uri="{FF2B5EF4-FFF2-40B4-BE49-F238E27FC236}">
                    <a16:creationId xmlns:a16="http://schemas.microsoft.com/office/drawing/2014/main" id="{B44E618E-7DFE-4E41-8D82-A214A93F69AE}"/>
                  </a:ext>
                </a:extLst>
              </p:cNvPr>
              <p:cNvSpPr>
                <a:spLocks noChangeArrowheads="1"/>
              </p:cNvSpPr>
              <p:nvPr/>
            </p:nvSpPr>
            <p:spPr bwMode="auto">
              <a:xfrm>
                <a:off x="5219" y="1686"/>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5" name="Rectangle 1187">
                <a:extLst>
                  <a:ext uri="{FF2B5EF4-FFF2-40B4-BE49-F238E27FC236}">
                    <a16:creationId xmlns:a16="http://schemas.microsoft.com/office/drawing/2014/main" id="{1B90344C-82A3-49A3-815F-779F12E2B6AF}"/>
                  </a:ext>
                </a:extLst>
              </p:cNvPr>
              <p:cNvSpPr>
                <a:spLocks noChangeArrowheads="1"/>
              </p:cNvSpPr>
              <p:nvPr/>
            </p:nvSpPr>
            <p:spPr bwMode="auto">
              <a:xfrm>
                <a:off x="5100"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6" name="Rectangle 1188">
                <a:extLst>
                  <a:ext uri="{FF2B5EF4-FFF2-40B4-BE49-F238E27FC236}">
                    <a16:creationId xmlns:a16="http://schemas.microsoft.com/office/drawing/2014/main" id="{6B6184C9-A2EC-417D-90C6-420FB046F850}"/>
                  </a:ext>
                </a:extLst>
              </p:cNvPr>
              <p:cNvSpPr>
                <a:spLocks noChangeArrowheads="1"/>
              </p:cNvSpPr>
              <p:nvPr/>
            </p:nvSpPr>
            <p:spPr bwMode="auto">
              <a:xfrm>
                <a:off x="5100"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7" name="Rectangle 1189">
                <a:extLst>
                  <a:ext uri="{FF2B5EF4-FFF2-40B4-BE49-F238E27FC236}">
                    <a16:creationId xmlns:a16="http://schemas.microsoft.com/office/drawing/2014/main" id="{C69AE4FF-C9A5-4337-95F7-83B9AD725A33}"/>
                  </a:ext>
                </a:extLst>
              </p:cNvPr>
              <p:cNvSpPr>
                <a:spLocks noChangeArrowheads="1"/>
              </p:cNvSpPr>
              <p:nvPr/>
            </p:nvSpPr>
            <p:spPr bwMode="auto">
              <a:xfrm>
                <a:off x="5095" y="1558"/>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8" name="Rectangle 1190">
                <a:extLst>
                  <a:ext uri="{FF2B5EF4-FFF2-40B4-BE49-F238E27FC236}">
                    <a16:creationId xmlns:a16="http://schemas.microsoft.com/office/drawing/2014/main" id="{31220973-7379-4ED8-ADD6-6B990940C124}"/>
                  </a:ext>
                </a:extLst>
              </p:cNvPr>
              <p:cNvSpPr>
                <a:spLocks noChangeArrowheads="1"/>
              </p:cNvSpPr>
              <p:nvPr/>
            </p:nvSpPr>
            <p:spPr bwMode="auto">
              <a:xfrm>
                <a:off x="5095" y="1567"/>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09" name="Rectangle 1191">
                <a:extLst>
                  <a:ext uri="{FF2B5EF4-FFF2-40B4-BE49-F238E27FC236}">
                    <a16:creationId xmlns:a16="http://schemas.microsoft.com/office/drawing/2014/main" id="{AD00E66D-EE3F-4FBB-B28A-CB8ABB53D021}"/>
                  </a:ext>
                </a:extLst>
              </p:cNvPr>
              <p:cNvSpPr>
                <a:spLocks noChangeArrowheads="1"/>
              </p:cNvSpPr>
              <p:nvPr/>
            </p:nvSpPr>
            <p:spPr bwMode="auto">
              <a:xfrm>
                <a:off x="5095" y="1563"/>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0" name="Rectangle 1192">
                <a:extLst>
                  <a:ext uri="{FF2B5EF4-FFF2-40B4-BE49-F238E27FC236}">
                    <a16:creationId xmlns:a16="http://schemas.microsoft.com/office/drawing/2014/main" id="{09895294-19FA-4A26-9504-A8D2F529BFFA}"/>
                  </a:ext>
                </a:extLst>
              </p:cNvPr>
              <p:cNvSpPr>
                <a:spLocks noChangeArrowheads="1"/>
              </p:cNvSpPr>
              <p:nvPr/>
            </p:nvSpPr>
            <p:spPr bwMode="auto">
              <a:xfrm>
                <a:off x="5095" y="1563"/>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1" name="Oval 1193">
                <a:extLst>
                  <a:ext uri="{FF2B5EF4-FFF2-40B4-BE49-F238E27FC236}">
                    <a16:creationId xmlns:a16="http://schemas.microsoft.com/office/drawing/2014/main" id="{944BF1FA-0CCE-410E-AB4C-A7312C9698D1}"/>
                  </a:ext>
                </a:extLst>
              </p:cNvPr>
              <p:cNvSpPr>
                <a:spLocks noChangeArrowheads="1"/>
              </p:cNvSpPr>
              <p:nvPr/>
            </p:nvSpPr>
            <p:spPr bwMode="auto">
              <a:xfrm>
                <a:off x="5095"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2" name="Rectangle 1194">
                <a:extLst>
                  <a:ext uri="{FF2B5EF4-FFF2-40B4-BE49-F238E27FC236}">
                    <a16:creationId xmlns:a16="http://schemas.microsoft.com/office/drawing/2014/main" id="{6B9D517E-11AE-41DA-B27C-A05E8E309E8A}"/>
                  </a:ext>
                </a:extLst>
              </p:cNvPr>
              <p:cNvSpPr>
                <a:spLocks noChangeArrowheads="1"/>
              </p:cNvSpPr>
              <p:nvPr/>
            </p:nvSpPr>
            <p:spPr bwMode="auto">
              <a:xfrm>
                <a:off x="5100"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3" name="Rectangle 1195">
                <a:extLst>
                  <a:ext uri="{FF2B5EF4-FFF2-40B4-BE49-F238E27FC236}">
                    <a16:creationId xmlns:a16="http://schemas.microsoft.com/office/drawing/2014/main" id="{2FBA20AA-2D10-4801-8F8C-71E022F1A058}"/>
                  </a:ext>
                </a:extLst>
              </p:cNvPr>
              <p:cNvSpPr>
                <a:spLocks noChangeArrowheads="1"/>
              </p:cNvSpPr>
              <p:nvPr/>
            </p:nvSpPr>
            <p:spPr bwMode="auto">
              <a:xfrm>
                <a:off x="5100"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4" name="Rectangle 1196">
                <a:extLst>
                  <a:ext uri="{FF2B5EF4-FFF2-40B4-BE49-F238E27FC236}">
                    <a16:creationId xmlns:a16="http://schemas.microsoft.com/office/drawing/2014/main" id="{B604CF13-9BBF-4D7A-8CB8-4BCBCE9E3619}"/>
                  </a:ext>
                </a:extLst>
              </p:cNvPr>
              <p:cNvSpPr>
                <a:spLocks noChangeArrowheads="1"/>
              </p:cNvSpPr>
              <p:nvPr/>
            </p:nvSpPr>
            <p:spPr bwMode="auto">
              <a:xfrm>
                <a:off x="5095" y="1558"/>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5" name="Rectangle 1197">
                <a:extLst>
                  <a:ext uri="{FF2B5EF4-FFF2-40B4-BE49-F238E27FC236}">
                    <a16:creationId xmlns:a16="http://schemas.microsoft.com/office/drawing/2014/main" id="{7B39B5C1-E2FA-4D64-911E-FD2473C4C8D7}"/>
                  </a:ext>
                </a:extLst>
              </p:cNvPr>
              <p:cNvSpPr>
                <a:spLocks noChangeArrowheads="1"/>
              </p:cNvSpPr>
              <p:nvPr/>
            </p:nvSpPr>
            <p:spPr bwMode="auto">
              <a:xfrm>
                <a:off x="5095" y="1567"/>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6" name="Rectangle 1198">
                <a:extLst>
                  <a:ext uri="{FF2B5EF4-FFF2-40B4-BE49-F238E27FC236}">
                    <a16:creationId xmlns:a16="http://schemas.microsoft.com/office/drawing/2014/main" id="{FABC2A16-1B8D-41D8-9C35-F7A4476D620A}"/>
                  </a:ext>
                </a:extLst>
              </p:cNvPr>
              <p:cNvSpPr>
                <a:spLocks noChangeArrowheads="1"/>
              </p:cNvSpPr>
              <p:nvPr/>
            </p:nvSpPr>
            <p:spPr bwMode="auto">
              <a:xfrm>
                <a:off x="5095" y="1563"/>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7" name="Rectangle 1199">
                <a:extLst>
                  <a:ext uri="{FF2B5EF4-FFF2-40B4-BE49-F238E27FC236}">
                    <a16:creationId xmlns:a16="http://schemas.microsoft.com/office/drawing/2014/main" id="{12691C43-08D3-4FE9-AADC-BF38057DB741}"/>
                  </a:ext>
                </a:extLst>
              </p:cNvPr>
              <p:cNvSpPr>
                <a:spLocks noChangeArrowheads="1"/>
              </p:cNvSpPr>
              <p:nvPr/>
            </p:nvSpPr>
            <p:spPr bwMode="auto">
              <a:xfrm>
                <a:off x="5095" y="1563"/>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18" name="Oval 1200">
                <a:extLst>
                  <a:ext uri="{FF2B5EF4-FFF2-40B4-BE49-F238E27FC236}">
                    <a16:creationId xmlns:a16="http://schemas.microsoft.com/office/drawing/2014/main" id="{D241587C-475E-41E1-AD75-4893D3BB8FDF}"/>
                  </a:ext>
                </a:extLst>
              </p:cNvPr>
              <p:cNvSpPr>
                <a:spLocks noChangeArrowheads="1"/>
              </p:cNvSpPr>
              <p:nvPr/>
            </p:nvSpPr>
            <p:spPr bwMode="auto">
              <a:xfrm>
                <a:off x="5095"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19" name="Rectangle 1201">
                <a:extLst>
                  <a:ext uri="{FF2B5EF4-FFF2-40B4-BE49-F238E27FC236}">
                    <a16:creationId xmlns:a16="http://schemas.microsoft.com/office/drawing/2014/main" id="{874E15C9-7CFC-4C30-A78A-67E3B4933BEC}"/>
                  </a:ext>
                </a:extLst>
              </p:cNvPr>
              <p:cNvSpPr>
                <a:spLocks noChangeArrowheads="1"/>
              </p:cNvSpPr>
              <p:nvPr/>
            </p:nvSpPr>
            <p:spPr bwMode="auto">
              <a:xfrm>
                <a:off x="52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0" name="Rectangle 1202">
                <a:extLst>
                  <a:ext uri="{FF2B5EF4-FFF2-40B4-BE49-F238E27FC236}">
                    <a16:creationId xmlns:a16="http://schemas.microsoft.com/office/drawing/2014/main" id="{1263B525-9C8E-469E-ACFF-F42B99155246}"/>
                  </a:ext>
                </a:extLst>
              </p:cNvPr>
              <p:cNvSpPr>
                <a:spLocks noChangeArrowheads="1"/>
              </p:cNvSpPr>
              <p:nvPr/>
            </p:nvSpPr>
            <p:spPr bwMode="auto">
              <a:xfrm>
                <a:off x="52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1" name="Rectangle 1203">
                <a:extLst>
                  <a:ext uri="{FF2B5EF4-FFF2-40B4-BE49-F238E27FC236}">
                    <a16:creationId xmlns:a16="http://schemas.microsoft.com/office/drawing/2014/main" id="{D91BF87E-1BAF-49D0-B02C-954D7BF743D0}"/>
                  </a:ext>
                </a:extLst>
              </p:cNvPr>
              <p:cNvSpPr>
                <a:spLocks noChangeArrowheads="1"/>
              </p:cNvSpPr>
              <p:nvPr/>
            </p:nvSpPr>
            <p:spPr bwMode="auto">
              <a:xfrm>
                <a:off x="52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2" name="Rectangle 1204">
                <a:extLst>
                  <a:ext uri="{FF2B5EF4-FFF2-40B4-BE49-F238E27FC236}">
                    <a16:creationId xmlns:a16="http://schemas.microsoft.com/office/drawing/2014/main" id="{2BEEBCB9-89A6-4A3F-A6C5-31C306A4A328}"/>
                  </a:ext>
                </a:extLst>
              </p:cNvPr>
              <p:cNvSpPr>
                <a:spLocks noChangeArrowheads="1"/>
              </p:cNvSpPr>
              <p:nvPr/>
            </p:nvSpPr>
            <p:spPr bwMode="auto">
              <a:xfrm>
                <a:off x="52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3" name="Rectangle 1205">
                <a:extLst>
                  <a:ext uri="{FF2B5EF4-FFF2-40B4-BE49-F238E27FC236}">
                    <a16:creationId xmlns:a16="http://schemas.microsoft.com/office/drawing/2014/main" id="{A90506B9-9F33-4BDF-A0BA-CD9C49FBD993}"/>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4" name="Rectangle 1206">
                <a:extLst>
                  <a:ext uri="{FF2B5EF4-FFF2-40B4-BE49-F238E27FC236}">
                    <a16:creationId xmlns:a16="http://schemas.microsoft.com/office/drawing/2014/main" id="{2E79AB03-B4DB-4E96-B2C9-E81670CD8436}"/>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5" name="Oval 1207">
                <a:extLst>
                  <a:ext uri="{FF2B5EF4-FFF2-40B4-BE49-F238E27FC236}">
                    <a16:creationId xmlns:a16="http://schemas.microsoft.com/office/drawing/2014/main" id="{39137B3B-50B2-4A7B-B5BF-142166618B66}"/>
                  </a:ext>
                </a:extLst>
              </p:cNvPr>
              <p:cNvSpPr>
                <a:spLocks noChangeArrowheads="1"/>
              </p:cNvSpPr>
              <p:nvPr/>
            </p:nvSpPr>
            <p:spPr bwMode="auto">
              <a:xfrm>
                <a:off x="52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6" name="Rectangle 1208">
                <a:extLst>
                  <a:ext uri="{FF2B5EF4-FFF2-40B4-BE49-F238E27FC236}">
                    <a16:creationId xmlns:a16="http://schemas.microsoft.com/office/drawing/2014/main" id="{8DC3D52B-850F-4BCE-8CF4-CA5640462EE8}"/>
                  </a:ext>
                </a:extLst>
              </p:cNvPr>
              <p:cNvSpPr>
                <a:spLocks noChangeArrowheads="1"/>
              </p:cNvSpPr>
              <p:nvPr/>
            </p:nvSpPr>
            <p:spPr bwMode="auto">
              <a:xfrm>
                <a:off x="522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27" name="Rectangle 1209">
                <a:extLst>
                  <a:ext uri="{FF2B5EF4-FFF2-40B4-BE49-F238E27FC236}">
                    <a16:creationId xmlns:a16="http://schemas.microsoft.com/office/drawing/2014/main" id="{0E93C5F3-D621-41F8-9DFF-FD8CA68D5EA6}"/>
                  </a:ext>
                </a:extLst>
              </p:cNvPr>
              <p:cNvSpPr>
                <a:spLocks noChangeArrowheads="1"/>
              </p:cNvSpPr>
              <p:nvPr/>
            </p:nvSpPr>
            <p:spPr bwMode="auto">
              <a:xfrm>
                <a:off x="522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6" name="Group 1411">
              <a:extLst>
                <a:ext uri="{FF2B5EF4-FFF2-40B4-BE49-F238E27FC236}">
                  <a16:creationId xmlns:a16="http://schemas.microsoft.com/office/drawing/2014/main" id="{382E675E-6063-4761-B03E-23083628E973}"/>
                </a:ext>
              </a:extLst>
            </p:cNvPr>
            <p:cNvGrpSpPr>
              <a:grpSpLocks/>
            </p:cNvGrpSpPr>
            <p:nvPr/>
          </p:nvGrpSpPr>
          <p:grpSpPr bwMode="auto">
            <a:xfrm>
              <a:off x="4932" y="1069"/>
              <a:ext cx="1203" cy="900"/>
              <a:chOff x="4932" y="1069"/>
              <a:chExt cx="1203" cy="900"/>
            </a:xfrm>
          </p:grpSpPr>
          <p:sp>
            <p:nvSpPr>
              <p:cNvPr id="5428" name="Rectangle 1211">
                <a:extLst>
                  <a:ext uri="{FF2B5EF4-FFF2-40B4-BE49-F238E27FC236}">
                    <a16:creationId xmlns:a16="http://schemas.microsoft.com/office/drawing/2014/main" id="{58248A97-B8E0-4342-BAAC-401F10699390}"/>
                  </a:ext>
                </a:extLst>
              </p:cNvPr>
              <p:cNvSpPr>
                <a:spLocks noChangeArrowheads="1"/>
              </p:cNvSpPr>
              <p:nvPr/>
            </p:nvSpPr>
            <p:spPr bwMode="auto">
              <a:xfrm>
                <a:off x="5219"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9" name="Rectangle 1212">
                <a:extLst>
                  <a:ext uri="{FF2B5EF4-FFF2-40B4-BE49-F238E27FC236}">
                    <a16:creationId xmlns:a16="http://schemas.microsoft.com/office/drawing/2014/main" id="{7E5B8B2D-55B6-4759-8BFC-088583CA350F}"/>
                  </a:ext>
                </a:extLst>
              </p:cNvPr>
              <p:cNvSpPr>
                <a:spLocks noChangeArrowheads="1"/>
              </p:cNvSpPr>
              <p:nvPr/>
            </p:nvSpPr>
            <p:spPr bwMode="auto">
              <a:xfrm>
                <a:off x="5219"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0" name="Rectangle 1213">
                <a:extLst>
                  <a:ext uri="{FF2B5EF4-FFF2-40B4-BE49-F238E27FC236}">
                    <a16:creationId xmlns:a16="http://schemas.microsoft.com/office/drawing/2014/main" id="{720341E6-7505-4971-9C4C-C1FD46A56398}"/>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1" name="Rectangle 1214">
                <a:extLst>
                  <a:ext uri="{FF2B5EF4-FFF2-40B4-BE49-F238E27FC236}">
                    <a16:creationId xmlns:a16="http://schemas.microsoft.com/office/drawing/2014/main" id="{C4604046-7744-4C05-8D48-B3644F82A6F1}"/>
                  </a:ext>
                </a:extLst>
              </p:cNvPr>
              <p:cNvSpPr>
                <a:spLocks noChangeArrowheads="1"/>
              </p:cNvSpPr>
              <p:nvPr/>
            </p:nvSpPr>
            <p:spPr bwMode="auto">
              <a:xfrm>
                <a:off x="5219"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2" name="Oval 1215">
                <a:extLst>
                  <a:ext uri="{FF2B5EF4-FFF2-40B4-BE49-F238E27FC236}">
                    <a16:creationId xmlns:a16="http://schemas.microsoft.com/office/drawing/2014/main" id="{BF4B67B3-491A-465E-8092-815F8AC5057C}"/>
                  </a:ext>
                </a:extLst>
              </p:cNvPr>
              <p:cNvSpPr>
                <a:spLocks noChangeArrowheads="1"/>
              </p:cNvSpPr>
              <p:nvPr/>
            </p:nvSpPr>
            <p:spPr bwMode="auto">
              <a:xfrm>
                <a:off x="5219"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3" name="Rectangle 1216">
                <a:extLst>
                  <a:ext uri="{FF2B5EF4-FFF2-40B4-BE49-F238E27FC236}">
                    <a16:creationId xmlns:a16="http://schemas.microsoft.com/office/drawing/2014/main" id="{CE96E2BD-DAB3-4129-BBFC-5FE4ABE3F252}"/>
                  </a:ext>
                </a:extLst>
              </p:cNvPr>
              <p:cNvSpPr>
                <a:spLocks noChangeArrowheads="1"/>
              </p:cNvSpPr>
              <p:nvPr/>
            </p:nvSpPr>
            <p:spPr bwMode="auto">
              <a:xfrm>
                <a:off x="5223"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4" name="Rectangle 1217">
                <a:extLst>
                  <a:ext uri="{FF2B5EF4-FFF2-40B4-BE49-F238E27FC236}">
                    <a16:creationId xmlns:a16="http://schemas.microsoft.com/office/drawing/2014/main" id="{4C240633-54EA-4CC5-9640-B6BE370F136B}"/>
                  </a:ext>
                </a:extLst>
              </p:cNvPr>
              <p:cNvSpPr>
                <a:spLocks noChangeArrowheads="1"/>
              </p:cNvSpPr>
              <p:nvPr/>
            </p:nvSpPr>
            <p:spPr bwMode="auto">
              <a:xfrm>
                <a:off x="5223"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5" name="Rectangle 1218">
                <a:extLst>
                  <a:ext uri="{FF2B5EF4-FFF2-40B4-BE49-F238E27FC236}">
                    <a16:creationId xmlns:a16="http://schemas.microsoft.com/office/drawing/2014/main" id="{733E5CC2-CE6D-4BC1-8039-22203AED3AD6}"/>
                  </a:ext>
                </a:extLst>
              </p:cNvPr>
              <p:cNvSpPr>
                <a:spLocks noChangeArrowheads="1"/>
              </p:cNvSpPr>
              <p:nvPr/>
            </p:nvSpPr>
            <p:spPr bwMode="auto">
              <a:xfrm>
                <a:off x="5219"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6" name="Rectangle 1219">
                <a:extLst>
                  <a:ext uri="{FF2B5EF4-FFF2-40B4-BE49-F238E27FC236}">
                    <a16:creationId xmlns:a16="http://schemas.microsoft.com/office/drawing/2014/main" id="{3BCAC8A4-8FA7-4C8C-AC85-9B253F896001}"/>
                  </a:ext>
                </a:extLst>
              </p:cNvPr>
              <p:cNvSpPr>
                <a:spLocks noChangeArrowheads="1"/>
              </p:cNvSpPr>
              <p:nvPr/>
            </p:nvSpPr>
            <p:spPr bwMode="auto">
              <a:xfrm>
                <a:off x="5219"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7" name="Rectangle 1220">
                <a:extLst>
                  <a:ext uri="{FF2B5EF4-FFF2-40B4-BE49-F238E27FC236}">
                    <a16:creationId xmlns:a16="http://schemas.microsoft.com/office/drawing/2014/main" id="{539E9D40-4D43-4927-BA2F-0D6A3FEBE4AF}"/>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8" name="Rectangle 1221">
                <a:extLst>
                  <a:ext uri="{FF2B5EF4-FFF2-40B4-BE49-F238E27FC236}">
                    <a16:creationId xmlns:a16="http://schemas.microsoft.com/office/drawing/2014/main" id="{8FD75421-29BF-48DC-8054-D191CA64A6C6}"/>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39" name="Oval 1222">
                <a:extLst>
                  <a:ext uri="{FF2B5EF4-FFF2-40B4-BE49-F238E27FC236}">
                    <a16:creationId xmlns:a16="http://schemas.microsoft.com/office/drawing/2014/main" id="{29A88EF8-2C97-4896-B464-A873B834DBC7}"/>
                  </a:ext>
                </a:extLst>
              </p:cNvPr>
              <p:cNvSpPr>
                <a:spLocks noChangeArrowheads="1"/>
              </p:cNvSpPr>
              <p:nvPr/>
            </p:nvSpPr>
            <p:spPr bwMode="auto">
              <a:xfrm>
                <a:off x="5219"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0" name="Rectangle 1223">
                <a:extLst>
                  <a:ext uri="{FF2B5EF4-FFF2-40B4-BE49-F238E27FC236}">
                    <a16:creationId xmlns:a16="http://schemas.microsoft.com/office/drawing/2014/main" id="{A66FED7D-DDC3-4FE2-B17B-065418A63249}"/>
                  </a:ext>
                </a:extLst>
              </p:cNvPr>
              <p:cNvSpPr>
                <a:spLocks noChangeArrowheads="1"/>
              </p:cNvSpPr>
              <p:nvPr/>
            </p:nvSpPr>
            <p:spPr bwMode="auto">
              <a:xfrm>
                <a:off x="5223"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1" name="Rectangle 1224">
                <a:extLst>
                  <a:ext uri="{FF2B5EF4-FFF2-40B4-BE49-F238E27FC236}">
                    <a16:creationId xmlns:a16="http://schemas.microsoft.com/office/drawing/2014/main" id="{A8385C6F-9B0A-4FF4-9C7A-44E15A0DAA29}"/>
                  </a:ext>
                </a:extLst>
              </p:cNvPr>
              <p:cNvSpPr>
                <a:spLocks noChangeArrowheads="1"/>
              </p:cNvSpPr>
              <p:nvPr/>
            </p:nvSpPr>
            <p:spPr bwMode="auto">
              <a:xfrm>
                <a:off x="5223"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2" name="Rectangle 1225">
                <a:extLst>
                  <a:ext uri="{FF2B5EF4-FFF2-40B4-BE49-F238E27FC236}">
                    <a16:creationId xmlns:a16="http://schemas.microsoft.com/office/drawing/2014/main" id="{F31D0E25-C207-4093-8AF3-A29F1E6A3708}"/>
                  </a:ext>
                </a:extLst>
              </p:cNvPr>
              <p:cNvSpPr>
                <a:spLocks noChangeArrowheads="1"/>
              </p:cNvSpPr>
              <p:nvPr/>
            </p:nvSpPr>
            <p:spPr bwMode="auto">
              <a:xfrm>
                <a:off x="521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3" name="Rectangle 1226">
                <a:extLst>
                  <a:ext uri="{FF2B5EF4-FFF2-40B4-BE49-F238E27FC236}">
                    <a16:creationId xmlns:a16="http://schemas.microsoft.com/office/drawing/2014/main" id="{8BE6E0A5-F85B-4952-A677-B3679B47E9CD}"/>
                  </a:ext>
                </a:extLst>
              </p:cNvPr>
              <p:cNvSpPr>
                <a:spLocks noChangeArrowheads="1"/>
              </p:cNvSpPr>
              <p:nvPr/>
            </p:nvSpPr>
            <p:spPr bwMode="auto">
              <a:xfrm>
                <a:off x="521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4" name="Rectangle 1227">
                <a:extLst>
                  <a:ext uri="{FF2B5EF4-FFF2-40B4-BE49-F238E27FC236}">
                    <a16:creationId xmlns:a16="http://schemas.microsoft.com/office/drawing/2014/main" id="{18FE596B-DE12-4223-B64A-46162BE77DBA}"/>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5" name="Rectangle 1228">
                <a:extLst>
                  <a:ext uri="{FF2B5EF4-FFF2-40B4-BE49-F238E27FC236}">
                    <a16:creationId xmlns:a16="http://schemas.microsoft.com/office/drawing/2014/main" id="{85F45423-976A-40A0-A337-07837120DB6B}"/>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6" name="Oval 1229">
                <a:extLst>
                  <a:ext uri="{FF2B5EF4-FFF2-40B4-BE49-F238E27FC236}">
                    <a16:creationId xmlns:a16="http://schemas.microsoft.com/office/drawing/2014/main" id="{E219F1F3-8C4A-4965-87A1-058DBEBAD5AA}"/>
                  </a:ext>
                </a:extLst>
              </p:cNvPr>
              <p:cNvSpPr>
                <a:spLocks noChangeArrowheads="1"/>
              </p:cNvSpPr>
              <p:nvPr/>
            </p:nvSpPr>
            <p:spPr bwMode="auto">
              <a:xfrm>
                <a:off x="5219" y="151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47" name="Rectangle 1230">
                <a:extLst>
                  <a:ext uri="{FF2B5EF4-FFF2-40B4-BE49-F238E27FC236}">
                    <a16:creationId xmlns:a16="http://schemas.microsoft.com/office/drawing/2014/main" id="{618BD878-A342-400C-A488-126383CCCCAB}"/>
                  </a:ext>
                </a:extLst>
              </p:cNvPr>
              <p:cNvSpPr>
                <a:spLocks noChangeArrowheads="1"/>
              </p:cNvSpPr>
              <p:nvPr/>
            </p:nvSpPr>
            <p:spPr bwMode="auto">
              <a:xfrm>
                <a:off x="5223" y="159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8" name="Rectangle 1231">
                <a:extLst>
                  <a:ext uri="{FF2B5EF4-FFF2-40B4-BE49-F238E27FC236}">
                    <a16:creationId xmlns:a16="http://schemas.microsoft.com/office/drawing/2014/main" id="{7EE386F1-D08B-40F9-9620-505EB8340154}"/>
                  </a:ext>
                </a:extLst>
              </p:cNvPr>
              <p:cNvSpPr>
                <a:spLocks noChangeArrowheads="1"/>
              </p:cNvSpPr>
              <p:nvPr/>
            </p:nvSpPr>
            <p:spPr bwMode="auto">
              <a:xfrm>
                <a:off x="5223" y="161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49" name="Rectangle 1232">
                <a:extLst>
                  <a:ext uri="{FF2B5EF4-FFF2-40B4-BE49-F238E27FC236}">
                    <a16:creationId xmlns:a16="http://schemas.microsoft.com/office/drawing/2014/main" id="{90274B13-CA45-4725-B678-D19B8430F225}"/>
                  </a:ext>
                </a:extLst>
              </p:cNvPr>
              <p:cNvSpPr>
                <a:spLocks noChangeArrowheads="1"/>
              </p:cNvSpPr>
              <p:nvPr/>
            </p:nvSpPr>
            <p:spPr bwMode="auto">
              <a:xfrm>
                <a:off x="5219" y="160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0" name="Rectangle 1233">
                <a:extLst>
                  <a:ext uri="{FF2B5EF4-FFF2-40B4-BE49-F238E27FC236}">
                    <a16:creationId xmlns:a16="http://schemas.microsoft.com/office/drawing/2014/main" id="{26818010-8428-4C3E-9C91-D373660A2568}"/>
                  </a:ext>
                </a:extLst>
              </p:cNvPr>
              <p:cNvSpPr>
                <a:spLocks noChangeArrowheads="1"/>
              </p:cNvSpPr>
              <p:nvPr/>
            </p:nvSpPr>
            <p:spPr bwMode="auto">
              <a:xfrm>
                <a:off x="5219" y="16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1" name="Rectangle 1234">
                <a:extLst>
                  <a:ext uri="{FF2B5EF4-FFF2-40B4-BE49-F238E27FC236}">
                    <a16:creationId xmlns:a16="http://schemas.microsoft.com/office/drawing/2014/main" id="{14117503-E335-4901-9723-57D0BEB8B18B}"/>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2" name="Rectangle 1235">
                <a:extLst>
                  <a:ext uri="{FF2B5EF4-FFF2-40B4-BE49-F238E27FC236}">
                    <a16:creationId xmlns:a16="http://schemas.microsoft.com/office/drawing/2014/main" id="{F92CF102-CD7B-49BD-9095-F37925E8C8B7}"/>
                  </a:ext>
                </a:extLst>
              </p:cNvPr>
              <p:cNvSpPr>
                <a:spLocks noChangeArrowheads="1"/>
              </p:cNvSpPr>
              <p:nvPr/>
            </p:nvSpPr>
            <p:spPr bwMode="auto">
              <a:xfrm>
                <a:off x="5219" y="16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3" name="Oval 1236">
                <a:extLst>
                  <a:ext uri="{FF2B5EF4-FFF2-40B4-BE49-F238E27FC236}">
                    <a16:creationId xmlns:a16="http://schemas.microsoft.com/office/drawing/2014/main" id="{57650207-29A6-477F-957D-E344C331AFC3}"/>
                  </a:ext>
                </a:extLst>
              </p:cNvPr>
              <p:cNvSpPr>
                <a:spLocks noChangeArrowheads="1"/>
              </p:cNvSpPr>
              <p:nvPr/>
            </p:nvSpPr>
            <p:spPr bwMode="auto">
              <a:xfrm>
                <a:off x="5219" y="159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4" name="Rectangle 1237">
                <a:extLst>
                  <a:ext uri="{FF2B5EF4-FFF2-40B4-BE49-F238E27FC236}">
                    <a16:creationId xmlns:a16="http://schemas.microsoft.com/office/drawing/2014/main" id="{8CA8BE1E-5750-475E-89FD-98B9E4FD6098}"/>
                  </a:ext>
                </a:extLst>
              </p:cNvPr>
              <p:cNvSpPr>
                <a:spLocks noChangeArrowheads="1"/>
              </p:cNvSpPr>
              <p:nvPr/>
            </p:nvSpPr>
            <p:spPr bwMode="auto">
              <a:xfrm>
                <a:off x="5223"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5" name="Rectangle 1238">
                <a:extLst>
                  <a:ext uri="{FF2B5EF4-FFF2-40B4-BE49-F238E27FC236}">
                    <a16:creationId xmlns:a16="http://schemas.microsoft.com/office/drawing/2014/main" id="{5DE0E317-5559-47D4-8449-2405F331D8EA}"/>
                  </a:ext>
                </a:extLst>
              </p:cNvPr>
              <p:cNvSpPr>
                <a:spLocks noChangeArrowheads="1"/>
              </p:cNvSpPr>
              <p:nvPr/>
            </p:nvSpPr>
            <p:spPr bwMode="auto">
              <a:xfrm>
                <a:off x="5223"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6" name="Rectangle 1239">
                <a:extLst>
                  <a:ext uri="{FF2B5EF4-FFF2-40B4-BE49-F238E27FC236}">
                    <a16:creationId xmlns:a16="http://schemas.microsoft.com/office/drawing/2014/main" id="{0EBF52FF-B58A-45FD-B50D-A93B7C438C67}"/>
                  </a:ext>
                </a:extLst>
              </p:cNvPr>
              <p:cNvSpPr>
                <a:spLocks noChangeArrowheads="1"/>
              </p:cNvSpPr>
              <p:nvPr/>
            </p:nvSpPr>
            <p:spPr bwMode="auto">
              <a:xfrm>
                <a:off x="5219"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7" name="Rectangle 1240">
                <a:extLst>
                  <a:ext uri="{FF2B5EF4-FFF2-40B4-BE49-F238E27FC236}">
                    <a16:creationId xmlns:a16="http://schemas.microsoft.com/office/drawing/2014/main" id="{6C45F401-0CFF-4152-9790-6FBE8647E524}"/>
                  </a:ext>
                </a:extLst>
              </p:cNvPr>
              <p:cNvSpPr>
                <a:spLocks noChangeArrowheads="1"/>
              </p:cNvSpPr>
              <p:nvPr/>
            </p:nvSpPr>
            <p:spPr bwMode="auto">
              <a:xfrm>
                <a:off x="5219"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8" name="Rectangle 1241">
                <a:extLst>
                  <a:ext uri="{FF2B5EF4-FFF2-40B4-BE49-F238E27FC236}">
                    <a16:creationId xmlns:a16="http://schemas.microsoft.com/office/drawing/2014/main" id="{A9CC513E-11FA-42EE-B5BD-46870A1C8467}"/>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59" name="Rectangle 1242">
                <a:extLst>
                  <a:ext uri="{FF2B5EF4-FFF2-40B4-BE49-F238E27FC236}">
                    <a16:creationId xmlns:a16="http://schemas.microsoft.com/office/drawing/2014/main" id="{796270CB-28CF-43E6-A27D-731AB1E97BAC}"/>
                  </a:ext>
                </a:extLst>
              </p:cNvPr>
              <p:cNvSpPr>
                <a:spLocks noChangeArrowheads="1"/>
              </p:cNvSpPr>
              <p:nvPr/>
            </p:nvSpPr>
            <p:spPr bwMode="auto">
              <a:xfrm>
                <a:off x="5219"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0" name="Oval 1243">
                <a:extLst>
                  <a:ext uri="{FF2B5EF4-FFF2-40B4-BE49-F238E27FC236}">
                    <a16:creationId xmlns:a16="http://schemas.microsoft.com/office/drawing/2014/main" id="{4EB306CD-ECE0-4114-901B-05682995D263}"/>
                  </a:ext>
                </a:extLst>
              </p:cNvPr>
              <p:cNvSpPr>
                <a:spLocks noChangeArrowheads="1"/>
              </p:cNvSpPr>
              <p:nvPr/>
            </p:nvSpPr>
            <p:spPr bwMode="auto">
              <a:xfrm>
                <a:off x="5219" y="1510"/>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1" name="Rectangle 1244">
                <a:extLst>
                  <a:ext uri="{FF2B5EF4-FFF2-40B4-BE49-F238E27FC236}">
                    <a16:creationId xmlns:a16="http://schemas.microsoft.com/office/drawing/2014/main" id="{63761C47-3293-4F20-8E25-C2B1B005CB7F}"/>
                  </a:ext>
                </a:extLst>
              </p:cNvPr>
              <p:cNvSpPr>
                <a:spLocks noChangeArrowheads="1"/>
              </p:cNvSpPr>
              <p:nvPr/>
            </p:nvSpPr>
            <p:spPr bwMode="auto">
              <a:xfrm>
                <a:off x="5303"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2" name="Rectangle 1245">
                <a:extLst>
                  <a:ext uri="{FF2B5EF4-FFF2-40B4-BE49-F238E27FC236}">
                    <a16:creationId xmlns:a16="http://schemas.microsoft.com/office/drawing/2014/main" id="{3666E0FD-62B0-4E1B-BD6A-CC06787D25F9}"/>
                  </a:ext>
                </a:extLst>
              </p:cNvPr>
              <p:cNvSpPr>
                <a:spLocks noChangeArrowheads="1"/>
              </p:cNvSpPr>
              <p:nvPr/>
            </p:nvSpPr>
            <p:spPr bwMode="auto">
              <a:xfrm>
                <a:off x="5303"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3" name="Rectangle 1246">
                <a:extLst>
                  <a:ext uri="{FF2B5EF4-FFF2-40B4-BE49-F238E27FC236}">
                    <a16:creationId xmlns:a16="http://schemas.microsoft.com/office/drawing/2014/main" id="{12B4F8D1-75F1-4439-AF99-E99A3B7DCC19}"/>
                  </a:ext>
                </a:extLst>
              </p:cNvPr>
              <p:cNvSpPr>
                <a:spLocks noChangeArrowheads="1"/>
              </p:cNvSpPr>
              <p:nvPr/>
            </p:nvSpPr>
            <p:spPr bwMode="auto">
              <a:xfrm>
                <a:off x="5298"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4" name="Rectangle 1247">
                <a:extLst>
                  <a:ext uri="{FF2B5EF4-FFF2-40B4-BE49-F238E27FC236}">
                    <a16:creationId xmlns:a16="http://schemas.microsoft.com/office/drawing/2014/main" id="{6C719EA2-B9B4-4BEE-A6E8-5E79920FB544}"/>
                  </a:ext>
                </a:extLst>
              </p:cNvPr>
              <p:cNvSpPr>
                <a:spLocks noChangeArrowheads="1"/>
              </p:cNvSpPr>
              <p:nvPr/>
            </p:nvSpPr>
            <p:spPr bwMode="auto">
              <a:xfrm>
                <a:off x="5298"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5" name="Rectangle 1248">
                <a:extLst>
                  <a:ext uri="{FF2B5EF4-FFF2-40B4-BE49-F238E27FC236}">
                    <a16:creationId xmlns:a16="http://schemas.microsoft.com/office/drawing/2014/main" id="{5BCBA0EB-A605-4A7B-9845-65674A20703F}"/>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6" name="Rectangle 1249">
                <a:extLst>
                  <a:ext uri="{FF2B5EF4-FFF2-40B4-BE49-F238E27FC236}">
                    <a16:creationId xmlns:a16="http://schemas.microsoft.com/office/drawing/2014/main" id="{10C36D25-5E07-4438-B913-EF977A37EE88}"/>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7" name="Oval 1250">
                <a:extLst>
                  <a:ext uri="{FF2B5EF4-FFF2-40B4-BE49-F238E27FC236}">
                    <a16:creationId xmlns:a16="http://schemas.microsoft.com/office/drawing/2014/main" id="{BEF7D4B1-F5F0-4D07-AE10-93E6E402796A}"/>
                  </a:ext>
                </a:extLst>
              </p:cNvPr>
              <p:cNvSpPr>
                <a:spLocks noChangeArrowheads="1"/>
              </p:cNvSpPr>
              <p:nvPr/>
            </p:nvSpPr>
            <p:spPr bwMode="auto">
              <a:xfrm>
                <a:off x="5298"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8" name="Rectangle 1251">
                <a:extLst>
                  <a:ext uri="{FF2B5EF4-FFF2-40B4-BE49-F238E27FC236}">
                    <a16:creationId xmlns:a16="http://schemas.microsoft.com/office/drawing/2014/main" id="{12DCE44A-5DAD-4694-930E-17E47982FD93}"/>
                  </a:ext>
                </a:extLst>
              </p:cNvPr>
              <p:cNvSpPr>
                <a:spLocks noChangeArrowheads="1"/>
              </p:cNvSpPr>
              <p:nvPr/>
            </p:nvSpPr>
            <p:spPr bwMode="auto">
              <a:xfrm>
                <a:off x="5303"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69" name="Rectangle 1252">
                <a:extLst>
                  <a:ext uri="{FF2B5EF4-FFF2-40B4-BE49-F238E27FC236}">
                    <a16:creationId xmlns:a16="http://schemas.microsoft.com/office/drawing/2014/main" id="{EE15815B-843E-4287-BCF9-B28ABCEE7C89}"/>
                  </a:ext>
                </a:extLst>
              </p:cNvPr>
              <p:cNvSpPr>
                <a:spLocks noChangeArrowheads="1"/>
              </p:cNvSpPr>
              <p:nvPr/>
            </p:nvSpPr>
            <p:spPr bwMode="auto">
              <a:xfrm>
                <a:off x="5303"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0" name="Rectangle 1253">
                <a:extLst>
                  <a:ext uri="{FF2B5EF4-FFF2-40B4-BE49-F238E27FC236}">
                    <a16:creationId xmlns:a16="http://schemas.microsoft.com/office/drawing/2014/main" id="{66BE8E77-B385-47FE-BA88-40FDB32D676F}"/>
                  </a:ext>
                </a:extLst>
              </p:cNvPr>
              <p:cNvSpPr>
                <a:spLocks noChangeArrowheads="1"/>
              </p:cNvSpPr>
              <p:nvPr/>
            </p:nvSpPr>
            <p:spPr bwMode="auto">
              <a:xfrm>
                <a:off x="5298"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1" name="Rectangle 1254">
                <a:extLst>
                  <a:ext uri="{FF2B5EF4-FFF2-40B4-BE49-F238E27FC236}">
                    <a16:creationId xmlns:a16="http://schemas.microsoft.com/office/drawing/2014/main" id="{061AB268-0326-4471-A4C2-2F763B5471AA}"/>
                  </a:ext>
                </a:extLst>
              </p:cNvPr>
              <p:cNvSpPr>
                <a:spLocks noChangeArrowheads="1"/>
              </p:cNvSpPr>
              <p:nvPr/>
            </p:nvSpPr>
            <p:spPr bwMode="auto">
              <a:xfrm>
                <a:off x="5298"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2" name="Rectangle 1255">
                <a:extLst>
                  <a:ext uri="{FF2B5EF4-FFF2-40B4-BE49-F238E27FC236}">
                    <a16:creationId xmlns:a16="http://schemas.microsoft.com/office/drawing/2014/main" id="{61C483BF-FFFA-47C3-B314-E1A782A4C524}"/>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3" name="Rectangle 1256">
                <a:extLst>
                  <a:ext uri="{FF2B5EF4-FFF2-40B4-BE49-F238E27FC236}">
                    <a16:creationId xmlns:a16="http://schemas.microsoft.com/office/drawing/2014/main" id="{10A1C362-D81A-44BE-AA30-9B82D1D4097D}"/>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4" name="Oval 1257">
                <a:extLst>
                  <a:ext uri="{FF2B5EF4-FFF2-40B4-BE49-F238E27FC236}">
                    <a16:creationId xmlns:a16="http://schemas.microsoft.com/office/drawing/2014/main" id="{47C211DF-CE62-44B9-8C93-A968AF171E16}"/>
                  </a:ext>
                </a:extLst>
              </p:cNvPr>
              <p:cNvSpPr>
                <a:spLocks noChangeArrowheads="1"/>
              </p:cNvSpPr>
              <p:nvPr/>
            </p:nvSpPr>
            <p:spPr bwMode="auto">
              <a:xfrm>
                <a:off x="5298"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75" name="Rectangle 1258">
                <a:extLst>
                  <a:ext uri="{FF2B5EF4-FFF2-40B4-BE49-F238E27FC236}">
                    <a16:creationId xmlns:a16="http://schemas.microsoft.com/office/drawing/2014/main" id="{E29972E3-FF03-4CEC-8119-29A4266000E5}"/>
                  </a:ext>
                </a:extLst>
              </p:cNvPr>
              <p:cNvSpPr>
                <a:spLocks noChangeArrowheads="1"/>
              </p:cNvSpPr>
              <p:nvPr/>
            </p:nvSpPr>
            <p:spPr bwMode="auto">
              <a:xfrm>
                <a:off x="5589"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6" name="Rectangle 1259">
                <a:extLst>
                  <a:ext uri="{FF2B5EF4-FFF2-40B4-BE49-F238E27FC236}">
                    <a16:creationId xmlns:a16="http://schemas.microsoft.com/office/drawing/2014/main" id="{8D504470-280D-4D29-A932-E578797BB038}"/>
                  </a:ext>
                </a:extLst>
              </p:cNvPr>
              <p:cNvSpPr>
                <a:spLocks noChangeArrowheads="1"/>
              </p:cNvSpPr>
              <p:nvPr/>
            </p:nvSpPr>
            <p:spPr bwMode="auto">
              <a:xfrm>
                <a:off x="5589"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7" name="Rectangle 1260">
                <a:extLst>
                  <a:ext uri="{FF2B5EF4-FFF2-40B4-BE49-F238E27FC236}">
                    <a16:creationId xmlns:a16="http://schemas.microsoft.com/office/drawing/2014/main" id="{9EC71BC1-FBAD-44EA-B7F7-6777624D62F9}"/>
                  </a:ext>
                </a:extLst>
              </p:cNvPr>
              <p:cNvSpPr>
                <a:spLocks noChangeArrowheads="1"/>
              </p:cNvSpPr>
              <p:nvPr/>
            </p:nvSpPr>
            <p:spPr bwMode="auto">
              <a:xfrm>
                <a:off x="5585"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8" name="Rectangle 1261">
                <a:extLst>
                  <a:ext uri="{FF2B5EF4-FFF2-40B4-BE49-F238E27FC236}">
                    <a16:creationId xmlns:a16="http://schemas.microsoft.com/office/drawing/2014/main" id="{E6A497E1-9334-4909-80F4-5DAD9B9B86AF}"/>
                  </a:ext>
                </a:extLst>
              </p:cNvPr>
              <p:cNvSpPr>
                <a:spLocks noChangeArrowheads="1"/>
              </p:cNvSpPr>
              <p:nvPr/>
            </p:nvSpPr>
            <p:spPr bwMode="auto">
              <a:xfrm>
                <a:off x="5585"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79" name="Rectangle 1262">
                <a:extLst>
                  <a:ext uri="{FF2B5EF4-FFF2-40B4-BE49-F238E27FC236}">
                    <a16:creationId xmlns:a16="http://schemas.microsoft.com/office/drawing/2014/main" id="{8E746975-E135-439A-AE02-B20A24380AA0}"/>
                  </a:ext>
                </a:extLst>
              </p:cNvPr>
              <p:cNvSpPr>
                <a:spLocks noChangeArrowheads="1"/>
              </p:cNvSpPr>
              <p:nvPr/>
            </p:nvSpPr>
            <p:spPr bwMode="auto">
              <a:xfrm>
                <a:off x="5585"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0" name="Rectangle 1263">
                <a:extLst>
                  <a:ext uri="{FF2B5EF4-FFF2-40B4-BE49-F238E27FC236}">
                    <a16:creationId xmlns:a16="http://schemas.microsoft.com/office/drawing/2014/main" id="{6816610E-8BD4-4FAC-8375-7D7CEE90CDB1}"/>
                  </a:ext>
                </a:extLst>
              </p:cNvPr>
              <p:cNvSpPr>
                <a:spLocks noChangeArrowheads="1"/>
              </p:cNvSpPr>
              <p:nvPr/>
            </p:nvSpPr>
            <p:spPr bwMode="auto">
              <a:xfrm>
                <a:off x="5585"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1" name="Oval 1264">
                <a:extLst>
                  <a:ext uri="{FF2B5EF4-FFF2-40B4-BE49-F238E27FC236}">
                    <a16:creationId xmlns:a16="http://schemas.microsoft.com/office/drawing/2014/main" id="{50A68D7E-1101-4E41-BD21-3B96437BC038}"/>
                  </a:ext>
                </a:extLst>
              </p:cNvPr>
              <p:cNvSpPr>
                <a:spLocks noChangeArrowheads="1"/>
              </p:cNvSpPr>
              <p:nvPr/>
            </p:nvSpPr>
            <p:spPr bwMode="auto">
              <a:xfrm>
                <a:off x="5585" y="185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2" name="Rectangle 1265">
                <a:extLst>
                  <a:ext uri="{FF2B5EF4-FFF2-40B4-BE49-F238E27FC236}">
                    <a16:creationId xmlns:a16="http://schemas.microsoft.com/office/drawing/2014/main" id="{0EBA68F3-9DC7-4CBF-9FB2-CF44747AB9E5}"/>
                  </a:ext>
                </a:extLst>
              </p:cNvPr>
              <p:cNvSpPr>
                <a:spLocks noChangeArrowheads="1"/>
              </p:cNvSpPr>
              <p:nvPr/>
            </p:nvSpPr>
            <p:spPr bwMode="auto">
              <a:xfrm>
                <a:off x="5589"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3" name="Rectangle 1266">
                <a:extLst>
                  <a:ext uri="{FF2B5EF4-FFF2-40B4-BE49-F238E27FC236}">
                    <a16:creationId xmlns:a16="http://schemas.microsoft.com/office/drawing/2014/main" id="{69539050-EADE-4AD0-A9BB-22BD67D006FB}"/>
                  </a:ext>
                </a:extLst>
              </p:cNvPr>
              <p:cNvSpPr>
                <a:spLocks noChangeArrowheads="1"/>
              </p:cNvSpPr>
              <p:nvPr/>
            </p:nvSpPr>
            <p:spPr bwMode="auto">
              <a:xfrm>
                <a:off x="5589"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4" name="Rectangle 1267">
                <a:extLst>
                  <a:ext uri="{FF2B5EF4-FFF2-40B4-BE49-F238E27FC236}">
                    <a16:creationId xmlns:a16="http://schemas.microsoft.com/office/drawing/2014/main" id="{6D828041-F306-4E84-B9F4-EE6B492F9BD0}"/>
                  </a:ext>
                </a:extLst>
              </p:cNvPr>
              <p:cNvSpPr>
                <a:spLocks noChangeArrowheads="1"/>
              </p:cNvSpPr>
              <p:nvPr/>
            </p:nvSpPr>
            <p:spPr bwMode="auto">
              <a:xfrm>
                <a:off x="558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5" name="Rectangle 1268">
                <a:extLst>
                  <a:ext uri="{FF2B5EF4-FFF2-40B4-BE49-F238E27FC236}">
                    <a16:creationId xmlns:a16="http://schemas.microsoft.com/office/drawing/2014/main" id="{045F7966-CC0D-4696-AFE8-DFF862091902}"/>
                  </a:ext>
                </a:extLst>
              </p:cNvPr>
              <p:cNvSpPr>
                <a:spLocks noChangeArrowheads="1"/>
              </p:cNvSpPr>
              <p:nvPr/>
            </p:nvSpPr>
            <p:spPr bwMode="auto">
              <a:xfrm>
                <a:off x="558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6" name="Rectangle 1269">
                <a:extLst>
                  <a:ext uri="{FF2B5EF4-FFF2-40B4-BE49-F238E27FC236}">
                    <a16:creationId xmlns:a16="http://schemas.microsoft.com/office/drawing/2014/main" id="{2958E596-D16A-4F9D-B41E-215CAB934934}"/>
                  </a:ext>
                </a:extLst>
              </p:cNvPr>
              <p:cNvSpPr>
                <a:spLocks noChangeArrowheads="1"/>
              </p:cNvSpPr>
              <p:nvPr/>
            </p:nvSpPr>
            <p:spPr bwMode="auto">
              <a:xfrm>
                <a:off x="558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7" name="Rectangle 1270">
                <a:extLst>
                  <a:ext uri="{FF2B5EF4-FFF2-40B4-BE49-F238E27FC236}">
                    <a16:creationId xmlns:a16="http://schemas.microsoft.com/office/drawing/2014/main" id="{F113B9F0-36F5-4FB9-9B45-94E0BEE07434}"/>
                  </a:ext>
                </a:extLst>
              </p:cNvPr>
              <p:cNvSpPr>
                <a:spLocks noChangeArrowheads="1"/>
              </p:cNvSpPr>
              <p:nvPr/>
            </p:nvSpPr>
            <p:spPr bwMode="auto">
              <a:xfrm>
                <a:off x="558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88" name="Oval 1271">
                <a:extLst>
                  <a:ext uri="{FF2B5EF4-FFF2-40B4-BE49-F238E27FC236}">
                    <a16:creationId xmlns:a16="http://schemas.microsoft.com/office/drawing/2014/main" id="{47E2AB44-7844-4A73-B239-B9BD6D7B7C2E}"/>
                  </a:ext>
                </a:extLst>
              </p:cNvPr>
              <p:cNvSpPr>
                <a:spLocks noChangeArrowheads="1"/>
              </p:cNvSpPr>
              <p:nvPr/>
            </p:nvSpPr>
            <p:spPr bwMode="auto">
              <a:xfrm>
                <a:off x="5585"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9" name="Rectangle 1272">
                <a:extLst>
                  <a:ext uri="{FF2B5EF4-FFF2-40B4-BE49-F238E27FC236}">
                    <a16:creationId xmlns:a16="http://schemas.microsoft.com/office/drawing/2014/main" id="{488B1AED-5046-4281-8A06-8929E609C872}"/>
                  </a:ext>
                </a:extLst>
              </p:cNvPr>
              <p:cNvSpPr>
                <a:spLocks noChangeArrowheads="1"/>
              </p:cNvSpPr>
              <p:nvPr/>
            </p:nvSpPr>
            <p:spPr bwMode="auto">
              <a:xfrm>
                <a:off x="5831" y="181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0" name="Rectangle 1273">
                <a:extLst>
                  <a:ext uri="{FF2B5EF4-FFF2-40B4-BE49-F238E27FC236}">
                    <a16:creationId xmlns:a16="http://schemas.microsoft.com/office/drawing/2014/main" id="{9DD0F49D-11CC-49FE-B281-C2742B3CEA05}"/>
                  </a:ext>
                </a:extLst>
              </p:cNvPr>
              <p:cNvSpPr>
                <a:spLocks noChangeArrowheads="1"/>
              </p:cNvSpPr>
              <p:nvPr/>
            </p:nvSpPr>
            <p:spPr bwMode="auto">
              <a:xfrm>
                <a:off x="5831" y="1832"/>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1" name="Rectangle 1274">
                <a:extLst>
                  <a:ext uri="{FF2B5EF4-FFF2-40B4-BE49-F238E27FC236}">
                    <a16:creationId xmlns:a16="http://schemas.microsoft.com/office/drawing/2014/main" id="{C9C1691F-5116-4066-BCEF-52BB6352B1E3}"/>
                  </a:ext>
                </a:extLst>
              </p:cNvPr>
              <p:cNvSpPr>
                <a:spLocks noChangeArrowheads="1"/>
              </p:cNvSpPr>
              <p:nvPr/>
            </p:nvSpPr>
            <p:spPr bwMode="auto">
              <a:xfrm>
                <a:off x="5827"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2" name="Rectangle 1275">
                <a:extLst>
                  <a:ext uri="{FF2B5EF4-FFF2-40B4-BE49-F238E27FC236}">
                    <a16:creationId xmlns:a16="http://schemas.microsoft.com/office/drawing/2014/main" id="{0C77F98E-127E-4B44-B471-2964C476D66A}"/>
                  </a:ext>
                </a:extLst>
              </p:cNvPr>
              <p:cNvSpPr>
                <a:spLocks noChangeArrowheads="1"/>
              </p:cNvSpPr>
              <p:nvPr/>
            </p:nvSpPr>
            <p:spPr bwMode="auto">
              <a:xfrm>
                <a:off x="5827"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3" name="Rectangle 1276">
                <a:extLst>
                  <a:ext uri="{FF2B5EF4-FFF2-40B4-BE49-F238E27FC236}">
                    <a16:creationId xmlns:a16="http://schemas.microsoft.com/office/drawing/2014/main" id="{7F688E90-6639-470B-86E8-237952FBC0E8}"/>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4" name="Rectangle 1277">
                <a:extLst>
                  <a:ext uri="{FF2B5EF4-FFF2-40B4-BE49-F238E27FC236}">
                    <a16:creationId xmlns:a16="http://schemas.microsoft.com/office/drawing/2014/main" id="{816AB93E-C740-4E07-8D43-A36AEC0C16B5}"/>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5" name="Oval 1278">
                <a:extLst>
                  <a:ext uri="{FF2B5EF4-FFF2-40B4-BE49-F238E27FC236}">
                    <a16:creationId xmlns:a16="http://schemas.microsoft.com/office/drawing/2014/main" id="{A2DF6170-FAD7-438B-A673-052AB8AB9A14}"/>
                  </a:ext>
                </a:extLst>
              </p:cNvPr>
              <p:cNvSpPr>
                <a:spLocks noChangeArrowheads="1"/>
              </p:cNvSpPr>
              <p:nvPr/>
            </p:nvSpPr>
            <p:spPr bwMode="auto">
              <a:xfrm>
                <a:off x="5827"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96" name="Rectangle 1279">
                <a:extLst>
                  <a:ext uri="{FF2B5EF4-FFF2-40B4-BE49-F238E27FC236}">
                    <a16:creationId xmlns:a16="http://schemas.microsoft.com/office/drawing/2014/main" id="{A98CE7D2-AEF1-42B0-AD1F-E25B5A43EE7F}"/>
                  </a:ext>
                </a:extLst>
              </p:cNvPr>
              <p:cNvSpPr>
                <a:spLocks noChangeArrowheads="1"/>
              </p:cNvSpPr>
              <p:nvPr/>
            </p:nvSpPr>
            <p:spPr bwMode="auto">
              <a:xfrm>
                <a:off x="6118"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7" name="Rectangle 1280">
                <a:extLst>
                  <a:ext uri="{FF2B5EF4-FFF2-40B4-BE49-F238E27FC236}">
                    <a16:creationId xmlns:a16="http://schemas.microsoft.com/office/drawing/2014/main" id="{50F71A5E-06E7-4B30-A7B7-D89CFE359A00}"/>
                  </a:ext>
                </a:extLst>
              </p:cNvPr>
              <p:cNvSpPr>
                <a:spLocks noChangeArrowheads="1"/>
              </p:cNvSpPr>
              <p:nvPr/>
            </p:nvSpPr>
            <p:spPr bwMode="auto">
              <a:xfrm>
                <a:off x="6118"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8" name="Rectangle 1281">
                <a:extLst>
                  <a:ext uri="{FF2B5EF4-FFF2-40B4-BE49-F238E27FC236}">
                    <a16:creationId xmlns:a16="http://schemas.microsoft.com/office/drawing/2014/main" id="{DCFFC82B-2CCE-4AE6-985E-C62DF9A8FD52}"/>
                  </a:ext>
                </a:extLst>
              </p:cNvPr>
              <p:cNvSpPr>
                <a:spLocks noChangeArrowheads="1"/>
              </p:cNvSpPr>
              <p:nvPr/>
            </p:nvSpPr>
            <p:spPr bwMode="auto">
              <a:xfrm>
                <a:off x="6113"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99" name="Rectangle 1282">
                <a:extLst>
                  <a:ext uri="{FF2B5EF4-FFF2-40B4-BE49-F238E27FC236}">
                    <a16:creationId xmlns:a16="http://schemas.microsoft.com/office/drawing/2014/main" id="{9DAE7340-ADD7-45FC-B9A6-762F1DCB7E60}"/>
                  </a:ext>
                </a:extLst>
              </p:cNvPr>
              <p:cNvSpPr>
                <a:spLocks noChangeArrowheads="1"/>
              </p:cNvSpPr>
              <p:nvPr/>
            </p:nvSpPr>
            <p:spPr bwMode="auto">
              <a:xfrm>
                <a:off x="6113"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0" name="Rectangle 1283">
                <a:extLst>
                  <a:ext uri="{FF2B5EF4-FFF2-40B4-BE49-F238E27FC236}">
                    <a16:creationId xmlns:a16="http://schemas.microsoft.com/office/drawing/2014/main" id="{FD72F851-403D-4710-925E-335ED5A40098}"/>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1" name="Rectangle 1284">
                <a:extLst>
                  <a:ext uri="{FF2B5EF4-FFF2-40B4-BE49-F238E27FC236}">
                    <a16:creationId xmlns:a16="http://schemas.microsoft.com/office/drawing/2014/main" id="{D303B473-AD74-41F3-853C-60AF74B807AD}"/>
                  </a:ext>
                </a:extLst>
              </p:cNvPr>
              <p:cNvSpPr>
                <a:spLocks noChangeArrowheads="1"/>
              </p:cNvSpPr>
              <p:nvPr/>
            </p:nvSpPr>
            <p:spPr bwMode="auto">
              <a:xfrm>
                <a:off x="6113"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2" name="Oval 1285">
                <a:extLst>
                  <a:ext uri="{FF2B5EF4-FFF2-40B4-BE49-F238E27FC236}">
                    <a16:creationId xmlns:a16="http://schemas.microsoft.com/office/drawing/2014/main" id="{49574181-B113-4B8F-94AB-4BA57F8CC101}"/>
                  </a:ext>
                </a:extLst>
              </p:cNvPr>
              <p:cNvSpPr>
                <a:spLocks noChangeArrowheads="1"/>
              </p:cNvSpPr>
              <p:nvPr/>
            </p:nvSpPr>
            <p:spPr bwMode="auto">
              <a:xfrm>
                <a:off x="6113" y="1947"/>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3" name="Rectangle 1286">
                <a:extLst>
                  <a:ext uri="{FF2B5EF4-FFF2-40B4-BE49-F238E27FC236}">
                    <a16:creationId xmlns:a16="http://schemas.microsoft.com/office/drawing/2014/main" id="{47697DA8-7EF3-407F-A5C7-D3FF78CBDD22}"/>
                  </a:ext>
                </a:extLst>
              </p:cNvPr>
              <p:cNvSpPr>
                <a:spLocks noChangeArrowheads="1"/>
              </p:cNvSpPr>
              <p:nvPr/>
            </p:nvSpPr>
            <p:spPr bwMode="auto">
              <a:xfrm>
                <a:off x="5100"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4" name="Rectangle 1287">
                <a:extLst>
                  <a:ext uri="{FF2B5EF4-FFF2-40B4-BE49-F238E27FC236}">
                    <a16:creationId xmlns:a16="http://schemas.microsoft.com/office/drawing/2014/main" id="{EFAEC147-98AF-4ADC-A095-C4A2D298BF15}"/>
                  </a:ext>
                </a:extLst>
              </p:cNvPr>
              <p:cNvSpPr>
                <a:spLocks noChangeArrowheads="1"/>
              </p:cNvSpPr>
              <p:nvPr/>
            </p:nvSpPr>
            <p:spPr bwMode="auto">
              <a:xfrm>
                <a:off x="5100"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5" name="Rectangle 1288">
                <a:extLst>
                  <a:ext uri="{FF2B5EF4-FFF2-40B4-BE49-F238E27FC236}">
                    <a16:creationId xmlns:a16="http://schemas.microsoft.com/office/drawing/2014/main" id="{5859DB94-A167-487D-B705-87960948C953}"/>
                  </a:ext>
                </a:extLst>
              </p:cNvPr>
              <p:cNvSpPr>
                <a:spLocks noChangeArrowheads="1"/>
              </p:cNvSpPr>
              <p:nvPr/>
            </p:nvSpPr>
            <p:spPr bwMode="auto">
              <a:xfrm>
                <a:off x="5095" y="1426"/>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6" name="Rectangle 1289">
                <a:extLst>
                  <a:ext uri="{FF2B5EF4-FFF2-40B4-BE49-F238E27FC236}">
                    <a16:creationId xmlns:a16="http://schemas.microsoft.com/office/drawing/2014/main" id="{9CB8DDEE-D6BA-4122-872D-4452EC40F245}"/>
                  </a:ext>
                </a:extLst>
              </p:cNvPr>
              <p:cNvSpPr>
                <a:spLocks noChangeArrowheads="1"/>
              </p:cNvSpPr>
              <p:nvPr/>
            </p:nvSpPr>
            <p:spPr bwMode="auto">
              <a:xfrm>
                <a:off x="5095" y="1435"/>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7" name="Rectangle 1290">
                <a:extLst>
                  <a:ext uri="{FF2B5EF4-FFF2-40B4-BE49-F238E27FC236}">
                    <a16:creationId xmlns:a16="http://schemas.microsoft.com/office/drawing/2014/main" id="{F3A3DDCC-ED81-4CC7-80CB-DF41B35FC5B4}"/>
                  </a:ext>
                </a:extLst>
              </p:cNvPr>
              <p:cNvSpPr>
                <a:spLocks noChangeArrowheads="1"/>
              </p:cNvSpPr>
              <p:nvPr/>
            </p:nvSpPr>
            <p:spPr bwMode="auto">
              <a:xfrm>
                <a:off x="5095" y="1431"/>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8" name="Rectangle 1291">
                <a:extLst>
                  <a:ext uri="{FF2B5EF4-FFF2-40B4-BE49-F238E27FC236}">
                    <a16:creationId xmlns:a16="http://schemas.microsoft.com/office/drawing/2014/main" id="{4A9D8F74-C1E0-4DF6-9A8F-8D8EC7BBC947}"/>
                  </a:ext>
                </a:extLst>
              </p:cNvPr>
              <p:cNvSpPr>
                <a:spLocks noChangeArrowheads="1"/>
              </p:cNvSpPr>
              <p:nvPr/>
            </p:nvSpPr>
            <p:spPr bwMode="auto">
              <a:xfrm>
                <a:off x="5095" y="1431"/>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09" name="Oval 1292">
                <a:extLst>
                  <a:ext uri="{FF2B5EF4-FFF2-40B4-BE49-F238E27FC236}">
                    <a16:creationId xmlns:a16="http://schemas.microsoft.com/office/drawing/2014/main" id="{CCC94E9B-42AE-4FB6-B6FF-5D0DB867280E}"/>
                  </a:ext>
                </a:extLst>
              </p:cNvPr>
              <p:cNvSpPr>
                <a:spLocks noChangeArrowheads="1"/>
              </p:cNvSpPr>
              <p:nvPr/>
            </p:nvSpPr>
            <p:spPr bwMode="auto">
              <a:xfrm>
                <a:off x="5095"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0" name="Rectangle 1293">
                <a:extLst>
                  <a:ext uri="{FF2B5EF4-FFF2-40B4-BE49-F238E27FC236}">
                    <a16:creationId xmlns:a16="http://schemas.microsoft.com/office/drawing/2014/main" id="{0D07A5F9-1ECE-47E6-B92D-BA5C969D300E}"/>
                  </a:ext>
                </a:extLst>
              </p:cNvPr>
              <p:cNvSpPr>
                <a:spLocks noChangeArrowheads="1"/>
              </p:cNvSpPr>
              <p:nvPr/>
            </p:nvSpPr>
            <p:spPr bwMode="auto">
              <a:xfrm>
                <a:off x="5100"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1" name="Rectangle 1294">
                <a:extLst>
                  <a:ext uri="{FF2B5EF4-FFF2-40B4-BE49-F238E27FC236}">
                    <a16:creationId xmlns:a16="http://schemas.microsoft.com/office/drawing/2014/main" id="{EB268274-34EF-45D6-A01B-9F8222460208}"/>
                  </a:ext>
                </a:extLst>
              </p:cNvPr>
              <p:cNvSpPr>
                <a:spLocks noChangeArrowheads="1"/>
              </p:cNvSpPr>
              <p:nvPr/>
            </p:nvSpPr>
            <p:spPr bwMode="auto">
              <a:xfrm>
                <a:off x="5100"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2" name="Rectangle 1295">
                <a:extLst>
                  <a:ext uri="{FF2B5EF4-FFF2-40B4-BE49-F238E27FC236}">
                    <a16:creationId xmlns:a16="http://schemas.microsoft.com/office/drawing/2014/main" id="{F5D7D44F-6E9D-4D09-9370-0508F9B73F40}"/>
                  </a:ext>
                </a:extLst>
              </p:cNvPr>
              <p:cNvSpPr>
                <a:spLocks noChangeArrowheads="1"/>
              </p:cNvSpPr>
              <p:nvPr/>
            </p:nvSpPr>
            <p:spPr bwMode="auto">
              <a:xfrm>
                <a:off x="5095" y="1514"/>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3" name="Rectangle 1296">
                <a:extLst>
                  <a:ext uri="{FF2B5EF4-FFF2-40B4-BE49-F238E27FC236}">
                    <a16:creationId xmlns:a16="http://schemas.microsoft.com/office/drawing/2014/main" id="{1CF5E8A2-B204-4F68-AE7A-015F40B33201}"/>
                  </a:ext>
                </a:extLst>
              </p:cNvPr>
              <p:cNvSpPr>
                <a:spLocks noChangeArrowheads="1"/>
              </p:cNvSpPr>
              <p:nvPr/>
            </p:nvSpPr>
            <p:spPr bwMode="auto">
              <a:xfrm>
                <a:off x="5095" y="152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4" name="Rectangle 1297">
                <a:extLst>
                  <a:ext uri="{FF2B5EF4-FFF2-40B4-BE49-F238E27FC236}">
                    <a16:creationId xmlns:a16="http://schemas.microsoft.com/office/drawing/2014/main" id="{FE2FD52E-E9A8-4926-BD93-B258FF4206E7}"/>
                  </a:ext>
                </a:extLst>
              </p:cNvPr>
              <p:cNvSpPr>
                <a:spLocks noChangeArrowheads="1"/>
              </p:cNvSpPr>
              <p:nvPr/>
            </p:nvSpPr>
            <p:spPr bwMode="auto">
              <a:xfrm>
                <a:off x="5095" y="151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5" name="Rectangle 1298">
                <a:extLst>
                  <a:ext uri="{FF2B5EF4-FFF2-40B4-BE49-F238E27FC236}">
                    <a16:creationId xmlns:a16="http://schemas.microsoft.com/office/drawing/2014/main" id="{F02BEA6B-03C1-47F5-B663-BCFCC576C8C4}"/>
                  </a:ext>
                </a:extLst>
              </p:cNvPr>
              <p:cNvSpPr>
                <a:spLocks noChangeArrowheads="1"/>
              </p:cNvSpPr>
              <p:nvPr/>
            </p:nvSpPr>
            <p:spPr bwMode="auto">
              <a:xfrm>
                <a:off x="5095" y="151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6" name="Oval 1299">
                <a:extLst>
                  <a:ext uri="{FF2B5EF4-FFF2-40B4-BE49-F238E27FC236}">
                    <a16:creationId xmlns:a16="http://schemas.microsoft.com/office/drawing/2014/main" id="{188B75A1-51A2-4028-A7C9-EA3DD37640C0}"/>
                  </a:ext>
                </a:extLst>
              </p:cNvPr>
              <p:cNvSpPr>
                <a:spLocks noChangeArrowheads="1"/>
              </p:cNvSpPr>
              <p:nvPr/>
            </p:nvSpPr>
            <p:spPr bwMode="auto">
              <a:xfrm>
                <a:off x="5095"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7" name="Rectangle 1300">
                <a:extLst>
                  <a:ext uri="{FF2B5EF4-FFF2-40B4-BE49-F238E27FC236}">
                    <a16:creationId xmlns:a16="http://schemas.microsoft.com/office/drawing/2014/main" id="{579A5792-23CF-40AF-83BE-0646975AE412}"/>
                  </a:ext>
                </a:extLst>
              </p:cNvPr>
              <p:cNvSpPr>
                <a:spLocks noChangeArrowheads="1"/>
              </p:cNvSpPr>
              <p:nvPr/>
            </p:nvSpPr>
            <p:spPr bwMode="auto">
              <a:xfrm>
                <a:off x="5184"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8" name="Rectangle 1301">
                <a:extLst>
                  <a:ext uri="{FF2B5EF4-FFF2-40B4-BE49-F238E27FC236}">
                    <a16:creationId xmlns:a16="http://schemas.microsoft.com/office/drawing/2014/main" id="{D5406FA7-A240-4325-8D0D-B6D9FD870E27}"/>
                  </a:ext>
                </a:extLst>
              </p:cNvPr>
              <p:cNvSpPr>
                <a:spLocks noChangeArrowheads="1"/>
              </p:cNvSpPr>
              <p:nvPr/>
            </p:nvSpPr>
            <p:spPr bwMode="auto">
              <a:xfrm>
                <a:off x="5184"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19" name="Rectangle 1302">
                <a:extLst>
                  <a:ext uri="{FF2B5EF4-FFF2-40B4-BE49-F238E27FC236}">
                    <a16:creationId xmlns:a16="http://schemas.microsoft.com/office/drawing/2014/main" id="{A4128FCD-03D7-4859-A92D-90BA1D11A7BC}"/>
                  </a:ext>
                </a:extLst>
              </p:cNvPr>
              <p:cNvSpPr>
                <a:spLocks noChangeArrowheads="1"/>
              </p:cNvSpPr>
              <p:nvPr/>
            </p:nvSpPr>
            <p:spPr bwMode="auto">
              <a:xfrm>
                <a:off x="517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0" name="Rectangle 1303">
                <a:extLst>
                  <a:ext uri="{FF2B5EF4-FFF2-40B4-BE49-F238E27FC236}">
                    <a16:creationId xmlns:a16="http://schemas.microsoft.com/office/drawing/2014/main" id="{BCADCCD3-7A3A-49B4-9C1E-2F9F829BB824}"/>
                  </a:ext>
                </a:extLst>
              </p:cNvPr>
              <p:cNvSpPr>
                <a:spLocks noChangeArrowheads="1"/>
              </p:cNvSpPr>
              <p:nvPr/>
            </p:nvSpPr>
            <p:spPr bwMode="auto">
              <a:xfrm>
                <a:off x="517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1" name="Rectangle 1304">
                <a:extLst>
                  <a:ext uri="{FF2B5EF4-FFF2-40B4-BE49-F238E27FC236}">
                    <a16:creationId xmlns:a16="http://schemas.microsoft.com/office/drawing/2014/main" id="{5F3B4C65-3751-4289-859E-8971E2828E6B}"/>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2" name="Rectangle 1305">
                <a:extLst>
                  <a:ext uri="{FF2B5EF4-FFF2-40B4-BE49-F238E27FC236}">
                    <a16:creationId xmlns:a16="http://schemas.microsoft.com/office/drawing/2014/main" id="{7371A505-4193-41B8-B365-611CDF55DA0A}"/>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3" name="Oval 1306">
                <a:extLst>
                  <a:ext uri="{FF2B5EF4-FFF2-40B4-BE49-F238E27FC236}">
                    <a16:creationId xmlns:a16="http://schemas.microsoft.com/office/drawing/2014/main" id="{47F9B868-BEFE-458E-A3FC-2628AA4A93EE}"/>
                  </a:ext>
                </a:extLst>
              </p:cNvPr>
              <p:cNvSpPr>
                <a:spLocks noChangeArrowheads="1"/>
              </p:cNvSpPr>
              <p:nvPr/>
            </p:nvSpPr>
            <p:spPr bwMode="auto">
              <a:xfrm>
                <a:off x="5179"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4" name="Rectangle 1307">
                <a:extLst>
                  <a:ext uri="{FF2B5EF4-FFF2-40B4-BE49-F238E27FC236}">
                    <a16:creationId xmlns:a16="http://schemas.microsoft.com/office/drawing/2014/main" id="{9E1A9418-6E2B-4961-95F0-6D90886A6D9A}"/>
                  </a:ext>
                </a:extLst>
              </p:cNvPr>
              <p:cNvSpPr>
                <a:spLocks noChangeArrowheads="1"/>
              </p:cNvSpPr>
              <p:nvPr/>
            </p:nvSpPr>
            <p:spPr bwMode="auto">
              <a:xfrm>
                <a:off x="5184"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5" name="Rectangle 1308">
                <a:extLst>
                  <a:ext uri="{FF2B5EF4-FFF2-40B4-BE49-F238E27FC236}">
                    <a16:creationId xmlns:a16="http://schemas.microsoft.com/office/drawing/2014/main" id="{996F3D71-9C86-45E5-A9C7-CE2254E337EB}"/>
                  </a:ext>
                </a:extLst>
              </p:cNvPr>
              <p:cNvSpPr>
                <a:spLocks noChangeArrowheads="1"/>
              </p:cNvSpPr>
              <p:nvPr/>
            </p:nvSpPr>
            <p:spPr bwMode="auto">
              <a:xfrm>
                <a:off x="5184"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6" name="Rectangle 1309">
                <a:extLst>
                  <a:ext uri="{FF2B5EF4-FFF2-40B4-BE49-F238E27FC236}">
                    <a16:creationId xmlns:a16="http://schemas.microsoft.com/office/drawing/2014/main" id="{E5CEB877-27F4-46CB-A99C-F509E31F1C9D}"/>
                  </a:ext>
                </a:extLst>
              </p:cNvPr>
              <p:cNvSpPr>
                <a:spLocks noChangeArrowheads="1"/>
              </p:cNvSpPr>
              <p:nvPr/>
            </p:nvSpPr>
            <p:spPr bwMode="auto">
              <a:xfrm>
                <a:off x="517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7" name="Rectangle 1310">
                <a:extLst>
                  <a:ext uri="{FF2B5EF4-FFF2-40B4-BE49-F238E27FC236}">
                    <a16:creationId xmlns:a16="http://schemas.microsoft.com/office/drawing/2014/main" id="{74AFA84D-FED6-4E86-B951-593A3CE02BE9}"/>
                  </a:ext>
                </a:extLst>
              </p:cNvPr>
              <p:cNvSpPr>
                <a:spLocks noChangeArrowheads="1"/>
              </p:cNvSpPr>
              <p:nvPr/>
            </p:nvSpPr>
            <p:spPr bwMode="auto">
              <a:xfrm>
                <a:off x="517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8" name="Rectangle 1311">
                <a:extLst>
                  <a:ext uri="{FF2B5EF4-FFF2-40B4-BE49-F238E27FC236}">
                    <a16:creationId xmlns:a16="http://schemas.microsoft.com/office/drawing/2014/main" id="{4EC22A61-787A-43E7-AB82-5DD58D6B210B}"/>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29" name="Rectangle 1312">
                <a:extLst>
                  <a:ext uri="{FF2B5EF4-FFF2-40B4-BE49-F238E27FC236}">
                    <a16:creationId xmlns:a16="http://schemas.microsoft.com/office/drawing/2014/main" id="{7FB83BF4-5D59-41CA-BBD9-CDC3565E2BE7}"/>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0" name="Oval 1313">
                <a:extLst>
                  <a:ext uri="{FF2B5EF4-FFF2-40B4-BE49-F238E27FC236}">
                    <a16:creationId xmlns:a16="http://schemas.microsoft.com/office/drawing/2014/main" id="{272A2250-52D9-4E17-865A-A7749C1A554E}"/>
                  </a:ext>
                </a:extLst>
              </p:cNvPr>
              <p:cNvSpPr>
                <a:spLocks noChangeArrowheads="1"/>
              </p:cNvSpPr>
              <p:nvPr/>
            </p:nvSpPr>
            <p:spPr bwMode="auto">
              <a:xfrm>
                <a:off x="5179"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1" name="Rectangle 1314">
                <a:extLst>
                  <a:ext uri="{FF2B5EF4-FFF2-40B4-BE49-F238E27FC236}">
                    <a16:creationId xmlns:a16="http://schemas.microsoft.com/office/drawing/2014/main" id="{939B1AD0-96AA-4D22-92E6-62D1EF986BC7}"/>
                  </a:ext>
                </a:extLst>
              </p:cNvPr>
              <p:cNvSpPr>
                <a:spLocks noChangeArrowheads="1"/>
              </p:cNvSpPr>
              <p:nvPr/>
            </p:nvSpPr>
            <p:spPr bwMode="auto">
              <a:xfrm>
                <a:off x="54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2" name="Rectangle 1315">
                <a:extLst>
                  <a:ext uri="{FF2B5EF4-FFF2-40B4-BE49-F238E27FC236}">
                    <a16:creationId xmlns:a16="http://schemas.microsoft.com/office/drawing/2014/main" id="{7C25BE0C-954D-4B8D-87DE-D24B2206ABB5}"/>
                  </a:ext>
                </a:extLst>
              </p:cNvPr>
              <p:cNvSpPr>
                <a:spLocks noChangeArrowheads="1"/>
              </p:cNvSpPr>
              <p:nvPr/>
            </p:nvSpPr>
            <p:spPr bwMode="auto">
              <a:xfrm>
                <a:off x="54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3" name="Rectangle 1316">
                <a:extLst>
                  <a:ext uri="{FF2B5EF4-FFF2-40B4-BE49-F238E27FC236}">
                    <a16:creationId xmlns:a16="http://schemas.microsoft.com/office/drawing/2014/main" id="{F7127D6F-6BDC-45C8-97A4-4D7C536D3ECA}"/>
                  </a:ext>
                </a:extLst>
              </p:cNvPr>
              <p:cNvSpPr>
                <a:spLocks noChangeArrowheads="1"/>
              </p:cNvSpPr>
              <p:nvPr/>
            </p:nvSpPr>
            <p:spPr bwMode="auto">
              <a:xfrm>
                <a:off x="54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4" name="Rectangle 1317">
                <a:extLst>
                  <a:ext uri="{FF2B5EF4-FFF2-40B4-BE49-F238E27FC236}">
                    <a16:creationId xmlns:a16="http://schemas.microsoft.com/office/drawing/2014/main" id="{B9FCE09D-E90A-47A1-B4CF-EDB0A84A58C7}"/>
                  </a:ext>
                </a:extLst>
              </p:cNvPr>
              <p:cNvSpPr>
                <a:spLocks noChangeArrowheads="1"/>
              </p:cNvSpPr>
              <p:nvPr/>
            </p:nvSpPr>
            <p:spPr bwMode="auto">
              <a:xfrm>
                <a:off x="54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5" name="Rectangle 1318">
                <a:extLst>
                  <a:ext uri="{FF2B5EF4-FFF2-40B4-BE49-F238E27FC236}">
                    <a16:creationId xmlns:a16="http://schemas.microsoft.com/office/drawing/2014/main" id="{17785D65-9B05-4970-8356-FE9D9D11F374}"/>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6" name="Rectangle 1319">
                <a:extLst>
                  <a:ext uri="{FF2B5EF4-FFF2-40B4-BE49-F238E27FC236}">
                    <a16:creationId xmlns:a16="http://schemas.microsoft.com/office/drawing/2014/main" id="{1D6E3040-82A0-4713-BB18-8ABB2AF708AD}"/>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7" name="Oval 1320">
                <a:extLst>
                  <a:ext uri="{FF2B5EF4-FFF2-40B4-BE49-F238E27FC236}">
                    <a16:creationId xmlns:a16="http://schemas.microsoft.com/office/drawing/2014/main" id="{8BE217DC-5AE6-44F9-A0DC-699C32CD5780}"/>
                  </a:ext>
                </a:extLst>
              </p:cNvPr>
              <p:cNvSpPr>
                <a:spLocks noChangeArrowheads="1"/>
              </p:cNvSpPr>
              <p:nvPr/>
            </p:nvSpPr>
            <p:spPr bwMode="auto">
              <a:xfrm>
                <a:off x="54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8" name="Rectangle 1321">
                <a:extLst>
                  <a:ext uri="{FF2B5EF4-FFF2-40B4-BE49-F238E27FC236}">
                    <a16:creationId xmlns:a16="http://schemas.microsoft.com/office/drawing/2014/main" id="{27402054-0721-40EA-A9AD-D836B8D78251}"/>
                  </a:ext>
                </a:extLst>
              </p:cNvPr>
              <p:cNvSpPr>
                <a:spLocks noChangeArrowheads="1"/>
              </p:cNvSpPr>
              <p:nvPr/>
            </p:nvSpPr>
            <p:spPr bwMode="auto">
              <a:xfrm>
                <a:off x="54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39" name="Rectangle 1322">
                <a:extLst>
                  <a:ext uri="{FF2B5EF4-FFF2-40B4-BE49-F238E27FC236}">
                    <a16:creationId xmlns:a16="http://schemas.microsoft.com/office/drawing/2014/main" id="{DB45599E-7B36-4B8D-9B5C-EDBD1300F478}"/>
                  </a:ext>
                </a:extLst>
              </p:cNvPr>
              <p:cNvSpPr>
                <a:spLocks noChangeArrowheads="1"/>
              </p:cNvSpPr>
              <p:nvPr/>
            </p:nvSpPr>
            <p:spPr bwMode="auto">
              <a:xfrm>
                <a:off x="54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0" name="Rectangle 1323">
                <a:extLst>
                  <a:ext uri="{FF2B5EF4-FFF2-40B4-BE49-F238E27FC236}">
                    <a16:creationId xmlns:a16="http://schemas.microsoft.com/office/drawing/2014/main" id="{4404A38E-D75F-4398-AF6D-3C663ADB6FA6}"/>
                  </a:ext>
                </a:extLst>
              </p:cNvPr>
              <p:cNvSpPr>
                <a:spLocks noChangeArrowheads="1"/>
              </p:cNvSpPr>
              <p:nvPr/>
            </p:nvSpPr>
            <p:spPr bwMode="auto">
              <a:xfrm>
                <a:off x="54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1" name="Rectangle 1324">
                <a:extLst>
                  <a:ext uri="{FF2B5EF4-FFF2-40B4-BE49-F238E27FC236}">
                    <a16:creationId xmlns:a16="http://schemas.microsoft.com/office/drawing/2014/main" id="{C3A86D13-1D28-4977-A0E7-CF0CCD212C25}"/>
                  </a:ext>
                </a:extLst>
              </p:cNvPr>
              <p:cNvSpPr>
                <a:spLocks noChangeArrowheads="1"/>
              </p:cNvSpPr>
              <p:nvPr/>
            </p:nvSpPr>
            <p:spPr bwMode="auto">
              <a:xfrm>
                <a:off x="54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2" name="Rectangle 1325">
                <a:extLst>
                  <a:ext uri="{FF2B5EF4-FFF2-40B4-BE49-F238E27FC236}">
                    <a16:creationId xmlns:a16="http://schemas.microsoft.com/office/drawing/2014/main" id="{F95152CC-0786-4E56-99AC-D3B5F3D0F28C}"/>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3" name="Rectangle 1326">
                <a:extLst>
                  <a:ext uri="{FF2B5EF4-FFF2-40B4-BE49-F238E27FC236}">
                    <a16:creationId xmlns:a16="http://schemas.microsoft.com/office/drawing/2014/main" id="{35CE0298-3516-4337-8517-CD55C1D76D21}"/>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4" name="Oval 1327">
                <a:extLst>
                  <a:ext uri="{FF2B5EF4-FFF2-40B4-BE49-F238E27FC236}">
                    <a16:creationId xmlns:a16="http://schemas.microsoft.com/office/drawing/2014/main" id="{5CE66A05-5C8A-4674-B8E1-67C910490197}"/>
                  </a:ext>
                </a:extLst>
              </p:cNvPr>
              <p:cNvSpPr>
                <a:spLocks noChangeArrowheads="1"/>
              </p:cNvSpPr>
              <p:nvPr/>
            </p:nvSpPr>
            <p:spPr bwMode="auto">
              <a:xfrm>
                <a:off x="54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45" name="Rectangle 1328">
                <a:extLst>
                  <a:ext uri="{FF2B5EF4-FFF2-40B4-BE49-F238E27FC236}">
                    <a16:creationId xmlns:a16="http://schemas.microsoft.com/office/drawing/2014/main" id="{1643CB5A-0705-40F5-A805-B393CA6CA912}"/>
                  </a:ext>
                </a:extLst>
              </p:cNvPr>
              <p:cNvSpPr>
                <a:spLocks noChangeArrowheads="1"/>
              </p:cNvSpPr>
              <p:nvPr/>
            </p:nvSpPr>
            <p:spPr bwMode="auto">
              <a:xfrm>
                <a:off x="5629"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6" name="Rectangle 1329">
                <a:extLst>
                  <a:ext uri="{FF2B5EF4-FFF2-40B4-BE49-F238E27FC236}">
                    <a16:creationId xmlns:a16="http://schemas.microsoft.com/office/drawing/2014/main" id="{D4812016-9E52-418C-9AF4-26BC37EE0D3E}"/>
                  </a:ext>
                </a:extLst>
              </p:cNvPr>
              <p:cNvSpPr>
                <a:spLocks noChangeArrowheads="1"/>
              </p:cNvSpPr>
              <p:nvPr/>
            </p:nvSpPr>
            <p:spPr bwMode="auto">
              <a:xfrm>
                <a:off x="5629"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7" name="Rectangle 1330">
                <a:extLst>
                  <a:ext uri="{FF2B5EF4-FFF2-40B4-BE49-F238E27FC236}">
                    <a16:creationId xmlns:a16="http://schemas.microsoft.com/office/drawing/2014/main" id="{5E1DC82C-1A1B-429D-A32B-9D119F407B9D}"/>
                  </a:ext>
                </a:extLst>
              </p:cNvPr>
              <p:cNvSpPr>
                <a:spLocks noChangeArrowheads="1"/>
              </p:cNvSpPr>
              <p:nvPr/>
            </p:nvSpPr>
            <p:spPr bwMode="auto">
              <a:xfrm>
                <a:off x="5624"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8" name="Rectangle 1331">
                <a:extLst>
                  <a:ext uri="{FF2B5EF4-FFF2-40B4-BE49-F238E27FC236}">
                    <a16:creationId xmlns:a16="http://schemas.microsoft.com/office/drawing/2014/main" id="{36584D0C-14B7-4518-BB3E-5DEE51BF494D}"/>
                  </a:ext>
                </a:extLst>
              </p:cNvPr>
              <p:cNvSpPr>
                <a:spLocks noChangeArrowheads="1"/>
              </p:cNvSpPr>
              <p:nvPr/>
            </p:nvSpPr>
            <p:spPr bwMode="auto">
              <a:xfrm>
                <a:off x="5624"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49" name="Rectangle 1332">
                <a:extLst>
                  <a:ext uri="{FF2B5EF4-FFF2-40B4-BE49-F238E27FC236}">
                    <a16:creationId xmlns:a16="http://schemas.microsoft.com/office/drawing/2014/main" id="{06A80539-624E-4662-8B62-AD9654D219CF}"/>
                  </a:ext>
                </a:extLst>
              </p:cNvPr>
              <p:cNvSpPr>
                <a:spLocks noChangeArrowheads="1"/>
              </p:cNvSpPr>
              <p:nvPr/>
            </p:nvSpPr>
            <p:spPr bwMode="auto">
              <a:xfrm>
                <a:off x="5624"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0" name="Rectangle 1333">
                <a:extLst>
                  <a:ext uri="{FF2B5EF4-FFF2-40B4-BE49-F238E27FC236}">
                    <a16:creationId xmlns:a16="http://schemas.microsoft.com/office/drawing/2014/main" id="{D640B31D-4549-4ADC-8F7C-9B041346E6F1}"/>
                  </a:ext>
                </a:extLst>
              </p:cNvPr>
              <p:cNvSpPr>
                <a:spLocks noChangeArrowheads="1"/>
              </p:cNvSpPr>
              <p:nvPr/>
            </p:nvSpPr>
            <p:spPr bwMode="auto">
              <a:xfrm>
                <a:off x="5624"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1" name="Oval 1334">
                <a:extLst>
                  <a:ext uri="{FF2B5EF4-FFF2-40B4-BE49-F238E27FC236}">
                    <a16:creationId xmlns:a16="http://schemas.microsoft.com/office/drawing/2014/main" id="{8B488067-3166-4099-8CD8-D29BBFCD56A6}"/>
                  </a:ext>
                </a:extLst>
              </p:cNvPr>
              <p:cNvSpPr>
                <a:spLocks noChangeArrowheads="1"/>
              </p:cNvSpPr>
              <p:nvPr/>
            </p:nvSpPr>
            <p:spPr bwMode="auto">
              <a:xfrm>
                <a:off x="5624" y="1466"/>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2" name="Rectangle 1335">
                <a:extLst>
                  <a:ext uri="{FF2B5EF4-FFF2-40B4-BE49-F238E27FC236}">
                    <a16:creationId xmlns:a16="http://schemas.microsoft.com/office/drawing/2014/main" id="{9EF6703C-F149-4193-AC06-815CC4AD1171}"/>
                  </a:ext>
                </a:extLst>
              </p:cNvPr>
              <p:cNvSpPr>
                <a:spLocks noChangeArrowheads="1"/>
              </p:cNvSpPr>
              <p:nvPr/>
            </p:nvSpPr>
            <p:spPr bwMode="auto">
              <a:xfrm>
                <a:off x="5100" y="151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3" name="Rectangle 1336">
                <a:extLst>
                  <a:ext uri="{FF2B5EF4-FFF2-40B4-BE49-F238E27FC236}">
                    <a16:creationId xmlns:a16="http://schemas.microsoft.com/office/drawing/2014/main" id="{6E20FDEB-F4BA-44B1-A2F6-A623E5F8D74A}"/>
                  </a:ext>
                </a:extLst>
              </p:cNvPr>
              <p:cNvSpPr>
                <a:spLocks noChangeArrowheads="1"/>
              </p:cNvSpPr>
              <p:nvPr/>
            </p:nvSpPr>
            <p:spPr bwMode="auto">
              <a:xfrm>
                <a:off x="5100" y="152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4" name="Rectangle 1337">
                <a:extLst>
                  <a:ext uri="{FF2B5EF4-FFF2-40B4-BE49-F238E27FC236}">
                    <a16:creationId xmlns:a16="http://schemas.microsoft.com/office/drawing/2014/main" id="{42B45A4B-9277-469E-89AC-2C356B079816}"/>
                  </a:ext>
                </a:extLst>
              </p:cNvPr>
              <p:cNvSpPr>
                <a:spLocks noChangeArrowheads="1"/>
              </p:cNvSpPr>
              <p:nvPr/>
            </p:nvSpPr>
            <p:spPr bwMode="auto">
              <a:xfrm>
                <a:off x="5095" y="1514"/>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5" name="Rectangle 1338">
                <a:extLst>
                  <a:ext uri="{FF2B5EF4-FFF2-40B4-BE49-F238E27FC236}">
                    <a16:creationId xmlns:a16="http://schemas.microsoft.com/office/drawing/2014/main" id="{1997A131-0D83-4DE9-A152-8008382745D7}"/>
                  </a:ext>
                </a:extLst>
              </p:cNvPr>
              <p:cNvSpPr>
                <a:spLocks noChangeArrowheads="1"/>
              </p:cNvSpPr>
              <p:nvPr/>
            </p:nvSpPr>
            <p:spPr bwMode="auto">
              <a:xfrm>
                <a:off x="5095" y="152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6" name="Rectangle 1339">
                <a:extLst>
                  <a:ext uri="{FF2B5EF4-FFF2-40B4-BE49-F238E27FC236}">
                    <a16:creationId xmlns:a16="http://schemas.microsoft.com/office/drawing/2014/main" id="{C8B20880-EF4F-485E-B00E-BFFD543FC579}"/>
                  </a:ext>
                </a:extLst>
              </p:cNvPr>
              <p:cNvSpPr>
                <a:spLocks noChangeArrowheads="1"/>
              </p:cNvSpPr>
              <p:nvPr/>
            </p:nvSpPr>
            <p:spPr bwMode="auto">
              <a:xfrm>
                <a:off x="5095" y="151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7" name="Rectangle 1340">
                <a:extLst>
                  <a:ext uri="{FF2B5EF4-FFF2-40B4-BE49-F238E27FC236}">
                    <a16:creationId xmlns:a16="http://schemas.microsoft.com/office/drawing/2014/main" id="{4179F29F-0016-42F1-BE69-3BFF16B54BA6}"/>
                  </a:ext>
                </a:extLst>
              </p:cNvPr>
              <p:cNvSpPr>
                <a:spLocks noChangeArrowheads="1"/>
              </p:cNvSpPr>
              <p:nvPr/>
            </p:nvSpPr>
            <p:spPr bwMode="auto">
              <a:xfrm>
                <a:off x="5095" y="151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58" name="Oval 1341">
                <a:extLst>
                  <a:ext uri="{FF2B5EF4-FFF2-40B4-BE49-F238E27FC236}">
                    <a16:creationId xmlns:a16="http://schemas.microsoft.com/office/drawing/2014/main" id="{AAC685F3-2344-40FB-876D-5EB1367FDD11}"/>
                  </a:ext>
                </a:extLst>
              </p:cNvPr>
              <p:cNvSpPr>
                <a:spLocks noChangeArrowheads="1"/>
              </p:cNvSpPr>
              <p:nvPr/>
            </p:nvSpPr>
            <p:spPr bwMode="auto">
              <a:xfrm>
                <a:off x="5095"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9" name="Rectangle 1342">
                <a:extLst>
                  <a:ext uri="{FF2B5EF4-FFF2-40B4-BE49-F238E27FC236}">
                    <a16:creationId xmlns:a16="http://schemas.microsoft.com/office/drawing/2014/main" id="{CED4E2AE-854F-49B2-841A-A734F9858109}"/>
                  </a:ext>
                </a:extLst>
              </p:cNvPr>
              <p:cNvSpPr>
                <a:spLocks noChangeArrowheads="1"/>
              </p:cNvSpPr>
              <p:nvPr/>
            </p:nvSpPr>
            <p:spPr bwMode="auto">
              <a:xfrm>
                <a:off x="5100"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0" name="Rectangle 1343">
                <a:extLst>
                  <a:ext uri="{FF2B5EF4-FFF2-40B4-BE49-F238E27FC236}">
                    <a16:creationId xmlns:a16="http://schemas.microsoft.com/office/drawing/2014/main" id="{4EED8613-AC9D-4C5A-88F0-E1226C81D523}"/>
                  </a:ext>
                </a:extLst>
              </p:cNvPr>
              <p:cNvSpPr>
                <a:spLocks noChangeArrowheads="1"/>
              </p:cNvSpPr>
              <p:nvPr/>
            </p:nvSpPr>
            <p:spPr bwMode="auto">
              <a:xfrm>
                <a:off x="5100"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1" name="Rectangle 1344">
                <a:extLst>
                  <a:ext uri="{FF2B5EF4-FFF2-40B4-BE49-F238E27FC236}">
                    <a16:creationId xmlns:a16="http://schemas.microsoft.com/office/drawing/2014/main" id="{49D80148-544E-4526-A21A-E7B641F77C5B}"/>
                  </a:ext>
                </a:extLst>
              </p:cNvPr>
              <p:cNvSpPr>
                <a:spLocks noChangeArrowheads="1"/>
              </p:cNvSpPr>
              <p:nvPr/>
            </p:nvSpPr>
            <p:spPr bwMode="auto">
              <a:xfrm>
                <a:off x="5095" y="1426"/>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2" name="Rectangle 1345">
                <a:extLst>
                  <a:ext uri="{FF2B5EF4-FFF2-40B4-BE49-F238E27FC236}">
                    <a16:creationId xmlns:a16="http://schemas.microsoft.com/office/drawing/2014/main" id="{8A9F0D7E-AF12-494F-93B4-C62151F9D238}"/>
                  </a:ext>
                </a:extLst>
              </p:cNvPr>
              <p:cNvSpPr>
                <a:spLocks noChangeArrowheads="1"/>
              </p:cNvSpPr>
              <p:nvPr/>
            </p:nvSpPr>
            <p:spPr bwMode="auto">
              <a:xfrm>
                <a:off x="5095" y="1435"/>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3" name="Rectangle 1346">
                <a:extLst>
                  <a:ext uri="{FF2B5EF4-FFF2-40B4-BE49-F238E27FC236}">
                    <a16:creationId xmlns:a16="http://schemas.microsoft.com/office/drawing/2014/main" id="{5961CD9B-8589-4522-91A9-0224E4CFA214}"/>
                  </a:ext>
                </a:extLst>
              </p:cNvPr>
              <p:cNvSpPr>
                <a:spLocks noChangeArrowheads="1"/>
              </p:cNvSpPr>
              <p:nvPr/>
            </p:nvSpPr>
            <p:spPr bwMode="auto">
              <a:xfrm>
                <a:off x="5095" y="1431"/>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4" name="Rectangle 1347">
                <a:extLst>
                  <a:ext uri="{FF2B5EF4-FFF2-40B4-BE49-F238E27FC236}">
                    <a16:creationId xmlns:a16="http://schemas.microsoft.com/office/drawing/2014/main" id="{3A3517B5-D2EE-4869-81C1-9B1FCD8D6F96}"/>
                  </a:ext>
                </a:extLst>
              </p:cNvPr>
              <p:cNvSpPr>
                <a:spLocks noChangeArrowheads="1"/>
              </p:cNvSpPr>
              <p:nvPr/>
            </p:nvSpPr>
            <p:spPr bwMode="auto">
              <a:xfrm>
                <a:off x="5095" y="1431"/>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5" name="Oval 1348">
                <a:extLst>
                  <a:ext uri="{FF2B5EF4-FFF2-40B4-BE49-F238E27FC236}">
                    <a16:creationId xmlns:a16="http://schemas.microsoft.com/office/drawing/2014/main" id="{4B755E45-BF83-4245-9090-D19412DE4F2E}"/>
                  </a:ext>
                </a:extLst>
              </p:cNvPr>
              <p:cNvSpPr>
                <a:spLocks noChangeArrowheads="1"/>
              </p:cNvSpPr>
              <p:nvPr/>
            </p:nvSpPr>
            <p:spPr bwMode="auto">
              <a:xfrm>
                <a:off x="5095"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66" name="Rectangle 1349">
                <a:extLst>
                  <a:ext uri="{FF2B5EF4-FFF2-40B4-BE49-F238E27FC236}">
                    <a16:creationId xmlns:a16="http://schemas.microsoft.com/office/drawing/2014/main" id="{80ED423B-C8A6-49B7-A5C8-217E8ABB4769}"/>
                  </a:ext>
                </a:extLst>
              </p:cNvPr>
              <p:cNvSpPr>
                <a:spLocks noChangeArrowheads="1"/>
              </p:cNvSpPr>
              <p:nvPr/>
            </p:nvSpPr>
            <p:spPr bwMode="auto">
              <a:xfrm>
                <a:off x="5184"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7" name="Rectangle 1350">
                <a:extLst>
                  <a:ext uri="{FF2B5EF4-FFF2-40B4-BE49-F238E27FC236}">
                    <a16:creationId xmlns:a16="http://schemas.microsoft.com/office/drawing/2014/main" id="{51F24F8C-9190-48ED-9C97-5FBE5630522E}"/>
                  </a:ext>
                </a:extLst>
              </p:cNvPr>
              <p:cNvSpPr>
                <a:spLocks noChangeArrowheads="1"/>
              </p:cNvSpPr>
              <p:nvPr/>
            </p:nvSpPr>
            <p:spPr bwMode="auto">
              <a:xfrm>
                <a:off x="5184"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8" name="Rectangle 1351">
                <a:extLst>
                  <a:ext uri="{FF2B5EF4-FFF2-40B4-BE49-F238E27FC236}">
                    <a16:creationId xmlns:a16="http://schemas.microsoft.com/office/drawing/2014/main" id="{787506ED-90D5-44AF-86B2-B66E3F146452}"/>
                  </a:ext>
                </a:extLst>
              </p:cNvPr>
              <p:cNvSpPr>
                <a:spLocks noChangeArrowheads="1"/>
              </p:cNvSpPr>
              <p:nvPr/>
            </p:nvSpPr>
            <p:spPr bwMode="auto">
              <a:xfrm>
                <a:off x="517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69" name="Rectangle 1352">
                <a:extLst>
                  <a:ext uri="{FF2B5EF4-FFF2-40B4-BE49-F238E27FC236}">
                    <a16:creationId xmlns:a16="http://schemas.microsoft.com/office/drawing/2014/main" id="{46BA4BD6-4B56-4B5B-9903-3DD9E48B68B0}"/>
                  </a:ext>
                </a:extLst>
              </p:cNvPr>
              <p:cNvSpPr>
                <a:spLocks noChangeArrowheads="1"/>
              </p:cNvSpPr>
              <p:nvPr/>
            </p:nvSpPr>
            <p:spPr bwMode="auto">
              <a:xfrm>
                <a:off x="517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0" name="Rectangle 1353">
                <a:extLst>
                  <a:ext uri="{FF2B5EF4-FFF2-40B4-BE49-F238E27FC236}">
                    <a16:creationId xmlns:a16="http://schemas.microsoft.com/office/drawing/2014/main" id="{033EBE41-5A3E-49BC-94A9-85A56E9B300B}"/>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1" name="Rectangle 1354">
                <a:extLst>
                  <a:ext uri="{FF2B5EF4-FFF2-40B4-BE49-F238E27FC236}">
                    <a16:creationId xmlns:a16="http://schemas.microsoft.com/office/drawing/2014/main" id="{37907467-26C4-4C4B-9371-1F6BE2FA6A47}"/>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2" name="Oval 1355">
                <a:extLst>
                  <a:ext uri="{FF2B5EF4-FFF2-40B4-BE49-F238E27FC236}">
                    <a16:creationId xmlns:a16="http://schemas.microsoft.com/office/drawing/2014/main" id="{8073168E-7011-46FB-8504-7687CBA6A418}"/>
                  </a:ext>
                </a:extLst>
              </p:cNvPr>
              <p:cNvSpPr>
                <a:spLocks noChangeArrowheads="1"/>
              </p:cNvSpPr>
              <p:nvPr/>
            </p:nvSpPr>
            <p:spPr bwMode="auto">
              <a:xfrm>
                <a:off x="5179"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3" name="Rectangle 1356">
                <a:extLst>
                  <a:ext uri="{FF2B5EF4-FFF2-40B4-BE49-F238E27FC236}">
                    <a16:creationId xmlns:a16="http://schemas.microsoft.com/office/drawing/2014/main" id="{B0482C98-A7CA-47B7-AAD2-E8DA55B834AA}"/>
                  </a:ext>
                </a:extLst>
              </p:cNvPr>
              <p:cNvSpPr>
                <a:spLocks noChangeArrowheads="1"/>
              </p:cNvSpPr>
              <p:nvPr/>
            </p:nvSpPr>
            <p:spPr bwMode="auto">
              <a:xfrm>
                <a:off x="5184" y="133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4" name="Rectangle 1357">
                <a:extLst>
                  <a:ext uri="{FF2B5EF4-FFF2-40B4-BE49-F238E27FC236}">
                    <a16:creationId xmlns:a16="http://schemas.microsoft.com/office/drawing/2014/main" id="{4F2C9BDE-136F-48BA-AD2F-DBD72A191FEB}"/>
                  </a:ext>
                </a:extLst>
              </p:cNvPr>
              <p:cNvSpPr>
                <a:spLocks noChangeArrowheads="1"/>
              </p:cNvSpPr>
              <p:nvPr/>
            </p:nvSpPr>
            <p:spPr bwMode="auto">
              <a:xfrm>
                <a:off x="5184" y="1351"/>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5" name="Rectangle 1358">
                <a:extLst>
                  <a:ext uri="{FF2B5EF4-FFF2-40B4-BE49-F238E27FC236}">
                    <a16:creationId xmlns:a16="http://schemas.microsoft.com/office/drawing/2014/main" id="{D01A71E3-0AB0-4EFB-8A99-7B47D88145F1}"/>
                  </a:ext>
                </a:extLst>
              </p:cNvPr>
              <p:cNvSpPr>
                <a:spLocks noChangeArrowheads="1"/>
              </p:cNvSpPr>
              <p:nvPr/>
            </p:nvSpPr>
            <p:spPr bwMode="auto">
              <a:xfrm>
                <a:off x="5179" y="133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6" name="Rectangle 1359">
                <a:extLst>
                  <a:ext uri="{FF2B5EF4-FFF2-40B4-BE49-F238E27FC236}">
                    <a16:creationId xmlns:a16="http://schemas.microsoft.com/office/drawing/2014/main" id="{6FF6EC91-2520-4099-937A-28D47381E23C}"/>
                  </a:ext>
                </a:extLst>
              </p:cNvPr>
              <p:cNvSpPr>
                <a:spLocks noChangeArrowheads="1"/>
              </p:cNvSpPr>
              <p:nvPr/>
            </p:nvSpPr>
            <p:spPr bwMode="auto">
              <a:xfrm>
                <a:off x="5179" y="13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7" name="Rectangle 1360">
                <a:extLst>
                  <a:ext uri="{FF2B5EF4-FFF2-40B4-BE49-F238E27FC236}">
                    <a16:creationId xmlns:a16="http://schemas.microsoft.com/office/drawing/2014/main" id="{D89455A9-B60F-4C89-9834-18BAEF9D1F02}"/>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8" name="Rectangle 1361">
                <a:extLst>
                  <a:ext uri="{FF2B5EF4-FFF2-40B4-BE49-F238E27FC236}">
                    <a16:creationId xmlns:a16="http://schemas.microsoft.com/office/drawing/2014/main" id="{1E199D1C-9C7B-4BAF-97FC-74AF580C8054}"/>
                  </a:ext>
                </a:extLst>
              </p:cNvPr>
              <p:cNvSpPr>
                <a:spLocks noChangeArrowheads="1"/>
              </p:cNvSpPr>
              <p:nvPr/>
            </p:nvSpPr>
            <p:spPr bwMode="auto">
              <a:xfrm>
                <a:off x="5179" y="134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79" name="Oval 1362">
                <a:extLst>
                  <a:ext uri="{FF2B5EF4-FFF2-40B4-BE49-F238E27FC236}">
                    <a16:creationId xmlns:a16="http://schemas.microsoft.com/office/drawing/2014/main" id="{72737D9B-58F7-44A7-9F00-F7819F21D910}"/>
                  </a:ext>
                </a:extLst>
              </p:cNvPr>
              <p:cNvSpPr>
                <a:spLocks noChangeArrowheads="1"/>
              </p:cNvSpPr>
              <p:nvPr/>
            </p:nvSpPr>
            <p:spPr bwMode="auto">
              <a:xfrm>
                <a:off x="5179" y="1334"/>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0" name="Rectangle 1363">
                <a:extLst>
                  <a:ext uri="{FF2B5EF4-FFF2-40B4-BE49-F238E27FC236}">
                    <a16:creationId xmlns:a16="http://schemas.microsoft.com/office/drawing/2014/main" id="{A953ECE7-8198-4F25-83A8-03ED0CD4286A}"/>
                  </a:ext>
                </a:extLst>
              </p:cNvPr>
              <p:cNvSpPr>
                <a:spLocks noChangeArrowheads="1"/>
              </p:cNvSpPr>
              <p:nvPr/>
            </p:nvSpPr>
            <p:spPr bwMode="auto">
              <a:xfrm>
                <a:off x="54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1" name="Rectangle 1364">
                <a:extLst>
                  <a:ext uri="{FF2B5EF4-FFF2-40B4-BE49-F238E27FC236}">
                    <a16:creationId xmlns:a16="http://schemas.microsoft.com/office/drawing/2014/main" id="{5304C2CB-32AA-4B78-91E4-21E0D795D681}"/>
                  </a:ext>
                </a:extLst>
              </p:cNvPr>
              <p:cNvSpPr>
                <a:spLocks noChangeArrowheads="1"/>
              </p:cNvSpPr>
              <p:nvPr/>
            </p:nvSpPr>
            <p:spPr bwMode="auto">
              <a:xfrm>
                <a:off x="54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2" name="Rectangle 1365">
                <a:extLst>
                  <a:ext uri="{FF2B5EF4-FFF2-40B4-BE49-F238E27FC236}">
                    <a16:creationId xmlns:a16="http://schemas.microsoft.com/office/drawing/2014/main" id="{2F19A9B2-88A3-4627-A70B-E9F4704B7456}"/>
                  </a:ext>
                </a:extLst>
              </p:cNvPr>
              <p:cNvSpPr>
                <a:spLocks noChangeArrowheads="1"/>
              </p:cNvSpPr>
              <p:nvPr/>
            </p:nvSpPr>
            <p:spPr bwMode="auto">
              <a:xfrm>
                <a:off x="54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3" name="Rectangle 1366">
                <a:extLst>
                  <a:ext uri="{FF2B5EF4-FFF2-40B4-BE49-F238E27FC236}">
                    <a16:creationId xmlns:a16="http://schemas.microsoft.com/office/drawing/2014/main" id="{B4DA4E25-AB31-49F9-91B5-67624BAF0948}"/>
                  </a:ext>
                </a:extLst>
              </p:cNvPr>
              <p:cNvSpPr>
                <a:spLocks noChangeArrowheads="1"/>
              </p:cNvSpPr>
              <p:nvPr/>
            </p:nvSpPr>
            <p:spPr bwMode="auto">
              <a:xfrm>
                <a:off x="54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4" name="Rectangle 1367">
                <a:extLst>
                  <a:ext uri="{FF2B5EF4-FFF2-40B4-BE49-F238E27FC236}">
                    <a16:creationId xmlns:a16="http://schemas.microsoft.com/office/drawing/2014/main" id="{92BA1569-A063-4FDA-A150-E08EDF935E8A}"/>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5" name="Rectangle 1368">
                <a:extLst>
                  <a:ext uri="{FF2B5EF4-FFF2-40B4-BE49-F238E27FC236}">
                    <a16:creationId xmlns:a16="http://schemas.microsoft.com/office/drawing/2014/main" id="{E00FD83C-AB1B-496A-8E7B-F95EB2D99F1B}"/>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6" name="Oval 1369">
                <a:extLst>
                  <a:ext uri="{FF2B5EF4-FFF2-40B4-BE49-F238E27FC236}">
                    <a16:creationId xmlns:a16="http://schemas.microsoft.com/office/drawing/2014/main" id="{CF505A90-3A69-4B8D-B5E0-B3CDD9BBC71A}"/>
                  </a:ext>
                </a:extLst>
              </p:cNvPr>
              <p:cNvSpPr>
                <a:spLocks noChangeArrowheads="1"/>
              </p:cNvSpPr>
              <p:nvPr/>
            </p:nvSpPr>
            <p:spPr bwMode="auto">
              <a:xfrm>
                <a:off x="54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7" name="Rectangle 1370">
                <a:extLst>
                  <a:ext uri="{FF2B5EF4-FFF2-40B4-BE49-F238E27FC236}">
                    <a16:creationId xmlns:a16="http://schemas.microsoft.com/office/drawing/2014/main" id="{D16865E8-54A9-49E8-B8FD-9097EE9A6147}"/>
                  </a:ext>
                </a:extLst>
              </p:cNvPr>
              <p:cNvSpPr>
                <a:spLocks noChangeArrowheads="1"/>
              </p:cNvSpPr>
              <p:nvPr/>
            </p:nvSpPr>
            <p:spPr bwMode="auto">
              <a:xfrm>
                <a:off x="5426"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8" name="Rectangle 1371">
                <a:extLst>
                  <a:ext uri="{FF2B5EF4-FFF2-40B4-BE49-F238E27FC236}">
                    <a16:creationId xmlns:a16="http://schemas.microsoft.com/office/drawing/2014/main" id="{24E17909-2978-4ECF-9C4A-08091B1E6D60}"/>
                  </a:ext>
                </a:extLst>
              </p:cNvPr>
              <p:cNvSpPr>
                <a:spLocks noChangeArrowheads="1"/>
              </p:cNvSpPr>
              <p:nvPr/>
            </p:nvSpPr>
            <p:spPr bwMode="auto">
              <a:xfrm>
                <a:off x="5426"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89" name="Rectangle 1372">
                <a:extLst>
                  <a:ext uri="{FF2B5EF4-FFF2-40B4-BE49-F238E27FC236}">
                    <a16:creationId xmlns:a16="http://schemas.microsoft.com/office/drawing/2014/main" id="{068BCA82-13D3-4A36-988F-B16C01809E8C}"/>
                  </a:ext>
                </a:extLst>
              </p:cNvPr>
              <p:cNvSpPr>
                <a:spLocks noChangeArrowheads="1"/>
              </p:cNvSpPr>
              <p:nvPr/>
            </p:nvSpPr>
            <p:spPr bwMode="auto">
              <a:xfrm>
                <a:off x="542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0" name="Rectangle 1373">
                <a:extLst>
                  <a:ext uri="{FF2B5EF4-FFF2-40B4-BE49-F238E27FC236}">
                    <a16:creationId xmlns:a16="http://schemas.microsoft.com/office/drawing/2014/main" id="{2C5EDC0C-92F1-4857-B66D-9ED7CD9F071D}"/>
                  </a:ext>
                </a:extLst>
              </p:cNvPr>
              <p:cNvSpPr>
                <a:spLocks noChangeArrowheads="1"/>
              </p:cNvSpPr>
              <p:nvPr/>
            </p:nvSpPr>
            <p:spPr bwMode="auto">
              <a:xfrm>
                <a:off x="542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1" name="Rectangle 1374">
                <a:extLst>
                  <a:ext uri="{FF2B5EF4-FFF2-40B4-BE49-F238E27FC236}">
                    <a16:creationId xmlns:a16="http://schemas.microsoft.com/office/drawing/2014/main" id="{1F152A45-8913-4795-8864-3FC26C3DF40A}"/>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2" name="Rectangle 1375">
                <a:extLst>
                  <a:ext uri="{FF2B5EF4-FFF2-40B4-BE49-F238E27FC236}">
                    <a16:creationId xmlns:a16="http://schemas.microsoft.com/office/drawing/2014/main" id="{B5FF2781-4934-4709-8BED-443E045446F3}"/>
                  </a:ext>
                </a:extLst>
              </p:cNvPr>
              <p:cNvSpPr>
                <a:spLocks noChangeArrowheads="1"/>
              </p:cNvSpPr>
              <p:nvPr/>
            </p:nvSpPr>
            <p:spPr bwMode="auto">
              <a:xfrm>
                <a:off x="542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3" name="Oval 1376">
                <a:extLst>
                  <a:ext uri="{FF2B5EF4-FFF2-40B4-BE49-F238E27FC236}">
                    <a16:creationId xmlns:a16="http://schemas.microsoft.com/office/drawing/2014/main" id="{C05184B3-D113-4502-9E32-E3474C2B8F5B}"/>
                  </a:ext>
                </a:extLst>
              </p:cNvPr>
              <p:cNvSpPr>
                <a:spLocks noChangeArrowheads="1"/>
              </p:cNvSpPr>
              <p:nvPr/>
            </p:nvSpPr>
            <p:spPr bwMode="auto">
              <a:xfrm>
                <a:off x="5422" y="1554"/>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94" name="Rectangle 1377">
                <a:extLst>
                  <a:ext uri="{FF2B5EF4-FFF2-40B4-BE49-F238E27FC236}">
                    <a16:creationId xmlns:a16="http://schemas.microsoft.com/office/drawing/2014/main" id="{6A6D914D-C591-41AF-A279-DDD86D4269CA}"/>
                  </a:ext>
                </a:extLst>
              </p:cNvPr>
              <p:cNvSpPr>
                <a:spLocks noChangeArrowheads="1"/>
              </p:cNvSpPr>
              <p:nvPr/>
            </p:nvSpPr>
            <p:spPr bwMode="auto">
              <a:xfrm>
                <a:off x="5549" y="151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5" name="Rectangle 1378">
                <a:extLst>
                  <a:ext uri="{FF2B5EF4-FFF2-40B4-BE49-F238E27FC236}">
                    <a16:creationId xmlns:a16="http://schemas.microsoft.com/office/drawing/2014/main" id="{0BE60BBF-5214-4C6C-8CD8-6B310256A524}"/>
                  </a:ext>
                </a:extLst>
              </p:cNvPr>
              <p:cNvSpPr>
                <a:spLocks noChangeArrowheads="1"/>
              </p:cNvSpPr>
              <p:nvPr/>
            </p:nvSpPr>
            <p:spPr bwMode="auto">
              <a:xfrm>
                <a:off x="5549" y="1528"/>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6" name="Rectangle 1379">
                <a:extLst>
                  <a:ext uri="{FF2B5EF4-FFF2-40B4-BE49-F238E27FC236}">
                    <a16:creationId xmlns:a16="http://schemas.microsoft.com/office/drawing/2014/main" id="{82BBC2A7-574F-4D78-8F4F-AA58F4FAD9A2}"/>
                  </a:ext>
                </a:extLst>
              </p:cNvPr>
              <p:cNvSpPr>
                <a:spLocks noChangeArrowheads="1"/>
              </p:cNvSpPr>
              <p:nvPr/>
            </p:nvSpPr>
            <p:spPr bwMode="auto">
              <a:xfrm>
                <a:off x="5545" y="151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7" name="Rectangle 1380">
                <a:extLst>
                  <a:ext uri="{FF2B5EF4-FFF2-40B4-BE49-F238E27FC236}">
                    <a16:creationId xmlns:a16="http://schemas.microsoft.com/office/drawing/2014/main" id="{7D0BED3C-5E0E-4D5C-8FA7-902DE128E023}"/>
                  </a:ext>
                </a:extLst>
              </p:cNvPr>
              <p:cNvSpPr>
                <a:spLocks noChangeArrowheads="1"/>
              </p:cNvSpPr>
              <p:nvPr/>
            </p:nvSpPr>
            <p:spPr bwMode="auto">
              <a:xfrm>
                <a:off x="5545" y="152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8" name="Rectangle 1381">
                <a:extLst>
                  <a:ext uri="{FF2B5EF4-FFF2-40B4-BE49-F238E27FC236}">
                    <a16:creationId xmlns:a16="http://schemas.microsoft.com/office/drawing/2014/main" id="{1EE54FF6-102E-4EBE-BF8D-C37F9B1CF173}"/>
                  </a:ext>
                </a:extLst>
              </p:cNvPr>
              <p:cNvSpPr>
                <a:spLocks noChangeArrowheads="1"/>
              </p:cNvSpPr>
              <p:nvPr/>
            </p:nvSpPr>
            <p:spPr bwMode="auto">
              <a:xfrm>
                <a:off x="5545"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99" name="Rectangle 1382">
                <a:extLst>
                  <a:ext uri="{FF2B5EF4-FFF2-40B4-BE49-F238E27FC236}">
                    <a16:creationId xmlns:a16="http://schemas.microsoft.com/office/drawing/2014/main" id="{2BA89855-278C-45CD-926E-64492E953105}"/>
                  </a:ext>
                </a:extLst>
              </p:cNvPr>
              <p:cNvSpPr>
                <a:spLocks noChangeArrowheads="1"/>
              </p:cNvSpPr>
              <p:nvPr/>
            </p:nvSpPr>
            <p:spPr bwMode="auto">
              <a:xfrm>
                <a:off x="5545" y="15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0" name="Oval 1383">
                <a:extLst>
                  <a:ext uri="{FF2B5EF4-FFF2-40B4-BE49-F238E27FC236}">
                    <a16:creationId xmlns:a16="http://schemas.microsoft.com/office/drawing/2014/main" id="{3B4DB740-DE4E-43AA-BDCD-020C0D7A5A9A}"/>
                  </a:ext>
                </a:extLst>
              </p:cNvPr>
              <p:cNvSpPr>
                <a:spLocks noChangeArrowheads="1"/>
              </p:cNvSpPr>
              <p:nvPr/>
            </p:nvSpPr>
            <p:spPr bwMode="auto">
              <a:xfrm>
                <a:off x="5545" y="151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1" name="Rectangle 1384">
                <a:extLst>
                  <a:ext uri="{FF2B5EF4-FFF2-40B4-BE49-F238E27FC236}">
                    <a16:creationId xmlns:a16="http://schemas.microsoft.com/office/drawing/2014/main" id="{76F1A6C7-C793-417D-A5E4-6827B7130A78}"/>
                  </a:ext>
                </a:extLst>
              </p:cNvPr>
              <p:cNvSpPr>
                <a:spLocks noChangeArrowheads="1"/>
              </p:cNvSpPr>
              <p:nvPr/>
            </p:nvSpPr>
            <p:spPr bwMode="auto">
              <a:xfrm>
                <a:off x="4937" y="137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2" name="Rectangle 1385">
                <a:extLst>
                  <a:ext uri="{FF2B5EF4-FFF2-40B4-BE49-F238E27FC236}">
                    <a16:creationId xmlns:a16="http://schemas.microsoft.com/office/drawing/2014/main" id="{FF7E5FA1-282B-46CB-A088-41E5959686F2}"/>
                  </a:ext>
                </a:extLst>
              </p:cNvPr>
              <p:cNvSpPr>
                <a:spLocks noChangeArrowheads="1"/>
              </p:cNvSpPr>
              <p:nvPr/>
            </p:nvSpPr>
            <p:spPr bwMode="auto">
              <a:xfrm>
                <a:off x="4937" y="139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3" name="Rectangle 1386">
                <a:extLst>
                  <a:ext uri="{FF2B5EF4-FFF2-40B4-BE49-F238E27FC236}">
                    <a16:creationId xmlns:a16="http://schemas.microsoft.com/office/drawing/2014/main" id="{20BBAEF5-D951-4360-8588-91F5204F998A}"/>
                  </a:ext>
                </a:extLst>
              </p:cNvPr>
              <p:cNvSpPr>
                <a:spLocks noChangeArrowheads="1"/>
              </p:cNvSpPr>
              <p:nvPr/>
            </p:nvSpPr>
            <p:spPr bwMode="auto">
              <a:xfrm>
                <a:off x="4932" y="138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4" name="Rectangle 1387">
                <a:extLst>
                  <a:ext uri="{FF2B5EF4-FFF2-40B4-BE49-F238E27FC236}">
                    <a16:creationId xmlns:a16="http://schemas.microsoft.com/office/drawing/2014/main" id="{9DB7E97A-D1C3-4717-9AD7-6928559CFA3F}"/>
                  </a:ext>
                </a:extLst>
              </p:cNvPr>
              <p:cNvSpPr>
                <a:spLocks noChangeArrowheads="1"/>
              </p:cNvSpPr>
              <p:nvPr/>
            </p:nvSpPr>
            <p:spPr bwMode="auto">
              <a:xfrm>
                <a:off x="4932" y="13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5" name="Rectangle 1388">
                <a:extLst>
                  <a:ext uri="{FF2B5EF4-FFF2-40B4-BE49-F238E27FC236}">
                    <a16:creationId xmlns:a16="http://schemas.microsoft.com/office/drawing/2014/main" id="{92BA10A1-2092-48FD-AA27-49AF35362CAA}"/>
                  </a:ext>
                </a:extLst>
              </p:cNvPr>
              <p:cNvSpPr>
                <a:spLocks noChangeArrowheads="1"/>
              </p:cNvSpPr>
              <p:nvPr/>
            </p:nvSpPr>
            <p:spPr bwMode="auto">
              <a:xfrm>
                <a:off x="4932"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6" name="Rectangle 1389">
                <a:extLst>
                  <a:ext uri="{FF2B5EF4-FFF2-40B4-BE49-F238E27FC236}">
                    <a16:creationId xmlns:a16="http://schemas.microsoft.com/office/drawing/2014/main" id="{5A94923A-1E1F-4D69-9B90-6CD8767EE372}"/>
                  </a:ext>
                </a:extLst>
              </p:cNvPr>
              <p:cNvSpPr>
                <a:spLocks noChangeArrowheads="1"/>
              </p:cNvSpPr>
              <p:nvPr/>
            </p:nvSpPr>
            <p:spPr bwMode="auto">
              <a:xfrm>
                <a:off x="4932" y="138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7" name="Oval 1390">
                <a:extLst>
                  <a:ext uri="{FF2B5EF4-FFF2-40B4-BE49-F238E27FC236}">
                    <a16:creationId xmlns:a16="http://schemas.microsoft.com/office/drawing/2014/main" id="{FD9409BB-82FE-4E73-8701-1DADE47AFEDB}"/>
                  </a:ext>
                </a:extLst>
              </p:cNvPr>
              <p:cNvSpPr>
                <a:spLocks noChangeArrowheads="1"/>
              </p:cNvSpPr>
              <p:nvPr/>
            </p:nvSpPr>
            <p:spPr bwMode="auto">
              <a:xfrm>
                <a:off x="4932" y="1378"/>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8" name="Rectangle 1391">
                <a:extLst>
                  <a:ext uri="{FF2B5EF4-FFF2-40B4-BE49-F238E27FC236}">
                    <a16:creationId xmlns:a16="http://schemas.microsoft.com/office/drawing/2014/main" id="{068DF94A-E1BC-4306-8DDD-74C12E30E859}"/>
                  </a:ext>
                </a:extLst>
              </p:cNvPr>
              <p:cNvSpPr>
                <a:spLocks noChangeArrowheads="1"/>
              </p:cNvSpPr>
              <p:nvPr/>
            </p:nvSpPr>
            <p:spPr bwMode="auto">
              <a:xfrm>
                <a:off x="4937" y="1245"/>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09" name="Rectangle 1392">
                <a:extLst>
                  <a:ext uri="{FF2B5EF4-FFF2-40B4-BE49-F238E27FC236}">
                    <a16:creationId xmlns:a16="http://schemas.microsoft.com/office/drawing/2014/main" id="{17AE0AF8-F7A5-4B68-B4C9-F45FF2EA83E7}"/>
                  </a:ext>
                </a:extLst>
              </p:cNvPr>
              <p:cNvSpPr>
                <a:spLocks noChangeArrowheads="1"/>
              </p:cNvSpPr>
              <p:nvPr/>
            </p:nvSpPr>
            <p:spPr bwMode="auto">
              <a:xfrm>
                <a:off x="4937" y="1263"/>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0" name="Rectangle 1393">
                <a:extLst>
                  <a:ext uri="{FF2B5EF4-FFF2-40B4-BE49-F238E27FC236}">
                    <a16:creationId xmlns:a16="http://schemas.microsoft.com/office/drawing/2014/main" id="{684ECD9F-077D-42AE-871A-C306E88779E2}"/>
                  </a:ext>
                </a:extLst>
              </p:cNvPr>
              <p:cNvSpPr>
                <a:spLocks noChangeArrowheads="1"/>
              </p:cNvSpPr>
              <p:nvPr/>
            </p:nvSpPr>
            <p:spPr bwMode="auto">
              <a:xfrm>
                <a:off x="4932" y="125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1" name="Rectangle 1394">
                <a:extLst>
                  <a:ext uri="{FF2B5EF4-FFF2-40B4-BE49-F238E27FC236}">
                    <a16:creationId xmlns:a16="http://schemas.microsoft.com/office/drawing/2014/main" id="{E1180E3A-55F2-459A-B8D0-F2BADFE602BD}"/>
                  </a:ext>
                </a:extLst>
              </p:cNvPr>
              <p:cNvSpPr>
                <a:spLocks noChangeArrowheads="1"/>
              </p:cNvSpPr>
              <p:nvPr/>
            </p:nvSpPr>
            <p:spPr bwMode="auto">
              <a:xfrm>
                <a:off x="4932" y="125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2" name="Rectangle 1395">
                <a:extLst>
                  <a:ext uri="{FF2B5EF4-FFF2-40B4-BE49-F238E27FC236}">
                    <a16:creationId xmlns:a16="http://schemas.microsoft.com/office/drawing/2014/main" id="{00FA11BB-A692-466E-B7E4-CFC41BB706A6}"/>
                  </a:ext>
                </a:extLst>
              </p:cNvPr>
              <p:cNvSpPr>
                <a:spLocks noChangeArrowheads="1"/>
              </p:cNvSpPr>
              <p:nvPr/>
            </p:nvSpPr>
            <p:spPr bwMode="auto">
              <a:xfrm>
                <a:off x="4932" y="125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3" name="Rectangle 1396">
                <a:extLst>
                  <a:ext uri="{FF2B5EF4-FFF2-40B4-BE49-F238E27FC236}">
                    <a16:creationId xmlns:a16="http://schemas.microsoft.com/office/drawing/2014/main" id="{95B93732-F799-4EBB-8F4C-136C25EAF386}"/>
                  </a:ext>
                </a:extLst>
              </p:cNvPr>
              <p:cNvSpPr>
                <a:spLocks noChangeArrowheads="1"/>
              </p:cNvSpPr>
              <p:nvPr/>
            </p:nvSpPr>
            <p:spPr bwMode="auto">
              <a:xfrm>
                <a:off x="4932" y="1254"/>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4" name="Oval 1397">
                <a:extLst>
                  <a:ext uri="{FF2B5EF4-FFF2-40B4-BE49-F238E27FC236}">
                    <a16:creationId xmlns:a16="http://schemas.microsoft.com/office/drawing/2014/main" id="{A6BF0DC2-5CEB-457C-8690-99A2A3A5D0F7}"/>
                  </a:ext>
                </a:extLst>
              </p:cNvPr>
              <p:cNvSpPr>
                <a:spLocks noChangeArrowheads="1"/>
              </p:cNvSpPr>
              <p:nvPr/>
            </p:nvSpPr>
            <p:spPr bwMode="auto">
              <a:xfrm>
                <a:off x="4932" y="1245"/>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15" name="Rectangle 1398">
                <a:extLst>
                  <a:ext uri="{FF2B5EF4-FFF2-40B4-BE49-F238E27FC236}">
                    <a16:creationId xmlns:a16="http://schemas.microsoft.com/office/drawing/2014/main" id="{528394E2-7D28-4641-AE80-4821F4DB15DC}"/>
                  </a:ext>
                </a:extLst>
              </p:cNvPr>
              <p:cNvSpPr>
                <a:spLocks noChangeArrowheads="1"/>
              </p:cNvSpPr>
              <p:nvPr/>
            </p:nvSpPr>
            <p:spPr bwMode="auto">
              <a:xfrm>
                <a:off x="4937" y="1157"/>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6" name="Rectangle 1399">
                <a:extLst>
                  <a:ext uri="{FF2B5EF4-FFF2-40B4-BE49-F238E27FC236}">
                    <a16:creationId xmlns:a16="http://schemas.microsoft.com/office/drawing/2014/main" id="{87D40F1B-2215-4444-9B29-EE16B921DD92}"/>
                  </a:ext>
                </a:extLst>
              </p:cNvPr>
              <p:cNvSpPr>
                <a:spLocks noChangeArrowheads="1"/>
              </p:cNvSpPr>
              <p:nvPr/>
            </p:nvSpPr>
            <p:spPr bwMode="auto">
              <a:xfrm>
                <a:off x="4937" y="117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7" name="Rectangle 1400">
                <a:extLst>
                  <a:ext uri="{FF2B5EF4-FFF2-40B4-BE49-F238E27FC236}">
                    <a16:creationId xmlns:a16="http://schemas.microsoft.com/office/drawing/2014/main" id="{AC7B4321-CCF7-4289-8DC9-35BDFD018CFC}"/>
                  </a:ext>
                </a:extLst>
              </p:cNvPr>
              <p:cNvSpPr>
                <a:spLocks noChangeArrowheads="1"/>
              </p:cNvSpPr>
              <p:nvPr/>
            </p:nvSpPr>
            <p:spPr bwMode="auto">
              <a:xfrm>
                <a:off x="4932" y="116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8" name="Rectangle 1401">
                <a:extLst>
                  <a:ext uri="{FF2B5EF4-FFF2-40B4-BE49-F238E27FC236}">
                    <a16:creationId xmlns:a16="http://schemas.microsoft.com/office/drawing/2014/main" id="{444CC85A-5E81-42EE-9344-3920411312CD}"/>
                  </a:ext>
                </a:extLst>
              </p:cNvPr>
              <p:cNvSpPr>
                <a:spLocks noChangeArrowheads="1"/>
              </p:cNvSpPr>
              <p:nvPr/>
            </p:nvSpPr>
            <p:spPr bwMode="auto">
              <a:xfrm>
                <a:off x="4932" y="11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19" name="Rectangle 1402">
                <a:extLst>
                  <a:ext uri="{FF2B5EF4-FFF2-40B4-BE49-F238E27FC236}">
                    <a16:creationId xmlns:a16="http://schemas.microsoft.com/office/drawing/2014/main" id="{EF22C6AF-625C-45F9-A154-726B8EE6071E}"/>
                  </a:ext>
                </a:extLst>
              </p:cNvPr>
              <p:cNvSpPr>
                <a:spLocks noChangeArrowheads="1"/>
              </p:cNvSpPr>
              <p:nvPr/>
            </p:nvSpPr>
            <p:spPr bwMode="auto">
              <a:xfrm>
                <a:off x="4932" y="116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0" name="Rectangle 1403">
                <a:extLst>
                  <a:ext uri="{FF2B5EF4-FFF2-40B4-BE49-F238E27FC236}">
                    <a16:creationId xmlns:a16="http://schemas.microsoft.com/office/drawing/2014/main" id="{47CAB2AF-513D-45DB-B08D-31B7662813C5}"/>
                  </a:ext>
                </a:extLst>
              </p:cNvPr>
              <p:cNvSpPr>
                <a:spLocks noChangeArrowheads="1"/>
              </p:cNvSpPr>
              <p:nvPr/>
            </p:nvSpPr>
            <p:spPr bwMode="auto">
              <a:xfrm>
                <a:off x="4932" y="116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1" name="Oval 1404">
                <a:extLst>
                  <a:ext uri="{FF2B5EF4-FFF2-40B4-BE49-F238E27FC236}">
                    <a16:creationId xmlns:a16="http://schemas.microsoft.com/office/drawing/2014/main" id="{EE367770-7BF6-45F5-AAEA-DD087F7D3017}"/>
                  </a:ext>
                </a:extLst>
              </p:cNvPr>
              <p:cNvSpPr>
                <a:spLocks noChangeArrowheads="1"/>
              </p:cNvSpPr>
              <p:nvPr/>
            </p:nvSpPr>
            <p:spPr bwMode="auto">
              <a:xfrm>
                <a:off x="4932" y="115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2" name="Rectangle 1405">
                <a:extLst>
                  <a:ext uri="{FF2B5EF4-FFF2-40B4-BE49-F238E27FC236}">
                    <a16:creationId xmlns:a16="http://schemas.microsoft.com/office/drawing/2014/main" id="{ED92FD0A-CE5D-4027-B91C-DBD447E606F6}"/>
                  </a:ext>
                </a:extLst>
              </p:cNvPr>
              <p:cNvSpPr>
                <a:spLocks noChangeArrowheads="1"/>
              </p:cNvSpPr>
              <p:nvPr/>
            </p:nvSpPr>
            <p:spPr bwMode="auto">
              <a:xfrm>
                <a:off x="4937" y="1069"/>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3" name="Rectangle 1406">
                <a:extLst>
                  <a:ext uri="{FF2B5EF4-FFF2-40B4-BE49-F238E27FC236}">
                    <a16:creationId xmlns:a16="http://schemas.microsoft.com/office/drawing/2014/main" id="{64792D4C-D03F-4252-A5FA-0B778CA77BE8}"/>
                  </a:ext>
                </a:extLst>
              </p:cNvPr>
              <p:cNvSpPr>
                <a:spLocks noChangeArrowheads="1"/>
              </p:cNvSpPr>
              <p:nvPr/>
            </p:nvSpPr>
            <p:spPr bwMode="auto">
              <a:xfrm>
                <a:off x="4937" y="108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4" name="Rectangle 1407">
                <a:extLst>
                  <a:ext uri="{FF2B5EF4-FFF2-40B4-BE49-F238E27FC236}">
                    <a16:creationId xmlns:a16="http://schemas.microsoft.com/office/drawing/2014/main" id="{A16B2F64-8545-4E6F-9CC7-13FE28FBA4E9}"/>
                  </a:ext>
                </a:extLst>
              </p:cNvPr>
              <p:cNvSpPr>
                <a:spLocks noChangeArrowheads="1"/>
              </p:cNvSpPr>
              <p:nvPr/>
            </p:nvSpPr>
            <p:spPr bwMode="auto">
              <a:xfrm>
                <a:off x="4932" y="1073"/>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5" name="Rectangle 1408">
                <a:extLst>
                  <a:ext uri="{FF2B5EF4-FFF2-40B4-BE49-F238E27FC236}">
                    <a16:creationId xmlns:a16="http://schemas.microsoft.com/office/drawing/2014/main" id="{17D7100C-1E50-466F-8428-8019831B9BCF}"/>
                  </a:ext>
                </a:extLst>
              </p:cNvPr>
              <p:cNvSpPr>
                <a:spLocks noChangeArrowheads="1"/>
              </p:cNvSpPr>
              <p:nvPr/>
            </p:nvSpPr>
            <p:spPr bwMode="auto">
              <a:xfrm>
                <a:off x="4932" y="1082"/>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6" name="Rectangle 1409">
                <a:extLst>
                  <a:ext uri="{FF2B5EF4-FFF2-40B4-BE49-F238E27FC236}">
                    <a16:creationId xmlns:a16="http://schemas.microsoft.com/office/drawing/2014/main" id="{9CB9DD69-8E29-4A5C-91E7-AB0613085096}"/>
                  </a:ext>
                </a:extLst>
              </p:cNvPr>
              <p:cNvSpPr>
                <a:spLocks noChangeArrowheads="1"/>
              </p:cNvSpPr>
              <p:nvPr/>
            </p:nvSpPr>
            <p:spPr bwMode="auto">
              <a:xfrm>
                <a:off x="4932" y="107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27" name="Rectangle 1410">
                <a:extLst>
                  <a:ext uri="{FF2B5EF4-FFF2-40B4-BE49-F238E27FC236}">
                    <a16:creationId xmlns:a16="http://schemas.microsoft.com/office/drawing/2014/main" id="{BE63FFBC-EA4C-4730-B2B1-63D3954D88E6}"/>
                  </a:ext>
                </a:extLst>
              </p:cNvPr>
              <p:cNvSpPr>
                <a:spLocks noChangeArrowheads="1"/>
              </p:cNvSpPr>
              <p:nvPr/>
            </p:nvSpPr>
            <p:spPr bwMode="auto">
              <a:xfrm>
                <a:off x="4932" y="107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47" name="Group 1612">
              <a:extLst>
                <a:ext uri="{FF2B5EF4-FFF2-40B4-BE49-F238E27FC236}">
                  <a16:creationId xmlns:a16="http://schemas.microsoft.com/office/drawing/2014/main" id="{EADAFF57-AC81-4189-8F1F-594C60D36F4A}"/>
                </a:ext>
              </a:extLst>
            </p:cNvPr>
            <p:cNvGrpSpPr>
              <a:grpSpLocks/>
            </p:cNvGrpSpPr>
            <p:nvPr/>
          </p:nvGrpSpPr>
          <p:grpSpPr bwMode="auto">
            <a:xfrm>
              <a:off x="4932" y="765"/>
              <a:ext cx="1609" cy="1292"/>
              <a:chOff x="4932" y="765"/>
              <a:chExt cx="1609" cy="1292"/>
            </a:xfrm>
          </p:grpSpPr>
          <p:sp>
            <p:nvSpPr>
              <p:cNvPr id="5228" name="Oval 1412">
                <a:extLst>
                  <a:ext uri="{FF2B5EF4-FFF2-40B4-BE49-F238E27FC236}">
                    <a16:creationId xmlns:a16="http://schemas.microsoft.com/office/drawing/2014/main" id="{5AF9F9DD-6372-4374-93B5-2E2629D97D5D}"/>
                  </a:ext>
                </a:extLst>
              </p:cNvPr>
              <p:cNvSpPr>
                <a:spLocks noChangeArrowheads="1"/>
              </p:cNvSpPr>
              <p:nvPr/>
            </p:nvSpPr>
            <p:spPr bwMode="auto">
              <a:xfrm>
                <a:off x="4932" y="1069"/>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9" name="Rectangle 1413">
                <a:extLst>
                  <a:ext uri="{FF2B5EF4-FFF2-40B4-BE49-F238E27FC236}">
                    <a16:creationId xmlns:a16="http://schemas.microsoft.com/office/drawing/2014/main" id="{684A9CC2-172C-44CE-977A-B9DDE6F34891}"/>
                  </a:ext>
                </a:extLst>
              </p:cNvPr>
              <p:cNvSpPr>
                <a:spLocks noChangeArrowheads="1"/>
              </p:cNvSpPr>
              <p:nvPr/>
            </p:nvSpPr>
            <p:spPr bwMode="auto">
              <a:xfrm>
                <a:off x="4937" y="1157"/>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0" name="Rectangle 1414">
                <a:extLst>
                  <a:ext uri="{FF2B5EF4-FFF2-40B4-BE49-F238E27FC236}">
                    <a16:creationId xmlns:a16="http://schemas.microsoft.com/office/drawing/2014/main" id="{53210478-EA1D-46AD-845C-AFF0125C6294}"/>
                  </a:ext>
                </a:extLst>
              </p:cNvPr>
              <p:cNvSpPr>
                <a:spLocks noChangeArrowheads="1"/>
              </p:cNvSpPr>
              <p:nvPr/>
            </p:nvSpPr>
            <p:spPr bwMode="auto">
              <a:xfrm>
                <a:off x="4937" y="117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1" name="Rectangle 1415">
                <a:extLst>
                  <a:ext uri="{FF2B5EF4-FFF2-40B4-BE49-F238E27FC236}">
                    <a16:creationId xmlns:a16="http://schemas.microsoft.com/office/drawing/2014/main" id="{ED1D223E-1238-4B7B-A4A0-061E9225EA6F}"/>
                  </a:ext>
                </a:extLst>
              </p:cNvPr>
              <p:cNvSpPr>
                <a:spLocks noChangeArrowheads="1"/>
              </p:cNvSpPr>
              <p:nvPr/>
            </p:nvSpPr>
            <p:spPr bwMode="auto">
              <a:xfrm>
                <a:off x="4932" y="116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2" name="Rectangle 1416">
                <a:extLst>
                  <a:ext uri="{FF2B5EF4-FFF2-40B4-BE49-F238E27FC236}">
                    <a16:creationId xmlns:a16="http://schemas.microsoft.com/office/drawing/2014/main" id="{A7F988C0-7CE0-4B82-A70B-F7D7F07906D3}"/>
                  </a:ext>
                </a:extLst>
              </p:cNvPr>
              <p:cNvSpPr>
                <a:spLocks noChangeArrowheads="1"/>
              </p:cNvSpPr>
              <p:nvPr/>
            </p:nvSpPr>
            <p:spPr bwMode="auto">
              <a:xfrm>
                <a:off x="4932" y="11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3" name="Rectangle 1417">
                <a:extLst>
                  <a:ext uri="{FF2B5EF4-FFF2-40B4-BE49-F238E27FC236}">
                    <a16:creationId xmlns:a16="http://schemas.microsoft.com/office/drawing/2014/main" id="{7145FD15-E59F-4ABA-9298-DBF0FFD1B729}"/>
                  </a:ext>
                </a:extLst>
              </p:cNvPr>
              <p:cNvSpPr>
                <a:spLocks noChangeArrowheads="1"/>
              </p:cNvSpPr>
              <p:nvPr/>
            </p:nvSpPr>
            <p:spPr bwMode="auto">
              <a:xfrm>
                <a:off x="4932" y="116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4" name="Rectangle 1418">
                <a:extLst>
                  <a:ext uri="{FF2B5EF4-FFF2-40B4-BE49-F238E27FC236}">
                    <a16:creationId xmlns:a16="http://schemas.microsoft.com/office/drawing/2014/main" id="{3E9BC441-D72D-456F-8190-A86C3B70E536}"/>
                  </a:ext>
                </a:extLst>
              </p:cNvPr>
              <p:cNvSpPr>
                <a:spLocks noChangeArrowheads="1"/>
              </p:cNvSpPr>
              <p:nvPr/>
            </p:nvSpPr>
            <p:spPr bwMode="auto">
              <a:xfrm>
                <a:off x="4932" y="116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5" name="Oval 1419">
                <a:extLst>
                  <a:ext uri="{FF2B5EF4-FFF2-40B4-BE49-F238E27FC236}">
                    <a16:creationId xmlns:a16="http://schemas.microsoft.com/office/drawing/2014/main" id="{A0471849-D275-4A1D-BA48-548A1D23E404}"/>
                  </a:ext>
                </a:extLst>
              </p:cNvPr>
              <p:cNvSpPr>
                <a:spLocks noChangeArrowheads="1"/>
              </p:cNvSpPr>
              <p:nvPr/>
            </p:nvSpPr>
            <p:spPr bwMode="auto">
              <a:xfrm>
                <a:off x="4932" y="115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36" name="Rectangle 1420">
                <a:extLst>
                  <a:ext uri="{FF2B5EF4-FFF2-40B4-BE49-F238E27FC236}">
                    <a16:creationId xmlns:a16="http://schemas.microsoft.com/office/drawing/2014/main" id="{B47891EB-88B4-4460-9705-27EB9C8E4435}"/>
                  </a:ext>
                </a:extLst>
              </p:cNvPr>
              <p:cNvSpPr>
                <a:spLocks noChangeArrowheads="1"/>
              </p:cNvSpPr>
              <p:nvPr/>
            </p:nvSpPr>
            <p:spPr bwMode="auto">
              <a:xfrm>
                <a:off x="6118" y="203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7" name="Rectangle 1421">
                <a:extLst>
                  <a:ext uri="{FF2B5EF4-FFF2-40B4-BE49-F238E27FC236}">
                    <a16:creationId xmlns:a16="http://schemas.microsoft.com/office/drawing/2014/main" id="{FE860513-7B98-40C0-93E1-1ADE6139607E}"/>
                  </a:ext>
                </a:extLst>
              </p:cNvPr>
              <p:cNvSpPr>
                <a:spLocks noChangeArrowheads="1"/>
              </p:cNvSpPr>
              <p:nvPr/>
            </p:nvSpPr>
            <p:spPr bwMode="auto">
              <a:xfrm>
                <a:off x="6118" y="205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8" name="Rectangle 1422">
                <a:extLst>
                  <a:ext uri="{FF2B5EF4-FFF2-40B4-BE49-F238E27FC236}">
                    <a16:creationId xmlns:a16="http://schemas.microsoft.com/office/drawing/2014/main" id="{271A9523-6D64-499A-9668-01BC0895F436}"/>
                  </a:ext>
                </a:extLst>
              </p:cNvPr>
              <p:cNvSpPr>
                <a:spLocks noChangeArrowheads="1"/>
              </p:cNvSpPr>
              <p:nvPr/>
            </p:nvSpPr>
            <p:spPr bwMode="auto">
              <a:xfrm>
                <a:off x="6113" y="20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39" name="Rectangle 1423">
                <a:extLst>
                  <a:ext uri="{FF2B5EF4-FFF2-40B4-BE49-F238E27FC236}">
                    <a16:creationId xmlns:a16="http://schemas.microsoft.com/office/drawing/2014/main" id="{7C77A7C1-CE69-4B66-AE65-F6415F7B5612}"/>
                  </a:ext>
                </a:extLst>
              </p:cNvPr>
              <p:cNvSpPr>
                <a:spLocks noChangeArrowheads="1"/>
              </p:cNvSpPr>
              <p:nvPr/>
            </p:nvSpPr>
            <p:spPr bwMode="auto">
              <a:xfrm>
                <a:off x="6113" y="2048"/>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0" name="Rectangle 1424">
                <a:extLst>
                  <a:ext uri="{FF2B5EF4-FFF2-40B4-BE49-F238E27FC236}">
                    <a16:creationId xmlns:a16="http://schemas.microsoft.com/office/drawing/2014/main" id="{756BAE27-C74B-45ED-9F10-6C4C772929D9}"/>
                  </a:ext>
                </a:extLst>
              </p:cNvPr>
              <p:cNvSpPr>
                <a:spLocks noChangeArrowheads="1"/>
              </p:cNvSpPr>
              <p:nvPr/>
            </p:nvSpPr>
            <p:spPr bwMode="auto">
              <a:xfrm>
                <a:off x="611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1" name="Rectangle 1425">
                <a:extLst>
                  <a:ext uri="{FF2B5EF4-FFF2-40B4-BE49-F238E27FC236}">
                    <a16:creationId xmlns:a16="http://schemas.microsoft.com/office/drawing/2014/main" id="{F8054F2A-7D45-49A0-9748-D1554CBACE28}"/>
                  </a:ext>
                </a:extLst>
              </p:cNvPr>
              <p:cNvSpPr>
                <a:spLocks noChangeArrowheads="1"/>
              </p:cNvSpPr>
              <p:nvPr/>
            </p:nvSpPr>
            <p:spPr bwMode="auto">
              <a:xfrm>
                <a:off x="6113" y="20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2" name="Oval 1426">
                <a:extLst>
                  <a:ext uri="{FF2B5EF4-FFF2-40B4-BE49-F238E27FC236}">
                    <a16:creationId xmlns:a16="http://schemas.microsoft.com/office/drawing/2014/main" id="{86B27B6C-061D-4DEC-AFAB-450E65196A1B}"/>
                  </a:ext>
                </a:extLst>
              </p:cNvPr>
              <p:cNvSpPr>
                <a:spLocks noChangeArrowheads="1"/>
              </p:cNvSpPr>
              <p:nvPr/>
            </p:nvSpPr>
            <p:spPr bwMode="auto">
              <a:xfrm>
                <a:off x="6113" y="203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3" name="Rectangle 1427">
                <a:extLst>
                  <a:ext uri="{FF2B5EF4-FFF2-40B4-BE49-F238E27FC236}">
                    <a16:creationId xmlns:a16="http://schemas.microsoft.com/office/drawing/2014/main" id="{B821B1F9-A0EC-445E-A4DB-A4120929BC26}"/>
                  </a:ext>
                </a:extLst>
              </p:cNvPr>
              <p:cNvSpPr>
                <a:spLocks noChangeArrowheads="1"/>
              </p:cNvSpPr>
              <p:nvPr/>
            </p:nvSpPr>
            <p:spPr bwMode="auto">
              <a:xfrm>
                <a:off x="6523" y="190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4" name="Rectangle 1428">
                <a:extLst>
                  <a:ext uri="{FF2B5EF4-FFF2-40B4-BE49-F238E27FC236}">
                    <a16:creationId xmlns:a16="http://schemas.microsoft.com/office/drawing/2014/main" id="{0DF1E0B8-9365-4052-AA0B-B5A5F28E5516}"/>
                  </a:ext>
                </a:extLst>
              </p:cNvPr>
              <p:cNvSpPr>
                <a:spLocks noChangeArrowheads="1"/>
              </p:cNvSpPr>
              <p:nvPr/>
            </p:nvSpPr>
            <p:spPr bwMode="auto">
              <a:xfrm>
                <a:off x="6523" y="192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5" name="Rectangle 1429">
                <a:extLst>
                  <a:ext uri="{FF2B5EF4-FFF2-40B4-BE49-F238E27FC236}">
                    <a16:creationId xmlns:a16="http://schemas.microsoft.com/office/drawing/2014/main" id="{27EF0274-B9EA-4D6F-987C-8FA9210AA528}"/>
                  </a:ext>
                </a:extLst>
              </p:cNvPr>
              <p:cNvSpPr>
                <a:spLocks noChangeArrowheads="1"/>
              </p:cNvSpPr>
              <p:nvPr/>
            </p:nvSpPr>
            <p:spPr bwMode="auto">
              <a:xfrm>
                <a:off x="6519"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6" name="Rectangle 1430">
                <a:extLst>
                  <a:ext uri="{FF2B5EF4-FFF2-40B4-BE49-F238E27FC236}">
                    <a16:creationId xmlns:a16="http://schemas.microsoft.com/office/drawing/2014/main" id="{B27E0508-800A-4659-9025-9DBC9CEBBEE4}"/>
                  </a:ext>
                </a:extLst>
              </p:cNvPr>
              <p:cNvSpPr>
                <a:spLocks noChangeArrowheads="1"/>
              </p:cNvSpPr>
              <p:nvPr/>
            </p:nvSpPr>
            <p:spPr bwMode="auto">
              <a:xfrm>
                <a:off x="6519"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7" name="Rectangle 1431">
                <a:extLst>
                  <a:ext uri="{FF2B5EF4-FFF2-40B4-BE49-F238E27FC236}">
                    <a16:creationId xmlns:a16="http://schemas.microsoft.com/office/drawing/2014/main" id="{51040495-F2A8-497C-B589-EA46638D5B29}"/>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8" name="Rectangle 1432">
                <a:extLst>
                  <a:ext uri="{FF2B5EF4-FFF2-40B4-BE49-F238E27FC236}">
                    <a16:creationId xmlns:a16="http://schemas.microsoft.com/office/drawing/2014/main" id="{196847BF-2122-4378-A6D7-847029E13BF4}"/>
                  </a:ext>
                </a:extLst>
              </p:cNvPr>
              <p:cNvSpPr>
                <a:spLocks noChangeArrowheads="1"/>
              </p:cNvSpPr>
              <p:nvPr/>
            </p:nvSpPr>
            <p:spPr bwMode="auto">
              <a:xfrm>
                <a:off x="6519"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49" name="Oval 1433">
                <a:extLst>
                  <a:ext uri="{FF2B5EF4-FFF2-40B4-BE49-F238E27FC236}">
                    <a16:creationId xmlns:a16="http://schemas.microsoft.com/office/drawing/2014/main" id="{8E2BF32E-283C-417B-B71B-014F3AEE4B72}"/>
                  </a:ext>
                </a:extLst>
              </p:cNvPr>
              <p:cNvSpPr>
                <a:spLocks noChangeArrowheads="1"/>
              </p:cNvSpPr>
              <p:nvPr/>
            </p:nvSpPr>
            <p:spPr bwMode="auto">
              <a:xfrm>
                <a:off x="6519" y="1902"/>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0" name="Rectangle 1434">
                <a:extLst>
                  <a:ext uri="{FF2B5EF4-FFF2-40B4-BE49-F238E27FC236}">
                    <a16:creationId xmlns:a16="http://schemas.microsoft.com/office/drawing/2014/main" id="{8A1E83E3-1D6C-4B1C-9A00-8F542B0F63A0}"/>
                  </a:ext>
                </a:extLst>
              </p:cNvPr>
              <p:cNvSpPr>
                <a:spLocks noChangeArrowheads="1"/>
              </p:cNvSpPr>
              <p:nvPr/>
            </p:nvSpPr>
            <p:spPr bwMode="auto">
              <a:xfrm>
                <a:off x="5303"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1" name="Rectangle 1435">
                <a:extLst>
                  <a:ext uri="{FF2B5EF4-FFF2-40B4-BE49-F238E27FC236}">
                    <a16:creationId xmlns:a16="http://schemas.microsoft.com/office/drawing/2014/main" id="{3C4AF3AB-4BF8-46DB-93B4-59E024EEAB66}"/>
                  </a:ext>
                </a:extLst>
              </p:cNvPr>
              <p:cNvSpPr>
                <a:spLocks noChangeArrowheads="1"/>
              </p:cNvSpPr>
              <p:nvPr/>
            </p:nvSpPr>
            <p:spPr bwMode="auto">
              <a:xfrm>
                <a:off x="5303"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2" name="Rectangle 1436">
                <a:extLst>
                  <a:ext uri="{FF2B5EF4-FFF2-40B4-BE49-F238E27FC236}">
                    <a16:creationId xmlns:a16="http://schemas.microsoft.com/office/drawing/2014/main" id="{3962195C-1306-4E15-8057-E4B64DC32AD4}"/>
                  </a:ext>
                </a:extLst>
              </p:cNvPr>
              <p:cNvSpPr>
                <a:spLocks noChangeArrowheads="1"/>
              </p:cNvSpPr>
              <p:nvPr/>
            </p:nvSpPr>
            <p:spPr bwMode="auto">
              <a:xfrm>
                <a:off x="5298"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3" name="Rectangle 1437">
                <a:extLst>
                  <a:ext uri="{FF2B5EF4-FFF2-40B4-BE49-F238E27FC236}">
                    <a16:creationId xmlns:a16="http://schemas.microsoft.com/office/drawing/2014/main" id="{4202C3DD-088B-4489-B692-8A1772015000}"/>
                  </a:ext>
                </a:extLst>
              </p:cNvPr>
              <p:cNvSpPr>
                <a:spLocks noChangeArrowheads="1"/>
              </p:cNvSpPr>
              <p:nvPr/>
            </p:nvSpPr>
            <p:spPr bwMode="auto">
              <a:xfrm>
                <a:off x="5298"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4" name="Rectangle 1438">
                <a:extLst>
                  <a:ext uri="{FF2B5EF4-FFF2-40B4-BE49-F238E27FC236}">
                    <a16:creationId xmlns:a16="http://schemas.microsoft.com/office/drawing/2014/main" id="{8592144D-822D-4779-96AB-63622761DBD6}"/>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5" name="Rectangle 1439">
                <a:extLst>
                  <a:ext uri="{FF2B5EF4-FFF2-40B4-BE49-F238E27FC236}">
                    <a16:creationId xmlns:a16="http://schemas.microsoft.com/office/drawing/2014/main" id="{9FB92FFE-3684-4215-B848-273B3CADB052}"/>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6" name="Oval 1440">
                <a:extLst>
                  <a:ext uri="{FF2B5EF4-FFF2-40B4-BE49-F238E27FC236}">
                    <a16:creationId xmlns:a16="http://schemas.microsoft.com/office/drawing/2014/main" id="{77A2B8DC-ABB0-48B1-B670-37BE017761B4}"/>
                  </a:ext>
                </a:extLst>
              </p:cNvPr>
              <p:cNvSpPr>
                <a:spLocks noChangeArrowheads="1"/>
              </p:cNvSpPr>
              <p:nvPr/>
            </p:nvSpPr>
            <p:spPr bwMode="auto">
              <a:xfrm>
                <a:off x="5298"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7" name="Rectangle 1441">
                <a:extLst>
                  <a:ext uri="{FF2B5EF4-FFF2-40B4-BE49-F238E27FC236}">
                    <a16:creationId xmlns:a16="http://schemas.microsoft.com/office/drawing/2014/main" id="{B55A59B9-6327-4FC8-9B4E-C0D3B275A5B5}"/>
                  </a:ext>
                </a:extLst>
              </p:cNvPr>
              <p:cNvSpPr>
                <a:spLocks noChangeArrowheads="1"/>
              </p:cNvSpPr>
              <p:nvPr/>
            </p:nvSpPr>
            <p:spPr bwMode="auto">
              <a:xfrm>
                <a:off x="5303" y="181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8" name="Rectangle 1442">
                <a:extLst>
                  <a:ext uri="{FF2B5EF4-FFF2-40B4-BE49-F238E27FC236}">
                    <a16:creationId xmlns:a16="http://schemas.microsoft.com/office/drawing/2014/main" id="{97271B22-6FD0-4BBC-B484-0B46F3944E45}"/>
                  </a:ext>
                </a:extLst>
              </p:cNvPr>
              <p:cNvSpPr>
                <a:spLocks noChangeArrowheads="1"/>
              </p:cNvSpPr>
              <p:nvPr/>
            </p:nvSpPr>
            <p:spPr bwMode="auto">
              <a:xfrm>
                <a:off x="5303" y="183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59" name="Rectangle 1443">
                <a:extLst>
                  <a:ext uri="{FF2B5EF4-FFF2-40B4-BE49-F238E27FC236}">
                    <a16:creationId xmlns:a16="http://schemas.microsoft.com/office/drawing/2014/main" id="{0042518F-1255-46F8-8D79-945C0B659735}"/>
                  </a:ext>
                </a:extLst>
              </p:cNvPr>
              <p:cNvSpPr>
                <a:spLocks noChangeArrowheads="1"/>
              </p:cNvSpPr>
              <p:nvPr/>
            </p:nvSpPr>
            <p:spPr bwMode="auto">
              <a:xfrm>
                <a:off x="5298"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0" name="Rectangle 1444">
                <a:extLst>
                  <a:ext uri="{FF2B5EF4-FFF2-40B4-BE49-F238E27FC236}">
                    <a16:creationId xmlns:a16="http://schemas.microsoft.com/office/drawing/2014/main" id="{E84B1C30-C02E-47A4-A22E-9A1E5EA7D4A6}"/>
                  </a:ext>
                </a:extLst>
              </p:cNvPr>
              <p:cNvSpPr>
                <a:spLocks noChangeArrowheads="1"/>
              </p:cNvSpPr>
              <p:nvPr/>
            </p:nvSpPr>
            <p:spPr bwMode="auto">
              <a:xfrm>
                <a:off x="5298"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1" name="Rectangle 1445">
                <a:extLst>
                  <a:ext uri="{FF2B5EF4-FFF2-40B4-BE49-F238E27FC236}">
                    <a16:creationId xmlns:a16="http://schemas.microsoft.com/office/drawing/2014/main" id="{2514D738-F546-4168-91F3-5C30CE94FC5B}"/>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2" name="Rectangle 1446">
                <a:extLst>
                  <a:ext uri="{FF2B5EF4-FFF2-40B4-BE49-F238E27FC236}">
                    <a16:creationId xmlns:a16="http://schemas.microsoft.com/office/drawing/2014/main" id="{815BF5D6-13C7-43DC-9097-B0D2EA02A009}"/>
                  </a:ext>
                </a:extLst>
              </p:cNvPr>
              <p:cNvSpPr>
                <a:spLocks noChangeArrowheads="1"/>
              </p:cNvSpPr>
              <p:nvPr/>
            </p:nvSpPr>
            <p:spPr bwMode="auto">
              <a:xfrm>
                <a:off x="5298"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3" name="Oval 1447">
                <a:extLst>
                  <a:ext uri="{FF2B5EF4-FFF2-40B4-BE49-F238E27FC236}">
                    <a16:creationId xmlns:a16="http://schemas.microsoft.com/office/drawing/2014/main" id="{43C18C01-639B-4AD6-83C0-3229E0A94892}"/>
                  </a:ext>
                </a:extLst>
              </p:cNvPr>
              <p:cNvSpPr>
                <a:spLocks noChangeArrowheads="1"/>
              </p:cNvSpPr>
              <p:nvPr/>
            </p:nvSpPr>
            <p:spPr bwMode="auto">
              <a:xfrm>
                <a:off x="5298"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4" name="Rectangle 1448">
                <a:extLst>
                  <a:ext uri="{FF2B5EF4-FFF2-40B4-BE49-F238E27FC236}">
                    <a16:creationId xmlns:a16="http://schemas.microsoft.com/office/drawing/2014/main" id="{58E66DFC-D575-423A-B781-20E14F5877AF}"/>
                  </a:ext>
                </a:extLst>
              </p:cNvPr>
              <p:cNvSpPr>
                <a:spLocks noChangeArrowheads="1"/>
              </p:cNvSpPr>
              <p:nvPr/>
            </p:nvSpPr>
            <p:spPr bwMode="auto">
              <a:xfrm>
                <a:off x="5303" y="1730"/>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5" name="Rectangle 1449">
                <a:extLst>
                  <a:ext uri="{FF2B5EF4-FFF2-40B4-BE49-F238E27FC236}">
                    <a16:creationId xmlns:a16="http://schemas.microsoft.com/office/drawing/2014/main" id="{AAF17936-CE5D-42F9-8603-0593D1F13BFB}"/>
                  </a:ext>
                </a:extLst>
              </p:cNvPr>
              <p:cNvSpPr>
                <a:spLocks noChangeArrowheads="1"/>
              </p:cNvSpPr>
              <p:nvPr/>
            </p:nvSpPr>
            <p:spPr bwMode="auto">
              <a:xfrm>
                <a:off x="5303" y="1748"/>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6" name="Rectangle 1450">
                <a:extLst>
                  <a:ext uri="{FF2B5EF4-FFF2-40B4-BE49-F238E27FC236}">
                    <a16:creationId xmlns:a16="http://schemas.microsoft.com/office/drawing/2014/main" id="{4196F665-DF15-43BB-A4D1-5AEE1E858A73}"/>
                  </a:ext>
                </a:extLst>
              </p:cNvPr>
              <p:cNvSpPr>
                <a:spLocks noChangeArrowheads="1"/>
              </p:cNvSpPr>
              <p:nvPr/>
            </p:nvSpPr>
            <p:spPr bwMode="auto">
              <a:xfrm>
                <a:off x="5298" y="17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7" name="Rectangle 1451">
                <a:extLst>
                  <a:ext uri="{FF2B5EF4-FFF2-40B4-BE49-F238E27FC236}">
                    <a16:creationId xmlns:a16="http://schemas.microsoft.com/office/drawing/2014/main" id="{7F8EE1F2-A958-45E8-9BBA-E661300BE898}"/>
                  </a:ext>
                </a:extLst>
              </p:cNvPr>
              <p:cNvSpPr>
                <a:spLocks noChangeArrowheads="1"/>
              </p:cNvSpPr>
              <p:nvPr/>
            </p:nvSpPr>
            <p:spPr bwMode="auto">
              <a:xfrm>
                <a:off x="5298" y="1744"/>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8" name="Rectangle 1452">
                <a:extLst>
                  <a:ext uri="{FF2B5EF4-FFF2-40B4-BE49-F238E27FC236}">
                    <a16:creationId xmlns:a16="http://schemas.microsoft.com/office/drawing/2014/main" id="{F8E2AF56-F39F-4F12-BB28-8FB5F820B62D}"/>
                  </a:ext>
                </a:extLst>
              </p:cNvPr>
              <p:cNvSpPr>
                <a:spLocks noChangeArrowheads="1"/>
              </p:cNvSpPr>
              <p:nvPr/>
            </p:nvSpPr>
            <p:spPr bwMode="auto">
              <a:xfrm>
                <a:off x="5298"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69" name="Rectangle 1453">
                <a:extLst>
                  <a:ext uri="{FF2B5EF4-FFF2-40B4-BE49-F238E27FC236}">
                    <a16:creationId xmlns:a16="http://schemas.microsoft.com/office/drawing/2014/main" id="{E0114E94-56A4-43B5-96E9-1F3A2323B622}"/>
                  </a:ext>
                </a:extLst>
              </p:cNvPr>
              <p:cNvSpPr>
                <a:spLocks noChangeArrowheads="1"/>
              </p:cNvSpPr>
              <p:nvPr/>
            </p:nvSpPr>
            <p:spPr bwMode="auto">
              <a:xfrm>
                <a:off x="5298" y="1739"/>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0" name="Oval 1454">
                <a:extLst>
                  <a:ext uri="{FF2B5EF4-FFF2-40B4-BE49-F238E27FC236}">
                    <a16:creationId xmlns:a16="http://schemas.microsoft.com/office/drawing/2014/main" id="{4F19DAC7-12DF-43CA-B912-F8991E53FF6D}"/>
                  </a:ext>
                </a:extLst>
              </p:cNvPr>
              <p:cNvSpPr>
                <a:spLocks noChangeArrowheads="1"/>
              </p:cNvSpPr>
              <p:nvPr/>
            </p:nvSpPr>
            <p:spPr bwMode="auto">
              <a:xfrm>
                <a:off x="5298" y="1730"/>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1" name="Rectangle 1455">
                <a:extLst>
                  <a:ext uri="{FF2B5EF4-FFF2-40B4-BE49-F238E27FC236}">
                    <a16:creationId xmlns:a16="http://schemas.microsoft.com/office/drawing/2014/main" id="{54F44EC5-6C52-469A-8395-D9BA04DA8768}"/>
                  </a:ext>
                </a:extLst>
              </p:cNvPr>
              <p:cNvSpPr>
                <a:spLocks noChangeArrowheads="1"/>
              </p:cNvSpPr>
              <p:nvPr/>
            </p:nvSpPr>
            <p:spPr bwMode="auto">
              <a:xfrm>
                <a:off x="5589" y="194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2" name="Rectangle 1456">
                <a:extLst>
                  <a:ext uri="{FF2B5EF4-FFF2-40B4-BE49-F238E27FC236}">
                    <a16:creationId xmlns:a16="http://schemas.microsoft.com/office/drawing/2014/main" id="{C6A3F2AC-1490-4104-8ABB-6E486F01E21B}"/>
                  </a:ext>
                </a:extLst>
              </p:cNvPr>
              <p:cNvSpPr>
                <a:spLocks noChangeArrowheads="1"/>
              </p:cNvSpPr>
              <p:nvPr/>
            </p:nvSpPr>
            <p:spPr bwMode="auto">
              <a:xfrm>
                <a:off x="5589" y="1964"/>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3" name="Rectangle 1457">
                <a:extLst>
                  <a:ext uri="{FF2B5EF4-FFF2-40B4-BE49-F238E27FC236}">
                    <a16:creationId xmlns:a16="http://schemas.microsoft.com/office/drawing/2014/main" id="{5604068A-D106-4295-91B2-C0768912583E}"/>
                  </a:ext>
                </a:extLst>
              </p:cNvPr>
              <p:cNvSpPr>
                <a:spLocks noChangeArrowheads="1"/>
              </p:cNvSpPr>
              <p:nvPr/>
            </p:nvSpPr>
            <p:spPr bwMode="auto">
              <a:xfrm>
                <a:off x="5585" y="19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4" name="Rectangle 1458">
                <a:extLst>
                  <a:ext uri="{FF2B5EF4-FFF2-40B4-BE49-F238E27FC236}">
                    <a16:creationId xmlns:a16="http://schemas.microsoft.com/office/drawing/2014/main" id="{2D8706E2-F9A4-4B25-A1D1-871E93802483}"/>
                  </a:ext>
                </a:extLst>
              </p:cNvPr>
              <p:cNvSpPr>
                <a:spLocks noChangeArrowheads="1"/>
              </p:cNvSpPr>
              <p:nvPr/>
            </p:nvSpPr>
            <p:spPr bwMode="auto">
              <a:xfrm>
                <a:off x="5585" y="196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5" name="Rectangle 1459">
                <a:extLst>
                  <a:ext uri="{FF2B5EF4-FFF2-40B4-BE49-F238E27FC236}">
                    <a16:creationId xmlns:a16="http://schemas.microsoft.com/office/drawing/2014/main" id="{73BC9AFF-03F2-4756-8D3D-10D6BEE6711A}"/>
                  </a:ext>
                </a:extLst>
              </p:cNvPr>
              <p:cNvSpPr>
                <a:spLocks noChangeArrowheads="1"/>
              </p:cNvSpPr>
              <p:nvPr/>
            </p:nvSpPr>
            <p:spPr bwMode="auto">
              <a:xfrm>
                <a:off x="558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6" name="Rectangle 1460">
                <a:extLst>
                  <a:ext uri="{FF2B5EF4-FFF2-40B4-BE49-F238E27FC236}">
                    <a16:creationId xmlns:a16="http://schemas.microsoft.com/office/drawing/2014/main" id="{DEE2845B-B4FD-4307-91F0-66704CFA1CE0}"/>
                  </a:ext>
                </a:extLst>
              </p:cNvPr>
              <p:cNvSpPr>
                <a:spLocks noChangeArrowheads="1"/>
              </p:cNvSpPr>
              <p:nvPr/>
            </p:nvSpPr>
            <p:spPr bwMode="auto">
              <a:xfrm>
                <a:off x="5585" y="19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7" name="Oval 1461">
                <a:extLst>
                  <a:ext uri="{FF2B5EF4-FFF2-40B4-BE49-F238E27FC236}">
                    <a16:creationId xmlns:a16="http://schemas.microsoft.com/office/drawing/2014/main" id="{58B36773-525B-4C7F-AC1A-6AF25CD02511}"/>
                  </a:ext>
                </a:extLst>
              </p:cNvPr>
              <p:cNvSpPr>
                <a:spLocks noChangeArrowheads="1"/>
              </p:cNvSpPr>
              <p:nvPr/>
            </p:nvSpPr>
            <p:spPr bwMode="auto">
              <a:xfrm>
                <a:off x="5585" y="1947"/>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8" name="Rectangle 1462">
                <a:extLst>
                  <a:ext uri="{FF2B5EF4-FFF2-40B4-BE49-F238E27FC236}">
                    <a16:creationId xmlns:a16="http://schemas.microsoft.com/office/drawing/2014/main" id="{FAF5859D-0DCF-4617-AD2B-332679303F78}"/>
                  </a:ext>
                </a:extLst>
              </p:cNvPr>
              <p:cNvSpPr>
                <a:spLocks noChangeArrowheads="1"/>
              </p:cNvSpPr>
              <p:nvPr/>
            </p:nvSpPr>
            <p:spPr bwMode="auto">
              <a:xfrm>
                <a:off x="5589" y="1858"/>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79" name="Rectangle 1463">
                <a:extLst>
                  <a:ext uri="{FF2B5EF4-FFF2-40B4-BE49-F238E27FC236}">
                    <a16:creationId xmlns:a16="http://schemas.microsoft.com/office/drawing/2014/main" id="{9E791EC9-B60D-4BA0-9635-75372F1F8992}"/>
                  </a:ext>
                </a:extLst>
              </p:cNvPr>
              <p:cNvSpPr>
                <a:spLocks noChangeArrowheads="1"/>
              </p:cNvSpPr>
              <p:nvPr/>
            </p:nvSpPr>
            <p:spPr bwMode="auto">
              <a:xfrm>
                <a:off x="5589" y="187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0" name="Rectangle 1464">
                <a:extLst>
                  <a:ext uri="{FF2B5EF4-FFF2-40B4-BE49-F238E27FC236}">
                    <a16:creationId xmlns:a16="http://schemas.microsoft.com/office/drawing/2014/main" id="{9BD482DD-280C-4B24-B398-37F460422F47}"/>
                  </a:ext>
                </a:extLst>
              </p:cNvPr>
              <p:cNvSpPr>
                <a:spLocks noChangeArrowheads="1"/>
              </p:cNvSpPr>
              <p:nvPr/>
            </p:nvSpPr>
            <p:spPr bwMode="auto">
              <a:xfrm>
                <a:off x="5585" y="18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1" name="Rectangle 1465">
                <a:extLst>
                  <a:ext uri="{FF2B5EF4-FFF2-40B4-BE49-F238E27FC236}">
                    <a16:creationId xmlns:a16="http://schemas.microsoft.com/office/drawing/2014/main" id="{95D7C404-9A83-42D2-B851-6220E7CC381D}"/>
                  </a:ext>
                </a:extLst>
              </p:cNvPr>
              <p:cNvSpPr>
                <a:spLocks noChangeArrowheads="1"/>
              </p:cNvSpPr>
              <p:nvPr/>
            </p:nvSpPr>
            <p:spPr bwMode="auto">
              <a:xfrm>
                <a:off x="5585" y="1872"/>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2" name="Rectangle 1466">
                <a:extLst>
                  <a:ext uri="{FF2B5EF4-FFF2-40B4-BE49-F238E27FC236}">
                    <a16:creationId xmlns:a16="http://schemas.microsoft.com/office/drawing/2014/main" id="{A43C5F7A-32ED-41C0-A3F2-07341937BD50}"/>
                  </a:ext>
                </a:extLst>
              </p:cNvPr>
              <p:cNvSpPr>
                <a:spLocks noChangeArrowheads="1"/>
              </p:cNvSpPr>
              <p:nvPr/>
            </p:nvSpPr>
            <p:spPr bwMode="auto">
              <a:xfrm>
                <a:off x="5585"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3" name="Rectangle 1467">
                <a:extLst>
                  <a:ext uri="{FF2B5EF4-FFF2-40B4-BE49-F238E27FC236}">
                    <a16:creationId xmlns:a16="http://schemas.microsoft.com/office/drawing/2014/main" id="{29843676-18C5-4A9A-8982-BE1EC8F54752}"/>
                  </a:ext>
                </a:extLst>
              </p:cNvPr>
              <p:cNvSpPr>
                <a:spLocks noChangeArrowheads="1"/>
              </p:cNvSpPr>
              <p:nvPr/>
            </p:nvSpPr>
            <p:spPr bwMode="auto">
              <a:xfrm>
                <a:off x="5585" y="18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4" name="Oval 1468">
                <a:extLst>
                  <a:ext uri="{FF2B5EF4-FFF2-40B4-BE49-F238E27FC236}">
                    <a16:creationId xmlns:a16="http://schemas.microsoft.com/office/drawing/2014/main" id="{90641829-508B-421E-AE8C-13F6CB5F2EAD}"/>
                  </a:ext>
                </a:extLst>
              </p:cNvPr>
              <p:cNvSpPr>
                <a:spLocks noChangeArrowheads="1"/>
              </p:cNvSpPr>
              <p:nvPr/>
            </p:nvSpPr>
            <p:spPr bwMode="auto">
              <a:xfrm>
                <a:off x="5585" y="1858"/>
                <a:ext cx="17"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85" name="Rectangle 1469">
                <a:extLst>
                  <a:ext uri="{FF2B5EF4-FFF2-40B4-BE49-F238E27FC236}">
                    <a16:creationId xmlns:a16="http://schemas.microsoft.com/office/drawing/2014/main" id="{5469DFD1-63F6-456B-9C11-00D463C3B496}"/>
                  </a:ext>
                </a:extLst>
              </p:cNvPr>
              <p:cNvSpPr>
                <a:spLocks noChangeArrowheads="1"/>
              </p:cNvSpPr>
              <p:nvPr/>
            </p:nvSpPr>
            <p:spPr bwMode="auto">
              <a:xfrm>
                <a:off x="5831" y="1902"/>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6" name="Rectangle 1470">
                <a:extLst>
                  <a:ext uri="{FF2B5EF4-FFF2-40B4-BE49-F238E27FC236}">
                    <a16:creationId xmlns:a16="http://schemas.microsoft.com/office/drawing/2014/main" id="{1C482A89-9007-4166-A578-335F008F9BD9}"/>
                  </a:ext>
                </a:extLst>
              </p:cNvPr>
              <p:cNvSpPr>
                <a:spLocks noChangeArrowheads="1"/>
              </p:cNvSpPr>
              <p:nvPr/>
            </p:nvSpPr>
            <p:spPr bwMode="auto">
              <a:xfrm>
                <a:off x="5831" y="1920"/>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7" name="Rectangle 1471">
                <a:extLst>
                  <a:ext uri="{FF2B5EF4-FFF2-40B4-BE49-F238E27FC236}">
                    <a16:creationId xmlns:a16="http://schemas.microsoft.com/office/drawing/2014/main" id="{164972C7-4DD3-49E2-B8A4-BC4A94269B44}"/>
                  </a:ext>
                </a:extLst>
              </p:cNvPr>
              <p:cNvSpPr>
                <a:spLocks noChangeArrowheads="1"/>
              </p:cNvSpPr>
              <p:nvPr/>
            </p:nvSpPr>
            <p:spPr bwMode="auto">
              <a:xfrm>
                <a:off x="5827" y="190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8" name="Rectangle 1472">
                <a:extLst>
                  <a:ext uri="{FF2B5EF4-FFF2-40B4-BE49-F238E27FC236}">
                    <a16:creationId xmlns:a16="http://schemas.microsoft.com/office/drawing/2014/main" id="{6E1DA745-7567-455B-BE4C-B492863C8A3A}"/>
                  </a:ext>
                </a:extLst>
              </p:cNvPr>
              <p:cNvSpPr>
                <a:spLocks noChangeArrowheads="1"/>
              </p:cNvSpPr>
              <p:nvPr/>
            </p:nvSpPr>
            <p:spPr bwMode="auto">
              <a:xfrm>
                <a:off x="5827" y="1916"/>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89" name="Rectangle 1473">
                <a:extLst>
                  <a:ext uri="{FF2B5EF4-FFF2-40B4-BE49-F238E27FC236}">
                    <a16:creationId xmlns:a16="http://schemas.microsoft.com/office/drawing/2014/main" id="{18A5A8D0-9C60-460C-A10C-68DBA18DFFDD}"/>
                  </a:ext>
                </a:extLst>
              </p:cNvPr>
              <p:cNvSpPr>
                <a:spLocks noChangeArrowheads="1"/>
              </p:cNvSpPr>
              <p:nvPr/>
            </p:nvSpPr>
            <p:spPr bwMode="auto">
              <a:xfrm>
                <a:off x="5827"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0" name="Rectangle 1474">
                <a:extLst>
                  <a:ext uri="{FF2B5EF4-FFF2-40B4-BE49-F238E27FC236}">
                    <a16:creationId xmlns:a16="http://schemas.microsoft.com/office/drawing/2014/main" id="{C77E6030-CF3C-482D-A161-B45F37B9C3A3}"/>
                  </a:ext>
                </a:extLst>
              </p:cNvPr>
              <p:cNvSpPr>
                <a:spLocks noChangeArrowheads="1"/>
              </p:cNvSpPr>
              <p:nvPr/>
            </p:nvSpPr>
            <p:spPr bwMode="auto">
              <a:xfrm>
                <a:off x="5827" y="1911"/>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1" name="Oval 1475">
                <a:extLst>
                  <a:ext uri="{FF2B5EF4-FFF2-40B4-BE49-F238E27FC236}">
                    <a16:creationId xmlns:a16="http://schemas.microsoft.com/office/drawing/2014/main" id="{505BC5A8-82F7-4331-BD88-33A28927BEAD}"/>
                  </a:ext>
                </a:extLst>
              </p:cNvPr>
              <p:cNvSpPr>
                <a:spLocks noChangeArrowheads="1"/>
              </p:cNvSpPr>
              <p:nvPr/>
            </p:nvSpPr>
            <p:spPr bwMode="auto">
              <a:xfrm>
                <a:off x="5827" y="190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2" name="Rectangle 1476">
                <a:extLst>
                  <a:ext uri="{FF2B5EF4-FFF2-40B4-BE49-F238E27FC236}">
                    <a16:creationId xmlns:a16="http://schemas.microsoft.com/office/drawing/2014/main" id="{B4EE711F-023C-41F5-89C1-4D6CC536E639}"/>
                  </a:ext>
                </a:extLst>
              </p:cNvPr>
              <p:cNvSpPr>
                <a:spLocks noChangeArrowheads="1"/>
              </p:cNvSpPr>
              <p:nvPr/>
            </p:nvSpPr>
            <p:spPr bwMode="auto">
              <a:xfrm>
                <a:off x="5831" y="1814"/>
                <a:ext cx="14"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3" name="Rectangle 1477">
                <a:extLst>
                  <a:ext uri="{FF2B5EF4-FFF2-40B4-BE49-F238E27FC236}">
                    <a16:creationId xmlns:a16="http://schemas.microsoft.com/office/drawing/2014/main" id="{F145E9FC-C917-46F0-902A-C8DE12FA4A3E}"/>
                  </a:ext>
                </a:extLst>
              </p:cNvPr>
              <p:cNvSpPr>
                <a:spLocks noChangeArrowheads="1"/>
              </p:cNvSpPr>
              <p:nvPr/>
            </p:nvSpPr>
            <p:spPr bwMode="auto">
              <a:xfrm>
                <a:off x="5831" y="1832"/>
                <a:ext cx="1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4" name="Rectangle 1478">
                <a:extLst>
                  <a:ext uri="{FF2B5EF4-FFF2-40B4-BE49-F238E27FC236}">
                    <a16:creationId xmlns:a16="http://schemas.microsoft.com/office/drawing/2014/main" id="{A7E62625-F382-4FE7-AB91-5C22A51C1BC9}"/>
                  </a:ext>
                </a:extLst>
              </p:cNvPr>
              <p:cNvSpPr>
                <a:spLocks noChangeArrowheads="1"/>
              </p:cNvSpPr>
              <p:nvPr/>
            </p:nvSpPr>
            <p:spPr bwMode="auto">
              <a:xfrm>
                <a:off x="5827" y="181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5" name="Rectangle 1479">
                <a:extLst>
                  <a:ext uri="{FF2B5EF4-FFF2-40B4-BE49-F238E27FC236}">
                    <a16:creationId xmlns:a16="http://schemas.microsoft.com/office/drawing/2014/main" id="{BADECEA0-1E70-4C8F-8358-188478521BC7}"/>
                  </a:ext>
                </a:extLst>
              </p:cNvPr>
              <p:cNvSpPr>
                <a:spLocks noChangeArrowheads="1"/>
              </p:cNvSpPr>
              <p:nvPr/>
            </p:nvSpPr>
            <p:spPr bwMode="auto">
              <a:xfrm>
                <a:off x="5827" y="182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6" name="Rectangle 1480">
                <a:extLst>
                  <a:ext uri="{FF2B5EF4-FFF2-40B4-BE49-F238E27FC236}">
                    <a16:creationId xmlns:a16="http://schemas.microsoft.com/office/drawing/2014/main" id="{01C15A61-B4EF-4D4F-BFAB-6A022ABA716D}"/>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7" name="Rectangle 1481">
                <a:extLst>
                  <a:ext uri="{FF2B5EF4-FFF2-40B4-BE49-F238E27FC236}">
                    <a16:creationId xmlns:a16="http://schemas.microsoft.com/office/drawing/2014/main" id="{AED89FF4-EBD6-457A-A7DB-FCBCC250EAE9}"/>
                  </a:ext>
                </a:extLst>
              </p:cNvPr>
              <p:cNvSpPr>
                <a:spLocks noChangeArrowheads="1"/>
              </p:cNvSpPr>
              <p:nvPr/>
            </p:nvSpPr>
            <p:spPr bwMode="auto">
              <a:xfrm>
                <a:off x="5827" y="182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98" name="Oval 1482">
                <a:extLst>
                  <a:ext uri="{FF2B5EF4-FFF2-40B4-BE49-F238E27FC236}">
                    <a16:creationId xmlns:a16="http://schemas.microsoft.com/office/drawing/2014/main" id="{DC4E2C9D-D514-4B5C-801A-8E8EEA52D7F6}"/>
                  </a:ext>
                </a:extLst>
              </p:cNvPr>
              <p:cNvSpPr>
                <a:spLocks noChangeArrowheads="1"/>
              </p:cNvSpPr>
              <p:nvPr/>
            </p:nvSpPr>
            <p:spPr bwMode="auto">
              <a:xfrm>
                <a:off x="5827" y="181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9" name="Rectangle 1483">
                <a:extLst>
                  <a:ext uri="{FF2B5EF4-FFF2-40B4-BE49-F238E27FC236}">
                    <a16:creationId xmlns:a16="http://schemas.microsoft.com/office/drawing/2014/main" id="{3BC52337-2844-440B-BA5A-02D711055920}"/>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0" name="Rectangle 1484">
                <a:extLst>
                  <a:ext uri="{FF2B5EF4-FFF2-40B4-BE49-F238E27FC236}">
                    <a16:creationId xmlns:a16="http://schemas.microsoft.com/office/drawing/2014/main" id="{262FA946-2DD0-4091-933B-D4F78E87D3E5}"/>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1" name="Rectangle 1485">
                <a:extLst>
                  <a:ext uri="{FF2B5EF4-FFF2-40B4-BE49-F238E27FC236}">
                    <a16:creationId xmlns:a16="http://schemas.microsoft.com/office/drawing/2014/main" id="{0D1FDDA7-DFD0-4346-B3E4-EBF5A2CB8C1A}"/>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2" name="Rectangle 1486">
                <a:extLst>
                  <a:ext uri="{FF2B5EF4-FFF2-40B4-BE49-F238E27FC236}">
                    <a16:creationId xmlns:a16="http://schemas.microsoft.com/office/drawing/2014/main" id="{4290DD29-CAE9-47FF-BDDB-821C79949271}"/>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3" name="Rectangle 1487">
                <a:extLst>
                  <a:ext uri="{FF2B5EF4-FFF2-40B4-BE49-F238E27FC236}">
                    <a16:creationId xmlns:a16="http://schemas.microsoft.com/office/drawing/2014/main" id="{DEE6EC6C-BA5B-4A08-9F79-00F503C3CBC3}"/>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4" name="Rectangle 1488">
                <a:extLst>
                  <a:ext uri="{FF2B5EF4-FFF2-40B4-BE49-F238E27FC236}">
                    <a16:creationId xmlns:a16="http://schemas.microsoft.com/office/drawing/2014/main" id="{5A9F0C0A-24C1-4878-A566-6949A10E5507}"/>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5" name="Oval 1489">
                <a:extLst>
                  <a:ext uri="{FF2B5EF4-FFF2-40B4-BE49-F238E27FC236}">
                    <a16:creationId xmlns:a16="http://schemas.microsoft.com/office/drawing/2014/main" id="{B6A7E10E-B3BA-43F4-A258-693A7E216094}"/>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06" name="Rectangle 1490">
                <a:extLst>
                  <a:ext uri="{FF2B5EF4-FFF2-40B4-BE49-F238E27FC236}">
                    <a16:creationId xmlns:a16="http://schemas.microsoft.com/office/drawing/2014/main" id="{D02B6431-F6E1-401B-B569-EDF92DB5FB91}"/>
                  </a:ext>
                </a:extLst>
              </p:cNvPr>
              <p:cNvSpPr>
                <a:spLocks noChangeArrowheads="1"/>
              </p:cNvSpPr>
              <p:nvPr/>
            </p:nvSpPr>
            <p:spPr bwMode="auto">
              <a:xfrm>
                <a:off x="5021"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7" name="Rectangle 1491">
                <a:extLst>
                  <a:ext uri="{FF2B5EF4-FFF2-40B4-BE49-F238E27FC236}">
                    <a16:creationId xmlns:a16="http://schemas.microsoft.com/office/drawing/2014/main" id="{85EA1C29-979D-416E-9700-C1DD1308E918}"/>
                  </a:ext>
                </a:extLst>
              </p:cNvPr>
              <p:cNvSpPr>
                <a:spLocks noChangeArrowheads="1"/>
              </p:cNvSpPr>
              <p:nvPr/>
            </p:nvSpPr>
            <p:spPr bwMode="auto">
              <a:xfrm>
                <a:off x="5021"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8" name="Rectangle 1492">
                <a:extLst>
                  <a:ext uri="{FF2B5EF4-FFF2-40B4-BE49-F238E27FC236}">
                    <a16:creationId xmlns:a16="http://schemas.microsoft.com/office/drawing/2014/main" id="{8A19D86B-CCC5-447B-B0BB-32837272BE11}"/>
                  </a:ext>
                </a:extLst>
              </p:cNvPr>
              <p:cNvSpPr>
                <a:spLocks noChangeArrowheads="1"/>
              </p:cNvSpPr>
              <p:nvPr/>
            </p:nvSpPr>
            <p:spPr bwMode="auto">
              <a:xfrm>
                <a:off x="5016"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09" name="Rectangle 1493">
                <a:extLst>
                  <a:ext uri="{FF2B5EF4-FFF2-40B4-BE49-F238E27FC236}">
                    <a16:creationId xmlns:a16="http://schemas.microsoft.com/office/drawing/2014/main" id="{CDCE5326-AAA4-4713-991E-1358958C6E9B}"/>
                  </a:ext>
                </a:extLst>
              </p:cNvPr>
              <p:cNvSpPr>
                <a:spLocks noChangeArrowheads="1"/>
              </p:cNvSpPr>
              <p:nvPr/>
            </p:nvSpPr>
            <p:spPr bwMode="auto">
              <a:xfrm>
                <a:off x="5016"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0" name="Rectangle 1494">
                <a:extLst>
                  <a:ext uri="{FF2B5EF4-FFF2-40B4-BE49-F238E27FC236}">
                    <a16:creationId xmlns:a16="http://schemas.microsoft.com/office/drawing/2014/main" id="{E6F8E6EC-01BE-4E72-A960-9242DF2106AC}"/>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1" name="Rectangle 1495">
                <a:extLst>
                  <a:ext uri="{FF2B5EF4-FFF2-40B4-BE49-F238E27FC236}">
                    <a16:creationId xmlns:a16="http://schemas.microsoft.com/office/drawing/2014/main" id="{A337A97A-B75B-42BC-87A3-54D9F6E5CD4D}"/>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2" name="Oval 1496">
                <a:extLst>
                  <a:ext uri="{FF2B5EF4-FFF2-40B4-BE49-F238E27FC236}">
                    <a16:creationId xmlns:a16="http://schemas.microsoft.com/office/drawing/2014/main" id="{D12F8983-573C-4929-8323-B78A5A2F42EA}"/>
                  </a:ext>
                </a:extLst>
              </p:cNvPr>
              <p:cNvSpPr>
                <a:spLocks noChangeArrowheads="1"/>
              </p:cNvSpPr>
              <p:nvPr/>
            </p:nvSpPr>
            <p:spPr bwMode="auto">
              <a:xfrm>
                <a:off x="5016"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3" name="Rectangle 1497">
                <a:extLst>
                  <a:ext uri="{FF2B5EF4-FFF2-40B4-BE49-F238E27FC236}">
                    <a16:creationId xmlns:a16="http://schemas.microsoft.com/office/drawing/2014/main" id="{14CCEA70-5A44-4956-BAB2-0CE2A6963299}"/>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4" name="Rectangle 1498">
                <a:extLst>
                  <a:ext uri="{FF2B5EF4-FFF2-40B4-BE49-F238E27FC236}">
                    <a16:creationId xmlns:a16="http://schemas.microsoft.com/office/drawing/2014/main" id="{12929CE2-B827-4DC5-8D9E-F7246A727926}"/>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5" name="Rectangle 1499">
                <a:extLst>
                  <a:ext uri="{FF2B5EF4-FFF2-40B4-BE49-F238E27FC236}">
                    <a16:creationId xmlns:a16="http://schemas.microsoft.com/office/drawing/2014/main" id="{2AEFA7EB-7BD3-40D3-B783-A3DFF81458BB}"/>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6" name="Rectangle 1500">
                <a:extLst>
                  <a:ext uri="{FF2B5EF4-FFF2-40B4-BE49-F238E27FC236}">
                    <a16:creationId xmlns:a16="http://schemas.microsoft.com/office/drawing/2014/main" id="{701594EC-5AFE-4203-B272-5DADD84B7CE1}"/>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7" name="Rectangle 1501">
                <a:extLst>
                  <a:ext uri="{FF2B5EF4-FFF2-40B4-BE49-F238E27FC236}">
                    <a16:creationId xmlns:a16="http://schemas.microsoft.com/office/drawing/2014/main" id="{D4A2BFE0-5254-41F9-85A9-C65F0CB4A084}"/>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8" name="Rectangle 1502">
                <a:extLst>
                  <a:ext uri="{FF2B5EF4-FFF2-40B4-BE49-F238E27FC236}">
                    <a16:creationId xmlns:a16="http://schemas.microsoft.com/office/drawing/2014/main" id="{4C28B9E2-10EB-4DBE-AB4D-D06D098E4E14}"/>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19" name="Oval 1503">
                <a:extLst>
                  <a:ext uri="{FF2B5EF4-FFF2-40B4-BE49-F238E27FC236}">
                    <a16:creationId xmlns:a16="http://schemas.microsoft.com/office/drawing/2014/main" id="{97A302D6-B520-4125-B2CF-054F309DB4EE}"/>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0" name="Rectangle 1504">
                <a:extLst>
                  <a:ext uri="{FF2B5EF4-FFF2-40B4-BE49-F238E27FC236}">
                    <a16:creationId xmlns:a16="http://schemas.microsoft.com/office/drawing/2014/main" id="{A9554C6A-EB8C-4949-B02D-96FD477AC4B4}"/>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1" name="Rectangle 1505">
                <a:extLst>
                  <a:ext uri="{FF2B5EF4-FFF2-40B4-BE49-F238E27FC236}">
                    <a16:creationId xmlns:a16="http://schemas.microsoft.com/office/drawing/2014/main" id="{0D103CE3-A9F7-408B-9272-97B51DF46537}"/>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2" name="Rectangle 1506">
                <a:extLst>
                  <a:ext uri="{FF2B5EF4-FFF2-40B4-BE49-F238E27FC236}">
                    <a16:creationId xmlns:a16="http://schemas.microsoft.com/office/drawing/2014/main" id="{60FA2655-63C0-425E-8E3A-EFEAF59BF01F}"/>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3" name="Rectangle 1507">
                <a:extLst>
                  <a:ext uri="{FF2B5EF4-FFF2-40B4-BE49-F238E27FC236}">
                    <a16:creationId xmlns:a16="http://schemas.microsoft.com/office/drawing/2014/main" id="{E546D79E-18F2-4EA2-9D39-1FDC2237E09D}"/>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4" name="Rectangle 1508">
                <a:extLst>
                  <a:ext uri="{FF2B5EF4-FFF2-40B4-BE49-F238E27FC236}">
                    <a16:creationId xmlns:a16="http://schemas.microsoft.com/office/drawing/2014/main" id="{11DCC31E-C4C4-46D7-B14A-6FF3A3F7D64B}"/>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5" name="Rectangle 1509">
                <a:extLst>
                  <a:ext uri="{FF2B5EF4-FFF2-40B4-BE49-F238E27FC236}">
                    <a16:creationId xmlns:a16="http://schemas.microsoft.com/office/drawing/2014/main" id="{93F2B411-2E9F-449D-9F7E-27CCDF6B503F}"/>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6" name="Oval 1510">
                <a:extLst>
                  <a:ext uri="{FF2B5EF4-FFF2-40B4-BE49-F238E27FC236}">
                    <a16:creationId xmlns:a16="http://schemas.microsoft.com/office/drawing/2014/main" id="{90D4FD3F-340E-4273-AB30-642808C1F556}"/>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7" name="Rectangle 1511">
                <a:extLst>
                  <a:ext uri="{FF2B5EF4-FFF2-40B4-BE49-F238E27FC236}">
                    <a16:creationId xmlns:a16="http://schemas.microsoft.com/office/drawing/2014/main" id="{BC0F8BAA-C40B-4300-951F-00D36B74C429}"/>
                  </a:ext>
                </a:extLst>
              </p:cNvPr>
              <p:cNvSpPr>
                <a:spLocks noChangeArrowheads="1"/>
              </p:cNvSpPr>
              <p:nvPr/>
            </p:nvSpPr>
            <p:spPr bwMode="auto">
              <a:xfrm>
                <a:off x="5347"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8" name="Rectangle 1512">
                <a:extLst>
                  <a:ext uri="{FF2B5EF4-FFF2-40B4-BE49-F238E27FC236}">
                    <a16:creationId xmlns:a16="http://schemas.microsoft.com/office/drawing/2014/main" id="{0F74D562-A796-4FA1-9C68-BAD9694DDFC1}"/>
                  </a:ext>
                </a:extLst>
              </p:cNvPr>
              <p:cNvSpPr>
                <a:spLocks noChangeArrowheads="1"/>
              </p:cNvSpPr>
              <p:nvPr/>
            </p:nvSpPr>
            <p:spPr bwMode="auto">
              <a:xfrm>
                <a:off x="5347"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29" name="Rectangle 1513">
                <a:extLst>
                  <a:ext uri="{FF2B5EF4-FFF2-40B4-BE49-F238E27FC236}">
                    <a16:creationId xmlns:a16="http://schemas.microsoft.com/office/drawing/2014/main" id="{92325320-B182-4369-861C-9ECF50B43283}"/>
                  </a:ext>
                </a:extLst>
              </p:cNvPr>
              <p:cNvSpPr>
                <a:spLocks noChangeArrowheads="1"/>
              </p:cNvSpPr>
              <p:nvPr/>
            </p:nvSpPr>
            <p:spPr bwMode="auto">
              <a:xfrm>
                <a:off x="5342"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0" name="Rectangle 1514">
                <a:extLst>
                  <a:ext uri="{FF2B5EF4-FFF2-40B4-BE49-F238E27FC236}">
                    <a16:creationId xmlns:a16="http://schemas.microsoft.com/office/drawing/2014/main" id="{1F67FFC9-8042-4B1D-BFDF-435875294B1F}"/>
                  </a:ext>
                </a:extLst>
              </p:cNvPr>
              <p:cNvSpPr>
                <a:spLocks noChangeArrowheads="1"/>
              </p:cNvSpPr>
              <p:nvPr/>
            </p:nvSpPr>
            <p:spPr bwMode="auto">
              <a:xfrm>
                <a:off x="5342"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1" name="Rectangle 1515">
                <a:extLst>
                  <a:ext uri="{FF2B5EF4-FFF2-40B4-BE49-F238E27FC236}">
                    <a16:creationId xmlns:a16="http://schemas.microsoft.com/office/drawing/2014/main" id="{96FF26C4-E54F-4942-AFED-B06E85C1EF73}"/>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2" name="Rectangle 1516">
                <a:extLst>
                  <a:ext uri="{FF2B5EF4-FFF2-40B4-BE49-F238E27FC236}">
                    <a16:creationId xmlns:a16="http://schemas.microsoft.com/office/drawing/2014/main" id="{C8D298D9-55B3-4285-AAD2-E2F3B14AAFFF}"/>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3" name="Oval 1517">
                <a:extLst>
                  <a:ext uri="{FF2B5EF4-FFF2-40B4-BE49-F238E27FC236}">
                    <a16:creationId xmlns:a16="http://schemas.microsoft.com/office/drawing/2014/main" id="{E9EC2302-484D-4D37-9472-1F607931DEF9}"/>
                  </a:ext>
                </a:extLst>
              </p:cNvPr>
              <p:cNvSpPr>
                <a:spLocks noChangeArrowheads="1"/>
              </p:cNvSpPr>
              <p:nvPr/>
            </p:nvSpPr>
            <p:spPr bwMode="auto">
              <a:xfrm>
                <a:off x="5342"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34" name="Rectangle 1518">
                <a:extLst>
                  <a:ext uri="{FF2B5EF4-FFF2-40B4-BE49-F238E27FC236}">
                    <a16:creationId xmlns:a16="http://schemas.microsoft.com/office/drawing/2014/main" id="{F2FFA492-6F60-4B9D-9A00-6DAEA1E2C91B}"/>
                  </a:ext>
                </a:extLst>
              </p:cNvPr>
              <p:cNvSpPr>
                <a:spLocks noChangeArrowheads="1"/>
              </p:cNvSpPr>
              <p:nvPr/>
            </p:nvSpPr>
            <p:spPr bwMode="auto">
              <a:xfrm>
                <a:off x="4981" y="76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5" name="Rectangle 1519">
                <a:extLst>
                  <a:ext uri="{FF2B5EF4-FFF2-40B4-BE49-F238E27FC236}">
                    <a16:creationId xmlns:a16="http://schemas.microsoft.com/office/drawing/2014/main" id="{8361DE11-E309-413D-9FAF-1737B37E5E17}"/>
                  </a:ext>
                </a:extLst>
              </p:cNvPr>
              <p:cNvSpPr>
                <a:spLocks noChangeArrowheads="1"/>
              </p:cNvSpPr>
              <p:nvPr/>
            </p:nvSpPr>
            <p:spPr bwMode="auto">
              <a:xfrm>
                <a:off x="4981" y="78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6" name="Rectangle 1520">
                <a:extLst>
                  <a:ext uri="{FF2B5EF4-FFF2-40B4-BE49-F238E27FC236}">
                    <a16:creationId xmlns:a16="http://schemas.microsoft.com/office/drawing/2014/main" id="{2EE134FF-9568-435E-8E3B-CBC2867168C4}"/>
                  </a:ext>
                </a:extLst>
              </p:cNvPr>
              <p:cNvSpPr>
                <a:spLocks noChangeArrowheads="1"/>
              </p:cNvSpPr>
              <p:nvPr/>
            </p:nvSpPr>
            <p:spPr bwMode="auto">
              <a:xfrm>
                <a:off x="4976" y="76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7" name="Rectangle 1521">
                <a:extLst>
                  <a:ext uri="{FF2B5EF4-FFF2-40B4-BE49-F238E27FC236}">
                    <a16:creationId xmlns:a16="http://schemas.microsoft.com/office/drawing/2014/main" id="{418A21AA-8A34-4A3B-B394-881DA0760B13}"/>
                  </a:ext>
                </a:extLst>
              </p:cNvPr>
              <p:cNvSpPr>
                <a:spLocks noChangeArrowheads="1"/>
              </p:cNvSpPr>
              <p:nvPr/>
            </p:nvSpPr>
            <p:spPr bwMode="auto">
              <a:xfrm>
                <a:off x="4976" y="778"/>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8" name="Rectangle 1522">
                <a:extLst>
                  <a:ext uri="{FF2B5EF4-FFF2-40B4-BE49-F238E27FC236}">
                    <a16:creationId xmlns:a16="http://schemas.microsoft.com/office/drawing/2014/main" id="{11458E49-CBE8-46E4-AB1B-01DC36643B84}"/>
                  </a:ext>
                </a:extLst>
              </p:cNvPr>
              <p:cNvSpPr>
                <a:spLocks noChangeArrowheads="1"/>
              </p:cNvSpPr>
              <p:nvPr/>
            </p:nvSpPr>
            <p:spPr bwMode="auto">
              <a:xfrm>
                <a:off x="4976" y="77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39" name="Rectangle 1523">
                <a:extLst>
                  <a:ext uri="{FF2B5EF4-FFF2-40B4-BE49-F238E27FC236}">
                    <a16:creationId xmlns:a16="http://schemas.microsoft.com/office/drawing/2014/main" id="{D2726E6A-2849-463C-AC60-0475C5358400}"/>
                  </a:ext>
                </a:extLst>
              </p:cNvPr>
              <p:cNvSpPr>
                <a:spLocks noChangeArrowheads="1"/>
              </p:cNvSpPr>
              <p:nvPr/>
            </p:nvSpPr>
            <p:spPr bwMode="auto">
              <a:xfrm>
                <a:off x="4976" y="77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0" name="Oval 1524">
                <a:extLst>
                  <a:ext uri="{FF2B5EF4-FFF2-40B4-BE49-F238E27FC236}">
                    <a16:creationId xmlns:a16="http://schemas.microsoft.com/office/drawing/2014/main" id="{5FB8C9DD-1191-46C0-9758-B42EB2422E3F}"/>
                  </a:ext>
                </a:extLst>
              </p:cNvPr>
              <p:cNvSpPr>
                <a:spLocks noChangeArrowheads="1"/>
              </p:cNvSpPr>
              <p:nvPr/>
            </p:nvSpPr>
            <p:spPr bwMode="auto">
              <a:xfrm>
                <a:off x="4976" y="76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1" name="Rectangle 1525">
                <a:extLst>
                  <a:ext uri="{FF2B5EF4-FFF2-40B4-BE49-F238E27FC236}">
                    <a16:creationId xmlns:a16="http://schemas.microsoft.com/office/drawing/2014/main" id="{ECA19DB9-E421-4F25-9FF1-3C88048AAF70}"/>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2" name="Rectangle 1526">
                <a:extLst>
                  <a:ext uri="{FF2B5EF4-FFF2-40B4-BE49-F238E27FC236}">
                    <a16:creationId xmlns:a16="http://schemas.microsoft.com/office/drawing/2014/main" id="{09B92340-8817-4211-B015-DA5438ABACC2}"/>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3" name="Rectangle 1527">
                <a:extLst>
                  <a:ext uri="{FF2B5EF4-FFF2-40B4-BE49-F238E27FC236}">
                    <a16:creationId xmlns:a16="http://schemas.microsoft.com/office/drawing/2014/main" id="{30568524-C025-4DF4-BAF0-BF4DDE681485}"/>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4" name="Rectangle 1528">
                <a:extLst>
                  <a:ext uri="{FF2B5EF4-FFF2-40B4-BE49-F238E27FC236}">
                    <a16:creationId xmlns:a16="http://schemas.microsoft.com/office/drawing/2014/main" id="{A89AA673-3A75-4B75-8CD6-F0374B3AA6D0}"/>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5" name="Rectangle 1529">
                <a:extLst>
                  <a:ext uri="{FF2B5EF4-FFF2-40B4-BE49-F238E27FC236}">
                    <a16:creationId xmlns:a16="http://schemas.microsoft.com/office/drawing/2014/main" id="{97FB4168-08D4-436B-9D76-47C77074CFFB}"/>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6" name="Rectangle 1530">
                <a:extLst>
                  <a:ext uri="{FF2B5EF4-FFF2-40B4-BE49-F238E27FC236}">
                    <a16:creationId xmlns:a16="http://schemas.microsoft.com/office/drawing/2014/main" id="{D548910B-F775-4A85-8817-843389DC12B0}"/>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7" name="Oval 1531">
                <a:extLst>
                  <a:ext uri="{FF2B5EF4-FFF2-40B4-BE49-F238E27FC236}">
                    <a16:creationId xmlns:a16="http://schemas.microsoft.com/office/drawing/2014/main" id="{5DED6111-044E-4A54-BACC-1D801FE0CE63}"/>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8" name="Rectangle 1532">
                <a:extLst>
                  <a:ext uri="{FF2B5EF4-FFF2-40B4-BE49-F238E27FC236}">
                    <a16:creationId xmlns:a16="http://schemas.microsoft.com/office/drawing/2014/main" id="{F92EFF5E-837A-456A-BF66-F5ECEC823365}"/>
                  </a:ext>
                </a:extLst>
              </p:cNvPr>
              <p:cNvSpPr>
                <a:spLocks noChangeArrowheads="1"/>
              </p:cNvSpPr>
              <p:nvPr/>
            </p:nvSpPr>
            <p:spPr bwMode="auto">
              <a:xfrm>
                <a:off x="5021"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49" name="Rectangle 1533">
                <a:extLst>
                  <a:ext uri="{FF2B5EF4-FFF2-40B4-BE49-F238E27FC236}">
                    <a16:creationId xmlns:a16="http://schemas.microsoft.com/office/drawing/2014/main" id="{AD1EB7C5-F1FD-4312-9833-C3AF1666F61A}"/>
                  </a:ext>
                </a:extLst>
              </p:cNvPr>
              <p:cNvSpPr>
                <a:spLocks noChangeArrowheads="1"/>
              </p:cNvSpPr>
              <p:nvPr/>
            </p:nvSpPr>
            <p:spPr bwMode="auto">
              <a:xfrm>
                <a:off x="5021"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0" name="Rectangle 1534">
                <a:extLst>
                  <a:ext uri="{FF2B5EF4-FFF2-40B4-BE49-F238E27FC236}">
                    <a16:creationId xmlns:a16="http://schemas.microsoft.com/office/drawing/2014/main" id="{E96324F4-9922-4EDE-8D2A-299ABEB0B5E8}"/>
                  </a:ext>
                </a:extLst>
              </p:cNvPr>
              <p:cNvSpPr>
                <a:spLocks noChangeArrowheads="1"/>
              </p:cNvSpPr>
              <p:nvPr/>
            </p:nvSpPr>
            <p:spPr bwMode="auto">
              <a:xfrm>
                <a:off x="5016"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1" name="Rectangle 1535">
                <a:extLst>
                  <a:ext uri="{FF2B5EF4-FFF2-40B4-BE49-F238E27FC236}">
                    <a16:creationId xmlns:a16="http://schemas.microsoft.com/office/drawing/2014/main" id="{E37D2524-4343-4612-8A86-20203EE1DF22}"/>
                  </a:ext>
                </a:extLst>
              </p:cNvPr>
              <p:cNvSpPr>
                <a:spLocks noChangeArrowheads="1"/>
              </p:cNvSpPr>
              <p:nvPr/>
            </p:nvSpPr>
            <p:spPr bwMode="auto">
              <a:xfrm>
                <a:off x="5016"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2" name="Rectangle 1536">
                <a:extLst>
                  <a:ext uri="{FF2B5EF4-FFF2-40B4-BE49-F238E27FC236}">
                    <a16:creationId xmlns:a16="http://schemas.microsoft.com/office/drawing/2014/main" id="{3C8110B7-06F6-43CF-91CF-74E53CAECE0E}"/>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3" name="Rectangle 1537">
                <a:extLst>
                  <a:ext uri="{FF2B5EF4-FFF2-40B4-BE49-F238E27FC236}">
                    <a16:creationId xmlns:a16="http://schemas.microsoft.com/office/drawing/2014/main" id="{9664762F-4B1F-49DF-9DA4-F1C5D70C9455}"/>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4" name="Oval 1538">
                <a:extLst>
                  <a:ext uri="{FF2B5EF4-FFF2-40B4-BE49-F238E27FC236}">
                    <a16:creationId xmlns:a16="http://schemas.microsoft.com/office/drawing/2014/main" id="{1D0E3095-D386-42BF-84E0-5100A978FF4B}"/>
                  </a:ext>
                </a:extLst>
              </p:cNvPr>
              <p:cNvSpPr>
                <a:spLocks noChangeArrowheads="1"/>
              </p:cNvSpPr>
              <p:nvPr/>
            </p:nvSpPr>
            <p:spPr bwMode="auto">
              <a:xfrm>
                <a:off x="5016"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55" name="Rectangle 1539">
                <a:extLst>
                  <a:ext uri="{FF2B5EF4-FFF2-40B4-BE49-F238E27FC236}">
                    <a16:creationId xmlns:a16="http://schemas.microsoft.com/office/drawing/2014/main" id="{840614E6-41CF-4C8C-A69D-92B54E693107}"/>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6" name="Rectangle 1540">
                <a:extLst>
                  <a:ext uri="{FF2B5EF4-FFF2-40B4-BE49-F238E27FC236}">
                    <a16:creationId xmlns:a16="http://schemas.microsoft.com/office/drawing/2014/main" id="{67C4F3C5-97B2-4B3E-BE50-7CDEE3E6751A}"/>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7" name="Rectangle 1541">
                <a:extLst>
                  <a:ext uri="{FF2B5EF4-FFF2-40B4-BE49-F238E27FC236}">
                    <a16:creationId xmlns:a16="http://schemas.microsoft.com/office/drawing/2014/main" id="{2503E375-B31B-4E7C-B660-2B9B5280C189}"/>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8" name="Rectangle 1542">
                <a:extLst>
                  <a:ext uri="{FF2B5EF4-FFF2-40B4-BE49-F238E27FC236}">
                    <a16:creationId xmlns:a16="http://schemas.microsoft.com/office/drawing/2014/main" id="{3A84861E-A47D-40B8-B7FE-903D617A4B38}"/>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59" name="Rectangle 1543">
                <a:extLst>
                  <a:ext uri="{FF2B5EF4-FFF2-40B4-BE49-F238E27FC236}">
                    <a16:creationId xmlns:a16="http://schemas.microsoft.com/office/drawing/2014/main" id="{B78667B1-AB93-428A-A340-AB3F4DF3A8E9}"/>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0" name="Rectangle 1544">
                <a:extLst>
                  <a:ext uri="{FF2B5EF4-FFF2-40B4-BE49-F238E27FC236}">
                    <a16:creationId xmlns:a16="http://schemas.microsoft.com/office/drawing/2014/main" id="{DEA40F33-072F-4A20-A114-97E8D8C85BA1}"/>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1" name="Oval 1545">
                <a:extLst>
                  <a:ext uri="{FF2B5EF4-FFF2-40B4-BE49-F238E27FC236}">
                    <a16:creationId xmlns:a16="http://schemas.microsoft.com/office/drawing/2014/main" id="{EAD1BF5D-799E-4AC6-BEB7-CD3E0321C77A}"/>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2" name="Rectangle 1546">
                <a:extLst>
                  <a:ext uri="{FF2B5EF4-FFF2-40B4-BE49-F238E27FC236}">
                    <a16:creationId xmlns:a16="http://schemas.microsoft.com/office/drawing/2014/main" id="{510ACC58-C531-4C2E-A4AA-FF99857726D6}"/>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3" name="Rectangle 1547">
                <a:extLst>
                  <a:ext uri="{FF2B5EF4-FFF2-40B4-BE49-F238E27FC236}">
                    <a16:creationId xmlns:a16="http://schemas.microsoft.com/office/drawing/2014/main" id="{D3296778-7371-48A0-BEEA-E8609EDAA535}"/>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4" name="Rectangle 1548">
                <a:extLst>
                  <a:ext uri="{FF2B5EF4-FFF2-40B4-BE49-F238E27FC236}">
                    <a16:creationId xmlns:a16="http://schemas.microsoft.com/office/drawing/2014/main" id="{4F3B2132-495C-4FD0-9697-8987924EEC65}"/>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5" name="Rectangle 1549">
                <a:extLst>
                  <a:ext uri="{FF2B5EF4-FFF2-40B4-BE49-F238E27FC236}">
                    <a16:creationId xmlns:a16="http://schemas.microsoft.com/office/drawing/2014/main" id="{B972C9D7-0DD1-466B-8319-1BD4B9BBFDDA}"/>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6" name="Rectangle 1550">
                <a:extLst>
                  <a:ext uri="{FF2B5EF4-FFF2-40B4-BE49-F238E27FC236}">
                    <a16:creationId xmlns:a16="http://schemas.microsoft.com/office/drawing/2014/main" id="{0158FAC7-2FB3-4593-843C-E63153DA105A}"/>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7" name="Rectangle 1551">
                <a:extLst>
                  <a:ext uri="{FF2B5EF4-FFF2-40B4-BE49-F238E27FC236}">
                    <a16:creationId xmlns:a16="http://schemas.microsoft.com/office/drawing/2014/main" id="{FA49E123-64B1-45DF-ACA8-AD96CA6ED658}"/>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68" name="Oval 1552">
                <a:extLst>
                  <a:ext uri="{FF2B5EF4-FFF2-40B4-BE49-F238E27FC236}">
                    <a16:creationId xmlns:a16="http://schemas.microsoft.com/office/drawing/2014/main" id="{A753F26C-BAB9-4096-AE9F-BEF2EFDD5639}"/>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9" name="Rectangle 1553">
                <a:extLst>
                  <a:ext uri="{FF2B5EF4-FFF2-40B4-BE49-F238E27FC236}">
                    <a16:creationId xmlns:a16="http://schemas.microsoft.com/office/drawing/2014/main" id="{82AEA95E-D9FC-4806-A007-DC12BBC7079C}"/>
                  </a:ext>
                </a:extLst>
              </p:cNvPr>
              <p:cNvSpPr>
                <a:spLocks noChangeArrowheads="1"/>
              </p:cNvSpPr>
              <p:nvPr/>
            </p:nvSpPr>
            <p:spPr bwMode="auto">
              <a:xfrm>
                <a:off x="5223"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0" name="Rectangle 1554">
                <a:extLst>
                  <a:ext uri="{FF2B5EF4-FFF2-40B4-BE49-F238E27FC236}">
                    <a16:creationId xmlns:a16="http://schemas.microsoft.com/office/drawing/2014/main" id="{8D5848F0-6348-4AA9-A710-7F2C686DAABD}"/>
                  </a:ext>
                </a:extLst>
              </p:cNvPr>
              <p:cNvSpPr>
                <a:spLocks noChangeArrowheads="1"/>
              </p:cNvSpPr>
              <p:nvPr/>
            </p:nvSpPr>
            <p:spPr bwMode="auto">
              <a:xfrm>
                <a:off x="5223"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1" name="Rectangle 1555">
                <a:extLst>
                  <a:ext uri="{FF2B5EF4-FFF2-40B4-BE49-F238E27FC236}">
                    <a16:creationId xmlns:a16="http://schemas.microsoft.com/office/drawing/2014/main" id="{4CFBFEE2-81D7-4C4E-A601-26188A813DCD}"/>
                  </a:ext>
                </a:extLst>
              </p:cNvPr>
              <p:cNvSpPr>
                <a:spLocks noChangeArrowheads="1"/>
              </p:cNvSpPr>
              <p:nvPr/>
            </p:nvSpPr>
            <p:spPr bwMode="auto">
              <a:xfrm>
                <a:off x="5219"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2" name="Rectangle 1556">
                <a:extLst>
                  <a:ext uri="{FF2B5EF4-FFF2-40B4-BE49-F238E27FC236}">
                    <a16:creationId xmlns:a16="http://schemas.microsoft.com/office/drawing/2014/main" id="{362368BD-C534-41B8-BE28-B89F88BC9D42}"/>
                  </a:ext>
                </a:extLst>
              </p:cNvPr>
              <p:cNvSpPr>
                <a:spLocks noChangeArrowheads="1"/>
              </p:cNvSpPr>
              <p:nvPr/>
            </p:nvSpPr>
            <p:spPr bwMode="auto">
              <a:xfrm>
                <a:off x="5219"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3" name="Rectangle 1557">
                <a:extLst>
                  <a:ext uri="{FF2B5EF4-FFF2-40B4-BE49-F238E27FC236}">
                    <a16:creationId xmlns:a16="http://schemas.microsoft.com/office/drawing/2014/main" id="{6FE9FFA9-DDDF-4AEE-AE28-625329316E34}"/>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4" name="Rectangle 1558">
                <a:extLst>
                  <a:ext uri="{FF2B5EF4-FFF2-40B4-BE49-F238E27FC236}">
                    <a16:creationId xmlns:a16="http://schemas.microsoft.com/office/drawing/2014/main" id="{75F8265A-8829-4BE6-9EDA-51D3F2937D3B}"/>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5" name="Oval 1559">
                <a:extLst>
                  <a:ext uri="{FF2B5EF4-FFF2-40B4-BE49-F238E27FC236}">
                    <a16:creationId xmlns:a16="http://schemas.microsoft.com/office/drawing/2014/main" id="{A364898B-4780-4869-9C27-F27D4C99E919}"/>
                  </a:ext>
                </a:extLst>
              </p:cNvPr>
              <p:cNvSpPr>
                <a:spLocks noChangeArrowheads="1"/>
              </p:cNvSpPr>
              <p:nvPr/>
            </p:nvSpPr>
            <p:spPr bwMode="auto">
              <a:xfrm>
                <a:off x="5219" y="1422"/>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6" name="Rectangle 1560">
                <a:extLst>
                  <a:ext uri="{FF2B5EF4-FFF2-40B4-BE49-F238E27FC236}">
                    <a16:creationId xmlns:a16="http://schemas.microsoft.com/office/drawing/2014/main" id="{F4D37640-2E0F-47A8-8105-1606D1F1C775}"/>
                  </a:ext>
                </a:extLst>
              </p:cNvPr>
              <p:cNvSpPr>
                <a:spLocks noChangeArrowheads="1"/>
              </p:cNvSpPr>
              <p:nvPr/>
            </p:nvSpPr>
            <p:spPr bwMode="auto">
              <a:xfrm>
                <a:off x="5223"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7" name="Rectangle 1561">
                <a:extLst>
                  <a:ext uri="{FF2B5EF4-FFF2-40B4-BE49-F238E27FC236}">
                    <a16:creationId xmlns:a16="http://schemas.microsoft.com/office/drawing/2014/main" id="{81A4895B-A270-4E8B-BFBE-09772BFB79A9}"/>
                  </a:ext>
                </a:extLst>
              </p:cNvPr>
              <p:cNvSpPr>
                <a:spLocks noChangeArrowheads="1"/>
              </p:cNvSpPr>
              <p:nvPr/>
            </p:nvSpPr>
            <p:spPr bwMode="auto">
              <a:xfrm>
                <a:off x="5223"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8" name="Rectangle 1562">
                <a:extLst>
                  <a:ext uri="{FF2B5EF4-FFF2-40B4-BE49-F238E27FC236}">
                    <a16:creationId xmlns:a16="http://schemas.microsoft.com/office/drawing/2014/main" id="{03C011EC-7A47-4877-811D-E7B6DE09B425}"/>
                  </a:ext>
                </a:extLst>
              </p:cNvPr>
              <p:cNvSpPr>
                <a:spLocks noChangeArrowheads="1"/>
              </p:cNvSpPr>
              <p:nvPr/>
            </p:nvSpPr>
            <p:spPr bwMode="auto">
              <a:xfrm>
                <a:off x="5219"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79" name="Rectangle 1563">
                <a:extLst>
                  <a:ext uri="{FF2B5EF4-FFF2-40B4-BE49-F238E27FC236}">
                    <a16:creationId xmlns:a16="http://schemas.microsoft.com/office/drawing/2014/main" id="{B316AB61-9218-4C52-AC73-07D0DE6317ED}"/>
                  </a:ext>
                </a:extLst>
              </p:cNvPr>
              <p:cNvSpPr>
                <a:spLocks noChangeArrowheads="1"/>
              </p:cNvSpPr>
              <p:nvPr/>
            </p:nvSpPr>
            <p:spPr bwMode="auto">
              <a:xfrm>
                <a:off x="5219"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0" name="Rectangle 1564">
                <a:extLst>
                  <a:ext uri="{FF2B5EF4-FFF2-40B4-BE49-F238E27FC236}">
                    <a16:creationId xmlns:a16="http://schemas.microsoft.com/office/drawing/2014/main" id="{BA0F9A99-33CB-470C-9260-E1C4B38D612D}"/>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1" name="Rectangle 1565">
                <a:extLst>
                  <a:ext uri="{FF2B5EF4-FFF2-40B4-BE49-F238E27FC236}">
                    <a16:creationId xmlns:a16="http://schemas.microsoft.com/office/drawing/2014/main" id="{5A3DA586-DD9C-4EBC-B626-BD31586CCE62}"/>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2" name="Oval 1566">
                <a:extLst>
                  <a:ext uri="{FF2B5EF4-FFF2-40B4-BE49-F238E27FC236}">
                    <a16:creationId xmlns:a16="http://schemas.microsoft.com/office/drawing/2014/main" id="{50E06D92-F5F2-4C8D-8875-3A0305867313}"/>
                  </a:ext>
                </a:extLst>
              </p:cNvPr>
              <p:cNvSpPr>
                <a:spLocks noChangeArrowheads="1"/>
              </p:cNvSpPr>
              <p:nvPr/>
            </p:nvSpPr>
            <p:spPr bwMode="auto">
              <a:xfrm>
                <a:off x="5219" y="1422"/>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83" name="Rectangle 1567">
                <a:extLst>
                  <a:ext uri="{FF2B5EF4-FFF2-40B4-BE49-F238E27FC236}">
                    <a16:creationId xmlns:a16="http://schemas.microsoft.com/office/drawing/2014/main" id="{58D55A69-EB30-46CA-9A2A-442D73AC0862}"/>
                  </a:ext>
                </a:extLst>
              </p:cNvPr>
              <p:cNvSpPr>
                <a:spLocks noChangeArrowheads="1"/>
              </p:cNvSpPr>
              <p:nvPr/>
            </p:nvSpPr>
            <p:spPr bwMode="auto">
              <a:xfrm>
                <a:off x="5347" y="1686"/>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4" name="Rectangle 1568">
                <a:extLst>
                  <a:ext uri="{FF2B5EF4-FFF2-40B4-BE49-F238E27FC236}">
                    <a16:creationId xmlns:a16="http://schemas.microsoft.com/office/drawing/2014/main" id="{5E57350D-9171-41C3-B959-3A19ECE48104}"/>
                  </a:ext>
                </a:extLst>
              </p:cNvPr>
              <p:cNvSpPr>
                <a:spLocks noChangeArrowheads="1"/>
              </p:cNvSpPr>
              <p:nvPr/>
            </p:nvSpPr>
            <p:spPr bwMode="auto">
              <a:xfrm>
                <a:off x="5347" y="170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5" name="Rectangle 1569">
                <a:extLst>
                  <a:ext uri="{FF2B5EF4-FFF2-40B4-BE49-F238E27FC236}">
                    <a16:creationId xmlns:a16="http://schemas.microsoft.com/office/drawing/2014/main" id="{3FF8CC63-59B4-4387-AA3D-2F42CE1D015A}"/>
                  </a:ext>
                </a:extLst>
              </p:cNvPr>
              <p:cNvSpPr>
                <a:spLocks noChangeArrowheads="1"/>
              </p:cNvSpPr>
              <p:nvPr/>
            </p:nvSpPr>
            <p:spPr bwMode="auto">
              <a:xfrm>
                <a:off x="5342" y="169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6" name="Rectangle 1570">
                <a:extLst>
                  <a:ext uri="{FF2B5EF4-FFF2-40B4-BE49-F238E27FC236}">
                    <a16:creationId xmlns:a16="http://schemas.microsoft.com/office/drawing/2014/main" id="{CFE31FDB-0F00-421F-9DEE-46B0D9EA5D1D}"/>
                  </a:ext>
                </a:extLst>
              </p:cNvPr>
              <p:cNvSpPr>
                <a:spLocks noChangeArrowheads="1"/>
              </p:cNvSpPr>
              <p:nvPr/>
            </p:nvSpPr>
            <p:spPr bwMode="auto">
              <a:xfrm>
                <a:off x="5342" y="1700"/>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7" name="Rectangle 1571">
                <a:extLst>
                  <a:ext uri="{FF2B5EF4-FFF2-40B4-BE49-F238E27FC236}">
                    <a16:creationId xmlns:a16="http://schemas.microsoft.com/office/drawing/2014/main" id="{9FE39755-7B65-4D41-8828-9118AEB5ECDA}"/>
                  </a:ext>
                </a:extLst>
              </p:cNvPr>
              <p:cNvSpPr>
                <a:spLocks noChangeArrowheads="1"/>
              </p:cNvSpPr>
              <p:nvPr/>
            </p:nvSpPr>
            <p:spPr bwMode="auto">
              <a:xfrm>
                <a:off x="5342"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8" name="Rectangle 1572">
                <a:extLst>
                  <a:ext uri="{FF2B5EF4-FFF2-40B4-BE49-F238E27FC236}">
                    <a16:creationId xmlns:a16="http://schemas.microsoft.com/office/drawing/2014/main" id="{95D2721B-B75A-467D-90AB-918B365645A9}"/>
                  </a:ext>
                </a:extLst>
              </p:cNvPr>
              <p:cNvSpPr>
                <a:spLocks noChangeArrowheads="1"/>
              </p:cNvSpPr>
              <p:nvPr/>
            </p:nvSpPr>
            <p:spPr bwMode="auto">
              <a:xfrm>
                <a:off x="5342" y="169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89" name="Oval 1573">
                <a:extLst>
                  <a:ext uri="{FF2B5EF4-FFF2-40B4-BE49-F238E27FC236}">
                    <a16:creationId xmlns:a16="http://schemas.microsoft.com/office/drawing/2014/main" id="{704A5909-FDBA-496D-A328-EC26023AAF84}"/>
                  </a:ext>
                </a:extLst>
              </p:cNvPr>
              <p:cNvSpPr>
                <a:spLocks noChangeArrowheads="1"/>
              </p:cNvSpPr>
              <p:nvPr/>
            </p:nvSpPr>
            <p:spPr bwMode="auto">
              <a:xfrm>
                <a:off x="5342" y="1686"/>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0" name="Rectangle 1574">
                <a:extLst>
                  <a:ext uri="{FF2B5EF4-FFF2-40B4-BE49-F238E27FC236}">
                    <a16:creationId xmlns:a16="http://schemas.microsoft.com/office/drawing/2014/main" id="{5118DCB9-70A3-4BEA-B74C-3555D35AFB70}"/>
                  </a:ext>
                </a:extLst>
              </p:cNvPr>
              <p:cNvSpPr>
                <a:spLocks noChangeArrowheads="1"/>
              </p:cNvSpPr>
              <p:nvPr/>
            </p:nvSpPr>
            <p:spPr bwMode="auto">
              <a:xfrm>
                <a:off x="5347" y="164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1" name="Rectangle 1575">
                <a:extLst>
                  <a:ext uri="{FF2B5EF4-FFF2-40B4-BE49-F238E27FC236}">
                    <a16:creationId xmlns:a16="http://schemas.microsoft.com/office/drawing/2014/main" id="{F8521257-EB99-4A89-985B-CEF587FC30E9}"/>
                  </a:ext>
                </a:extLst>
              </p:cNvPr>
              <p:cNvSpPr>
                <a:spLocks noChangeArrowheads="1"/>
              </p:cNvSpPr>
              <p:nvPr/>
            </p:nvSpPr>
            <p:spPr bwMode="auto">
              <a:xfrm>
                <a:off x="5347" y="1660"/>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2" name="Rectangle 1576">
                <a:extLst>
                  <a:ext uri="{FF2B5EF4-FFF2-40B4-BE49-F238E27FC236}">
                    <a16:creationId xmlns:a16="http://schemas.microsoft.com/office/drawing/2014/main" id="{784A37F8-93B6-4C94-A01D-908C3FC41646}"/>
                  </a:ext>
                </a:extLst>
              </p:cNvPr>
              <p:cNvSpPr>
                <a:spLocks noChangeArrowheads="1"/>
              </p:cNvSpPr>
              <p:nvPr/>
            </p:nvSpPr>
            <p:spPr bwMode="auto">
              <a:xfrm>
                <a:off x="5342" y="1647"/>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3" name="Rectangle 1577">
                <a:extLst>
                  <a:ext uri="{FF2B5EF4-FFF2-40B4-BE49-F238E27FC236}">
                    <a16:creationId xmlns:a16="http://schemas.microsoft.com/office/drawing/2014/main" id="{D07A6541-0F77-4292-ABE3-872845F2E4EA}"/>
                  </a:ext>
                </a:extLst>
              </p:cNvPr>
              <p:cNvSpPr>
                <a:spLocks noChangeArrowheads="1"/>
              </p:cNvSpPr>
              <p:nvPr/>
            </p:nvSpPr>
            <p:spPr bwMode="auto">
              <a:xfrm>
                <a:off x="5342" y="1655"/>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4" name="Rectangle 1578">
                <a:extLst>
                  <a:ext uri="{FF2B5EF4-FFF2-40B4-BE49-F238E27FC236}">
                    <a16:creationId xmlns:a16="http://schemas.microsoft.com/office/drawing/2014/main" id="{E7F8F2A9-6FE0-482B-951A-53055D522779}"/>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5" name="Rectangle 1579">
                <a:extLst>
                  <a:ext uri="{FF2B5EF4-FFF2-40B4-BE49-F238E27FC236}">
                    <a16:creationId xmlns:a16="http://schemas.microsoft.com/office/drawing/2014/main" id="{5DC86AB5-C283-409E-9388-85EF952D8075}"/>
                  </a:ext>
                </a:extLst>
              </p:cNvPr>
              <p:cNvSpPr>
                <a:spLocks noChangeArrowheads="1"/>
              </p:cNvSpPr>
              <p:nvPr/>
            </p:nvSpPr>
            <p:spPr bwMode="auto">
              <a:xfrm>
                <a:off x="5342" y="165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6" name="Oval 1580">
                <a:extLst>
                  <a:ext uri="{FF2B5EF4-FFF2-40B4-BE49-F238E27FC236}">
                    <a16:creationId xmlns:a16="http://schemas.microsoft.com/office/drawing/2014/main" id="{F6A9B288-E6AB-47DD-8A31-EF2C5A6483BF}"/>
                  </a:ext>
                </a:extLst>
              </p:cNvPr>
              <p:cNvSpPr>
                <a:spLocks noChangeArrowheads="1"/>
              </p:cNvSpPr>
              <p:nvPr/>
            </p:nvSpPr>
            <p:spPr bwMode="auto">
              <a:xfrm>
                <a:off x="5342" y="1642"/>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7" name="Rectangle 1581">
                <a:extLst>
                  <a:ext uri="{FF2B5EF4-FFF2-40B4-BE49-F238E27FC236}">
                    <a16:creationId xmlns:a16="http://schemas.microsoft.com/office/drawing/2014/main" id="{956FB866-D179-4805-BD38-C1FB0BF3E2DF}"/>
                  </a:ext>
                </a:extLst>
              </p:cNvPr>
              <p:cNvSpPr>
                <a:spLocks noChangeArrowheads="1"/>
              </p:cNvSpPr>
              <p:nvPr/>
            </p:nvSpPr>
            <p:spPr bwMode="auto">
              <a:xfrm>
                <a:off x="4981" y="76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8" name="Rectangle 1582">
                <a:extLst>
                  <a:ext uri="{FF2B5EF4-FFF2-40B4-BE49-F238E27FC236}">
                    <a16:creationId xmlns:a16="http://schemas.microsoft.com/office/drawing/2014/main" id="{105208FB-6528-41EA-B6AF-9484552C3F98}"/>
                  </a:ext>
                </a:extLst>
              </p:cNvPr>
              <p:cNvSpPr>
                <a:spLocks noChangeArrowheads="1"/>
              </p:cNvSpPr>
              <p:nvPr/>
            </p:nvSpPr>
            <p:spPr bwMode="auto">
              <a:xfrm>
                <a:off x="4981" y="782"/>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99" name="Rectangle 1583">
                <a:extLst>
                  <a:ext uri="{FF2B5EF4-FFF2-40B4-BE49-F238E27FC236}">
                    <a16:creationId xmlns:a16="http://schemas.microsoft.com/office/drawing/2014/main" id="{7159D073-B7C6-4654-B279-4E75DD0A333C}"/>
                  </a:ext>
                </a:extLst>
              </p:cNvPr>
              <p:cNvSpPr>
                <a:spLocks noChangeArrowheads="1"/>
              </p:cNvSpPr>
              <p:nvPr/>
            </p:nvSpPr>
            <p:spPr bwMode="auto">
              <a:xfrm>
                <a:off x="4976" y="769"/>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0" name="Rectangle 1584">
                <a:extLst>
                  <a:ext uri="{FF2B5EF4-FFF2-40B4-BE49-F238E27FC236}">
                    <a16:creationId xmlns:a16="http://schemas.microsoft.com/office/drawing/2014/main" id="{205DEEC8-9625-414C-AC81-280584401000}"/>
                  </a:ext>
                </a:extLst>
              </p:cNvPr>
              <p:cNvSpPr>
                <a:spLocks noChangeArrowheads="1"/>
              </p:cNvSpPr>
              <p:nvPr/>
            </p:nvSpPr>
            <p:spPr bwMode="auto">
              <a:xfrm>
                <a:off x="4976" y="778"/>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1" name="Rectangle 1585">
                <a:extLst>
                  <a:ext uri="{FF2B5EF4-FFF2-40B4-BE49-F238E27FC236}">
                    <a16:creationId xmlns:a16="http://schemas.microsoft.com/office/drawing/2014/main" id="{2F43D378-4FD8-4ABE-8D12-8B9C774624DF}"/>
                  </a:ext>
                </a:extLst>
              </p:cNvPr>
              <p:cNvSpPr>
                <a:spLocks noChangeArrowheads="1"/>
              </p:cNvSpPr>
              <p:nvPr/>
            </p:nvSpPr>
            <p:spPr bwMode="auto">
              <a:xfrm>
                <a:off x="4976" y="77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2" name="Rectangle 1586">
                <a:extLst>
                  <a:ext uri="{FF2B5EF4-FFF2-40B4-BE49-F238E27FC236}">
                    <a16:creationId xmlns:a16="http://schemas.microsoft.com/office/drawing/2014/main" id="{80FFE84E-F75E-453D-96D1-3A4963418959}"/>
                  </a:ext>
                </a:extLst>
              </p:cNvPr>
              <p:cNvSpPr>
                <a:spLocks noChangeArrowheads="1"/>
              </p:cNvSpPr>
              <p:nvPr/>
            </p:nvSpPr>
            <p:spPr bwMode="auto">
              <a:xfrm>
                <a:off x="4976" y="773"/>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3" name="Oval 1587">
                <a:extLst>
                  <a:ext uri="{FF2B5EF4-FFF2-40B4-BE49-F238E27FC236}">
                    <a16:creationId xmlns:a16="http://schemas.microsoft.com/office/drawing/2014/main" id="{19AD748C-CB10-4241-8735-FB0FE999A180}"/>
                  </a:ext>
                </a:extLst>
              </p:cNvPr>
              <p:cNvSpPr>
                <a:spLocks noChangeArrowheads="1"/>
              </p:cNvSpPr>
              <p:nvPr/>
            </p:nvSpPr>
            <p:spPr bwMode="auto">
              <a:xfrm>
                <a:off x="4976" y="765"/>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04" name="Rectangle 1588">
                <a:extLst>
                  <a:ext uri="{FF2B5EF4-FFF2-40B4-BE49-F238E27FC236}">
                    <a16:creationId xmlns:a16="http://schemas.microsoft.com/office/drawing/2014/main" id="{21D0122A-A90B-425B-9A26-35818893F336}"/>
                  </a:ext>
                </a:extLst>
              </p:cNvPr>
              <p:cNvSpPr>
                <a:spLocks noChangeArrowheads="1"/>
              </p:cNvSpPr>
              <p:nvPr/>
            </p:nvSpPr>
            <p:spPr bwMode="auto">
              <a:xfrm>
                <a:off x="4981" y="897"/>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5" name="Rectangle 1589">
                <a:extLst>
                  <a:ext uri="{FF2B5EF4-FFF2-40B4-BE49-F238E27FC236}">
                    <a16:creationId xmlns:a16="http://schemas.microsoft.com/office/drawing/2014/main" id="{A0226C25-3E7C-43B0-B4DF-5F174699F69C}"/>
                  </a:ext>
                </a:extLst>
              </p:cNvPr>
              <p:cNvSpPr>
                <a:spLocks noChangeArrowheads="1"/>
              </p:cNvSpPr>
              <p:nvPr/>
            </p:nvSpPr>
            <p:spPr bwMode="auto">
              <a:xfrm>
                <a:off x="4981" y="915"/>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6" name="Rectangle 1590">
                <a:extLst>
                  <a:ext uri="{FF2B5EF4-FFF2-40B4-BE49-F238E27FC236}">
                    <a16:creationId xmlns:a16="http://schemas.microsoft.com/office/drawing/2014/main" id="{A96B7BA2-2BFC-4043-9119-DEBC6160E8C6}"/>
                  </a:ext>
                </a:extLst>
              </p:cNvPr>
              <p:cNvSpPr>
                <a:spLocks noChangeArrowheads="1"/>
              </p:cNvSpPr>
              <p:nvPr/>
            </p:nvSpPr>
            <p:spPr bwMode="auto">
              <a:xfrm>
                <a:off x="4976" y="901"/>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7" name="Rectangle 1591">
                <a:extLst>
                  <a:ext uri="{FF2B5EF4-FFF2-40B4-BE49-F238E27FC236}">
                    <a16:creationId xmlns:a16="http://schemas.microsoft.com/office/drawing/2014/main" id="{1D40EC58-2285-4367-8E93-35543A11A543}"/>
                  </a:ext>
                </a:extLst>
              </p:cNvPr>
              <p:cNvSpPr>
                <a:spLocks noChangeArrowheads="1"/>
              </p:cNvSpPr>
              <p:nvPr/>
            </p:nvSpPr>
            <p:spPr bwMode="auto">
              <a:xfrm>
                <a:off x="4976" y="910"/>
                <a:ext cx="2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8" name="Rectangle 1592">
                <a:extLst>
                  <a:ext uri="{FF2B5EF4-FFF2-40B4-BE49-F238E27FC236}">
                    <a16:creationId xmlns:a16="http://schemas.microsoft.com/office/drawing/2014/main" id="{54C3164F-7BD0-4599-ADC0-0A37C7523104}"/>
                  </a:ext>
                </a:extLst>
              </p:cNvPr>
              <p:cNvSpPr>
                <a:spLocks noChangeArrowheads="1"/>
              </p:cNvSpPr>
              <p:nvPr/>
            </p:nvSpPr>
            <p:spPr bwMode="auto">
              <a:xfrm>
                <a:off x="4976" y="906"/>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09" name="Rectangle 1593">
                <a:extLst>
                  <a:ext uri="{FF2B5EF4-FFF2-40B4-BE49-F238E27FC236}">
                    <a16:creationId xmlns:a16="http://schemas.microsoft.com/office/drawing/2014/main" id="{E56C0B04-CFCE-4C12-9D85-16806FEC202D}"/>
                  </a:ext>
                </a:extLst>
              </p:cNvPr>
              <p:cNvSpPr>
                <a:spLocks noChangeArrowheads="1"/>
              </p:cNvSpPr>
              <p:nvPr/>
            </p:nvSpPr>
            <p:spPr bwMode="auto">
              <a:xfrm>
                <a:off x="4976" y="906"/>
                <a:ext cx="2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0" name="Oval 1594">
                <a:extLst>
                  <a:ext uri="{FF2B5EF4-FFF2-40B4-BE49-F238E27FC236}">
                    <a16:creationId xmlns:a16="http://schemas.microsoft.com/office/drawing/2014/main" id="{0E030339-55B1-46DD-A440-7FF23B8F10C9}"/>
                  </a:ext>
                </a:extLst>
              </p:cNvPr>
              <p:cNvSpPr>
                <a:spLocks noChangeArrowheads="1"/>
              </p:cNvSpPr>
              <p:nvPr/>
            </p:nvSpPr>
            <p:spPr bwMode="auto">
              <a:xfrm>
                <a:off x="4976" y="897"/>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1" name="Rectangle 1595">
                <a:extLst>
                  <a:ext uri="{FF2B5EF4-FFF2-40B4-BE49-F238E27FC236}">
                    <a16:creationId xmlns:a16="http://schemas.microsoft.com/office/drawing/2014/main" id="{5A70EBFE-8922-4D29-BE9A-FD3216D3070F}"/>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2" name="Rectangle 1596">
                <a:extLst>
                  <a:ext uri="{FF2B5EF4-FFF2-40B4-BE49-F238E27FC236}">
                    <a16:creationId xmlns:a16="http://schemas.microsoft.com/office/drawing/2014/main" id="{A969D32E-291F-47B3-9F98-794C05A9935C}"/>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3" name="Rectangle 1597">
                <a:extLst>
                  <a:ext uri="{FF2B5EF4-FFF2-40B4-BE49-F238E27FC236}">
                    <a16:creationId xmlns:a16="http://schemas.microsoft.com/office/drawing/2014/main" id="{2659E0D1-4B42-4416-82C2-553E961471D2}"/>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4" name="Rectangle 1598">
                <a:extLst>
                  <a:ext uri="{FF2B5EF4-FFF2-40B4-BE49-F238E27FC236}">
                    <a16:creationId xmlns:a16="http://schemas.microsoft.com/office/drawing/2014/main" id="{A9D5B79C-2C7F-419F-A9C7-F058E306B952}"/>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5" name="Rectangle 1599">
                <a:extLst>
                  <a:ext uri="{FF2B5EF4-FFF2-40B4-BE49-F238E27FC236}">
                    <a16:creationId xmlns:a16="http://schemas.microsoft.com/office/drawing/2014/main" id="{5FE35687-5E5D-4CCC-B140-BB9AE64F9D56}"/>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6" name="Rectangle 1600">
                <a:extLst>
                  <a:ext uri="{FF2B5EF4-FFF2-40B4-BE49-F238E27FC236}">
                    <a16:creationId xmlns:a16="http://schemas.microsoft.com/office/drawing/2014/main" id="{AA9F21E0-7D79-4B37-98BF-479DB8105307}"/>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7" name="Oval 1601">
                <a:extLst>
                  <a:ext uri="{FF2B5EF4-FFF2-40B4-BE49-F238E27FC236}">
                    <a16:creationId xmlns:a16="http://schemas.microsoft.com/office/drawing/2014/main" id="{AA984B9B-1E74-46C9-A8AE-916BB20B3D8E}"/>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8" name="Rectangle 1602">
                <a:extLst>
                  <a:ext uri="{FF2B5EF4-FFF2-40B4-BE49-F238E27FC236}">
                    <a16:creationId xmlns:a16="http://schemas.microsoft.com/office/drawing/2014/main" id="{08F673C4-41A9-4404-AB84-08B05795F24F}"/>
                  </a:ext>
                </a:extLst>
              </p:cNvPr>
              <p:cNvSpPr>
                <a:spLocks noChangeArrowheads="1"/>
              </p:cNvSpPr>
              <p:nvPr/>
            </p:nvSpPr>
            <p:spPr bwMode="auto">
              <a:xfrm>
                <a:off x="5021"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19" name="Rectangle 1603">
                <a:extLst>
                  <a:ext uri="{FF2B5EF4-FFF2-40B4-BE49-F238E27FC236}">
                    <a16:creationId xmlns:a16="http://schemas.microsoft.com/office/drawing/2014/main" id="{352E9832-E39D-490C-A393-92BAFECCCE79}"/>
                  </a:ext>
                </a:extLst>
              </p:cNvPr>
              <p:cNvSpPr>
                <a:spLocks noChangeArrowheads="1"/>
              </p:cNvSpPr>
              <p:nvPr/>
            </p:nvSpPr>
            <p:spPr bwMode="auto">
              <a:xfrm>
                <a:off x="5021"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0" name="Rectangle 1604">
                <a:extLst>
                  <a:ext uri="{FF2B5EF4-FFF2-40B4-BE49-F238E27FC236}">
                    <a16:creationId xmlns:a16="http://schemas.microsoft.com/office/drawing/2014/main" id="{1F9FC9F3-0148-4B98-82F5-5AF137922307}"/>
                  </a:ext>
                </a:extLst>
              </p:cNvPr>
              <p:cNvSpPr>
                <a:spLocks noChangeArrowheads="1"/>
              </p:cNvSpPr>
              <p:nvPr/>
            </p:nvSpPr>
            <p:spPr bwMode="auto">
              <a:xfrm>
                <a:off x="5016"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1" name="Rectangle 1605">
                <a:extLst>
                  <a:ext uri="{FF2B5EF4-FFF2-40B4-BE49-F238E27FC236}">
                    <a16:creationId xmlns:a16="http://schemas.microsoft.com/office/drawing/2014/main" id="{A90C1127-ABEA-43F6-ADEC-488A8A22A86A}"/>
                  </a:ext>
                </a:extLst>
              </p:cNvPr>
              <p:cNvSpPr>
                <a:spLocks noChangeArrowheads="1"/>
              </p:cNvSpPr>
              <p:nvPr/>
            </p:nvSpPr>
            <p:spPr bwMode="auto">
              <a:xfrm>
                <a:off x="5016"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2" name="Rectangle 1606">
                <a:extLst>
                  <a:ext uri="{FF2B5EF4-FFF2-40B4-BE49-F238E27FC236}">
                    <a16:creationId xmlns:a16="http://schemas.microsoft.com/office/drawing/2014/main" id="{0918C9DB-905B-4187-BF19-FFE249F3395C}"/>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3" name="Rectangle 1607">
                <a:extLst>
                  <a:ext uri="{FF2B5EF4-FFF2-40B4-BE49-F238E27FC236}">
                    <a16:creationId xmlns:a16="http://schemas.microsoft.com/office/drawing/2014/main" id="{7E879D0D-6515-40C2-AD08-5C4134849521}"/>
                  </a:ext>
                </a:extLst>
              </p:cNvPr>
              <p:cNvSpPr>
                <a:spLocks noChangeArrowheads="1"/>
              </p:cNvSpPr>
              <p:nvPr/>
            </p:nvSpPr>
            <p:spPr bwMode="auto">
              <a:xfrm>
                <a:off x="5016"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4" name="Oval 1608">
                <a:extLst>
                  <a:ext uri="{FF2B5EF4-FFF2-40B4-BE49-F238E27FC236}">
                    <a16:creationId xmlns:a16="http://schemas.microsoft.com/office/drawing/2014/main" id="{B683C831-1CE1-4C51-86F4-81D5B86DAC0B}"/>
                  </a:ext>
                </a:extLst>
              </p:cNvPr>
              <p:cNvSpPr>
                <a:spLocks noChangeArrowheads="1"/>
              </p:cNvSpPr>
              <p:nvPr/>
            </p:nvSpPr>
            <p:spPr bwMode="auto">
              <a:xfrm>
                <a:off x="5016"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5" name="Rectangle 1609">
                <a:extLst>
                  <a:ext uri="{FF2B5EF4-FFF2-40B4-BE49-F238E27FC236}">
                    <a16:creationId xmlns:a16="http://schemas.microsoft.com/office/drawing/2014/main" id="{6B73B4D2-B7C6-4AD4-83B9-68E27F48C8F9}"/>
                  </a:ext>
                </a:extLst>
              </p:cNvPr>
              <p:cNvSpPr>
                <a:spLocks noChangeArrowheads="1"/>
              </p:cNvSpPr>
              <p:nvPr/>
            </p:nvSpPr>
            <p:spPr bwMode="auto">
              <a:xfrm>
                <a:off x="5223"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6" name="Rectangle 1610">
                <a:extLst>
                  <a:ext uri="{FF2B5EF4-FFF2-40B4-BE49-F238E27FC236}">
                    <a16:creationId xmlns:a16="http://schemas.microsoft.com/office/drawing/2014/main" id="{E85AECC6-1BB7-4C03-9BA2-18A468A8F886}"/>
                  </a:ext>
                </a:extLst>
              </p:cNvPr>
              <p:cNvSpPr>
                <a:spLocks noChangeArrowheads="1"/>
              </p:cNvSpPr>
              <p:nvPr/>
            </p:nvSpPr>
            <p:spPr bwMode="auto">
              <a:xfrm>
                <a:off x="5223"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27" name="Rectangle 1611">
                <a:extLst>
                  <a:ext uri="{FF2B5EF4-FFF2-40B4-BE49-F238E27FC236}">
                    <a16:creationId xmlns:a16="http://schemas.microsoft.com/office/drawing/2014/main" id="{B11A04AB-BB85-4235-BA18-75AF87CF2105}"/>
                  </a:ext>
                </a:extLst>
              </p:cNvPr>
              <p:cNvSpPr>
                <a:spLocks noChangeArrowheads="1"/>
              </p:cNvSpPr>
              <p:nvPr/>
            </p:nvSpPr>
            <p:spPr bwMode="auto">
              <a:xfrm>
                <a:off x="5219"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148" name="Rectangle 1613">
              <a:extLst>
                <a:ext uri="{FF2B5EF4-FFF2-40B4-BE49-F238E27FC236}">
                  <a16:creationId xmlns:a16="http://schemas.microsoft.com/office/drawing/2014/main" id="{B77D46DD-7CD2-4E66-BEBE-C4AE8E8BB8B7}"/>
                </a:ext>
              </a:extLst>
            </p:cNvPr>
            <p:cNvSpPr>
              <a:spLocks noChangeArrowheads="1"/>
            </p:cNvSpPr>
            <p:nvPr/>
          </p:nvSpPr>
          <p:spPr bwMode="auto">
            <a:xfrm>
              <a:off x="5219"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49" name="Rectangle 1614">
              <a:extLst>
                <a:ext uri="{FF2B5EF4-FFF2-40B4-BE49-F238E27FC236}">
                  <a16:creationId xmlns:a16="http://schemas.microsoft.com/office/drawing/2014/main" id="{1ADAF3E5-9047-4D7B-9939-3FA7F1C7D657}"/>
                </a:ext>
              </a:extLst>
            </p:cNvPr>
            <p:cNvSpPr>
              <a:spLocks noChangeArrowheads="1"/>
            </p:cNvSpPr>
            <p:nvPr/>
          </p:nvSpPr>
          <p:spPr bwMode="auto">
            <a:xfrm>
              <a:off x="5219"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0" name="Rectangle 1615">
              <a:extLst>
                <a:ext uri="{FF2B5EF4-FFF2-40B4-BE49-F238E27FC236}">
                  <a16:creationId xmlns:a16="http://schemas.microsoft.com/office/drawing/2014/main" id="{B48D11C5-A6A6-4404-A586-9B418BE83507}"/>
                </a:ext>
              </a:extLst>
            </p:cNvPr>
            <p:cNvSpPr>
              <a:spLocks noChangeArrowheads="1"/>
            </p:cNvSpPr>
            <p:nvPr/>
          </p:nvSpPr>
          <p:spPr bwMode="auto">
            <a:xfrm>
              <a:off x="5219"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1" name="Oval 1616">
              <a:extLst>
                <a:ext uri="{FF2B5EF4-FFF2-40B4-BE49-F238E27FC236}">
                  <a16:creationId xmlns:a16="http://schemas.microsoft.com/office/drawing/2014/main" id="{2F219193-93A7-4D14-BCD3-F60E4A467740}"/>
                </a:ext>
              </a:extLst>
            </p:cNvPr>
            <p:cNvSpPr>
              <a:spLocks noChangeArrowheads="1"/>
            </p:cNvSpPr>
            <p:nvPr/>
          </p:nvSpPr>
          <p:spPr bwMode="auto">
            <a:xfrm>
              <a:off x="5219" y="1466"/>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2" name="Rectangle 1617">
              <a:extLst>
                <a:ext uri="{FF2B5EF4-FFF2-40B4-BE49-F238E27FC236}">
                  <a16:creationId xmlns:a16="http://schemas.microsoft.com/office/drawing/2014/main" id="{41BCC672-D652-4139-AC6C-2F5BB01A1A50}"/>
                </a:ext>
              </a:extLst>
            </p:cNvPr>
            <p:cNvSpPr>
              <a:spLocks noChangeArrowheads="1"/>
            </p:cNvSpPr>
            <p:nvPr/>
          </p:nvSpPr>
          <p:spPr bwMode="auto">
            <a:xfrm>
              <a:off x="5223"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3" name="Rectangle 1618">
              <a:extLst>
                <a:ext uri="{FF2B5EF4-FFF2-40B4-BE49-F238E27FC236}">
                  <a16:creationId xmlns:a16="http://schemas.microsoft.com/office/drawing/2014/main" id="{977C3B40-DA40-42C2-99C3-8D85CAA18620}"/>
                </a:ext>
              </a:extLst>
            </p:cNvPr>
            <p:cNvSpPr>
              <a:spLocks noChangeArrowheads="1"/>
            </p:cNvSpPr>
            <p:nvPr/>
          </p:nvSpPr>
          <p:spPr bwMode="auto">
            <a:xfrm>
              <a:off x="5223"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4" name="Rectangle 1619">
              <a:extLst>
                <a:ext uri="{FF2B5EF4-FFF2-40B4-BE49-F238E27FC236}">
                  <a16:creationId xmlns:a16="http://schemas.microsoft.com/office/drawing/2014/main" id="{99C061C3-45EB-4EC5-AD02-1537463D5A1F}"/>
                </a:ext>
              </a:extLst>
            </p:cNvPr>
            <p:cNvSpPr>
              <a:spLocks noChangeArrowheads="1"/>
            </p:cNvSpPr>
            <p:nvPr/>
          </p:nvSpPr>
          <p:spPr bwMode="auto">
            <a:xfrm>
              <a:off x="5219"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5" name="Rectangle 1620">
              <a:extLst>
                <a:ext uri="{FF2B5EF4-FFF2-40B4-BE49-F238E27FC236}">
                  <a16:creationId xmlns:a16="http://schemas.microsoft.com/office/drawing/2014/main" id="{DC5B8D9B-6CBB-4F42-BA9B-8384FEB2B373}"/>
                </a:ext>
              </a:extLst>
            </p:cNvPr>
            <p:cNvSpPr>
              <a:spLocks noChangeArrowheads="1"/>
            </p:cNvSpPr>
            <p:nvPr/>
          </p:nvSpPr>
          <p:spPr bwMode="auto">
            <a:xfrm>
              <a:off x="5219"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6" name="Rectangle 1621">
              <a:extLst>
                <a:ext uri="{FF2B5EF4-FFF2-40B4-BE49-F238E27FC236}">
                  <a16:creationId xmlns:a16="http://schemas.microsoft.com/office/drawing/2014/main" id="{9DF0106B-9134-4DD6-B525-61F1D3E4E995}"/>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7" name="Rectangle 1622">
              <a:extLst>
                <a:ext uri="{FF2B5EF4-FFF2-40B4-BE49-F238E27FC236}">
                  <a16:creationId xmlns:a16="http://schemas.microsoft.com/office/drawing/2014/main" id="{5614C6DA-511B-4293-A06E-438A811A2E22}"/>
                </a:ext>
              </a:extLst>
            </p:cNvPr>
            <p:cNvSpPr>
              <a:spLocks noChangeArrowheads="1"/>
            </p:cNvSpPr>
            <p:nvPr/>
          </p:nvSpPr>
          <p:spPr bwMode="auto">
            <a:xfrm>
              <a:off x="5219"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58" name="Oval 1623">
              <a:extLst>
                <a:ext uri="{FF2B5EF4-FFF2-40B4-BE49-F238E27FC236}">
                  <a16:creationId xmlns:a16="http://schemas.microsoft.com/office/drawing/2014/main" id="{6A1B5E4E-F6CB-4AEE-9E90-5329C65FDB11}"/>
                </a:ext>
              </a:extLst>
            </p:cNvPr>
            <p:cNvSpPr>
              <a:spLocks noChangeArrowheads="1"/>
            </p:cNvSpPr>
            <p:nvPr/>
          </p:nvSpPr>
          <p:spPr bwMode="auto">
            <a:xfrm>
              <a:off x="5219" y="1422"/>
              <a:ext cx="17"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9" name="Rectangle 1624">
              <a:extLst>
                <a:ext uri="{FF2B5EF4-FFF2-40B4-BE49-F238E27FC236}">
                  <a16:creationId xmlns:a16="http://schemas.microsoft.com/office/drawing/2014/main" id="{65A374B8-FB95-4E83-BEA8-62A1063B23EA}"/>
                </a:ext>
              </a:extLst>
            </p:cNvPr>
            <p:cNvSpPr>
              <a:spLocks noChangeArrowheads="1"/>
            </p:cNvSpPr>
            <p:nvPr/>
          </p:nvSpPr>
          <p:spPr bwMode="auto">
            <a:xfrm>
              <a:off x="4937"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0" name="Rectangle 1625">
              <a:extLst>
                <a:ext uri="{FF2B5EF4-FFF2-40B4-BE49-F238E27FC236}">
                  <a16:creationId xmlns:a16="http://schemas.microsoft.com/office/drawing/2014/main" id="{F31E25C9-88AC-43C3-AAEC-A851BD94F883}"/>
                </a:ext>
              </a:extLst>
            </p:cNvPr>
            <p:cNvSpPr>
              <a:spLocks noChangeArrowheads="1"/>
            </p:cNvSpPr>
            <p:nvPr/>
          </p:nvSpPr>
          <p:spPr bwMode="auto">
            <a:xfrm>
              <a:off x="4937"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1" name="Rectangle 1626">
              <a:extLst>
                <a:ext uri="{FF2B5EF4-FFF2-40B4-BE49-F238E27FC236}">
                  <a16:creationId xmlns:a16="http://schemas.microsoft.com/office/drawing/2014/main" id="{4F4A2F9E-48DE-4C10-85E1-583AF5C7A3B4}"/>
                </a:ext>
              </a:extLst>
            </p:cNvPr>
            <p:cNvSpPr>
              <a:spLocks noChangeArrowheads="1"/>
            </p:cNvSpPr>
            <p:nvPr/>
          </p:nvSpPr>
          <p:spPr bwMode="auto">
            <a:xfrm>
              <a:off x="4932"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2" name="Rectangle 1627">
              <a:extLst>
                <a:ext uri="{FF2B5EF4-FFF2-40B4-BE49-F238E27FC236}">
                  <a16:creationId xmlns:a16="http://schemas.microsoft.com/office/drawing/2014/main" id="{94D4BF8C-36FB-4D31-AF58-F6469B46DE98}"/>
                </a:ext>
              </a:extLst>
            </p:cNvPr>
            <p:cNvSpPr>
              <a:spLocks noChangeArrowheads="1"/>
            </p:cNvSpPr>
            <p:nvPr/>
          </p:nvSpPr>
          <p:spPr bwMode="auto">
            <a:xfrm>
              <a:off x="4932"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3" name="Rectangle 1628">
              <a:extLst>
                <a:ext uri="{FF2B5EF4-FFF2-40B4-BE49-F238E27FC236}">
                  <a16:creationId xmlns:a16="http://schemas.microsoft.com/office/drawing/2014/main" id="{8C9C8ACC-FCEB-4135-9F20-0275BCEA7A67}"/>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4" name="Rectangle 1629">
              <a:extLst>
                <a:ext uri="{FF2B5EF4-FFF2-40B4-BE49-F238E27FC236}">
                  <a16:creationId xmlns:a16="http://schemas.microsoft.com/office/drawing/2014/main" id="{6998F9F2-AAD6-4C20-A894-C75B8E93D2FD}"/>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5" name="Oval 1630">
              <a:extLst>
                <a:ext uri="{FF2B5EF4-FFF2-40B4-BE49-F238E27FC236}">
                  <a16:creationId xmlns:a16="http://schemas.microsoft.com/office/drawing/2014/main" id="{84667911-D701-4CBB-90AB-BC4AE74040AA}"/>
                </a:ext>
              </a:extLst>
            </p:cNvPr>
            <p:cNvSpPr>
              <a:spLocks noChangeArrowheads="1"/>
            </p:cNvSpPr>
            <p:nvPr/>
          </p:nvSpPr>
          <p:spPr bwMode="auto">
            <a:xfrm>
              <a:off x="4932"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66" name="Rectangle 1631">
              <a:extLst>
                <a:ext uri="{FF2B5EF4-FFF2-40B4-BE49-F238E27FC236}">
                  <a16:creationId xmlns:a16="http://schemas.microsoft.com/office/drawing/2014/main" id="{379C20FB-D002-4F21-AD68-AD9FF07D9600}"/>
                </a:ext>
              </a:extLst>
            </p:cNvPr>
            <p:cNvSpPr>
              <a:spLocks noChangeArrowheads="1"/>
            </p:cNvSpPr>
            <p:nvPr/>
          </p:nvSpPr>
          <p:spPr bwMode="auto">
            <a:xfrm>
              <a:off x="4937"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7" name="Rectangle 1632">
              <a:extLst>
                <a:ext uri="{FF2B5EF4-FFF2-40B4-BE49-F238E27FC236}">
                  <a16:creationId xmlns:a16="http://schemas.microsoft.com/office/drawing/2014/main" id="{DB339994-4F03-404B-9992-FD9629F2DB37}"/>
                </a:ext>
              </a:extLst>
            </p:cNvPr>
            <p:cNvSpPr>
              <a:spLocks noChangeArrowheads="1"/>
            </p:cNvSpPr>
            <p:nvPr/>
          </p:nvSpPr>
          <p:spPr bwMode="auto">
            <a:xfrm>
              <a:off x="4937"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8" name="Rectangle 1633">
              <a:extLst>
                <a:ext uri="{FF2B5EF4-FFF2-40B4-BE49-F238E27FC236}">
                  <a16:creationId xmlns:a16="http://schemas.microsoft.com/office/drawing/2014/main" id="{805A3481-9516-4956-ACFF-228BCB5CA3E4}"/>
                </a:ext>
              </a:extLst>
            </p:cNvPr>
            <p:cNvSpPr>
              <a:spLocks noChangeArrowheads="1"/>
            </p:cNvSpPr>
            <p:nvPr/>
          </p:nvSpPr>
          <p:spPr bwMode="auto">
            <a:xfrm>
              <a:off x="4932"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69" name="Rectangle 1634">
              <a:extLst>
                <a:ext uri="{FF2B5EF4-FFF2-40B4-BE49-F238E27FC236}">
                  <a16:creationId xmlns:a16="http://schemas.microsoft.com/office/drawing/2014/main" id="{6D122EE8-0DBE-45E4-BDB0-213CE27E1CB6}"/>
                </a:ext>
              </a:extLst>
            </p:cNvPr>
            <p:cNvSpPr>
              <a:spLocks noChangeArrowheads="1"/>
            </p:cNvSpPr>
            <p:nvPr/>
          </p:nvSpPr>
          <p:spPr bwMode="auto">
            <a:xfrm>
              <a:off x="4932"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0" name="Rectangle 1635">
              <a:extLst>
                <a:ext uri="{FF2B5EF4-FFF2-40B4-BE49-F238E27FC236}">
                  <a16:creationId xmlns:a16="http://schemas.microsoft.com/office/drawing/2014/main" id="{714C2CC7-3F96-408A-9A1C-D22216CF29FF}"/>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1" name="Rectangle 1636">
              <a:extLst>
                <a:ext uri="{FF2B5EF4-FFF2-40B4-BE49-F238E27FC236}">
                  <a16:creationId xmlns:a16="http://schemas.microsoft.com/office/drawing/2014/main" id="{8C9BF9C3-9BA0-4266-A943-D375F9AEC178}"/>
                </a:ext>
              </a:extLst>
            </p:cNvPr>
            <p:cNvSpPr>
              <a:spLocks noChangeArrowheads="1"/>
            </p:cNvSpPr>
            <p:nvPr/>
          </p:nvSpPr>
          <p:spPr bwMode="auto">
            <a:xfrm>
              <a:off x="4932"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2" name="Oval 1637">
              <a:extLst>
                <a:ext uri="{FF2B5EF4-FFF2-40B4-BE49-F238E27FC236}">
                  <a16:creationId xmlns:a16="http://schemas.microsoft.com/office/drawing/2014/main" id="{50124E78-F10F-4BB6-91B0-23C43D0E5B76}"/>
                </a:ext>
              </a:extLst>
            </p:cNvPr>
            <p:cNvSpPr>
              <a:spLocks noChangeArrowheads="1"/>
            </p:cNvSpPr>
            <p:nvPr/>
          </p:nvSpPr>
          <p:spPr bwMode="auto">
            <a:xfrm>
              <a:off x="4932"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3" name="Rectangle 1638">
              <a:extLst>
                <a:ext uri="{FF2B5EF4-FFF2-40B4-BE49-F238E27FC236}">
                  <a16:creationId xmlns:a16="http://schemas.microsoft.com/office/drawing/2014/main" id="{44AC4EE0-0E11-4A9C-8BB3-D6D840E4CF4A}"/>
                </a:ext>
              </a:extLst>
            </p:cNvPr>
            <p:cNvSpPr>
              <a:spLocks noChangeArrowheads="1"/>
            </p:cNvSpPr>
            <p:nvPr/>
          </p:nvSpPr>
          <p:spPr bwMode="auto">
            <a:xfrm>
              <a:off x="5021" y="1466"/>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4" name="Rectangle 1639">
              <a:extLst>
                <a:ext uri="{FF2B5EF4-FFF2-40B4-BE49-F238E27FC236}">
                  <a16:creationId xmlns:a16="http://schemas.microsoft.com/office/drawing/2014/main" id="{724B84C9-DE7D-4E4D-A1DD-9E54C375FE45}"/>
                </a:ext>
              </a:extLst>
            </p:cNvPr>
            <p:cNvSpPr>
              <a:spLocks noChangeArrowheads="1"/>
            </p:cNvSpPr>
            <p:nvPr/>
          </p:nvSpPr>
          <p:spPr bwMode="auto">
            <a:xfrm>
              <a:off x="5021" y="1483"/>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5" name="Rectangle 1640">
              <a:extLst>
                <a:ext uri="{FF2B5EF4-FFF2-40B4-BE49-F238E27FC236}">
                  <a16:creationId xmlns:a16="http://schemas.microsoft.com/office/drawing/2014/main" id="{4AC8D3DF-961B-4FB8-9A62-F50891C86E81}"/>
                </a:ext>
              </a:extLst>
            </p:cNvPr>
            <p:cNvSpPr>
              <a:spLocks noChangeArrowheads="1"/>
            </p:cNvSpPr>
            <p:nvPr/>
          </p:nvSpPr>
          <p:spPr bwMode="auto">
            <a:xfrm>
              <a:off x="5016" y="1470"/>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6" name="Rectangle 1641">
              <a:extLst>
                <a:ext uri="{FF2B5EF4-FFF2-40B4-BE49-F238E27FC236}">
                  <a16:creationId xmlns:a16="http://schemas.microsoft.com/office/drawing/2014/main" id="{B3515CDB-6506-4E55-B3BC-ED7074CE8BE0}"/>
                </a:ext>
              </a:extLst>
            </p:cNvPr>
            <p:cNvSpPr>
              <a:spLocks noChangeArrowheads="1"/>
            </p:cNvSpPr>
            <p:nvPr/>
          </p:nvSpPr>
          <p:spPr bwMode="auto">
            <a:xfrm>
              <a:off x="5016" y="1479"/>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7" name="Rectangle 1642">
              <a:extLst>
                <a:ext uri="{FF2B5EF4-FFF2-40B4-BE49-F238E27FC236}">
                  <a16:creationId xmlns:a16="http://schemas.microsoft.com/office/drawing/2014/main" id="{72842489-8720-4A62-81FB-208A5FB9AF52}"/>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8" name="Rectangle 1643">
              <a:extLst>
                <a:ext uri="{FF2B5EF4-FFF2-40B4-BE49-F238E27FC236}">
                  <a16:creationId xmlns:a16="http://schemas.microsoft.com/office/drawing/2014/main" id="{6CE45102-ED51-4AE6-8F88-13BFF1C794B6}"/>
                </a:ext>
              </a:extLst>
            </p:cNvPr>
            <p:cNvSpPr>
              <a:spLocks noChangeArrowheads="1"/>
            </p:cNvSpPr>
            <p:nvPr/>
          </p:nvSpPr>
          <p:spPr bwMode="auto">
            <a:xfrm>
              <a:off x="5016" y="147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79" name="Oval 1644">
              <a:extLst>
                <a:ext uri="{FF2B5EF4-FFF2-40B4-BE49-F238E27FC236}">
                  <a16:creationId xmlns:a16="http://schemas.microsoft.com/office/drawing/2014/main" id="{6BE4FF95-2D39-4DA3-BF8F-ACFE93DC22E7}"/>
                </a:ext>
              </a:extLst>
            </p:cNvPr>
            <p:cNvSpPr>
              <a:spLocks noChangeArrowheads="1"/>
            </p:cNvSpPr>
            <p:nvPr/>
          </p:nvSpPr>
          <p:spPr bwMode="auto">
            <a:xfrm>
              <a:off x="5016" y="1466"/>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0" name="Rectangle 1645">
              <a:extLst>
                <a:ext uri="{FF2B5EF4-FFF2-40B4-BE49-F238E27FC236}">
                  <a16:creationId xmlns:a16="http://schemas.microsoft.com/office/drawing/2014/main" id="{D7E77AEF-478A-4118-AE20-1C2D88316E59}"/>
                </a:ext>
              </a:extLst>
            </p:cNvPr>
            <p:cNvSpPr>
              <a:spLocks noChangeArrowheads="1"/>
            </p:cNvSpPr>
            <p:nvPr/>
          </p:nvSpPr>
          <p:spPr bwMode="auto">
            <a:xfrm>
              <a:off x="5021" y="142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1" name="Rectangle 1646">
              <a:extLst>
                <a:ext uri="{FF2B5EF4-FFF2-40B4-BE49-F238E27FC236}">
                  <a16:creationId xmlns:a16="http://schemas.microsoft.com/office/drawing/2014/main" id="{8C475EB5-3F75-40F0-9FA2-5B6C3476E66A}"/>
                </a:ext>
              </a:extLst>
            </p:cNvPr>
            <p:cNvSpPr>
              <a:spLocks noChangeArrowheads="1"/>
            </p:cNvSpPr>
            <p:nvPr/>
          </p:nvSpPr>
          <p:spPr bwMode="auto">
            <a:xfrm>
              <a:off x="5021" y="1439"/>
              <a:ext cx="13"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2" name="Rectangle 1647">
              <a:extLst>
                <a:ext uri="{FF2B5EF4-FFF2-40B4-BE49-F238E27FC236}">
                  <a16:creationId xmlns:a16="http://schemas.microsoft.com/office/drawing/2014/main" id="{98B6ADB4-272D-4191-AB73-D694B3268648}"/>
                </a:ext>
              </a:extLst>
            </p:cNvPr>
            <p:cNvSpPr>
              <a:spLocks noChangeArrowheads="1"/>
            </p:cNvSpPr>
            <p:nvPr/>
          </p:nvSpPr>
          <p:spPr bwMode="auto">
            <a:xfrm>
              <a:off x="5016" y="1426"/>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3" name="Rectangle 1648">
              <a:extLst>
                <a:ext uri="{FF2B5EF4-FFF2-40B4-BE49-F238E27FC236}">
                  <a16:creationId xmlns:a16="http://schemas.microsoft.com/office/drawing/2014/main" id="{1B8C6401-A198-4C94-8B63-755CC547E6B6}"/>
                </a:ext>
              </a:extLst>
            </p:cNvPr>
            <p:cNvSpPr>
              <a:spLocks noChangeArrowheads="1"/>
            </p:cNvSpPr>
            <p:nvPr/>
          </p:nvSpPr>
          <p:spPr bwMode="auto">
            <a:xfrm>
              <a:off x="5016" y="1435"/>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4" name="Rectangle 1649">
              <a:extLst>
                <a:ext uri="{FF2B5EF4-FFF2-40B4-BE49-F238E27FC236}">
                  <a16:creationId xmlns:a16="http://schemas.microsoft.com/office/drawing/2014/main" id="{A4E850EF-7ECC-436F-805D-09B4C1A9B1F8}"/>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5" name="Rectangle 1650">
              <a:extLst>
                <a:ext uri="{FF2B5EF4-FFF2-40B4-BE49-F238E27FC236}">
                  <a16:creationId xmlns:a16="http://schemas.microsoft.com/office/drawing/2014/main" id="{08B6BA78-2CEC-406E-AAB3-F419F6B26145}"/>
                </a:ext>
              </a:extLst>
            </p:cNvPr>
            <p:cNvSpPr>
              <a:spLocks noChangeArrowheads="1"/>
            </p:cNvSpPr>
            <p:nvPr/>
          </p:nvSpPr>
          <p:spPr bwMode="auto">
            <a:xfrm>
              <a:off x="5016" y="1431"/>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6" name="Oval 1651">
              <a:extLst>
                <a:ext uri="{FF2B5EF4-FFF2-40B4-BE49-F238E27FC236}">
                  <a16:creationId xmlns:a16="http://schemas.microsoft.com/office/drawing/2014/main" id="{A468767A-1C0E-4A74-97D1-24379482E816}"/>
                </a:ext>
              </a:extLst>
            </p:cNvPr>
            <p:cNvSpPr>
              <a:spLocks noChangeArrowheads="1"/>
            </p:cNvSpPr>
            <p:nvPr/>
          </p:nvSpPr>
          <p:spPr bwMode="auto">
            <a:xfrm>
              <a:off x="5016" y="1422"/>
              <a:ext cx="18" cy="17"/>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87" name="Rectangle 1652">
              <a:extLst>
                <a:ext uri="{FF2B5EF4-FFF2-40B4-BE49-F238E27FC236}">
                  <a16:creationId xmlns:a16="http://schemas.microsoft.com/office/drawing/2014/main" id="{131A0F79-C7F5-47B4-B64D-F7DEFEF6B2B2}"/>
                </a:ext>
              </a:extLst>
            </p:cNvPr>
            <p:cNvSpPr>
              <a:spLocks noChangeArrowheads="1"/>
            </p:cNvSpPr>
            <p:nvPr/>
          </p:nvSpPr>
          <p:spPr bwMode="auto">
            <a:xfrm>
              <a:off x="5347"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8" name="Rectangle 1653">
              <a:extLst>
                <a:ext uri="{FF2B5EF4-FFF2-40B4-BE49-F238E27FC236}">
                  <a16:creationId xmlns:a16="http://schemas.microsoft.com/office/drawing/2014/main" id="{2DA2DDB6-4867-4F8D-80AA-B97C980BC840}"/>
                </a:ext>
              </a:extLst>
            </p:cNvPr>
            <p:cNvSpPr>
              <a:spLocks noChangeArrowheads="1"/>
            </p:cNvSpPr>
            <p:nvPr/>
          </p:nvSpPr>
          <p:spPr bwMode="auto">
            <a:xfrm>
              <a:off x="5347"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89" name="Rectangle 1654">
              <a:extLst>
                <a:ext uri="{FF2B5EF4-FFF2-40B4-BE49-F238E27FC236}">
                  <a16:creationId xmlns:a16="http://schemas.microsoft.com/office/drawing/2014/main" id="{2F89D6E0-AE82-4557-A813-47869331E6F3}"/>
                </a:ext>
              </a:extLst>
            </p:cNvPr>
            <p:cNvSpPr>
              <a:spLocks noChangeArrowheads="1"/>
            </p:cNvSpPr>
            <p:nvPr/>
          </p:nvSpPr>
          <p:spPr bwMode="auto">
            <a:xfrm>
              <a:off x="534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0" name="Rectangle 1655">
              <a:extLst>
                <a:ext uri="{FF2B5EF4-FFF2-40B4-BE49-F238E27FC236}">
                  <a16:creationId xmlns:a16="http://schemas.microsoft.com/office/drawing/2014/main" id="{F6AD1C20-EC38-45A9-9022-31F2F0257FAE}"/>
                </a:ext>
              </a:extLst>
            </p:cNvPr>
            <p:cNvSpPr>
              <a:spLocks noChangeArrowheads="1"/>
            </p:cNvSpPr>
            <p:nvPr/>
          </p:nvSpPr>
          <p:spPr bwMode="auto">
            <a:xfrm>
              <a:off x="534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1" name="Rectangle 1656">
              <a:extLst>
                <a:ext uri="{FF2B5EF4-FFF2-40B4-BE49-F238E27FC236}">
                  <a16:creationId xmlns:a16="http://schemas.microsoft.com/office/drawing/2014/main" id="{74340AC4-B154-40E9-A864-D1D4C9C8FB80}"/>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2" name="Rectangle 1657">
              <a:extLst>
                <a:ext uri="{FF2B5EF4-FFF2-40B4-BE49-F238E27FC236}">
                  <a16:creationId xmlns:a16="http://schemas.microsoft.com/office/drawing/2014/main" id="{8DD33498-BF2D-457D-B3A9-39613400D6DA}"/>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3" name="Oval 1658">
              <a:extLst>
                <a:ext uri="{FF2B5EF4-FFF2-40B4-BE49-F238E27FC236}">
                  <a16:creationId xmlns:a16="http://schemas.microsoft.com/office/drawing/2014/main" id="{47323C42-8847-4F0A-BF0B-5EB0C7D6F993}"/>
                </a:ext>
              </a:extLst>
            </p:cNvPr>
            <p:cNvSpPr>
              <a:spLocks noChangeArrowheads="1"/>
            </p:cNvSpPr>
            <p:nvPr/>
          </p:nvSpPr>
          <p:spPr bwMode="auto">
            <a:xfrm>
              <a:off x="5342"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4" name="Rectangle 1659">
              <a:extLst>
                <a:ext uri="{FF2B5EF4-FFF2-40B4-BE49-F238E27FC236}">
                  <a16:creationId xmlns:a16="http://schemas.microsoft.com/office/drawing/2014/main" id="{1D6ED1CC-994E-4747-B398-CD9F00A9B1AC}"/>
                </a:ext>
              </a:extLst>
            </p:cNvPr>
            <p:cNvSpPr>
              <a:spLocks noChangeArrowheads="1"/>
            </p:cNvSpPr>
            <p:nvPr/>
          </p:nvSpPr>
          <p:spPr bwMode="auto">
            <a:xfrm>
              <a:off x="5347"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5" name="Rectangle 1660">
              <a:extLst>
                <a:ext uri="{FF2B5EF4-FFF2-40B4-BE49-F238E27FC236}">
                  <a16:creationId xmlns:a16="http://schemas.microsoft.com/office/drawing/2014/main" id="{FF1CA192-D620-4850-B7B5-A494AF02AD5A}"/>
                </a:ext>
              </a:extLst>
            </p:cNvPr>
            <p:cNvSpPr>
              <a:spLocks noChangeArrowheads="1"/>
            </p:cNvSpPr>
            <p:nvPr/>
          </p:nvSpPr>
          <p:spPr bwMode="auto">
            <a:xfrm>
              <a:off x="5347"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6" name="Rectangle 1661">
              <a:extLst>
                <a:ext uri="{FF2B5EF4-FFF2-40B4-BE49-F238E27FC236}">
                  <a16:creationId xmlns:a16="http://schemas.microsoft.com/office/drawing/2014/main" id="{86C7B4BF-45F3-4292-87B4-21089A00CCDC}"/>
                </a:ext>
              </a:extLst>
            </p:cNvPr>
            <p:cNvSpPr>
              <a:spLocks noChangeArrowheads="1"/>
            </p:cNvSpPr>
            <p:nvPr/>
          </p:nvSpPr>
          <p:spPr bwMode="auto">
            <a:xfrm>
              <a:off x="5342"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7" name="Rectangle 1662">
              <a:extLst>
                <a:ext uri="{FF2B5EF4-FFF2-40B4-BE49-F238E27FC236}">
                  <a16:creationId xmlns:a16="http://schemas.microsoft.com/office/drawing/2014/main" id="{100E29DA-7C4B-4A4B-984F-9E56588DC063}"/>
                </a:ext>
              </a:extLst>
            </p:cNvPr>
            <p:cNvSpPr>
              <a:spLocks noChangeArrowheads="1"/>
            </p:cNvSpPr>
            <p:nvPr/>
          </p:nvSpPr>
          <p:spPr bwMode="auto">
            <a:xfrm>
              <a:off x="5342"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8" name="Rectangle 1663">
              <a:extLst>
                <a:ext uri="{FF2B5EF4-FFF2-40B4-BE49-F238E27FC236}">
                  <a16:creationId xmlns:a16="http://schemas.microsoft.com/office/drawing/2014/main" id="{7C529803-208F-4DB7-9C4D-1ABF85130F41}"/>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99" name="Rectangle 1664">
              <a:extLst>
                <a:ext uri="{FF2B5EF4-FFF2-40B4-BE49-F238E27FC236}">
                  <a16:creationId xmlns:a16="http://schemas.microsoft.com/office/drawing/2014/main" id="{65DF99AA-E959-4655-90DE-F7AC4EC8D472}"/>
                </a:ext>
              </a:extLst>
            </p:cNvPr>
            <p:cNvSpPr>
              <a:spLocks noChangeArrowheads="1"/>
            </p:cNvSpPr>
            <p:nvPr/>
          </p:nvSpPr>
          <p:spPr bwMode="auto">
            <a:xfrm>
              <a:off x="5342"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0" name="Oval 1665">
              <a:extLst>
                <a:ext uri="{FF2B5EF4-FFF2-40B4-BE49-F238E27FC236}">
                  <a16:creationId xmlns:a16="http://schemas.microsoft.com/office/drawing/2014/main" id="{97160D2C-9037-45A2-8A37-E2193667FF9E}"/>
                </a:ext>
              </a:extLst>
            </p:cNvPr>
            <p:cNvSpPr>
              <a:spLocks noChangeArrowheads="1"/>
            </p:cNvSpPr>
            <p:nvPr/>
          </p:nvSpPr>
          <p:spPr bwMode="auto">
            <a:xfrm>
              <a:off x="5342"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1" name="Rectangle 1666">
              <a:extLst>
                <a:ext uri="{FF2B5EF4-FFF2-40B4-BE49-F238E27FC236}">
                  <a16:creationId xmlns:a16="http://schemas.microsoft.com/office/drawing/2014/main" id="{1417C7ED-B3C4-4684-BB36-3AB18F52BC41}"/>
                </a:ext>
              </a:extLst>
            </p:cNvPr>
            <p:cNvSpPr>
              <a:spLocks noChangeArrowheads="1"/>
            </p:cNvSpPr>
            <p:nvPr/>
          </p:nvSpPr>
          <p:spPr bwMode="auto">
            <a:xfrm>
              <a:off x="5673" y="1554"/>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2" name="Rectangle 1667">
              <a:extLst>
                <a:ext uri="{FF2B5EF4-FFF2-40B4-BE49-F238E27FC236}">
                  <a16:creationId xmlns:a16="http://schemas.microsoft.com/office/drawing/2014/main" id="{3328AC2D-A8E6-4A36-B6B1-98DDAC2F13D0}"/>
                </a:ext>
              </a:extLst>
            </p:cNvPr>
            <p:cNvSpPr>
              <a:spLocks noChangeArrowheads="1"/>
            </p:cNvSpPr>
            <p:nvPr/>
          </p:nvSpPr>
          <p:spPr bwMode="auto">
            <a:xfrm>
              <a:off x="5673" y="1572"/>
              <a:ext cx="13"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3" name="Rectangle 1668">
              <a:extLst>
                <a:ext uri="{FF2B5EF4-FFF2-40B4-BE49-F238E27FC236}">
                  <a16:creationId xmlns:a16="http://schemas.microsoft.com/office/drawing/2014/main" id="{4D3CDDE3-6263-4864-9DC4-A5606FF254FD}"/>
                </a:ext>
              </a:extLst>
            </p:cNvPr>
            <p:cNvSpPr>
              <a:spLocks noChangeArrowheads="1"/>
            </p:cNvSpPr>
            <p:nvPr/>
          </p:nvSpPr>
          <p:spPr bwMode="auto">
            <a:xfrm>
              <a:off x="5668" y="1558"/>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4" name="Rectangle 1669">
              <a:extLst>
                <a:ext uri="{FF2B5EF4-FFF2-40B4-BE49-F238E27FC236}">
                  <a16:creationId xmlns:a16="http://schemas.microsoft.com/office/drawing/2014/main" id="{BECD786C-194D-4931-86EF-0ED4B40CC2CA}"/>
                </a:ext>
              </a:extLst>
            </p:cNvPr>
            <p:cNvSpPr>
              <a:spLocks noChangeArrowheads="1"/>
            </p:cNvSpPr>
            <p:nvPr/>
          </p:nvSpPr>
          <p:spPr bwMode="auto">
            <a:xfrm>
              <a:off x="5668" y="1567"/>
              <a:ext cx="22"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5" name="Rectangle 1670">
              <a:extLst>
                <a:ext uri="{FF2B5EF4-FFF2-40B4-BE49-F238E27FC236}">
                  <a16:creationId xmlns:a16="http://schemas.microsoft.com/office/drawing/2014/main" id="{8DB76008-61D5-472F-A4A6-11F2420086AA}"/>
                </a:ext>
              </a:extLst>
            </p:cNvPr>
            <p:cNvSpPr>
              <a:spLocks noChangeArrowheads="1"/>
            </p:cNvSpPr>
            <p:nvPr/>
          </p:nvSpPr>
          <p:spPr bwMode="auto">
            <a:xfrm>
              <a:off x="566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6" name="Rectangle 1671">
              <a:extLst>
                <a:ext uri="{FF2B5EF4-FFF2-40B4-BE49-F238E27FC236}">
                  <a16:creationId xmlns:a16="http://schemas.microsoft.com/office/drawing/2014/main" id="{D5C044A1-8EE6-4414-8B6D-B4232B406FBE}"/>
                </a:ext>
              </a:extLst>
            </p:cNvPr>
            <p:cNvSpPr>
              <a:spLocks noChangeArrowheads="1"/>
            </p:cNvSpPr>
            <p:nvPr/>
          </p:nvSpPr>
          <p:spPr bwMode="auto">
            <a:xfrm>
              <a:off x="5668" y="1563"/>
              <a:ext cx="2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07" name="Oval 1672">
              <a:extLst>
                <a:ext uri="{FF2B5EF4-FFF2-40B4-BE49-F238E27FC236}">
                  <a16:creationId xmlns:a16="http://schemas.microsoft.com/office/drawing/2014/main" id="{5A3C02A2-8B22-4732-927D-78E33BFC95C8}"/>
                </a:ext>
              </a:extLst>
            </p:cNvPr>
            <p:cNvSpPr>
              <a:spLocks noChangeArrowheads="1"/>
            </p:cNvSpPr>
            <p:nvPr/>
          </p:nvSpPr>
          <p:spPr bwMode="auto">
            <a:xfrm>
              <a:off x="5668" y="1554"/>
              <a:ext cx="18" cy="18"/>
            </a:xfrm>
            <a:prstGeom prst="ellipse">
              <a:avLst/>
            </a:prstGeom>
            <a:noFill/>
            <a:ln w="6350"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8" name="Rectangle 1673">
              <a:extLst>
                <a:ext uri="{FF2B5EF4-FFF2-40B4-BE49-F238E27FC236}">
                  <a16:creationId xmlns:a16="http://schemas.microsoft.com/office/drawing/2014/main" id="{1E29658B-4D28-4234-8D7B-8C8B269C189B}"/>
                </a:ext>
              </a:extLst>
            </p:cNvPr>
            <p:cNvSpPr>
              <a:spLocks noChangeArrowheads="1"/>
            </p:cNvSpPr>
            <p:nvPr/>
          </p:nvSpPr>
          <p:spPr bwMode="auto">
            <a:xfrm>
              <a:off x="4628" y="1801"/>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09" name="Rectangle 1674">
              <a:extLst>
                <a:ext uri="{FF2B5EF4-FFF2-40B4-BE49-F238E27FC236}">
                  <a16:creationId xmlns:a16="http://schemas.microsoft.com/office/drawing/2014/main" id="{57ACBAFF-F1D4-4680-98B2-AEB61A8DC4E3}"/>
                </a:ext>
              </a:extLst>
            </p:cNvPr>
            <p:cNvSpPr>
              <a:spLocks noChangeArrowheads="1"/>
            </p:cNvSpPr>
            <p:nvPr/>
          </p:nvSpPr>
          <p:spPr bwMode="auto">
            <a:xfrm>
              <a:off x="4628" y="1364"/>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10" name="Rectangle 1675">
              <a:extLst>
                <a:ext uri="{FF2B5EF4-FFF2-40B4-BE49-F238E27FC236}">
                  <a16:creationId xmlns:a16="http://schemas.microsoft.com/office/drawing/2014/main" id="{53584B8C-18DF-4AEF-9EB2-AF93927E5511}"/>
                </a:ext>
              </a:extLst>
            </p:cNvPr>
            <p:cNvSpPr>
              <a:spLocks noChangeArrowheads="1"/>
            </p:cNvSpPr>
            <p:nvPr/>
          </p:nvSpPr>
          <p:spPr bwMode="auto">
            <a:xfrm>
              <a:off x="4628" y="927"/>
              <a:ext cx="93"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11" name="Line 1676">
              <a:extLst>
                <a:ext uri="{FF2B5EF4-FFF2-40B4-BE49-F238E27FC236}">
                  <a16:creationId xmlns:a16="http://schemas.microsoft.com/office/drawing/2014/main" id="{EF9A4F30-8309-495E-9F4B-74BBEB19DB35}"/>
                </a:ext>
              </a:extLst>
            </p:cNvPr>
            <p:cNvSpPr>
              <a:spLocks noChangeShapeType="1"/>
            </p:cNvSpPr>
            <p:nvPr/>
          </p:nvSpPr>
          <p:spPr bwMode="auto">
            <a:xfrm>
              <a:off x="4734" y="1823"/>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2" name="Line 1677">
              <a:extLst>
                <a:ext uri="{FF2B5EF4-FFF2-40B4-BE49-F238E27FC236}">
                  <a16:creationId xmlns:a16="http://schemas.microsoft.com/office/drawing/2014/main" id="{506FE3E9-6503-4FAC-B187-27C5E7551AFE}"/>
                </a:ext>
              </a:extLst>
            </p:cNvPr>
            <p:cNvSpPr>
              <a:spLocks noChangeShapeType="1"/>
            </p:cNvSpPr>
            <p:nvPr/>
          </p:nvSpPr>
          <p:spPr bwMode="auto">
            <a:xfrm>
              <a:off x="4734" y="1386"/>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3" name="Line 1678">
              <a:extLst>
                <a:ext uri="{FF2B5EF4-FFF2-40B4-BE49-F238E27FC236}">
                  <a16:creationId xmlns:a16="http://schemas.microsoft.com/office/drawing/2014/main" id="{9B80633E-E64B-4C8E-AC92-492C2A681074}"/>
                </a:ext>
              </a:extLst>
            </p:cNvPr>
            <p:cNvSpPr>
              <a:spLocks noChangeShapeType="1"/>
            </p:cNvSpPr>
            <p:nvPr/>
          </p:nvSpPr>
          <p:spPr bwMode="auto">
            <a:xfrm>
              <a:off x="4734" y="950"/>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4" name="Line 1679">
              <a:extLst>
                <a:ext uri="{FF2B5EF4-FFF2-40B4-BE49-F238E27FC236}">
                  <a16:creationId xmlns:a16="http://schemas.microsoft.com/office/drawing/2014/main" id="{EEE259AC-7310-4724-99C3-4DC90956FB79}"/>
                </a:ext>
              </a:extLst>
            </p:cNvPr>
            <p:cNvSpPr>
              <a:spLocks noChangeShapeType="1"/>
            </p:cNvSpPr>
            <p:nvPr/>
          </p:nvSpPr>
          <p:spPr bwMode="auto">
            <a:xfrm flipV="1">
              <a:off x="5025"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5" name="Line 1680">
              <a:extLst>
                <a:ext uri="{FF2B5EF4-FFF2-40B4-BE49-F238E27FC236}">
                  <a16:creationId xmlns:a16="http://schemas.microsoft.com/office/drawing/2014/main" id="{EB57CC32-D76E-4F28-A2D8-9BE6BD6D894C}"/>
                </a:ext>
              </a:extLst>
            </p:cNvPr>
            <p:cNvSpPr>
              <a:spLocks noChangeShapeType="1"/>
            </p:cNvSpPr>
            <p:nvPr/>
          </p:nvSpPr>
          <p:spPr bwMode="auto">
            <a:xfrm flipV="1">
              <a:off x="5430"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6" name="Line 1681">
              <a:extLst>
                <a:ext uri="{FF2B5EF4-FFF2-40B4-BE49-F238E27FC236}">
                  <a16:creationId xmlns:a16="http://schemas.microsoft.com/office/drawing/2014/main" id="{6CDF31F6-BAD7-4445-AF48-BD81D47728D5}"/>
                </a:ext>
              </a:extLst>
            </p:cNvPr>
            <p:cNvSpPr>
              <a:spLocks noChangeShapeType="1"/>
            </p:cNvSpPr>
            <p:nvPr/>
          </p:nvSpPr>
          <p:spPr bwMode="auto">
            <a:xfrm flipV="1">
              <a:off x="583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7" name="Line 1682">
              <a:extLst>
                <a:ext uri="{FF2B5EF4-FFF2-40B4-BE49-F238E27FC236}">
                  <a16:creationId xmlns:a16="http://schemas.microsoft.com/office/drawing/2014/main" id="{9F483A13-7B07-43B4-BA9B-79ECED35DD49}"/>
                </a:ext>
              </a:extLst>
            </p:cNvPr>
            <p:cNvSpPr>
              <a:spLocks noChangeShapeType="1"/>
            </p:cNvSpPr>
            <p:nvPr/>
          </p:nvSpPr>
          <p:spPr bwMode="auto">
            <a:xfrm flipV="1">
              <a:off x="624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8" name="Line 1683">
              <a:extLst>
                <a:ext uri="{FF2B5EF4-FFF2-40B4-BE49-F238E27FC236}">
                  <a16:creationId xmlns:a16="http://schemas.microsoft.com/office/drawing/2014/main" id="{CBB01223-622C-43D8-9783-7A1676A63642}"/>
                </a:ext>
              </a:extLst>
            </p:cNvPr>
            <p:cNvSpPr>
              <a:spLocks noChangeShapeType="1"/>
            </p:cNvSpPr>
            <p:nvPr/>
          </p:nvSpPr>
          <p:spPr bwMode="auto">
            <a:xfrm flipV="1">
              <a:off x="6651"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19" name="Line 1684">
              <a:extLst>
                <a:ext uri="{FF2B5EF4-FFF2-40B4-BE49-F238E27FC236}">
                  <a16:creationId xmlns:a16="http://schemas.microsoft.com/office/drawing/2014/main" id="{3CECE4F2-F500-46E4-AE50-D44818897986}"/>
                </a:ext>
              </a:extLst>
            </p:cNvPr>
            <p:cNvSpPr>
              <a:spLocks noChangeShapeType="1"/>
            </p:cNvSpPr>
            <p:nvPr/>
          </p:nvSpPr>
          <p:spPr bwMode="auto">
            <a:xfrm flipV="1">
              <a:off x="7056" y="2246"/>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0" name="Rectangle 1685">
              <a:extLst>
                <a:ext uri="{FF2B5EF4-FFF2-40B4-BE49-F238E27FC236}">
                  <a16:creationId xmlns:a16="http://schemas.microsoft.com/office/drawing/2014/main" id="{1B2EF9CD-E6BF-42AF-A337-7DADF1EBA509}"/>
                </a:ext>
              </a:extLst>
            </p:cNvPr>
            <p:cNvSpPr>
              <a:spLocks noChangeArrowheads="1"/>
            </p:cNvSpPr>
            <p:nvPr/>
          </p:nvSpPr>
          <p:spPr bwMode="auto">
            <a:xfrm>
              <a:off x="4997"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1" name="Rectangle 1686">
              <a:extLst>
                <a:ext uri="{FF2B5EF4-FFF2-40B4-BE49-F238E27FC236}">
                  <a16:creationId xmlns:a16="http://schemas.microsoft.com/office/drawing/2014/main" id="{E54F913F-7E69-41BC-AFDC-9007467368FA}"/>
                </a:ext>
              </a:extLst>
            </p:cNvPr>
            <p:cNvSpPr>
              <a:spLocks noChangeArrowheads="1"/>
            </p:cNvSpPr>
            <p:nvPr/>
          </p:nvSpPr>
          <p:spPr bwMode="auto">
            <a:xfrm>
              <a:off x="5402"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2" name="Rectangle 1687">
              <a:extLst>
                <a:ext uri="{FF2B5EF4-FFF2-40B4-BE49-F238E27FC236}">
                  <a16:creationId xmlns:a16="http://schemas.microsoft.com/office/drawing/2014/main" id="{3B475D9D-0004-4566-B945-A070743C002F}"/>
                </a:ext>
              </a:extLst>
            </p:cNvPr>
            <p:cNvSpPr>
              <a:spLocks noChangeArrowheads="1"/>
            </p:cNvSpPr>
            <p:nvPr/>
          </p:nvSpPr>
          <p:spPr bwMode="auto">
            <a:xfrm>
              <a:off x="580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3" name="Rectangle 1688">
              <a:extLst>
                <a:ext uri="{FF2B5EF4-FFF2-40B4-BE49-F238E27FC236}">
                  <a16:creationId xmlns:a16="http://schemas.microsoft.com/office/drawing/2014/main" id="{ADAF7D1D-E3A3-4406-9159-66C0F736920E}"/>
                </a:ext>
              </a:extLst>
            </p:cNvPr>
            <p:cNvSpPr>
              <a:spLocks noChangeArrowheads="1"/>
            </p:cNvSpPr>
            <p:nvPr/>
          </p:nvSpPr>
          <p:spPr bwMode="auto">
            <a:xfrm>
              <a:off x="621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4" name="Rectangle 1689">
              <a:extLst>
                <a:ext uri="{FF2B5EF4-FFF2-40B4-BE49-F238E27FC236}">
                  <a16:creationId xmlns:a16="http://schemas.microsoft.com/office/drawing/2014/main" id="{50364A17-A5AE-42BE-AAFE-BA0C08E106DB}"/>
                </a:ext>
              </a:extLst>
            </p:cNvPr>
            <p:cNvSpPr>
              <a:spLocks noChangeArrowheads="1"/>
            </p:cNvSpPr>
            <p:nvPr/>
          </p:nvSpPr>
          <p:spPr bwMode="auto">
            <a:xfrm>
              <a:off x="6623"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6</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5" name="Rectangle 1690">
              <a:extLst>
                <a:ext uri="{FF2B5EF4-FFF2-40B4-BE49-F238E27FC236}">
                  <a16:creationId xmlns:a16="http://schemas.microsoft.com/office/drawing/2014/main" id="{9922D7C5-57B2-4451-8C27-60FB181248E1}"/>
                </a:ext>
              </a:extLst>
            </p:cNvPr>
            <p:cNvSpPr>
              <a:spLocks noChangeArrowheads="1"/>
            </p:cNvSpPr>
            <p:nvPr/>
          </p:nvSpPr>
          <p:spPr bwMode="auto">
            <a:xfrm>
              <a:off x="7028" y="2277"/>
              <a:ext cx="56" cy="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7</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26" name="Rectangle 1691">
              <a:extLst>
                <a:ext uri="{FF2B5EF4-FFF2-40B4-BE49-F238E27FC236}">
                  <a16:creationId xmlns:a16="http://schemas.microsoft.com/office/drawing/2014/main" id="{69654B0D-9F2B-4D5D-A0E3-7EBE7A06E1FC}"/>
                </a:ext>
              </a:extLst>
            </p:cNvPr>
            <p:cNvSpPr>
              <a:spLocks noChangeArrowheads="1"/>
            </p:cNvSpPr>
            <p:nvPr/>
          </p:nvSpPr>
          <p:spPr bwMode="auto">
            <a:xfrm>
              <a:off x="5871" y="2339"/>
              <a:ext cx="176"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err="1">
                  <a:ln>
                    <a:noFill/>
                  </a:ln>
                  <a:solidFill>
                    <a:srgbClr val="000000"/>
                  </a:solidFill>
                  <a:effectLst/>
                  <a:latin typeface="Arial" panose="020B0604020202020204" pitchFamily="34" charset="0"/>
                </a:rPr>
                <a:t>displ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227" name="Rectangle 1692">
              <a:extLst>
                <a:ext uri="{FF2B5EF4-FFF2-40B4-BE49-F238E27FC236}">
                  <a16:creationId xmlns:a16="http://schemas.microsoft.com/office/drawing/2014/main" id="{FDF224E6-D7EA-4DF5-9431-72A5D5D40BFC}"/>
                </a:ext>
              </a:extLst>
            </p:cNvPr>
            <p:cNvSpPr>
              <a:spLocks noChangeArrowheads="1"/>
            </p:cNvSpPr>
            <p:nvPr/>
          </p:nvSpPr>
          <p:spPr bwMode="auto">
            <a:xfrm rot="16200000">
              <a:off x="4545" y="1428"/>
              <a:ext cx="154" cy="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hwy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2536714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9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699"/>
                                        </p:tgtEl>
                                        <p:attrNameLst>
                                          <p:attrName>style.visibility</p:attrName>
                                        </p:attrNameLst>
                                      </p:cBhvr>
                                      <p:to>
                                        <p:strVal val="visible"/>
                                      </p:to>
                                    </p:set>
                                    <p:animEffect transition="in" filter="wipe(up)">
                                      <p:cBhvr>
                                        <p:cTn id="10" dur="500"/>
                                        <p:tgtEl>
                                          <p:spTgt spid="169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174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698"/>
                                        </p:tgtEl>
                                        <p:attrNameLst>
                                          <p:attrName>style.visibility</p:attrName>
                                        </p:attrNameLst>
                                      </p:cBhvr>
                                      <p:to>
                                        <p:strVal val="visible"/>
                                      </p:to>
                                    </p:set>
                                  </p:childTnLst>
                                </p:cTn>
                              </p:par>
                            </p:childTnLst>
                          </p:cTn>
                        </p:par>
                        <p:par>
                          <p:cTn id="18" fill="hold">
                            <p:stCondLst>
                              <p:cond delay="0"/>
                            </p:stCondLst>
                            <p:childTnLst>
                              <p:par>
                                <p:cTn id="19" presetID="22" presetClass="entr" presetSubtype="8" fill="hold" nodeType="afterEffect">
                                  <p:stCondLst>
                                    <p:cond delay="0"/>
                                  </p:stCondLst>
                                  <p:childTnLst>
                                    <p:set>
                                      <p:cBhvr>
                                        <p:cTn id="20" dur="1" fill="hold">
                                          <p:stCondLst>
                                            <p:cond delay="0"/>
                                          </p:stCondLst>
                                        </p:cTn>
                                        <p:tgtEl>
                                          <p:spTgt spid="1702"/>
                                        </p:tgtEl>
                                        <p:attrNameLst>
                                          <p:attrName>style.visibility</p:attrName>
                                        </p:attrNameLst>
                                      </p:cBhvr>
                                      <p:to>
                                        <p:strVal val="visible"/>
                                      </p:to>
                                    </p:set>
                                    <p:animEffect transition="in" filter="wipe(left)">
                                      <p:cBhvr>
                                        <p:cTn id="21" dur="500"/>
                                        <p:tgtEl>
                                          <p:spTgt spid="1702"/>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174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7" grpId="0" animBg="1"/>
      <p:bldP spid="1698" grpId="0" animBg="1"/>
      <p:bldP spid="1748" grpId="0"/>
      <p:bldP spid="17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88CD91-F43C-4CEC-8B6B-76BDADB7CBB3}"/>
              </a:ext>
            </a:extLst>
          </p:cNvPr>
          <p:cNvSpPr>
            <a:spLocks noGrp="1"/>
          </p:cNvSpPr>
          <p:nvPr>
            <p:ph type="title"/>
          </p:nvPr>
        </p:nvSpPr>
        <p:spPr/>
        <p:txBody>
          <a:bodyPr/>
          <a:lstStyle/>
          <a:p>
            <a:r>
              <a:rPr lang="en-US" dirty="0"/>
              <a:t>Bivariate: numeric y ~ categorical x</a:t>
            </a:r>
          </a:p>
        </p:txBody>
      </p:sp>
      <p:sp>
        <p:nvSpPr>
          <p:cNvPr id="3" name="Content Placeholder 2">
            <a:extLst>
              <a:ext uri="{FF2B5EF4-FFF2-40B4-BE49-F238E27FC236}">
                <a16:creationId xmlns:a16="http://schemas.microsoft.com/office/drawing/2014/main" id="{D1BED11D-8C63-43C3-9969-3CDF08D257A4}"/>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b="0" dirty="0">
                <a:solidFill>
                  <a:srgbClr val="000000"/>
                </a:solidFill>
                <a:cs typeface="Sabon Next LT" panose="020B0502040204020203" pitchFamily="2" charset="0"/>
              </a:rPr>
              <a:t>	</a:t>
            </a:r>
            <a:r>
              <a:rPr lang="en-US" sz="2000" b="0" dirty="0" err="1">
                <a:solidFill>
                  <a:srgbClr val="000000"/>
                </a:solidFill>
                <a:cs typeface="Sabon Next LT" panose="020B0502040204020203" pitchFamily="2" charset="0"/>
              </a:rPr>
              <a:t>ggplot</a:t>
            </a:r>
            <a:r>
              <a:rPr lang="en-US" sz="2000" b="1" dirty="0">
                <a:solidFill>
                  <a:srgbClr val="000080"/>
                </a:solidFill>
                <a:cs typeface="Sabon Next LT" panose="020B0502040204020203" pitchFamily="2" charset="0"/>
              </a:rPr>
              <a:t>(</a:t>
            </a:r>
            <a:r>
              <a:rPr lang="es-ES" sz="2000" b="0" dirty="0">
                <a:solidFill>
                  <a:srgbClr val="000000"/>
                </a:solidFill>
                <a:cs typeface="Sabon Next LT" panose="020B0502040204020203" pitchFamily="2" charset="0"/>
              </a:rPr>
              <a:t>aes</a:t>
            </a:r>
            <a:r>
              <a:rPr lang="es-ES" sz="2000" b="1" dirty="0">
                <a:solidFill>
                  <a:srgbClr val="000080"/>
                </a:solidFill>
                <a:cs typeface="Sabon Next LT" panose="020B0502040204020203" pitchFamily="2" charset="0"/>
              </a:rPr>
              <a:t>(</a:t>
            </a:r>
            <a:r>
              <a:rPr lang="es-ES" sz="2000" b="0" dirty="0">
                <a:solidFill>
                  <a:schemeClr val="accent1">
                    <a:lumMod val="75000"/>
                  </a:schemeClr>
                </a:solidFill>
                <a:cs typeface="Sabon Next LT" panose="020B0502040204020203" pitchFamily="2" charset="0"/>
              </a:rPr>
              <a:t>x </a:t>
            </a:r>
            <a:r>
              <a:rPr lang="es-ES" sz="2000" b="1" dirty="0">
                <a:solidFill>
                  <a:schemeClr val="accent1">
                    <a:lumMod val="75000"/>
                  </a:schemeClr>
                </a:solidFill>
                <a:cs typeface="Sabon Next LT" panose="020B0502040204020203" pitchFamily="2" charset="0"/>
              </a:rPr>
              <a:t>=</a:t>
            </a:r>
            <a:r>
              <a:rPr lang="es-ES" sz="2000" b="0" dirty="0">
                <a:solidFill>
                  <a:schemeClr val="accent1">
                    <a:lumMod val="75000"/>
                  </a:schemeClr>
                </a:solidFill>
                <a:cs typeface="Sabon Next LT" panose="020B0502040204020203" pitchFamily="2" charset="0"/>
              </a:rPr>
              <a:t> </a:t>
            </a:r>
            <a:r>
              <a:rPr lang="es-ES" sz="2000" b="0" dirty="0" err="1">
                <a:solidFill>
                  <a:schemeClr val="accent1">
                    <a:lumMod val="75000"/>
                  </a:schemeClr>
                </a:solidFill>
                <a:cs typeface="Sabon Next LT" panose="020B0502040204020203" pitchFamily="2" charset="0"/>
              </a:rPr>
              <a:t>class</a:t>
            </a:r>
            <a:r>
              <a:rPr lang="es-ES" sz="2000" b="0" dirty="0">
                <a:solidFill>
                  <a:srgbClr val="000000"/>
                </a:solidFill>
                <a:cs typeface="Sabon Next LT" panose="020B0502040204020203" pitchFamily="2" charset="0"/>
              </a:rPr>
              <a:t>, </a:t>
            </a:r>
            <a:r>
              <a:rPr lang="es-ES" sz="2000" b="0" dirty="0">
                <a:solidFill>
                  <a:schemeClr val="accent5">
                    <a:lumMod val="75000"/>
                  </a:schemeClr>
                </a:solidFill>
                <a:cs typeface="Sabon Next LT" panose="020B0502040204020203" pitchFamily="2" charset="0"/>
              </a:rPr>
              <a:t>y </a:t>
            </a:r>
            <a:r>
              <a:rPr lang="es-ES" sz="2000" b="1" dirty="0">
                <a:solidFill>
                  <a:schemeClr val="accent5">
                    <a:lumMod val="75000"/>
                  </a:schemeClr>
                </a:solidFill>
                <a:cs typeface="Sabon Next LT" panose="020B0502040204020203" pitchFamily="2" charset="0"/>
              </a:rPr>
              <a:t>=</a:t>
            </a:r>
            <a:r>
              <a:rPr lang="es-ES" sz="2000" b="0" dirty="0">
                <a:solidFill>
                  <a:schemeClr val="accent5">
                    <a:lumMod val="75000"/>
                  </a:schemeClr>
                </a:solidFill>
                <a:cs typeface="Sabon Next LT" panose="020B0502040204020203" pitchFamily="2" charset="0"/>
              </a:rPr>
              <a:t> </a:t>
            </a:r>
            <a:r>
              <a:rPr lang="es-ES" sz="2000" b="0" dirty="0" err="1">
                <a:solidFill>
                  <a:schemeClr val="accent5">
                    <a:lumMod val="75000"/>
                  </a:schemeClr>
                </a:solidFill>
                <a:cs typeface="Sabon Next LT" panose="020B0502040204020203" pitchFamily="2" charset="0"/>
              </a:rPr>
              <a:t>hwy</a:t>
            </a:r>
            <a:r>
              <a:rPr lang="es-ES" sz="2000" b="1" dirty="0">
                <a:solidFill>
                  <a:srgbClr val="000080"/>
                </a:solidFill>
                <a:cs typeface="Sabon Next LT" panose="020B0502040204020203" pitchFamily="2" charset="0"/>
              </a:rPr>
              <a:t>))</a:t>
            </a:r>
            <a:r>
              <a:rPr lang="es-ES" sz="2000" b="0" dirty="0">
                <a:solidFill>
                  <a:srgbClr val="000000"/>
                </a:solidFill>
                <a:cs typeface="Sabon Next LT" panose="020B0502040204020203" pitchFamily="2" charset="0"/>
              </a:rPr>
              <a:t> </a:t>
            </a:r>
            <a:r>
              <a:rPr lang="es-ES" sz="2000" b="1" dirty="0">
                <a:solidFill>
                  <a:srgbClr val="000080"/>
                </a:solidFill>
                <a:cs typeface="Sabon Next LT" panose="020B0502040204020203" pitchFamily="2" charset="0"/>
              </a:rPr>
              <a:t>+</a:t>
            </a:r>
            <a:endParaRPr lang="es-ES" sz="2000" b="0" dirty="0">
              <a:solidFill>
                <a:srgbClr val="000000"/>
              </a:solidFill>
              <a:cs typeface="Sabon Next LT" panose="020B0502040204020203" pitchFamily="2" charset="0"/>
            </a:endParaRPr>
          </a:p>
          <a:p>
            <a:r>
              <a:rPr lang="en-US" sz="2000" b="0" dirty="0">
                <a:solidFill>
                  <a:schemeClr val="accent3">
                    <a:lumMod val="60000"/>
                    <a:lumOff val="40000"/>
                  </a:schemeClr>
                </a:solidFill>
                <a:cs typeface="Sabon Next LT" panose="020B0502040204020203" pitchFamily="2" charset="0"/>
              </a:rPr>
              <a:t>  	  </a:t>
            </a:r>
            <a:r>
              <a:rPr lang="en-US" sz="2000" b="0" dirty="0" err="1">
                <a:solidFill>
                  <a:schemeClr val="accent3">
                    <a:lumMod val="60000"/>
                    <a:lumOff val="40000"/>
                  </a:schemeClr>
                </a:solidFill>
                <a:cs typeface="Sabon Next LT" panose="020B0502040204020203" pitchFamily="2" charset="0"/>
              </a:rPr>
              <a:t>geom_boxplot</a:t>
            </a:r>
            <a:r>
              <a:rPr lang="en-US" sz="2000" b="1" dirty="0">
                <a:solidFill>
                  <a:schemeClr val="accent3">
                    <a:lumMod val="60000"/>
                    <a:lumOff val="40000"/>
                  </a:schemeClr>
                </a:solidFill>
                <a:cs typeface="Sabon Next LT" panose="020B0502040204020203" pitchFamily="2" charset="0"/>
              </a:rPr>
              <a:t>()</a:t>
            </a:r>
            <a:endParaRPr lang="en-US" sz="2000" b="0" dirty="0">
              <a:solidFill>
                <a:schemeClr val="accent3">
                  <a:lumMod val="60000"/>
                  <a:lumOff val="40000"/>
                </a:schemeClr>
              </a:solidFill>
              <a:cs typeface="Sabon Next LT" panose="020B0502040204020203" pitchFamily="2" charset="0"/>
            </a:endParaRPr>
          </a:p>
          <a:p>
            <a:endParaRPr lang="en-US" sz="2000" b="0" dirty="0">
              <a:solidFill>
                <a:srgbClr val="000000"/>
              </a:solidFill>
              <a:cs typeface="Sabon Next LT" panose="020B0502040204020203" pitchFamily="2" charset="0"/>
            </a:endParaRPr>
          </a:p>
          <a:p>
            <a:endParaRPr lang="en-US" sz="2000" b="0" dirty="0">
              <a:solidFill>
                <a:srgbClr val="000000"/>
              </a:solidFill>
              <a:cs typeface="Sabon Next LT" panose="020B0502040204020203" pitchFamily="2" charset="0"/>
            </a:endParaRPr>
          </a:p>
          <a:p>
            <a:endParaRPr lang="en-US" sz="2000" dirty="0">
              <a:cs typeface="Sabon Next LT" panose="020B0502040204020203" pitchFamily="2" charset="0"/>
            </a:endParaRPr>
          </a:p>
          <a:p>
            <a:endParaRPr lang="en-US" sz="2000" b="0" dirty="0">
              <a:solidFill>
                <a:srgbClr val="000000"/>
              </a:solidFill>
              <a:cs typeface="Sabon Next LT" panose="020B0502040204020203" pitchFamily="2" charset="0"/>
            </a:endParaRPr>
          </a:p>
          <a:p>
            <a:endParaRPr lang="en-US" sz="2000" dirty="0">
              <a:cs typeface="Sabon Next LT" panose="020B0502040204020203" pitchFamily="2" charset="0"/>
            </a:endParaRPr>
          </a:p>
          <a:p>
            <a:endParaRPr lang="en-US" sz="2000" dirty="0">
              <a:solidFill>
                <a:srgbClr val="000000"/>
              </a:solidFill>
            </a:endParaRPr>
          </a:p>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b="0" dirty="0">
                <a:solidFill>
                  <a:srgbClr val="000000"/>
                </a:solidFill>
                <a:cs typeface="Sabon Next LT" panose="020B0502040204020203" pitchFamily="2" charset="0"/>
              </a:rPr>
              <a:t>	</a:t>
            </a:r>
            <a:r>
              <a:rPr lang="en-US" sz="2000" b="0" dirty="0" err="1">
                <a:solidFill>
                  <a:srgbClr val="000000"/>
                </a:solidFill>
                <a:cs typeface="Sabon Next LT" panose="020B0502040204020203" pitchFamily="2" charset="0"/>
              </a:rPr>
              <a:t>ggplot</a:t>
            </a:r>
            <a:r>
              <a:rPr lang="en-US" sz="2000" b="1" dirty="0">
                <a:solidFill>
                  <a:srgbClr val="000080"/>
                </a:solidFill>
                <a:cs typeface="Sabon Next LT" panose="020B0502040204020203" pitchFamily="2" charset="0"/>
              </a:rPr>
              <a:t>(</a:t>
            </a:r>
            <a:r>
              <a:rPr lang="es-ES" sz="2000" b="0" dirty="0">
                <a:solidFill>
                  <a:srgbClr val="000000"/>
                </a:solidFill>
                <a:cs typeface="Sabon Next LT" panose="020B0502040204020203" pitchFamily="2" charset="0"/>
              </a:rPr>
              <a:t>aes</a:t>
            </a:r>
            <a:r>
              <a:rPr lang="es-ES" sz="2000" b="1" dirty="0">
                <a:solidFill>
                  <a:srgbClr val="000080"/>
                </a:solidFill>
                <a:cs typeface="Sabon Next LT" panose="020B0502040204020203" pitchFamily="2" charset="0"/>
              </a:rPr>
              <a:t>(</a:t>
            </a:r>
            <a:r>
              <a:rPr lang="es-ES" sz="2000" b="0" dirty="0">
                <a:solidFill>
                  <a:schemeClr val="accent1">
                    <a:lumMod val="75000"/>
                  </a:schemeClr>
                </a:solidFill>
                <a:cs typeface="Sabon Next LT" panose="020B0502040204020203" pitchFamily="2" charset="0"/>
              </a:rPr>
              <a:t>x </a:t>
            </a:r>
            <a:r>
              <a:rPr lang="es-ES" sz="2000" b="1" dirty="0">
                <a:solidFill>
                  <a:schemeClr val="accent1">
                    <a:lumMod val="75000"/>
                  </a:schemeClr>
                </a:solidFill>
                <a:cs typeface="Sabon Next LT" panose="020B0502040204020203" pitchFamily="2" charset="0"/>
              </a:rPr>
              <a:t>=</a:t>
            </a:r>
            <a:r>
              <a:rPr lang="es-ES" sz="2000" b="0" dirty="0">
                <a:solidFill>
                  <a:schemeClr val="accent1">
                    <a:lumMod val="75000"/>
                  </a:schemeClr>
                </a:solidFill>
                <a:cs typeface="Sabon Next LT" panose="020B0502040204020203" pitchFamily="2" charset="0"/>
              </a:rPr>
              <a:t> </a:t>
            </a:r>
            <a:r>
              <a:rPr lang="es-ES" sz="2000" b="0" dirty="0" err="1">
                <a:solidFill>
                  <a:schemeClr val="accent1">
                    <a:lumMod val="75000"/>
                  </a:schemeClr>
                </a:solidFill>
                <a:cs typeface="Sabon Next LT" panose="020B0502040204020203" pitchFamily="2" charset="0"/>
              </a:rPr>
              <a:t>class</a:t>
            </a:r>
            <a:r>
              <a:rPr lang="es-ES" sz="2000" b="0" dirty="0">
                <a:solidFill>
                  <a:srgbClr val="000000"/>
                </a:solidFill>
                <a:cs typeface="Sabon Next LT" panose="020B0502040204020203" pitchFamily="2" charset="0"/>
              </a:rPr>
              <a:t>, </a:t>
            </a:r>
            <a:r>
              <a:rPr lang="es-ES" sz="2000" b="0" dirty="0">
                <a:solidFill>
                  <a:schemeClr val="accent5">
                    <a:lumMod val="75000"/>
                  </a:schemeClr>
                </a:solidFill>
                <a:cs typeface="Sabon Next LT" panose="020B0502040204020203" pitchFamily="2" charset="0"/>
              </a:rPr>
              <a:t>y </a:t>
            </a:r>
            <a:r>
              <a:rPr lang="es-ES" sz="2000" b="1" dirty="0">
                <a:solidFill>
                  <a:schemeClr val="accent5">
                    <a:lumMod val="75000"/>
                  </a:schemeClr>
                </a:solidFill>
                <a:cs typeface="Sabon Next LT" panose="020B0502040204020203" pitchFamily="2" charset="0"/>
              </a:rPr>
              <a:t>=</a:t>
            </a:r>
            <a:r>
              <a:rPr lang="es-ES" sz="2000" b="0" dirty="0">
                <a:solidFill>
                  <a:schemeClr val="accent5">
                    <a:lumMod val="75000"/>
                  </a:schemeClr>
                </a:solidFill>
                <a:cs typeface="Sabon Next LT" panose="020B0502040204020203" pitchFamily="2" charset="0"/>
              </a:rPr>
              <a:t> </a:t>
            </a:r>
            <a:r>
              <a:rPr lang="es-ES" sz="2000" b="0" dirty="0" err="1">
                <a:solidFill>
                  <a:schemeClr val="accent5">
                    <a:lumMod val="75000"/>
                  </a:schemeClr>
                </a:solidFill>
                <a:cs typeface="Sabon Next LT" panose="020B0502040204020203" pitchFamily="2" charset="0"/>
              </a:rPr>
              <a:t>hwy</a:t>
            </a:r>
            <a:r>
              <a:rPr lang="es-ES" sz="2000" b="1" dirty="0">
                <a:solidFill>
                  <a:srgbClr val="000080"/>
                </a:solidFill>
                <a:cs typeface="Sabon Next LT" panose="020B0502040204020203" pitchFamily="2" charset="0"/>
              </a:rPr>
              <a:t>))</a:t>
            </a:r>
            <a:r>
              <a:rPr lang="es-ES" sz="2000" b="0" dirty="0">
                <a:solidFill>
                  <a:srgbClr val="000000"/>
                </a:solidFill>
                <a:cs typeface="Sabon Next LT" panose="020B0502040204020203" pitchFamily="2" charset="0"/>
              </a:rPr>
              <a:t> </a:t>
            </a:r>
            <a:r>
              <a:rPr lang="es-ES" sz="2000" b="1" dirty="0">
                <a:solidFill>
                  <a:srgbClr val="000080"/>
                </a:solidFill>
                <a:cs typeface="Sabon Next LT" panose="020B0502040204020203" pitchFamily="2" charset="0"/>
              </a:rPr>
              <a:t>+</a:t>
            </a:r>
            <a:endParaRPr lang="es-ES" sz="2000" b="0" dirty="0">
              <a:solidFill>
                <a:srgbClr val="000000"/>
              </a:solidFill>
              <a:cs typeface="Sabon Next LT" panose="020B0502040204020203" pitchFamily="2" charset="0"/>
            </a:endParaRPr>
          </a:p>
          <a:p>
            <a:r>
              <a:rPr lang="en-US" sz="2000" b="0" dirty="0">
                <a:solidFill>
                  <a:schemeClr val="accent3">
                    <a:lumMod val="60000"/>
                    <a:lumOff val="40000"/>
                  </a:schemeClr>
                </a:solidFill>
                <a:cs typeface="Sabon Next LT" panose="020B0502040204020203" pitchFamily="2" charset="0"/>
              </a:rPr>
              <a:t>	  </a:t>
            </a:r>
            <a:r>
              <a:rPr lang="en-US" sz="2000" b="0" dirty="0" err="1">
                <a:solidFill>
                  <a:schemeClr val="accent3">
                    <a:lumMod val="60000"/>
                    <a:lumOff val="40000"/>
                  </a:schemeClr>
                </a:solidFill>
                <a:cs typeface="Sabon Next LT" panose="020B0502040204020203" pitchFamily="2" charset="0"/>
              </a:rPr>
              <a:t>geom_violin</a:t>
            </a:r>
            <a:r>
              <a:rPr lang="en-US" sz="2000" b="1" dirty="0">
                <a:solidFill>
                  <a:schemeClr val="accent3">
                    <a:lumMod val="60000"/>
                    <a:lumOff val="40000"/>
                  </a:schemeClr>
                </a:solidFill>
                <a:cs typeface="Sabon Next LT" panose="020B0502040204020203" pitchFamily="2" charset="0"/>
              </a:rPr>
              <a:t>()</a:t>
            </a:r>
            <a:endParaRPr lang="en-US" sz="2000" b="0" dirty="0">
              <a:solidFill>
                <a:schemeClr val="accent3">
                  <a:lumMod val="60000"/>
                  <a:lumOff val="40000"/>
                </a:schemeClr>
              </a:solidFill>
              <a:cs typeface="Sabon Next LT" panose="020B0502040204020203" pitchFamily="2" charset="0"/>
            </a:endParaRPr>
          </a:p>
          <a:p>
            <a:endParaRPr lang="en-US" sz="1800" dirty="0">
              <a:cs typeface="Sabon Next LT" panose="020B0502040204020203" pitchFamily="2" charset="0"/>
            </a:endParaRPr>
          </a:p>
        </p:txBody>
      </p:sp>
      <p:pic>
        <p:nvPicPr>
          <p:cNvPr id="2" name="Content Placeholder 1">
            <a:extLst>
              <a:ext uri="{FF2B5EF4-FFF2-40B4-BE49-F238E27FC236}">
                <a16:creationId xmlns:a16="http://schemas.microsoft.com/office/drawing/2014/main" id="{E68F9140-09A0-4D88-BDC4-7316AD410C13}"/>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grpSp>
        <p:nvGrpSpPr>
          <p:cNvPr id="68" name="Group 67">
            <a:extLst>
              <a:ext uri="{FF2B5EF4-FFF2-40B4-BE49-F238E27FC236}">
                <a16:creationId xmlns:a16="http://schemas.microsoft.com/office/drawing/2014/main" id="{E3D5A273-B5C1-431A-BE84-831FCF407651}"/>
              </a:ext>
            </a:extLst>
          </p:cNvPr>
          <p:cNvGrpSpPr>
            <a:grpSpLocks noChangeAspect="1"/>
          </p:cNvGrpSpPr>
          <p:nvPr/>
        </p:nvGrpSpPr>
        <p:grpSpPr bwMode="auto">
          <a:xfrm>
            <a:off x="7219950" y="3916363"/>
            <a:ext cx="4206875" cy="2809875"/>
            <a:chOff x="4548" y="2467"/>
            <a:chExt cx="2650" cy="1770"/>
          </a:xfrm>
        </p:grpSpPr>
        <p:sp>
          <p:nvSpPr>
            <p:cNvPr id="69" name="AutoShape 66">
              <a:extLst>
                <a:ext uri="{FF2B5EF4-FFF2-40B4-BE49-F238E27FC236}">
                  <a16:creationId xmlns:a16="http://schemas.microsoft.com/office/drawing/2014/main" id="{A8DD32FC-B521-45DB-9E66-5FD09D41EB0D}"/>
                </a:ext>
              </a:extLst>
            </p:cNvPr>
            <p:cNvSpPr>
              <a:spLocks noChangeAspect="1" noChangeArrowheads="1" noTextEdit="1"/>
            </p:cNvSpPr>
            <p:nvPr/>
          </p:nvSpPr>
          <p:spPr bwMode="auto">
            <a:xfrm>
              <a:off x="4548" y="2467"/>
              <a:ext cx="2646" cy="1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68">
              <a:extLst>
                <a:ext uri="{FF2B5EF4-FFF2-40B4-BE49-F238E27FC236}">
                  <a16:creationId xmlns:a16="http://schemas.microsoft.com/office/drawing/2014/main" id="{B47F61B0-98B3-49F3-8C46-82FFC1B82449}"/>
                </a:ext>
              </a:extLst>
            </p:cNvPr>
            <p:cNvSpPr>
              <a:spLocks noChangeArrowheads="1"/>
            </p:cNvSpPr>
            <p:nvPr/>
          </p:nvSpPr>
          <p:spPr bwMode="auto">
            <a:xfrm>
              <a:off x="4548" y="2467"/>
              <a:ext cx="2650" cy="177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Rectangle 69">
              <a:extLst>
                <a:ext uri="{FF2B5EF4-FFF2-40B4-BE49-F238E27FC236}">
                  <a16:creationId xmlns:a16="http://schemas.microsoft.com/office/drawing/2014/main" id="{1753F946-0189-4E22-B54A-DEDAB068D81A}"/>
                </a:ext>
              </a:extLst>
            </p:cNvPr>
            <p:cNvSpPr>
              <a:spLocks noChangeArrowheads="1"/>
            </p:cNvSpPr>
            <p:nvPr/>
          </p:nvSpPr>
          <p:spPr bwMode="auto">
            <a:xfrm>
              <a:off x="4548" y="2467"/>
              <a:ext cx="2650" cy="1770"/>
            </a:xfrm>
            <a:prstGeom prst="rect">
              <a:avLst/>
            </a:prstGeom>
            <a:noFill/>
            <a:ln w="6350" cap="rnd">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 name="Rectangle 70">
              <a:extLst>
                <a:ext uri="{FF2B5EF4-FFF2-40B4-BE49-F238E27FC236}">
                  <a16:creationId xmlns:a16="http://schemas.microsoft.com/office/drawing/2014/main" id="{208C7788-AA2B-4A7D-A2C9-EFB8295F0B4D}"/>
                </a:ext>
              </a:extLst>
            </p:cNvPr>
            <p:cNvSpPr>
              <a:spLocks noChangeArrowheads="1"/>
            </p:cNvSpPr>
            <p:nvPr/>
          </p:nvSpPr>
          <p:spPr bwMode="auto">
            <a:xfrm>
              <a:off x="4751" y="2498"/>
              <a:ext cx="2417" cy="1545"/>
            </a:xfrm>
            <a:prstGeom prst="rect">
              <a:avLst/>
            </a:prstGeom>
            <a:solidFill>
              <a:srgbClr val="EBEB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Line 71">
              <a:extLst>
                <a:ext uri="{FF2B5EF4-FFF2-40B4-BE49-F238E27FC236}">
                  <a16:creationId xmlns:a16="http://schemas.microsoft.com/office/drawing/2014/main" id="{031EF8E5-90F9-4553-B143-9634A1C988DC}"/>
                </a:ext>
              </a:extLst>
            </p:cNvPr>
            <p:cNvSpPr>
              <a:spLocks noChangeShapeType="1"/>
            </p:cNvSpPr>
            <p:nvPr/>
          </p:nvSpPr>
          <p:spPr bwMode="auto">
            <a:xfrm>
              <a:off x="4751" y="3840"/>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 name="Line 72">
              <a:extLst>
                <a:ext uri="{FF2B5EF4-FFF2-40B4-BE49-F238E27FC236}">
                  <a16:creationId xmlns:a16="http://schemas.microsoft.com/office/drawing/2014/main" id="{0FD0458C-572C-43D7-A4C6-34EEB3C0C166}"/>
                </a:ext>
              </a:extLst>
            </p:cNvPr>
            <p:cNvSpPr>
              <a:spLocks noChangeShapeType="1"/>
            </p:cNvSpPr>
            <p:nvPr/>
          </p:nvSpPr>
          <p:spPr bwMode="auto">
            <a:xfrm>
              <a:off x="4751" y="3403"/>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 name="Line 73">
              <a:extLst>
                <a:ext uri="{FF2B5EF4-FFF2-40B4-BE49-F238E27FC236}">
                  <a16:creationId xmlns:a16="http://schemas.microsoft.com/office/drawing/2014/main" id="{F19E0A82-4318-43F2-92A9-1DF3A5E16115}"/>
                </a:ext>
              </a:extLst>
            </p:cNvPr>
            <p:cNvSpPr>
              <a:spLocks noChangeShapeType="1"/>
            </p:cNvSpPr>
            <p:nvPr/>
          </p:nvSpPr>
          <p:spPr bwMode="auto">
            <a:xfrm>
              <a:off x="4751" y="2962"/>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4">
              <a:extLst>
                <a:ext uri="{FF2B5EF4-FFF2-40B4-BE49-F238E27FC236}">
                  <a16:creationId xmlns:a16="http://schemas.microsoft.com/office/drawing/2014/main" id="{0F4968B1-83DC-47CB-B1A0-14AF9EFF3925}"/>
                </a:ext>
              </a:extLst>
            </p:cNvPr>
            <p:cNvSpPr>
              <a:spLocks noChangeShapeType="1"/>
            </p:cNvSpPr>
            <p:nvPr/>
          </p:nvSpPr>
          <p:spPr bwMode="auto">
            <a:xfrm>
              <a:off x="4751" y="2524"/>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5">
              <a:extLst>
                <a:ext uri="{FF2B5EF4-FFF2-40B4-BE49-F238E27FC236}">
                  <a16:creationId xmlns:a16="http://schemas.microsoft.com/office/drawing/2014/main" id="{8F1CF3D1-195C-4837-8C2C-BD211DC77A65}"/>
                </a:ext>
              </a:extLst>
            </p:cNvPr>
            <p:cNvSpPr>
              <a:spLocks noChangeShapeType="1"/>
            </p:cNvSpPr>
            <p:nvPr/>
          </p:nvSpPr>
          <p:spPr bwMode="auto">
            <a:xfrm>
              <a:off x="4751" y="3619"/>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6">
              <a:extLst>
                <a:ext uri="{FF2B5EF4-FFF2-40B4-BE49-F238E27FC236}">
                  <a16:creationId xmlns:a16="http://schemas.microsoft.com/office/drawing/2014/main" id="{03F23925-0B6A-4669-AC81-73D0C85A06AC}"/>
                </a:ext>
              </a:extLst>
            </p:cNvPr>
            <p:cNvSpPr>
              <a:spLocks noChangeShapeType="1"/>
            </p:cNvSpPr>
            <p:nvPr/>
          </p:nvSpPr>
          <p:spPr bwMode="auto">
            <a:xfrm>
              <a:off x="4751" y="3182"/>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Line 77">
              <a:extLst>
                <a:ext uri="{FF2B5EF4-FFF2-40B4-BE49-F238E27FC236}">
                  <a16:creationId xmlns:a16="http://schemas.microsoft.com/office/drawing/2014/main" id="{6637D48E-5A4C-4F9D-B83C-2B82A3F4EFE3}"/>
                </a:ext>
              </a:extLst>
            </p:cNvPr>
            <p:cNvSpPr>
              <a:spLocks noChangeShapeType="1"/>
            </p:cNvSpPr>
            <p:nvPr/>
          </p:nvSpPr>
          <p:spPr bwMode="auto">
            <a:xfrm>
              <a:off x="4751" y="2745"/>
              <a:ext cx="2417" cy="0"/>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 name="Line 78">
              <a:extLst>
                <a:ext uri="{FF2B5EF4-FFF2-40B4-BE49-F238E27FC236}">
                  <a16:creationId xmlns:a16="http://schemas.microsoft.com/office/drawing/2014/main" id="{805C588A-E2BF-4F38-AA3E-041BCCD508B5}"/>
                </a:ext>
              </a:extLst>
            </p:cNvPr>
            <p:cNvSpPr>
              <a:spLocks noChangeShapeType="1"/>
            </p:cNvSpPr>
            <p:nvPr/>
          </p:nvSpPr>
          <p:spPr bwMode="auto">
            <a:xfrm flipV="1">
              <a:off x="4954"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 name="Line 79">
              <a:extLst>
                <a:ext uri="{FF2B5EF4-FFF2-40B4-BE49-F238E27FC236}">
                  <a16:creationId xmlns:a16="http://schemas.microsoft.com/office/drawing/2014/main" id="{43C560DD-9FE8-41BB-A3F7-B0DD894B34EA}"/>
                </a:ext>
              </a:extLst>
            </p:cNvPr>
            <p:cNvSpPr>
              <a:spLocks noChangeShapeType="1"/>
            </p:cNvSpPr>
            <p:nvPr/>
          </p:nvSpPr>
          <p:spPr bwMode="auto">
            <a:xfrm flipV="1">
              <a:off x="5289"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 name="Line 80">
              <a:extLst>
                <a:ext uri="{FF2B5EF4-FFF2-40B4-BE49-F238E27FC236}">
                  <a16:creationId xmlns:a16="http://schemas.microsoft.com/office/drawing/2014/main" id="{F95D227F-5FCF-40DC-80FB-E9F0C2833588}"/>
                </a:ext>
              </a:extLst>
            </p:cNvPr>
            <p:cNvSpPr>
              <a:spLocks noChangeShapeType="1"/>
            </p:cNvSpPr>
            <p:nvPr/>
          </p:nvSpPr>
          <p:spPr bwMode="auto">
            <a:xfrm flipV="1">
              <a:off x="5624"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 name="Line 81">
              <a:extLst>
                <a:ext uri="{FF2B5EF4-FFF2-40B4-BE49-F238E27FC236}">
                  <a16:creationId xmlns:a16="http://schemas.microsoft.com/office/drawing/2014/main" id="{F3995BF3-2280-4514-BE6A-1E9B69550B3D}"/>
                </a:ext>
              </a:extLst>
            </p:cNvPr>
            <p:cNvSpPr>
              <a:spLocks noChangeShapeType="1"/>
            </p:cNvSpPr>
            <p:nvPr/>
          </p:nvSpPr>
          <p:spPr bwMode="auto">
            <a:xfrm flipV="1">
              <a:off x="5959"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 name="Line 82">
              <a:extLst>
                <a:ext uri="{FF2B5EF4-FFF2-40B4-BE49-F238E27FC236}">
                  <a16:creationId xmlns:a16="http://schemas.microsoft.com/office/drawing/2014/main" id="{102928D2-E74C-4D5B-8404-7570901C578E}"/>
                </a:ext>
              </a:extLst>
            </p:cNvPr>
            <p:cNvSpPr>
              <a:spLocks noChangeShapeType="1"/>
            </p:cNvSpPr>
            <p:nvPr/>
          </p:nvSpPr>
          <p:spPr bwMode="auto">
            <a:xfrm flipV="1">
              <a:off x="6294"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 name="Line 83">
              <a:extLst>
                <a:ext uri="{FF2B5EF4-FFF2-40B4-BE49-F238E27FC236}">
                  <a16:creationId xmlns:a16="http://schemas.microsoft.com/office/drawing/2014/main" id="{F8184C6E-EB9F-4903-AAA5-99CAC230B82E}"/>
                </a:ext>
              </a:extLst>
            </p:cNvPr>
            <p:cNvSpPr>
              <a:spLocks noChangeShapeType="1"/>
            </p:cNvSpPr>
            <p:nvPr/>
          </p:nvSpPr>
          <p:spPr bwMode="auto">
            <a:xfrm flipV="1">
              <a:off x="6630"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 name="Line 84">
              <a:extLst>
                <a:ext uri="{FF2B5EF4-FFF2-40B4-BE49-F238E27FC236}">
                  <a16:creationId xmlns:a16="http://schemas.microsoft.com/office/drawing/2014/main" id="{9DD94A9A-CA86-44FD-B6B0-3FD547D83198}"/>
                </a:ext>
              </a:extLst>
            </p:cNvPr>
            <p:cNvSpPr>
              <a:spLocks noChangeShapeType="1"/>
            </p:cNvSpPr>
            <p:nvPr/>
          </p:nvSpPr>
          <p:spPr bwMode="auto">
            <a:xfrm flipV="1">
              <a:off x="6969" y="2498"/>
              <a:ext cx="0" cy="1545"/>
            </a:xfrm>
            <a:prstGeom prst="line">
              <a:avLst/>
            </a:prstGeom>
            <a:noFill/>
            <a:ln w="635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 name="Freeform 85">
              <a:extLst>
                <a:ext uri="{FF2B5EF4-FFF2-40B4-BE49-F238E27FC236}">
                  <a16:creationId xmlns:a16="http://schemas.microsoft.com/office/drawing/2014/main" id="{7B169049-37F2-4C98-B1CA-29FB0F0C8590}"/>
                </a:ext>
              </a:extLst>
            </p:cNvPr>
            <p:cNvSpPr>
              <a:spLocks/>
            </p:cNvSpPr>
            <p:nvPr/>
          </p:nvSpPr>
          <p:spPr bwMode="auto">
            <a:xfrm>
              <a:off x="4799" y="3359"/>
              <a:ext cx="305" cy="132"/>
            </a:xfrm>
            <a:custGeom>
              <a:avLst/>
              <a:gdLst>
                <a:gd name="T0" fmla="*/ 62 w 305"/>
                <a:gd name="T1" fmla="*/ 128 h 132"/>
                <a:gd name="T2" fmla="*/ 58 w 305"/>
                <a:gd name="T3" fmla="*/ 123 h 132"/>
                <a:gd name="T4" fmla="*/ 53 w 305"/>
                <a:gd name="T5" fmla="*/ 119 h 132"/>
                <a:gd name="T6" fmla="*/ 53 w 305"/>
                <a:gd name="T7" fmla="*/ 115 h 132"/>
                <a:gd name="T8" fmla="*/ 49 w 305"/>
                <a:gd name="T9" fmla="*/ 110 h 132"/>
                <a:gd name="T10" fmla="*/ 45 w 305"/>
                <a:gd name="T11" fmla="*/ 106 h 132"/>
                <a:gd name="T12" fmla="*/ 45 w 305"/>
                <a:gd name="T13" fmla="*/ 101 h 132"/>
                <a:gd name="T14" fmla="*/ 40 w 305"/>
                <a:gd name="T15" fmla="*/ 97 h 132"/>
                <a:gd name="T16" fmla="*/ 40 w 305"/>
                <a:gd name="T17" fmla="*/ 93 h 132"/>
                <a:gd name="T18" fmla="*/ 36 w 305"/>
                <a:gd name="T19" fmla="*/ 88 h 132"/>
                <a:gd name="T20" fmla="*/ 36 w 305"/>
                <a:gd name="T21" fmla="*/ 84 h 132"/>
                <a:gd name="T22" fmla="*/ 31 w 305"/>
                <a:gd name="T23" fmla="*/ 79 h 132"/>
                <a:gd name="T24" fmla="*/ 31 w 305"/>
                <a:gd name="T25" fmla="*/ 75 h 132"/>
                <a:gd name="T26" fmla="*/ 27 w 305"/>
                <a:gd name="T27" fmla="*/ 71 h 132"/>
                <a:gd name="T28" fmla="*/ 27 w 305"/>
                <a:gd name="T29" fmla="*/ 66 h 132"/>
                <a:gd name="T30" fmla="*/ 22 w 305"/>
                <a:gd name="T31" fmla="*/ 62 h 132"/>
                <a:gd name="T32" fmla="*/ 22 w 305"/>
                <a:gd name="T33" fmla="*/ 57 h 132"/>
                <a:gd name="T34" fmla="*/ 18 w 305"/>
                <a:gd name="T35" fmla="*/ 53 h 132"/>
                <a:gd name="T36" fmla="*/ 14 w 305"/>
                <a:gd name="T37" fmla="*/ 48 h 132"/>
                <a:gd name="T38" fmla="*/ 14 w 305"/>
                <a:gd name="T39" fmla="*/ 44 h 132"/>
                <a:gd name="T40" fmla="*/ 9 w 305"/>
                <a:gd name="T41" fmla="*/ 40 h 132"/>
                <a:gd name="T42" fmla="*/ 9 w 305"/>
                <a:gd name="T43" fmla="*/ 35 h 132"/>
                <a:gd name="T44" fmla="*/ 5 w 305"/>
                <a:gd name="T45" fmla="*/ 31 h 132"/>
                <a:gd name="T46" fmla="*/ 5 w 305"/>
                <a:gd name="T47" fmla="*/ 26 h 132"/>
                <a:gd name="T48" fmla="*/ 5 w 305"/>
                <a:gd name="T49" fmla="*/ 22 h 132"/>
                <a:gd name="T50" fmla="*/ 0 w 305"/>
                <a:gd name="T51" fmla="*/ 18 h 132"/>
                <a:gd name="T52" fmla="*/ 5 w 305"/>
                <a:gd name="T53" fmla="*/ 13 h 132"/>
                <a:gd name="T54" fmla="*/ 5 w 305"/>
                <a:gd name="T55" fmla="*/ 9 h 132"/>
                <a:gd name="T56" fmla="*/ 9 w 305"/>
                <a:gd name="T57" fmla="*/ 4 h 132"/>
                <a:gd name="T58" fmla="*/ 14 w 305"/>
                <a:gd name="T59" fmla="*/ 0 h 132"/>
                <a:gd name="T60" fmla="*/ 296 w 305"/>
                <a:gd name="T61" fmla="*/ 4 h 132"/>
                <a:gd name="T62" fmla="*/ 300 w 305"/>
                <a:gd name="T63" fmla="*/ 9 h 132"/>
                <a:gd name="T64" fmla="*/ 305 w 305"/>
                <a:gd name="T65" fmla="*/ 13 h 132"/>
                <a:gd name="T66" fmla="*/ 305 w 305"/>
                <a:gd name="T67" fmla="*/ 18 h 132"/>
                <a:gd name="T68" fmla="*/ 305 w 305"/>
                <a:gd name="T69" fmla="*/ 22 h 132"/>
                <a:gd name="T70" fmla="*/ 305 w 305"/>
                <a:gd name="T71" fmla="*/ 26 h 132"/>
                <a:gd name="T72" fmla="*/ 300 w 305"/>
                <a:gd name="T73" fmla="*/ 31 h 132"/>
                <a:gd name="T74" fmla="*/ 300 w 305"/>
                <a:gd name="T75" fmla="*/ 35 h 132"/>
                <a:gd name="T76" fmla="*/ 296 w 305"/>
                <a:gd name="T77" fmla="*/ 40 h 132"/>
                <a:gd name="T78" fmla="*/ 296 w 305"/>
                <a:gd name="T79" fmla="*/ 44 h 132"/>
                <a:gd name="T80" fmla="*/ 291 w 305"/>
                <a:gd name="T81" fmla="*/ 48 h 132"/>
                <a:gd name="T82" fmla="*/ 291 w 305"/>
                <a:gd name="T83" fmla="*/ 53 h 132"/>
                <a:gd name="T84" fmla="*/ 287 w 305"/>
                <a:gd name="T85" fmla="*/ 57 h 132"/>
                <a:gd name="T86" fmla="*/ 283 w 305"/>
                <a:gd name="T87" fmla="*/ 62 h 132"/>
                <a:gd name="T88" fmla="*/ 283 w 305"/>
                <a:gd name="T89" fmla="*/ 62 h 132"/>
                <a:gd name="T90" fmla="*/ 278 w 305"/>
                <a:gd name="T91" fmla="*/ 66 h 132"/>
                <a:gd name="T92" fmla="*/ 278 w 305"/>
                <a:gd name="T93" fmla="*/ 71 h 132"/>
                <a:gd name="T94" fmla="*/ 274 w 305"/>
                <a:gd name="T95" fmla="*/ 75 h 132"/>
                <a:gd name="T96" fmla="*/ 274 w 305"/>
                <a:gd name="T97" fmla="*/ 79 h 132"/>
                <a:gd name="T98" fmla="*/ 269 w 305"/>
                <a:gd name="T99" fmla="*/ 84 h 132"/>
                <a:gd name="T100" fmla="*/ 269 w 305"/>
                <a:gd name="T101" fmla="*/ 88 h 132"/>
                <a:gd name="T102" fmla="*/ 265 w 305"/>
                <a:gd name="T103" fmla="*/ 93 h 132"/>
                <a:gd name="T104" fmla="*/ 265 w 305"/>
                <a:gd name="T105" fmla="*/ 97 h 132"/>
                <a:gd name="T106" fmla="*/ 261 w 305"/>
                <a:gd name="T107" fmla="*/ 101 h 132"/>
                <a:gd name="T108" fmla="*/ 261 w 305"/>
                <a:gd name="T109" fmla="*/ 106 h 132"/>
                <a:gd name="T110" fmla="*/ 256 w 305"/>
                <a:gd name="T111" fmla="*/ 110 h 132"/>
                <a:gd name="T112" fmla="*/ 252 w 305"/>
                <a:gd name="T113" fmla="*/ 115 h 132"/>
                <a:gd name="T114" fmla="*/ 247 w 305"/>
                <a:gd name="T115" fmla="*/ 119 h 132"/>
                <a:gd name="T116" fmla="*/ 247 w 305"/>
                <a:gd name="T117" fmla="*/ 123 h 132"/>
                <a:gd name="T118" fmla="*/ 239 w 305"/>
                <a:gd name="T119" fmla="*/ 12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5" h="132">
                  <a:moveTo>
                    <a:pt x="67" y="132"/>
                  </a:moveTo>
                  <a:lnTo>
                    <a:pt x="67" y="132"/>
                  </a:lnTo>
                  <a:lnTo>
                    <a:pt x="67" y="132"/>
                  </a:lnTo>
                  <a:lnTo>
                    <a:pt x="67" y="128"/>
                  </a:lnTo>
                  <a:lnTo>
                    <a:pt x="67" y="128"/>
                  </a:lnTo>
                  <a:lnTo>
                    <a:pt x="67" y="128"/>
                  </a:lnTo>
                  <a:lnTo>
                    <a:pt x="67" y="128"/>
                  </a:lnTo>
                  <a:lnTo>
                    <a:pt x="67" y="128"/>
                  </a:lnTo>
                  <a:lnTo>
                    <a:pt x="67" y="128"/>
                  </a:lnTo>
                  <a:lnTo>
                    <a:pt x="67" y="128"/>
                  </a:lnTo>
                  <a:lnTo>
                    <a:pt x="67" y="128"/>
                  </a:lnTo>
                  <a:lnTo>
                    <a:pt x="62" y="128"/>
                  </a:lnTo>
                  <a:lnTo>
                    <a:pt x="62" y="128"/>
                  </a:lnTo>
                  <a:lnTo>
                    <a:pt x="62" y="128"/>
                  </a:lnTo>
                  <a:lnTo>
                    <a:pt x="62" y="128"/>
                  </a:lnTo>
                  <a:lnTo>
                    <a:pt x="62" y="128"/>
                  </a:lnTo>
                  <a:lnTo>
                    <a:pt x="62" y="128"/>
                  </a:lnTo>
                  <a:lnTo>
                    <a:pt x="62" y="128"/>
                  </a:lnTo>
                  <a:lnTo>
                    <a:pt x="62" y="128"/>
                  </a:lnTo>
                  <a:lnTo>
                    <a:pt x="62" y="128"/>
                  </a:lnTo>
                  <a:lnTo>
                    <a:pt x="62" y="123"/>
                  </a:lnTo>
                  <a:lnTo>
                    <a:pt x="62" y="123"/>
                  </a:lnTo>
                  <a:lnTo>
                    <a:pt x="62" y="123"/>
                  </a:lnTo>
                  <a:lnTo>
                    <a:pt x="62" y="123"/>
                  </a:lnTo>
                  <a:lnTo>
                    <a:pt x="62" y="123"/>
                  </a:lnTo>
                  <a:lnTo>
                    <a:pt x="62" y="123"/>
                  </a:lnTo>
                  <a:lnTo>
                    <a:pt x="62" y="123"/>
                  </a:lnTo>
                  <a:lnTo>
                    <a:pt x="62" y="123"/>
                  </a:lnTo>
                  <a:lnTo>
                    <a:pt x="58" y="123"/>
                  </a:lnTo>
                  <a:lnTo>
                    <a:pt x="58" y="123"/>
                  </a:lnTo>
                  <a:lnTo>
                    <a:pt x="58" y="123"/>
                  </a:lnTo>
                  <a:lnTo>
                    <a:pt x="58" y="123"/>
                  </a:lnTo>
                  <a:lnTo>
                    <a:pt x="58" y="123"/>
                  </a:lnTo>
                  <a:lnTo>
                    <a:pt x="58" y="123"/>
                  </a:lnTo>
                  <a:lnTo>
                    <a:pt x="58" y="123"/>
                  </a:lnTo>
                  <a:lnTo>
                    <a:pt x="58" y="123"/>
                  </a:lnTo>
                  <a:lnTo>
                    <a:pt x="58" y="123"/>
                  </a:lnTo>
                  <a:lnTo>
                    <a:pt x="58" y="119"/>
                  </a:lnTo>
                  <a:lnTo>
                    <a:pt x="58" y="119"/>
                  </a:lnTo>
                  <a:lnTo>
                    <a:pt x="58" y="119"/>
                  </a:lnTo>
                  <a:lnTo>
                    <a:pt x="58" y="119"/>
                  </a:lnTo>
                  <a:lnTo>
                    <a:pt x="58" y="119"/>
                  </a:lnTo>
                  <a:lnTo>
                    <a:pt x="58" y="119"/>
                  </a:lnTo>
                  <a:lnTo>
                    <a:pt x="58" y="119"/>
                  </a:lnTo>
                  <a:lnTo>
                    <a:pt x="58" y="119"/>
                  </a:lnTo>
                  <a:lnTo>
                    <a:pt x="58" y="119"/>
                  </a:lnTo>
                  <a:lnTo>
                    <a:pt x="58" y="119"/>
                  </a:lnTo>
                  <a:lnTo>
                    <a:pt x="53" y="119"/>
                  </a:lnTo>
                  <a:lnTo>
                    <a:pt x="53" y="119"/>
                  </a:lnTo>
                  <a:lnTo>
                    <a:pt x="53" y="119"/>
                  </a:lnTo>
                  <a:lnTo>
                    <a:pt x="53" y="119"/>
                  </a:lnTo>
                  <a:lnTo>
                    <a:pt x="53" y="119"/>
                  </a:lnTo>
                  <a:lnTo>
                    <a:pt x="53" y="119"/>
                  </a:lnTo>
                  <a:lnTo>
                    <a:pt x="53" y="119"/>
                  </a:lnTo>
                  <a:lnTo>
                    <a:pt x="53" y="115"/>
                  </a:lnTo>
                  <a:lnTo>
                    <a:pt x="53" y="115"/>
                  </a:lnTo>
                  <a:lnTo>
                    <a:pt x="53" y="115"/>
                  </a:lnTo>
                  <a:lnTo>
                    <a:pt x="53" y="115"/>
                  </a:lnTo>
                  <a:lnTo>
                    <a:pt x="53" y="115"/>
                  </a:lnTo>
                  <a:lnTo>
                    <a:pt x="53" y="115"/>
                  </a:lnTo>
                  <a:lnTo>
                    <a:pt x="53" y="115"/>
                  </a:lnTo>
                  <a:lnTo>
                    <a:pt x="53" y="115"/>
                  </a:lnTo>
                  <a:lnTo>
                    <a:pt x="53" y="115"/>
                  </a:lnTo>
                  <a:lnTo>
                    <a:pt x="53" y="115"/>
                  </a:lnTo>
                  <a:lnTo>
                    <a:pt x="53" y="115"/>
                  </a:lnTo>
                  <a:lnTo>
                    <a:pt x="53" y="115"/>
                  </a:lnTo>
                  <a:lnTo>
                    <a:pt x="53" y="115"/>
                  </a:lnTo>
                  <a:lnTo>
                    <a:pt x="53" y="115"/>
                  </a:lnTo>
                  <a:lnTo>
                    <a:pt x="53" y="115"/>
                  </a:lnTo>
                  <a:lnTo>
                    <a:pt x="49" y="115"/>
                  </a:lnTo>
                  <a:lnTo>
                    <a:pt x="49" y="115"/>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10"/>
                  </a:lnTo>
                  <a:lnTo>
                    <a:pt x="49" y="106"/>
                  </a:lnTo>
                  <a:lnTo>
                    <a:pt x="49" y="106"/>
                  </a:lnTo>
                  <a:lnTo>
                    <a:pt x="49" y="106"/>
                  </a:lnTo>
                  <a:lnTo>
                    <a:pt x="49" y="106"/>
                  </a:lnTo>
                  <a:lnTo>
                    <a:pt x="49" y="106"/>
                  </a:lnTo>
                  <a:lnTo>
                    <a:pt x="49" y="106"/>
                  </a:lnTo>
                  <a:lnTo>
                    <a:pt x="45" y="106"/>
                  </a:lnTo>
                  <a:lnTo>
                    <a:pt x="45" y="106"/>
                  </a:lnTo>
                  <a:lnTo>
                    <a:pt x="45" y="106"/>
                  </a:lnTo>
                  <a:lnTo>
                    <a:pt x="45" y="106"/>
                  </a:lnTo>
                  <a:lnTo>
                    <a:pt x="45" y="106"/>
                  </a:lnTo>
                  <a:lnTo>
                    <a:pt x="45" y="106"/>
                  </a:lnTo>
                  <a:lnTo>
                    <a:pt x="45" y="106"/>
                  </a:lnTo>
                  <a:lnTo>
                    <a:pt x="45" y="106"/>
                  </a:lnTo>
                  <a:lnTo>
                    <a:pt x="45" y="106"/>
                  </a:lnTo>
                  <a:lnTo>
                    <a:pt x="45" y="106"/>
                  </a:lnTo>
                  <a:lnTo>
                    <a:pt x="45" y="106"/>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101"/>
                  </a:lnTo>
                  <a:lnTo>
                    <a:pt x="45" y="97"/>
                  </a:lnTo>
                  <a:lnTo>
                    <a:pt x="45"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7"/>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93"/>
                  </a:lnTo>
                  <a:lnTo>
                    <a:pt x="40" y="88"/>
                  </a:lnTo>
                  <a:lnTo>
                    <a:pt x="40" y="88"/>
                  </a:lnTo>
                  <a:lnTo>
                    <a:pt x="36" y="88"/>
                  </a:lnTo>
                  <a:lnTo>
                    <a:pt x="36" y="88"/>
                  </a:lnTo>
                  <a:lnTo>
                    <a:pt x="36" y="88"/>
                  </a:lnTo>
                  <a:lnTo>
                    <a:pt x="36" y="88"/>
                  </a:lnTo>
                  <a:lnTo>
                    <a:pt x="36" y="88"/>
                  </a:lnTo>
                  <a:lnTo>
                    <a:pt x="36" y="88"/>
                  </a:lnTo>
                  <a:lnTo>
                    <a:pt x="36" y="88"/>
                  </a:lnTo>
                  <a:lnTo>
                    <a:pt x="36" y="88"/>
                  </a:lnTo>
                  <a:lnTo>
                    <a:pt x="36" y="88"/>
                  </a:lnTo>
                  <a:lnTo>
                    <a:pt x="36" y="88"/>
                  </a:lnTo>
                  <a:lnTo>
                    <a:pt x="36" y="88"/>
                  </a:lnTo>
                  <a:lnTo>
                    <a:pt x="36" y="88"/>
                  </a:lnTo>
                  <a:lnTo>
                    <a:pt x="36" y="88"/>
                  </a:lnTo>
                  <a:lnTo>
                    <a:pt x="36" y="88"/>
                  </a:lnTo>
                  <a:lnTo>
                    <a:pt x="36" y="88"/>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84"/>
                  </a:lnTo>
                  <a:lnTo>
                    <a:pt x="36" y="79"/>
                  </a:lnTo>
                  <a:lnTo>
                    <a:pt x="36" y="79"/>
                  </a:lnTo>
                  <a:lnTo>
                    <a:pt x="36" y="79"/>
                  </a:lnTo>
                  <a:lnTo>
                    <a:pt x="36" y="79"/>
                  </a:lnTo>
                  <a:lnTo>
                    <a:pt x="36" y="79"/>
                  </a:lnTo>
                  <a:lnTo>
                    <a:pt x="36" y="79"/>
                  </a:lnTo>
                  <a:lnTo>
                    <a:pt x="36" y="79"/>
                  </a:lnTo>
                  <a:lnTo>
                    <a:pt x="31" y="79"/>
                  </a:lnTo>
                  <a:lnTo>
                    <a:pt x="31" y="79"/>
                  </a:lnTo>
                  <a:lnTo>
                    <a:pt x="31" y="79"/>
                  </a:lnTo>
                  <a:lnTo>
                    <a:pt x="31" y="79"/>
                  </a:lnTo>
                  <a:lnTo>
                    <a:pt x="31" y="79"/>
                  </a:lnTo>
                  <a:lnTo>
                    <a:pt x="31" y="79"/>
                  </a:lnTo>
                  <a:lnTo>
                    <a:pt x="31" y="79"/>
                  </a:lnTo>
                  <a:lnTo>
                    <a:pt x="31" y="79"/>
                  </a:lnTo>
                  <a:lnTo>
                    <a:pt x="31" y="79"/>
                  </a:lnTo>
                  <a:lnTo>
                    <a:pt x="31" y="79"/>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5"/>
                  </a:lnTo>
                  <a:lnTo>
                    <a:pt x="31" y="71"/>
                  </a:lnTo>
                  <a:lnTo>
                    <a:pt x="31" y="71"/>
                  </a:lnTo>
                  <a:lnTo>
                    <a:pt x="31" y="71"/>
                  </a:lnTo>
                  <a:lnTo>
                    <a:pt x="31" y="71"/>
                  </a:lnTo>
                  <a:lnTo>
                    <a:pt x="31" y="71"/>
                  </a:lnTo>
                  <a:lnTo>
                    <a:pt x="31" y="71"/>
                  </a:lnTo>
                  <a:lnTo>
                    <a:pt x="31" y="71"/>
                  </a:lnTo>
                  <a:lnTo>
                    <a:pt x="31" y="71"/>
                  </a:lnTo>
                  <a:lnTo>
                    <a:pt x="31" y="71"/>
                  </a:lnTo>
                  <a:lnTo>
                    <a:pt x="31" y="71"/>
                  </a:lnTo>
                  <a:lnTo>
                    <a:pt x="27" y="71"/>
                  </a:lnTo>
                  <a:lnTo>
                    <a:pt x="27" y="71"/>
                  </a:lnTo>
                  <a:lnTo>
                    <a:pt x="27" y="71"/>
                  </a:lnTo>
                  <a:lnTo>
                    <a:pt x="27" y="71"/>
                  </a:lnTo>
                  <a:lnTo>
                    <a:pt x="27" y="71"/>
                  </a:lnTo>
                  <a:lnTo>
                    <a:pt x="27" y="71"/>
                  </a:lnTo>
                  <a:lnTo>
                    <a:pt x="27" y="71"/>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6"/>
                  </a:lnTo>
                  <a:lnTo>
                    <a:pt x="27" y="62"/>
                  </a:lnTo>
                  <a:lnTo>
                    <a:pt x="27" y="62"/>
                  </a:lnTo>
                  <a:lnTo>
                    <a:pt x="27" y="62"/>
                  </a:lnTo>
                  <a:lnTo>
                    <a:pt x="27" y="62"/>
                  </a:lnTo>
                  <a:lnTo>
                    <a:pt x="27" y="62"/>
                  </a:lnTo>
                  <a:lnTo>
                    <a:pt x="27" y="62"/>
                  </a:lnTo>
                  <a:lnTo>
                    <a:pt x="27" y="62"/>
                  </a:lnTo>
                  <a:lnTo>
                    <a:pt x="27" y="62"/>
                  </a:lnTo>
                  <a:lnTo>
                    <a:pt x="22" y="62"/>
                  </a:lnTo>
                  <a:lnTo>
                    <a:pt x="22" y="62"/>
                  </a:lnTo>
                  <a:lnTo>
                    <a:pt x="22" y="62"/>
                  </a:lnTo>
                  <a:lnTo>
                    <a:pt x="22" y="62"/>
                  </a:lnTo>
                  <a:lnTo>
                    <a:pt x="22" y="62"/>
                  </a:lnTo>
                  <a:lnTo>
                    <a:pt x="22" y="62"/>
                  </a:lnTo>
                  <a:lnTo>
                    <a:pt x="22" y="62"/>
                  </a:lnTo>
                  <a:lnTo>
                    <a:pt x="22" y="62"/>
                  </a:lnTo>
                  <a:lnTo>
                    <a:pt x="22" y="62"/>
                  </a:lnTo>
                  <a:lnTo>
                    <a:pt x="22" y="62"/>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7"/>
                  </a:lnTo>
                  <a:lnTo>
                    <a:pt x="22"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53"/>
                  </a:lnTo>
                  <a:lnTo>
                    <a:pt x="18" y="48"/>
                  </a:lnTo>
                  <a:lnTo>
                    <a:pt x="18" y="48"/>
                  </a:lnTo>
                  <a:lnTo>
                    <a:pt x="18" y="48"/>
                  </a:lnTo>
                  <a:lnTo>
                    <a:pt x="18" y="48"/>
                  </a:lnTo>
                  <a:lnTo>
                    <a:pt x="18" y="48"/>
                  </a:lnTo>
                  <a:lnTo>
                    <a:pt x="18" y="48"/>
                  </a:lnTo>
                  <a:lnTo>
                    <a:pt x="18" y="48"/>
                  </a:lnTo>
                  <a:lnTo>
                    <a:pt x="18" y="48"/>
                  </a:lnTo>
                  <a:lnTo>
                    <a:pt x="18" y="48"/>
                  </a:lnTo>
                  <a:lnTo>
                    <a:pt x="18" y="48"/>
                  </a:lnTo>
                  <a:lnTo>
                    <a:pt x="18" y="48"/>
                  </a:lnTo>
                  <a:lnTo>
                    <a:pt x="14" y="48"/>
                  </a:lnTo>
                  <a:lnTo>
                    <a:pt x="14" y="48"/>
                  </a:lnTo>
                  <a:lnTo>
                    <a:pt x="14" y="48"/>
                  </a:lnTo>
                  <a:lnTo>
                    <a:pt x="14" y="48"/>
                  </a:lnTo>
                  <a:lnTo>
                    <a:pt x="14" y="48"/>
                  </a:lnTo>
                  <a:lnTo>
                    <a:pt x="14" y="48"/>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4"/>
                  </a:lnTo>
                  <a:lnTo>
                    <a:pt x="14" y="40"/>
                  </a:lnTo>
                  <a:lnTo>
                    <a:pt x="14" y="40"/>
                  </a:lnTo>
                  <a:lnTo>
                    <a:pt x="14" y="40"/>
                  </a:lnTo>
                  <a:lnTo>
                    <a:pt x="9" y="40"/>
                  </a:lnTo>
                  <a:lnTo>
                    <a:pt x="9" y="40"/>
                  </a:lnTo>
                  <a:lnTo>
                    <a:pt x="9" y="40"/>
                  </a:lnTo>
                  <a:lnTo>
                    <a:pt x="9" y="40"/>
                  </a:lnTo>
                  <a:lnTo>
                    <a:pt x="9" y="40"/>
                  </a:lnTo>
                  <a:lnTo>
                    <a:pt x="9" y="40"/>
                  </a:lnTo>
                  <a:lnTo>
                    <a:pt x="9" y="40"/>
                  </a:lnTo>
                  <a:lnTo>
                    <a:pt x="9" y="40"/>
                  </a:lnTo>
                  <a:lnTo>
                    <a:pt x="9" y="40"/>
                  </a:lnTo>
                  <a:lnTo>
                    <a:pt x="9" y="40"/>
                  </a:lnTo>
                  <a:lnTo>
                    <a:pt x="9" y="40"/>
                  </a:lnTo>
                  <a:lnTo>
                    <a:pt x="9" y="40"/>
                  </a:lnTo>
                  <a:lnTo>
                    <a:pt x="9" y="40"/>
                  </a:lnTo>
                  <a:lnTo>
                    <a:pt x="9" y="40"/>
                  </a:lnTo>
                  <a:lnTo>
                    <a:pt x="9" y="35"/>
                  </a:lnTo>
                  <a:lnTo>
                    <a:pt x="9" y="35"/>
                  </a:lnTo>
                  <a:lnTo>
                    <a:pt x="9" y="35"/>
                  </a:lnTo>
                  <a:lnTo>
                    <a:pt x="9" y="35"/>
                  </a:lnTo>
                  <a:lnTo>
                    <a:pt x="9" y="35"/>
                  </a:lnTo>
                  <a:lnTo>
                    <a:pt x="9" y="35"/>
                  </a:lnTo>
                  <a:lnTo>
                    <a:pt x="9" y="35"/>
                  </a:lnTo>
                  <a:lnTo>
                    <a:pt x="9" y="35"/>
                  </a:lnTo>
                  <a:lnTo>
                    <a:pt x="9" y="35"/>
                  </a:lnTo>
                  <a:lnTo>
                    <a:pt x="9" y="35"/>
                  </a:lnTo>
                  <a:lnTo>
                    <a:pt x="9" y="35"/>
                  </a:lnTo>
                  <a:lnTo>
                    <a:pt x="9" y="35"/>
                  </a:lnTo>
                  <a:lnTo>
                    <a:pt x="9" y="35"/>
                  </a:lnTo>
                  <a:lnTo>
                    <a:pt x="9" y="35"/>
                  </a:lnTo>
                  <a:lnTo>
                    <a:pt x="9" y="35"/>
                  </a:lnTo>
                  <a:lnTo>
                    <a:pt x="5" y="35"/>
                  </a:lnTo>
                  <a:lnTo>
                    <a:pt x="5" y="35"/>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31"/>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6"/>
                  </a:lnTo>
                  <a:lnTo>
                    <a:pt x="5" y="22"/>
                  </a:lnTo>
                  <a:lnTo>
                    <a:pt x="5" y="22"/>
                  </a:lnTo>
                  <a:lnTo>
                    <a:pt x="5" y="22"/>
                  </a:lnTo>
                  <a:lnTo>
                    <a:pt x="5" y="22"/>
                  </a:lnTo>
                  <a:lnTo>
                    <a:pt x="5" y="22"/>
                  </a:lnTo>
                  <a:lnTo>
                    <a:pt x="5" y="22"/>
                  </a:lnTo>
                  <a:lnTo>
                    <a:pt x="5" y="22"/>
                  </a:lnTo>
                  <a:lnTo>
                    <a:pt x="5" y="22"/>
                  </a:lnTo>
                  <a:lnTo>
                    <a:pt x="5" y="22"/>
                  </a:lnTo>
                  <a:lnTo>
                    <a:pt x="5" y="22"/>
                  </a:lnTo>
                  <a:lnTo>
                    <a:pt x="5" y="22"/>
                  </a:lnTo>
                  <a:lnTo>
                    <a:pt x="0" y="22"/>
                  </a:lnTo>
                  <a:lnTo>
                    <a:pt x="0" y="22"/>
                  </a:lnTo>
                  <a:lnTo>
                    <a:pt x="0" y="22"/>
                  </a:lnTo>
                  <a:lnTo>
                    <a:pt x="0" y="22"/>
                  </a:lnTo>
                  <a:lnTo>
                    <a:pt x="0" y="22"/>
                  </a:lnTo>
                  <a:lnTo>
                    <a:pt x="0" y="22"/>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0" y="18"/>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9"/>
                  </a:lnTo>
                  <a:lnTo>
                    <a:pt x="5" y="4"/>
                  </a:lnTo>
                  <a:lnTo>
                    <a:pt x="5" y="4"/>
                  </a:lnTo>
                  <a:lnTo>
                    <a:pt x="5" y="4"/>
                  </a:lnTo>
                  <a:lnTo>
                    <a:pt x="5" y="4"/>
                  </a:lnTo>
                  <a:lnTo>
                    <a:pt x="5" y="4"/>
                  </a:lnTo>
                  <a:lnTo>
                    <a:pt x="5" y="4"/>
                  </a:lnTo>
                  <a:lnTo>
                    <a:pt x="9" y="4"/>
                  </a:lnTo>
                  <a:lnTo>
                    <a:pt x="9" y="4"/>
                  </a:lnTo>
                  <a:lnTo>
                    <a:pt x="9" y="4"/>
                  </a:lnTo>
                  <a:lnTo>
                    <a:pt x="9" y="4"/>
                  </a:lnTo>
                  <a:lnTo>
                    <a:pt x="9" y="4"/>
                  </a:lnTo>
                  <a:lnTo>
                    <a:pt x="9" y="4"/>
                  </a:lnTo>
                  <a:lnTo>
                    <a:pt x="9" y="4"/>
                  </a:lnTo>
                  <a:lnTo>
                    <a:pt x="9" y="4"/>
                  </a:lnTo>
                  <a:lnTo>
                    <a:pt x="9" y="4"/>
                  </a:lnTo>
                  <a:lnTo>
                    <a:pt x="9" y="4"/>
                  </a:lnTo>
                  <a:lnTo>
                    <a:pt x="9" y="4"/>
                  </a:lnTo>
                  <a:lnTo>
                    <a:pt x="9" y="0"/>
                  </a:lnTo>
                  <a:lnTo>
                    <a:pt x="9" y="0"/>
                  </a:lnTo>
                  <a:lnTo>
                    <a:pt x="9" y="0"/>
                  </a:lnTo>
                  <a:lnTo>
                    <a:pt x="9" y="0"/>
                  </a:lnTo>
                  <a:lnTo>
                    <a:pt x="9" y="0"/>
                  </a:lnTo>
                  <a:lnTo>
                    <a:pt x="9" y="0"/>
                  </a:lnTo>
                  <a:lnTo>
                    <a:pt x="9" y="0"/>
                  </a:lnTo>
                  <a:lnTo>
                    <a:pt x="9" y="0"/>
                  </a:lnTo>
                  <a:lnTo>
                    <a:pt x="14" y="0"/>
                  </a:lnTo>
                  <a:lnTo>
                    <a:pt x="14" y="0"/>
                  </a:lnTo>
                  <a:lnTo>
                    <a:pt x="14" y="0"/>
                  </a:lnTo>
                  <a:lnTo>
                    <a:pt x="14" y="0"/>
                  </a:lnTo>
                  <a:lnTo>
                    <a:pt x="14" y="0"/>
                  </a:lnTo>
                  <a:lnTo>
                    <a:pt x="296" y="0"/>
                  </a:lnTo>
                  <a:lnTo>
                    <a:pt x="296" y="0"/>
                  </a:lnTo>
                  <a:lnTo>
                    <a:pt x="296" y="0"/>
                  </a:lnTo>
                  <a:lnTo>
                    <a:pt x="296" y="0"/>
                  </a:lnTo>
                  <a:lnTo>
                    <a:pt x="296" y="0"/>
                  </a:lnTo>
                  <a:lnTo>
                    <a:pt x="296" y="0"/>
                  </a:lnTo>
                  <a:lnTo>
                    <a:pt x="296" y="0"/>
                  </a:lnTo>
                  <a:lnTo>
                    <a:pt x="296" y="0"/>
                  </a:lnTo>
                  <a:lnTo>
                    <a:pt x="296" y="0"/>
                  </a:lnTo>
                  <a:lnTo>
                    <a:pt x="296" y="0"/>
                  </a:lnTo>
                  <a:lnTo>
                    <a:pt x="296" y="0"/>
                  </a:lnTo>
                  <a:lnTo>
                    <a:pt x="296" y="0"/>
                  </a:lnTo>
                  <a:lnTo>
                    <a:pt x="296" y="0"/>
                  </a:lnTo>
                  <a:lnTo>
                    <a:pt x="296" y="4"/>
                  </a:lnTo>
                  <a:lnTo>
                    <a:pt x="296" y="4"/>
                  </a:lnTo>
                  <a:lnTo>
                    <a:pt x="300" y="4"/>
                  </a:lnTo>
                  <a:lnTo>
                    <a:pt x="300" y="4"/>
                  </a:lnTo>
                  <a:lnTo>
                    <a:pt x="300" y="4"/>
                  </a:lnTo>
                  <a:lnTo>
                    <a:pt x="300" y="4"/>
                  </a:lnTo>
                  <a:lnTo>
                    <a:pt x="300" y="4"/>
                  </a:lnTo>
                  <a:lnTo>
                    <a:pt x="300" y="4"/>
                  </a:lnTo>
                  <a:lnTo>
                    <a:pt x="300" y="4"/>
                  </a:lnTo>
                  <a:lnTo>
                    <a:pt x="300" y="4"/>
                  </a:lnTo>
                  <a:lnTo>
                    <a:pt x="300" y="4"/>
                  </a:lnTo>
                  <a:lnTo>
                    <a:pt x="300" y="4"/>
                  </a:lnTo>
                  <a:lnTo>
                    <a:pt x="300" y="4"/>
                  </a:lnTo>
                  <a:lnTo>
                    <a:pt x="300" y="4"/>
                  </a:lnTo>
                  <a:lnTo>
                    <a:pt x="300" y="4"/>
                  </a:lnTo>
                  <a:lnTo>
                    <a:pt x="300" y="4"/>
                  </a:lnTo>
                  <a:lnTo>
                    <a:pt x="300" y="4"/>
                  </a:lnTo>
                  <a:lnTo>
                    <a:pt x="300" y="9"/>
                  </a:lnTo>
                  <a:lnTo>
                    <a:pt x="300" y="9"/>
                  </a:lnTo>
                  <a:lnTo>
                    <a:pt x="300" y="9"/>
                  </a:lnTo>
                  <a:lnTo>
                    <a:pt x="300" y="9"/>
                  </a:lnTo>
                  <a:lnTo>
                    <a:pt x="300" y="9"/>
                  </a:lnTo>
                  <a:lnTo>
                    <a:pt x="300" y="9"/>
                  </a:lnTo>
                  <a:lnTo>
                    <a:pt x="300" y="9"/>
                  </a:lnTo>
                  <a:lnTo>
                    <a:pt x="300" y="9"/>
                  </a:lnTo>
                  <a:lnTo>
                    <a:pt x="300" y="9"/>
                  </a:lnTo>
                  <a:lnTo>
                    <a:pt x="300" y="9"/>
                  </a:lnTo>
                  <a:lnTo>
                    <a:pt x="300" y="9"/>
                  </a:lnTo>
                  <a:lnTo>
                    <a:pt x="305" y="9"/>
                  </a:lnTo>
                  <a:lnTo>
                    <a:pt x="305" y="9"/>
                  </a:lnTo>
                  <a:lnTo>
                    <a:pt x="305" y="9"/>
                  </a:lnTo>
                  <a:lnTo>
                    <a:pt x="305" y="9"/>
                  </a:lnTo>
                  <a:lnTo>
                    <a:pt x="305" y="9"/>
                  </a:lnTo>
                  <a:lnTo>
                    <a:pt x="305" y="9"/>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3"/>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18"/>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2"/>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5" y="26"/>
                  </a:lnTo>
                  <a:lnTo>
                    <a:pt x="300" y="26"/>
                  </a:lnTo>
                  <a:lnTo>
                    <a:pt x="300" y="26"/>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1"/>
                  </a:lnTo>
                  <a:lnTo>
                    <a:pt x="300" y="35"/>
                  </a:lnTo>
                  <a:lnTo>
                    <a:pt x="300" y="35"/>
                  </a:lnTo>
                  <a:lnTo>
                    <a:pt x="300" y="35"/>
                  </a:lnTo>
                  <a:lnTo>
                    <a:pt x="300" y="35"/>
                  </a:lnTo>
                  <a:lnTo>
                    <a:pt x="300" y="35"/>
                  </a:lnTo>
                  <a:lnTo>
                    <a:pt x="300" y="35"/>
                  </a:lnTo>
                  <a:lnTo>
                    <a:pt x="300" y="35"/>
                  </a:lnTo>
                  <a:lnTo>
                    <a:pt x="300" y="35"/>
                  </a:lnTo>
                  <a:lnTo>
                    <a:pt x="300" y="35"/>
                  </a:lnTo>
                  <a:lnTo>
                    <a:pt x="300" y="35"/>
                  </a:lnTo>
                  <a:lnTo>
                    <a:pt x="300" y="35"/>
                  </a:lnTo>
                  <a:lnTo>
                    <a:pt x="300" y="35"/>
                  </a:lnTo>
                  <a:lnTo>
                    <a:pt x="300" y="35"/>
                  </a:lnTo>
                  <a:lnTo>
                    <a:pt x="300" y="35"/>
                  </a:lnTo>
                  <a:lnTo>
                    <a:pt x="300" y="35"/>
                  </a:lnTo>
                  <a:lnTo>
                    <a:pt x="296" y="35"/>
                  </a:lnTo>
                  <a:lnTo>
                    <a:pt x="296" y="35"/>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0"/>
                  </a:lnTo>
                  <a:lnTo>
                    <a:pt x="296" y="44"/>
                  </a:lnTo>
                  <a:lnTo>
                    <a:pt x="296" y="44"/>
                  </a:lnTo>
                  <a:lnTo>
                    <a:pt x="296" y="44"/>
                  </a:lnTo>
                  <a:lnTo>
                    <a:pt x="296" y="44"/>
                  </a:lnTo>
                  <a:lnTo>
                    <a:pt x="296" y="44"/>
                  </a:lnTo>
                  <a:lnTo>
                    <a:pt x="296" y="44"/>
                  </a:lnTo>
                  <a:lnTo>
                    <a:pt x="296" y="44"/>
                  </a:lnTo>
                  <a:lnTo>
                    <a:pt x="296" y="44"/>
                  </a:lnTo>
                  <a:lnTo>
                    <a:pt x="296" y="44"/>
                  </a:lnTo>
                  <a:lnTo>
                    <a:pt x="291" y="44"/>
                  </a:lnTo>
                  <a:lnTo>
                    <a:pt x="291" y="44"/>
                  </a:lnTo>
                  <a:lnTo>
                    <a:pt x="291" y="44"/>
                  </a:lnTo>
                  <a:lnTo>
                    <a:pt x="291" y="44"/>
                  </a:lnTo>
                  <a:lnTo>
                    <a:pt x="291" y="44"/>
                  </a:lnTo>
                  <a:lnTo>
                    <a:pt x="291" y="44"/>
                  </a:lnTo>
                  <a:lnTo>
                    <a:pt x="291" y="44"/>
                  </a:lnTo>
                  <a:lnTo>
                    <a:pt x="291" y="44"/>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48"/>
                  </a:lnTo>
                  <a:lnTo>
                    <a:pt x="291"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3"/>
                  </a:lnTo>
                  <a:lnTo>
                    <a:pt x="287" y="57"/>
                  </a:lnTo>
                  <a:lnTo>
                    <a:pt x="287" y="57"/>
                  </a:lnTo>
                  <a:lnTo>
                    <a:pt x="287" y="57"/>
                  </a:lnTo>
                  <a:lnTo>
                    <a:pt x="287" y="57"/>
                  </a:lnTo>
                  <a:lnTo>
                    <a:pt x="287" y="57"/>
                  </a:lnTo>
                  <a:lnTo>
                    <a:pt x="287" y="57"/>
                  </a:lnTo>
                  <a:lnTo>
                    <a:pt x="287" y="57"/>
                  </a:lnTo>
                  <a:lnTo>
                    <a:pt x="287" y="57"/>
                  </a:lnTo>
                  <a:lnTo>
                    <a:pt x="287" y="57"/>
                  </a:lnTo>
                  <a:lnTo>
                    <a:pt x="287" y="57"/>
                  </a:lnTo>
                  <a:lnTo>
                    <a:pt x="287" y="57"/>
                  </a:lnTo>
                  <a:lnTo>
                    <a:pt x="283" y="57"/>
                  </a:lnTo>
                  <a:lnTo>
                    <a:pt x="283" y="57"/>
                  </a:lnTo>
                  <a:lnTo>
                    <a:pt x="283" y="57"/>
                  </a:lnTo>
                  <a:lnTo>
                    <a:pt x="283" y="57"/>
                  </a:lnTo>
                  <a:lnTo>
                    <a:pt x="283" y="57"/>
                  </a:lnTo>
                  <a:lnTo>
                    <a:pt x="283" y="57"/>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2"/>
                  </a:lnTo>
                  <a:lnTo>
                    <a:pt x="283" y="66"/>
                  </a:lnTo>
                  <a:lnTo>
                    <a:pt x="283" y="66"/>
                  </a:lnTo>
                  <a:lnTo>
                    <a:pt x="283" y="66"/>
                  </a:lnTo>
                  <a:lnTo>
                    <a:pt x="283" y="66"/>
                  </a:lnTo>
                  <a:lnTo>
                    <a:pt x="283" y="66"/>
                  </a:lnTo>
                  <a:lnTo>
                    <a:pt x="278" y="66"/>
                  </a:lnTo>
                  <a:lnTo>
                    <a:pt x="278" y="66"/>
                  </a:lnTo>
                  <a:lnTo>
                    <a:pt x="278" y="66"/>
                  </a:lnTo>
                  <a:lnTo>
                    <a:pt x="278" y="66"/>
                  </a:lnTo>
                  <a:lnTo>
                    <a:pt x="278" y="66"/>
                  </a:lnTo>
                  <a:lnTo>
                    <a:pt x="278" y="66"/>
                  </a:lnTo>
                  <a:lnTo>
                    <a:pt x="278" y="66"/>
                  </a:lnTo>
                  <a:lnTo>
                    <a:pt x="278" y="66"/>
                  </a:lnTo>
                  <a:lnTo>
                    <a:pt x="278" y="66"/>
                  </a:lnTo>
                  <a:lnTo>
                    <a:pt x="278" y="66"/>
                  </a:lnTo>
                  <a:lnTo>
                    <a:pt x="278" y="66"/>
                  </a:lnTo>
                  <a:lnTo>
                    <a:pt x="278" y="66"/>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1"/>
                  </a:lnTo>
                  <a:lnTo>
                    <a:pt x="278" y="75"/>
                  </a:lnTo>
                  <a:lnTo>
                    <a:pt x="278" y="75"/>
                  </a:lnTo>
                  <a:lnTo>
                    <a:pt x="278" y="75"/>
                  </a:lnTo>
                  <a:lnTo>
                    <a:pt x="278" y="75"/>
                  </a:lnTo>
                  <a:lnTo>
                    <a:pt x="278" y="75"/>
                  </a:lnTo>
                  <a:lnTo>
                    <a:pt x="274" y="75"/>
                  </a:lnTo>
                  <a:lnTo>
                    <a:pt x="274" y="75"/>
                  </a:lnTo>
                  <a:lnTo>
                    <a:pt x="274" y="75"/>
                  </a:lnTo>
                  <a:lnTo>
                    <a:pt x="274" y="75"/>
                  </a:lnTo>
                  <a:lnTo>
                    <a:pt x="274" y="75"/>
                  </a:lnTo>
                  <a:lnTo>
                    <a:pt x="274" y="75"/>
                  </a:lnTo>
                  <a:lnTo>
                    <a:pt x="274" y="75"/>
                  </a:lnTo>
                  <a:lnTo>
                    <a:pt x="274" y="75"/>
                  </a:lnTo>
                  <a:lnTo>
                    <a:pt x="274" y="75"/>
                  </a:lnTo>
                  <a:lnTo>
                    <a:pt x="274" y="75"/>
                  </a:lnTo>
                  <a:lnTo>
                    <a:pt x="274" y="75"/>
                  </a:lnTo>
                  <a:lnTo>
                    <a:pt x="274" y="75"/>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79"/>
                  </a:lnTo>
                  <a:lnTo>
                    <a:pt x="274" y="84"/>
                  </a:lnTo>
                  <a:lnTo>
                    <a:pt x="274" y="84"/>
                  </a:lnTo>
                  <a:lnTo>
                    <a:pt x="274" y="84"/>
                  </a:lnTo>
                  <a:lnTo>
                    <a:pt x="274" y="84"/>
                  </a:lnTo>
                  <a:lnTo>
                    <a:pt x="274" y="84"/>
                  </a:lnTo>
                  <a:lnTo>
                    <a:pt x="274" y="84"/>
                  </a:lnTo>
                  <a:lnTo>
                    <a:pt x="274" y="84"/>
                  </a:lnTo>
                  <a:lnTo>
                    <a:pt x="274" y="84"/>
                  </a:lnTo>
                  <a:lnTo>
                    <a:pt x="274" y="84"/>
                  </a:lnTo>
                  <a:lnTo>
                    <a:pt x="269" y="84"/>
                  </a:lnTo>
                  <a:lnTo>
                    <a:pt x="269" y="84"/>
                  </a:lnTo>
                  <a:lnTo>
                    <a:pt x="269" y="84"/>
                  </a:lnTo>
                  <a:lnTo>
                    <a:pt x="269" y="84"/>
                  </a:lnTo>
                  <a:lnTo>
                    <a:pt x="269" y="84"/>
                  </a:lnTo>
                  <a:lnTo>
                    <a:pt x="269" y="84"/>
                  </a:lnTo>
                  <a:lnTo>
                    <a:pt x="269" y="84"/>
                  </a:lnTo>
                  <a:lnTo>
                    <a:pt x="269" y="84"/>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88"/>
                  </a:lnTo>
                  <a:lnTo>
                    <a:pt x="269" y="93"/>
                  </a:lnTo>
                  <a:lnTo>
                    <a:pt x="269" y="93"/>
                  </a:lnTo>
                  <a:lnTo>
                    <a:pt x="269" y="93"/>
                  </a:lnTo>
                  <a:lnTo>
                    <a:pt x="269" y="93"/>
                  </a:lnTo>
                  <a:lnTo>
                    <a:pt x="269" y="93"/>
                  </a:lnTo>
                  <a:lnTo>
                    <a:pt x="269" y="93"/>
                  </a:lnTo>
                  <a:lnTo>
                    <a:pt x="269" y="93"/>
                  </a:lnTo>
                  <a:lnTo>
                    <a:pt x="269" y="93"/>
                  </a:lnTo>
                  <a:lnTo>
                    <a:pt x="269" y="93"/>
                  </a:lnTo>
                  <a:lnTo>
                    <a:pt x="269" y="93"/>
                  </a:lnTo>
                  <a:lnTo>
                    <a:pt x="269" y="93"/>
                  </a:lnTo>
                  <a:lnTo>
                    <a:pt x="269" y="93"/>
                  </a:lnTo>
                  <a:lnTo>
                    <a:pt x="269" y="93"/>
                  </a:lnTo>
                  <a:lnTo>
                    <a:pt x="269" y="93"/>
                  </a:lnTo>
                  <a:lnTo>
                    <a:pt x="265" y="93"/>
                  </a:lnTo>
                  <a:lnTo>
                    <a:pt x="265" y="93"/>
                  </a:lnTo>
                  <a:lnTo>
                    <a:pt x="265" y="93"/>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97"/>
                  </a:lnTo>
                  <a:lnTo>
                    <a:pt x="265" y="101"/>
                  </a:lnTo>
                  <a:lnTo>
                    <a:pt x="265" y="101"/>
                  </a:lnTo>
                  <a:lnTo>
                    <a:pt x="265" y="101"/>
                  </a:lnTo>
                  <a:lnTo>
                    <a:pt x="265" y="101"/>
                  </a:lnTo>
                  <a:lnTo>
                    <a:pt x="265" y="101"/>
                  </a:lnTo>
                  <a:lnTo>
                    <a:pt x="265" y="101"/>
                  </a:lnTo>
                  <a:lnTo>
                    <a:pt x="265" y="101"/>
                  </a:lnTo>
                  <a:lnTo>
                    <a:pt x="265" y="101"/>
                  </a:lnTo>
                  <a:lnTo>
                    <a:pt x="265" y="101"/>
                  </a:lnTo>
                  <a:lnTo>
                    <a:pt x="265" y="101"/>
                  </a:lnTo>
                  <a:lnTo>
                    <a:pt x="265" y="101"/>
                  </a:lnTo>
                  <a:lnTo>
                    <a:pt x="265" y="101"/>
                  </a:lnTo>
                  <a:lnTo>
                    <a:pt x="261" y="101"/>
                  </a:lnTo>
                  <a:lnTo>
                    <a:pt x="261" y="101"/>
                  </a:lnTo>
                  <a:lnTo>
                    <a:pt x="261" y="101"/>
                  </a:lnTo>
                  <a:lnTo>
                    <a:pt x="261" y="101"/>
                  </a:lnTo>
                  <a:lnTo>
                    <a:pt x="261" y="101"/>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06"/>
                  </a:lnTo>
                  <a:lnTo>
                    <a:pt x="261" y="110"/>
                  </a:lnTo>
                  <a:lnTo>
                    <a:pt x="261" y="110"/>
                  </a:lnTo>
                  <a:lnTo>
                    <a:pt x="261" y="110"/>
                  </a:lnTo>
                  <a:lnTo>
                    <a:pt x="261" y="110"/>
                  </a:lnTo>
                  <a:lnTo>
                    <a:pt x="261" y="110"/>
                  </a:lnTo>
                  <a:lnTo>
                    <a:pt x="261" y="110"/>
                  </a:lnTo>
                  <a:lnTo>
                    <a:pt x="256" y="110"/>
                  </a:lnTo>
                  <a:lnTo>
                    <a:pt x="256" y="110"/>
                  </a:lnTo>
                  <a:lnTo>
                    <a:pt x="256" y="110"/>
                  </a:lnTo>
                  <a:lnTo>
                    <a:pt x="256" y="110"/>
                  </a:lnTo>
                  <a:lnTo>
                    <a:pt x="256" y="110"/>
                  </a:lnTo>
                  <a:lnTo>
                    <a:pt x="256" y="110"/>
                  </a:lnTo>
                  <a:lnTo>
                    <a:pt x="256" y="110"/>
                  </a:lnTo>
                  <a:lnTo>
                    <a:pt x="256" y="110"/>
                  </a:lnTo>
                  <a:lnTo>
                    <a:pt x="256" y="110"/>
                  </a:lnTo>
                  <a:lnTo>
                    <a:pt x="256" y="110"/>
                  </a:lnTo>
                  <a:lnTo>
                    <a:pt x="256" y="110"/>
                  </a:lnTo>
                  <a:lnTo>
                    <a:pt x="256" y="115"/>
                  </a:lnTo>
                  <a:lnTo>
                    <a:pt x="256" y="115"/>
                  </a:lnTo>
                  <a:lnTo>
                    <a:pt x="256" y="115"/>
                  </a:lnTo>
                  <a:lnTo>
                    <a:pt x="256" y="115"/>
                  </a:lnTo>
                  <a:lnTo>
                    <a:pt x="256" y="115"/>
                  </a:lnTo>
                  <a:lnTo>
                    <a:pt x="256" y="115"/>
                  </a:lnTo>
                  <a:lnTo>
                    <a:pt x="256" y="115"/>
                  </a:lnTo>
                  <a:lnTo>
                    <a:pt x="256" y="115"/>
                  </a:lnTo>
                  <a:lnTo>
                    <a:pt x="256" y="115"/>
                  </a:lnTo>
                  <a:lnTo>
                    <a:pt x="256" y="115"/>
                  </a:lnTo>
                  <a:lnTo>
                    <a:pt x="256" y="115"/>
                  </a:lnTo>
                  <a:lnTo>
                    <a:pt x="256" y="115"/>
                  </a:lnTo>
                  <a:lnTo>
                    <a:pt x="252" y="115"/>
                  </a:lnTo>
                  <a:lnTo>
                    <a:pt x="252" y="115"/>
                  </a:lnTo>
                  <a:lnTo>
                    <a:pt x="252" y="115"/>
                  </a:lnTo>
                  <a:lnTo>
                    <a:pt x="252" y="115"/>
                  </a:lnTo>
                  <a:lnTo>
                    <a:pt x="252" y="115"/>
                  </a:lnTo>
                  <a:lnTo>
                    <a:pt x="252" y="119"/>
                  </a:lnTo>
                  <a:lnTo>
                    <a:pt x="252" y="119"/>
                  </a:lnTo>
                  <a:lnTo>
                    <a:pt x="252" y="119"/>
                  </a:lnTo>
                  <a:lnTo>
                    <a:pt x="252" y="119"/>
                  </a:lnTo>
                  <a:lnTo>
                    <a:pt x="252" y="119"/>
                  </a:lnTo>
                  <a:lnTo>
                    <a:pt x="252" y="119"/>
                  </a:lnTo>
                  <a:lnTo>
                    <a:pt x="252" y="119"/>
                  </a:lnTo>
                  <a:lnTo>
                    <a:pt x="252" y="119"/>
                  </a:lnTo>
                  <a:lnTo>
                    <a:pt x="252" y="119"/>
                  </a:lnTo>
                  <a:lnTo>
                    <a:pt x="252" y="119"/>
                  </a:lnTo>
                  <a:lnTo>
                    <a:pt x="252" y="119"/>
                  </a:lnTo>
                  <a:lnTo>
                    <a:pt x="252" y="119"/>
                  </a:lnTo>
                  <a:lnTo>
                    <a:pt x="252" y="119"/>
                  </a:lnTo>
                  <a:lnTo>
                    <a:pt x="252" y="119"/>
                  </a:lnTo>
                  <a:lnTo>
                    <a:pt x="252" y="119"/>
                  </a:lnTo>
                  <a:lnTo>
                    <a:pt x="247" y="119"/>
                  </a:lnTo>
                  <a:lnTo>
                    <a:pt x="247" y="119"/>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7" y="123"/>
                  </a:lnTo>
                  <a:lnTo>
                    <a:pt x="243" y="123"/>
                  </a:lnTo>
                  <a:lnTo>
                    <a:pt x="243" y="128"/>
                  </a:lnTo>
                  <a:lnTo>
                    <a:pt x="243" y="128"/>
                  </a:lnTo>
                  <a:lnTo>
                    <a:pt x="243" y="128"/>
                  </a:lnTo>
                  <a:lnTo>
                    <a:pt x="243" y="128"/>
                  </a:lnTo>
                  <a:lnTo>
                    <a:pt x="243" y="128"/>
                  </a:lnTo>
                  <a:lnTo>
                    <a:pt x="243" y="128"/>
                  </a:lnTo>
                  <a:lnTo>
                    <a:pt x="243" y="128"/>
                  </a:lnTo>
                  <a:lnTo>
                    <a:pt x="243" y="128"/>
                  </a:lnTo>
                  <a:lnTo>
                    <a:pt x="243" y="128"/>
                  </a:lnTo>
                  <a:lnTo>
                    <a:pt x="243" y="128"/>
                  </a:lnTo>
                  <a:lnTo>
                    <a:pt x="243" y="128"/>
                  </a:lnTo>
                  <a:lnTo>
                    <a:pt x="243" y="128"/>
                  </a:lnTo>
                  <a:lnTo>
                    <a:pt x="243" y="128"/>
                  </a:lnTo>
                  <a:lnTo>
                    <a:pt x="243" y="128"/>
                  </a:lnTo>
                  <a:lnTo>
                    <a:pt x="243" y="128"/>
                  </a:lnTo>
                  <a:lnTo>
                    <a:pt x="239" y="128"/>
                  </a:lnTo>
                  <a:lnTo>
                    <a:pt x="239" y="128"/>
                  </a:lnTo>
                  <a:lnTo>
                    <a:pt x="239" y="132"/>
                  </a:lnTo>
                  <a:lnTo>
                    <a:pt x="239" y="132"/>
                  </a:lnTo>
                  <a:lnTo>
                    <a:pt x="239" y="132"/>
                  </a:lnTo>
                  <a:lnTo>
                    <a:pt x="67" y="13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86">
              <a:extLst>
                <a:ext uri="{FF2B5EF4-FFF2-40B4-BE49-F238E27FC236}">
                  <a16:creationId xmlns:a16="http://schemas.microsoft.com/office/drawing/2014/main" id="{8985438C-9B45-4B91-A944-BE74773410DD}"/>
                </a:ext>
              </a:extLst>
            </p:cNvPr>
            <p:cNvSpPr>
              <a:spLocks/>
            </p:cNvSpPr>
            <p:nvPr/>
          </p:nvSpPr>
          <p:spPr bwMode="auto">
            <a:xfrm>
              <a:off x="4799" y="3359"/>
              <a:ext cx="305" cy="132"/>
            </a:xfrm>
            <a:custGeom>
              <a:avLst/>
              <a:gdLst>
                <a:gd name="T0" fmla="*/ 14 w 69"/>
                <a:gd name="T1" fmla="*/ 29 h 30"/>
                <a:gd name="T2" fmla="*/ 13 w 69"/>
                <a:gd name="T3" fmla="*/ 28 h 30"/>
                <a:gd name="T4" fmla="*/ 12 w 69"/>
                <a:gd name="T5" fmla="*/ 27 h 30"/>
                <a:gd name="T6" fmla="*/ 12 w 69"/>
                <a:gd name="T7" fmla="*/ 26 h 30"/>
                <a:gd name="T8" fmla="*/ 11 w 69"/>
                <a:gd name="T9" fmla="*/ 25 h 30"/>
                <a:gd name="T10" fmla="*/ 10 w 69"/>
                <a:gd name="T11" fmla="*/ 24 h 30"/>
                <a:gd name="T12" fmla="*/ 10 w 69"/>
                <a:gd name="T13" fmla="*/ 23 h 30"/>
                <a:gd name="T14" fmla="*/ 9 w 69"/>
                <a:gd name="T15" fmla="*/ 22 h 30"/>
                <a:gd name="T16" fmla="*/ 9 w 69"/>
                <a:gd name="T17" fmla="*/ 21 h 30"/>
                <a:gd name="T18" fmla="*/ 8 w 69"/>
                <a:gd name="T19" fmla="*/ 20 h 30"/>
                <a:gd name="T20" fmla="*/ 8 w 69"/>
                <a:gd name="T21" fmla="*/ 19 h 30"/>
                <a:gd name="T22" fmla="*/ 8 w 69"/>
                <a:gd name="T23" fmla="*/ 18 h 30"/>
                <a:gd name="T24" fmla="*/ 7 w 69"/>
                <a:gd name="T25" fmla="*/ 18 h 30"/>
                <a:gd name="T26" fmla="*/ 7 w 69"/>
                <a:gd name="T27" fmla="*/ 17 h 30"/>
                <a:gd name="T28" fmla="*/ 6 w 69"/>
                <a:gd name="T29" fmla="*/ 16 h 30"/>
                <a:gd name="T30" fmla="*/ 6 w 69"/>
                <a:gd name="T31" fmla="*/ 15 h 30"/>
                <a:gd name="T32" fmla="*/ 5 w 69"/>
                <a:gd name="T33" fmla="*/ 14 h 30"/>
                <a:gd name="T34" fmla="*/ 5 w 69"/>
                <a:gd name="T35" fmla="*/ 13 h 30"/>
                <a:gd name="T36" fmla="*/ 4 w 69"/>
                <a:gd name="T37" fmla="*/ 12 h 30"/>
                <a:gd name="T38" fmla="*/ 4 w 69"/>
                <a:gd name="T39" fmla="*/ 11 h 30"/>
                <a:gd name="T40" fmla="*/ 3 w 69"/>
                <a:gd name="T41" fmla="*/ 10 h 30"/>
                <a:gd name="T42" fmla="*/ 2 w 69"/>
                <a:gd name="T43" fmla="*/ 9 h 30"/>
                <a:gd name="T44" fmla="*/ 2 w 69"/>
                <a:gd name="T45" fmla="*/ 8 h 30"/>
                <a:gd name="T46" fmla="*/ 1 w 69"/>
                <a:gd name="T47" fmla="*/ 7 h 30"/>
                <a:gd name="T48" fmla="*/ 1 w 69"/>
                <a:gd name="T49" fmla="*/ 6 h 30"/>
                <a:gd name="T50" fmla="*/ 1 w 69"/>
                <a:gd name="T51" fmla="*/ 5 h 30"/>
                <a:gd name="T52" fmla="*/ 0 w 69"/>
                <a:gd name="T53" fmla="*/ 4 h 30"/>
                <a:gd name="T54" fmla="*/ 0 w 69"/>
                <a:gd name="T55" fmla="*/ 4 h 30"/>
                <a:gd name="T56" fmla="*/ 1 w 69"/>
                <a:gd name="T57" fmla="*/ 3 h 30"/>
                <a:gd name="T58" fmla="*/ 1 w 69"/>
                <a:gd name="T59" fmla="*/ 2 h 30"/>
                <a:gd name="T60" fmla="*/ 2 w 69"/>
                <a:gd name="T61" fmla="*/ 1 h 30"/>
                <a:gd name="T62" fmla="*/ 3 w 69"/>
                <a:gd name="T63" fmla="*/ 0 h 30"/>
                <a:gd name="T64" fmla="*/ 68 w 69"/>
                <a:gd name="T65" fmla="*/ 1 h 30"/>
                <a:gd name="T66" fmla="*/ 68 w 69"/>
                <a:gd name="T67" fmla="*/ 2 h 30"/>
                <a:gd name="T68" fmla="*/ 69 w 69"/>
                <a:gd name="T69" fmla="*/ 3 h 30"/>
                <a:gd name="T70" fmla="*/ 69 w 69"/>
                <a:gd name="T71" fmla="*/ 3 h 30"/>
                <a:gd name="T72" fmla="*/ 69 w 69"/>
                <a:gd name="T73" fmla="*/ 4 h 30"/>
                <a:gd name="T74" fmla="*/ 69 w 69"/>
                <a:gd name="T75" fmla="*/ 5 h 30"/>
                <a:gd name="T76" fmla="*/ 69 w 69"/>
                <a:gd name="T77" fmla="*/ 6 h 30"/>
                <a:gd name="T78" fmla="*/ 68 w 69"/>
                <a:gd name="T79" fmla="*/ 7 h 30"/>
                <a:gd name="T80" fmla="*/ 68 w 69"/>
                <a:gd name="T81" fmla="*/ 8 h 30"/>
                <a:gd name="T82" fmla="*/ 67 w 69"/>
                <a:gd name="T83" fmla="*/ 9 h 30"/>
                <a:gd name="T84" fmla="*/ 67 w 69"/>
                <a:gd name="T85" fmla="*/ 10 h 30"/>
                <a:gd name="T86" fmla="*/ 66 w 69"/>
                <a:gd name="T87" fmla="*/ 11 h 30"/>
                <a:gd name="T88" fmla="*/ 65 w 69"/>
                <a:gd name="T89" fmla="*/ 12 h 30"/>
                <a:gd name="T90" fmla="*/ 65 w 69"/>
                <a:gd name="T91" fmla="*/ 13 h 30"/>
                <a:gd name="T92" fmla="*/ 64 w 69"/>
                <a:gd name="T93" fmla="*/ 14 h 30"/>
                <a:gd name="T94" fmla="*/ 64 w 69"/>
                <a:gd name="T95" fmla="*/ 15 h 30"/>
                <a:gd name="T96" fmla="*/ 63 w 69"/>
                <a:gd name="T97" fmla="*/ 16 h 30"/>
                <a:gd name="T98" fmla="*/ 63 w 69"/>
                <a:gd name="T99" fmla="*/ 17 h 30"/>
                <a:gd name="T100" fmla="*/ 62 w 69"/>
                <a:gd name="T101" fmla="*/ 17 h 30"/>
                <a:gd name="T102" fmla="*/ 62 w 69"/>
                <a:gd name="T103" fmla="*/ 18 h 30"/>
                <a:gd name="T104" fmla="*/ 61 w 69"/>
                <a:gd name="T105" fmla="*/ 19 h 30"/>
                <a:gd name="T106" fmla="*/ 61 w 69"/>
                <a:gd name="T107" fmla="*/ 20 h 30"/>
                <a:gd name="T108" fmla="*/ 61 w 69"/>
                <a:gd name="T109" fmla="*/ 21 h 30"/>
                <a:gd name="T110" fmla="*/ 60 w 69"/>
                <a:gd name="T111" fmla="*/ 22 h 30"/>
                <a:gd name="T112" fmla="*/ 60 w 69"/>
                <a:gd name="T113" fmla="*/ 23 h 30"/>
                <a:gd name="T114" fmla="*/ 59 w 69"/>
                <a:gd name="T115" fmla="*/ 24 h 30"/>
                <a:gd name="T116" fmla="*/ 58 w 69"/>
                <a:gd name="T117" fmla="*/ 25 h 30"/>
                <a:gd name="T118" fmla="*/ 58 w 69"/>
                <a:gd name="T119" fmla="*/ 26 h 30"/>
                <a:gd name="T120" fmla="*/ 57 w 69"/>
                <a:gd name="T121" fmla="*/ 27 h 30"/>
                <a:gd name="T122" fmla="*/ 56 w 69"/>
                <a:gd name="T123" fmla="*/ 28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 h="30">
                  <a:moveTo>
                    <a:pt x="15" y="30"/>
                  </a:moveTo>
                  <a:lnTo>
                    <a:pt x="15" y="30"/>
                  </a:lnTo>
                  <a:lnTo>
                    <a:pt x="15" y="30"/>
                  </a:lnTo>
                  <a:lnTo>
                    <a:pt x="15" y="29"/>
                  </a:lnTo>
                  <a:lnTo>
                    <a:pt x="15" y="29"/>
                  </a:lnTo>
                  <a:lnTo>
                    <a:pt x="15" y="29"/>
                  </a:lnTo>
                  <a:lnTo>
                    <a:pt x="15" y="29"/>
                  </a:lnTo>
                  <a:lnTo>
                    <a:pt x="15" y="29"/>
                  </a:lnTo>
                  <a:lnTo>
                    <a:pt x="15" y="29"/>
                  </a:lnTo>
                  <a:lnTo>
                    <a:pt x="15" y="29"/>
                  </a:lnTo>
                  <a:lnTo>
                    <a:pt x="15" y="29"/>
                  </a:lnTo>
                  <a:lnTo>
                    <a:pt x="14" y="29"/>
                  </a:lnTo>
                  <a:lnTo>
                    <a:pt x="14" y="29"/>
                  </a:lnTo>
                  <a:lnTo>
                    <a:pt x="14" y="29"/>
                  </a:lnTo>
                  <a:lnTo>
                    <a:pt x="14" y="29"/>
                  </a:lnTo>
                  <a:lnTo>
                    <a:pt x="14" y="29"/>
                  </a:lnTo>
                  <a:lnTo>
                    <a:pt x="14" y="29"/>
                  </a:lnTo>
                  <a:lnTo>
                    <a:pt x="14" y="29"/>
                  </a:lnTo>
                  <a:lnTo>
                    <a:pt x="14" y="29"/>
                  </a:lnTo>
                  <a:lnTo>
                    <a:pt x="14" y="29"/>
                  </a:lnTo>
                  <a:lnTo>
                    <a:pt x="14" y="28"/>
                  </a:lnTo>
                  <a:lnTo>
                    <a:pt x="14" y="28"/>
                  </a:lnTo>
                  <a:lnTo>
                    <a:pt x="14" y="28"/>
                  </a:lnTo>
                  <a:lnTo>
                    <a:pt x="14" y="28"/>
                  </a:lnTo>
                  <a:lnTo>
                    <a:pt x="14" y="28"/>
                  </a:lnTo>
                  <a:lnTo>
                    <a:pt x="14" y="28"/>
                  </a:lnTo>
                  <a:lnTo>
                    <a:pt x="14" y="28"/>
                  </a:lnTo>
                  <a:lnTo>
                    <a:pt x="14" y="28"/>
                  </a:lnTo>
                  <a:lnTo>
                    <a:pt x="13" y="28"/>
                  </a:lnTo>
                  <a:lnTo>
                    <a:pt x="13" y="28"/>
                  </a:lnTo>
                  <a:lnTo>
                    <a:pt x="13" y="28"/>
                  </a:lnTo>
                  <a:lnTo>
                    <a:pt x="13" y="28"/>
                  </a:lnTo>
                  <a:lnTo>
                    <a:pt x="13" y="28"/>
                  </a:lnTo>
                  <a:lnTo>
                    <a:pt x="13" y="28"/>
                  </a:lnTo>
                  <a:lnTo>
                    <a:pt x="13" y="28"/>
                  </a:lnTo>
                  <a:lnTo>
                    <a:pt x="13" y="28"/>
                  </a:lnTo>
                  <a:lnTo>
                    <a:pt x="13" y="28"/>
                  </a:lnTo>
                  <a:lnTo>
                    <a:pt x="13" y="27"/>
                  </a:lnTo>
                  <a:lnTo>
                    <a:pt x="13" y="27"/>
                  </a:lnTo>
                  <a:lnTo>
                    <a:pt x="13" y="27"/>
                  </a:lnTo>
                  <a:lnTo>
                    <a:pt x="13" y="27"/>
                  </a:lnTo>
                  <a:lnTo>
                    <a:pt x="13" y="27"/>
                  </a:lnTo>
                  <a:lnTo>
                    <a:pt x="13" y="27"/>
                  </a:lnTo>
                  <a:lnTo>
                    <a:pt x="13" y="27"/>
                  </a:lnTo>
                  <a:lnTo>
                    <a:pt x="13" y="27"/>
                  </a:lnTo>
                  <a:lnTo>
                    <a:pt x="13" y="27"/>
                  </a:lnTo>
                  <a:lnTo>
                    <a:pt x="13" y="27"/>
                  </a:lnTo>
                  <a:lnTo>
                    <a:pt x="12" y="27"/>
                  </a:lnTo>
                  <a:lnTo>
                    <a:pt x="12" y="27"/>
                  </a:lnTo>
                  <a:lnTo>
                    <a:pt x="12" y="27"/>
                  </a:lnTo>
                  <a:lnTo>
                    <a:pt x="12" y="27"/>
                  </a:lnTo>
                  <a:lnTo>
                    <a:pt x="12" y="27"/>
                  </a:lnTo>
                  <a:lnTo>
                    <a:pt x="12" y="27"/>
                  </a:lnTo>
                  <a:lnTo>
                    <a:pt x="12" y="27"/>
                  </a:lnTo>
                  <a:lnTo>
                    <a:pt x="12" y="26"/>
                  </a:lnTo>
                  <a:lnTo>
                    <a:pt x="12" y="26"/>
                  </a:lnTo>
                  <a:lnTo>
                    <a:pt x="12" y="26"/>
                  </a:lnTo>
                  <a:lnTo>
                    <a:pt x="12" y="26"/>
                  </a:lnTo>
                  <a:lnTo>
                    <a:pt x="12" y="26"/>
                  </a:lnTo>
                  <a:lnTo>
                    <a:pt x="12" y="26"/>
                  </a:lnTo>
                  <a:lnTo>
                    <a:pt x="12" y="26"/>
                  </a:lnTo>
                  <a:lnTo>
                    <a:pt x="12" y="26"/>
                  </a:lnTo>
                  <a:lnTo>
                    <a:pt x="12" y="26"/>
                  </a:lnTo>
                  <a:lnTo>
                    <a:pt x="12" y="26"/>
                  </a:lnTo>
                  <a:lnTo>
                    <a:pt x="12" y="26"/>
                  </a:lnTo>
                  <a:lnTo>
                    <a:pt x="12" y="26"/>
                  </a:lnTo>
                  <a:lnTo>
                    <a:pt x="12" y="26"/>
                  </a:lnTo>
                  <a:lnTo>
                    <a:pt x="12" y="26"/>
                  </a:lnTo>
                  <a:lnTo>
                    <a:pt x="12" y="26"/>
                  </a:lnTo>
                  <a:lnTo>
                    <a:pt x="11" y="26"/>
                  </a:lnTo>
                  <a:lnTo>
                    <a:pt x="11" y="26"/>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5"/>
                  </a:lnTo>
                  <a:lnTo>
                    <a:pt x="11" y="24"/>
                  </a:lnTo>
                  <a:lnTo>
                    <a:pt x="11" y="24"/>
                  </a:lnTo>
                  <a:lnTo>
                    <a:pt x="11" y="24"/>
                  </a:lnTo>
                  <a:lnTo>
                    <a:pt x="11" y="24"/>
                  </a:lnTo>
                  <a:lnTo>
                    <a:pt x="11" y="24"/>
                  </a:lnTo>
                  <a:lnTo>
                    <a:pt x="11" y="24"/>
                  </a:lnTo>
                  <a:lnTo>
                    <a:pt x="10" y="24"/>
                  </a:lnTo>
                  <a:lnTo>
                    <a:pt x="10" y="24"/>
                  </a:lnTo>
                  <a:lnTo>
                    <a:pt x="10" y="24"/>
                  </a:lnTo>
                  <a:lnTo>
                    <a:pt x="10" y="24"/>
                  </a:lnTo>
                  <a:lnTo>
                    <a:pt x="10" y="24"/>
                  </a:lnTo>
                  <a:lnTo>
                    <a:pt x="10" y="24"/>
                  </a:lnTo>
                  <a:lnTo>
                    <a:pt x="10" y="24"/>
                  </a:lnTo>
                  <a:lnTo>
                    <a:pt x="10" y="24"/>
                  </a:lnTo>
                  <a:lnTo>
                    <a:pt x="10" y="24"/>
                  </a:lnTo>
                  <a:lnTo>
                    <a:pt x="10" y="24"/>
                  </a:lnTo>
                  <a:lnTo>
                    <a:pt x="10" y="24"/>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3"/>
                  </a:lnTo>
                  <a:lnTo>
                    <a:pt x="10" y="22"/>
                  </a:lnTo>
                  <a:lnTo>
                    <a:pt x="10" y="22"/>
                  </a:lnTo>
                  <a:lnTo>
                    <a:pt x="9" y="22"/>
                  </a:lnTo>
                  <a:lnTo>
                    <a:pt x="9" y="22"/>
                  </a:lnTo>
                  <a:lnTo>
                    <a:pt x="9" y="22"/>
                  </a:lnTo>
                  <a:lnTo>
                    <a:pt x="9" y="22"/>
                  </a:lnTo>
                  <a:lnTo>
                    <a:pt x="9" y="22"/>
                  </a:lnTo>
                  <a:lnTo>
                    <a:pt x="9" y="22"/>
                  </a:lnTo>
                  <a:lnTo>
                    <a:pt x="9" y="22"/>
                  </a:lnTo>
                  <a:lnTo>
                    <a:pt x="9" y="22"/>
                  </a:lnTo>
                  <a:lnTo>
                    <a:pt x="9" y="22"/>
                  </a:lnTo>
                  <a:lnTo>
                    <a:pt x="9" y="22"/>
                  </a:lnTo>
                  <a:lnTo>
                    <a:pt x="9" y="22"/>
                  </a:lnTo>
                  <a:lnTo>
                    <a:pt x="9" y="22"/>
                  </a:lnTo>
                  <a:lnTo>
                    <a:pt x="9" y="22"/>
                  </a:lnTo>
                  <a:lnTo>
                    <a:pt x="9" y="22"/>
                  </a:lnTo>
                  <a:lnTo>
                    <a:pt x="9" y="22"/>
                  </a:lnTo>
                  <a:lnTo>
                    <a:pt x="9" y="22"/>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1"/>
                  </a:lnTo>
                  <a:lnTo>
                    <a:pt x="9" y="20"/>
                  </a:lnTo>
                  <a:lnTo>
                    <a:pt x="9" y="20"/>
                  </a:lnTo>
                  <a:lnTo>
                    <a:pt x="8" y="20"/>
                  </a:lnTo>
                  <a:lnTo>
                    <a:pt x="8" y="20"/>
                  </a:lnTo>
                  <a:lnTo>
                    <a:pt x="8" y="20"/>
                  </a:lnTo>
                  <a:lnTo>
                    <a:pt x="8" y="20"/>
                  </a:lnTo>
                  <a:lnTo>
                    <a:pt x="8" y="20"/>
                  </a:lnTo>
                  <a:lnTo>
                    <a:pt x="8" y="20"/>
                  </a:lnTo>
                  <a:lnTo>
                    <a:pt x="8" y="20"/>
                  </a:lnTo>
                  <a:lnTo>
                    <a:pt x="8" y="20"/>
                  </a:lnTo>
                  <a:lnTo>
                    <a:pt x="8" y="20"/>
                  </a:lnTo>
                  <a:lnTo>
                    <a:pt x="8" y="20"/>
                  </a:lnTo>
                  <a:lnTo>
                    <a:pt x="8" y="20"/>
                  </a:lnTo>
                  <a:lnTo>
                    <a:pt x="8" y="20"/>
                  </a:lnTo>
                  <a:lnTo>
                    <a:pt x="8" y="20"/>
                  </a:lnTo>
                  <a:lnTo>
                    <a:pt x="8" y="20"/>
                  </a:lnTo>
                  <a:lnTo>
                    <a:pt x="8" y="20"/>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9"/>
                  </a:lnTo>
                  <a:lnTo>
                    <a:pt x="8" y="18"/>
                  </a:lnTo>
                  <a:lnTo>
                    <a:pt x="8" y="18"/>
                  </a:lnTo>
                  <a:lnTo>
                    <a:pt x="8" y="18"/>
                  </a:lnTo>
                  <a:lnTo>
                    <a:pt x="8" y="18"/>
                  </a:lnTo>
                  <a:lnTo>
                    <a:pt x="8" y="18"/>
                  </a:lnTo>
                  <a:lnTo>
                    <a:pt x="8" y="18"/>
                  </a:lnTo>
                  <a:lnTo>
                    <a:pt x="8" y="18"/>
                  </a:lnTo>
                  <a:lnTo>
                    <a:pt x="7" y="18"/>
                  </a:lnTo>
                  <a:lnTo>
                    <a:pt x="7" y="18"/>
                  </a:lnTo>
                  <a:lnTo>
                    <a:pt x="7" y="18"/>
                  </a:lnTo>
                  <a:lnTo>
                    <a:pt x="7" y="18"/>
                  </a:lnTo>
                  <a:lnTo>
                    <a:pt x="7" y="18"/>
                  </a:lnTo>
                  <a:lnTo>
                    <a:pt x="7" y="18"/>
                  </a:lnTo>
                  <a:lnTo>
                    <a:pt x="7" y="18"/>
                  </a:lnTo>
                  <a:lnTo>
                    <a:pt x="7" y="18"/>
                  </a:lnTo>
                  <a:lnTo>
                    <a:pt x="7" y="18"/>
                  </a:lnTo>
                  <a:lnTo>
                    <a:pt x="7" y="18"/>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7"/>
                  </a:lnTo>
                  <a:lnTo>
                    <a:pt x="7" y="16"/>
                  </a:lnTo>
                  <a:lnTo>
                    <a:pt x="7" y="16"/>
                  </a:lnTo>
                  <a:lnTo>
                    <a:pt x="7" y="16"/>
                  </a:lnTo>
                  <a:lnTo>
                    <a:pt x="7" y="16"/>
                  </a:lnTo>
                  <a:lnTo>
                    <a:pt x="7" y="16"/>
                  </a:lnTo>
                  <a:lnTo>
                    <a:pt x="7" y="16"/>
                  </a:lnTo>
                  <a:lnTo>
                    <a:pt x="7" y="16"/>
                  </a:lnTo>
                  <a:lnTo>
                    <a:pt x="7" y="16"/>
                  </a:lnTo>
                  <a:lnTo>
                    <a:pt x="7" y="16"/>
                  </a:lnTo>
                  <a:lnTo>
                    <a:pt x="7" y="16"/>
                  </a:lnTo>
                  <a:lnTo>
                    <a:pt x="6" y="16"/>
                  </a:lnTo>
                  <a:lnTo>
                    <a:pt x="6" y="16"/>
                  </a:lnTo>
                  <a:lnTo>
                    <a:pt x="6" y="16"/>
                  </a:lnTo>
                  <a:lnTo>
                    <a:pt x="6" y="16"/>
                  </a:lnTo>
                  <a:lnTo>
                    <a:pt x="6" y="16"/>
                  </a:lnTo>
                  <a:lnTo>
                    <a:pt x="6" y="16"/>
                  </a:lnTo>
                  <a:lnTo>
                    <a:pt x="6" y="16"/>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5"/>
                  </a:lnTo>
                  <a:lnTo>
                    <a:pt x="6" y="14"/>
                  </a:lnTo>
                  <a:lnTo>
                    <a:pt x="6" y="14"/>
                  </a:lnTo>
                  <a:lnTo>
                    <a:pt x="6" y="14"/>
                  </a:lnTo>
                  <a:lnTo>
                    <a:pt x="6" y="14"/>
                  </a:lnTo>
                  <a:lnTo>
                    <a:pt x="6" y="14"/>
                  </a:lnTo>
                  <a:lnTo>
                    <a:pt x="6" y="14"/>
                  </a:lnTo>
                  <a:lnTo>
                    <a:pt x="6" y="14"/>
                  </a:lnTo>
                  <a:lnTo>
                    <a:pt x="6" y="14"/>
                  </a:lnTo>
                  <a:lnTo>
                    <a:pt x="5" y="14"/>
                  </a:lnTo>
                  <a:lnTo>
                    <a:pt x="5" y="14"/>
                  </a:lnTo>
                  <a:lnTo>
                    <a:pt x="5" y="14"/>
                  </a:lnTo>
                  <a:lnTo>
                    <a:pt x="5" y="14"/>
                  </a:lnTo>
                  <a:lnTo>
                    <a:pt x="5" y="14"/>
                  </a:lnTo>
                  <a:lnTo>
                    <a:pt x="5" y="14"/>
                  </a:lnTo>
                  <a:lnTo>
                    <a:pt x="5" y="14"/>
                  </a:lnTo>
                  <a:lnTo>
                    <a:pt x="5" y="14"/>
                  </a:lnTo>
                  <a:lnTo>
                    <a:pt x="5" y="14"/>
                  </a:lnTo>
                  <a:lnTo>
                    <a:pt x="5" y="14"/>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3"/>
                  </a:lnTo>
                  <a:lnTo>
                    <a:pt x="5"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2"/>
                  </a:lnTo>
                  <a:lnTo>
                    <a:pt x="4" y="11"/>
                  </a:lnTo>
                  <a:lnTo>
                    <a:pt x="4" y="11"/>
                  </a:lnTo>
                  <a:lnTo>
                    <a:pt x="4" y="11"/>
                  </a:lnTo>
                  <a:lnTo>
                    <a:pt x="4" y="11"/>
                  </a:lnTo>
                  <a:lnTo>
                    <a:pt x="4" y="11"/>
                  </a:lnTo>
                  <a:lnTo>
                    <a:pt x="4" y="11"/>
                  </a:lnTo>
                  <a:lnTo>
                    <a:pt x="4" y="11"/>
                  </a:lnTo>
                  <a:lnTo>
                    <a:pt x="4" y="11"/>
                  </a:lnTo>
                  <a:lnTo>
                    <a:pt x="4" y="11"/>
                  </a:lnTo>
                  <a:lnTo>
                    <a:pt x="4" y="11"/>
                  </a:lnTo>
                  <a:lnTo>
                    <a:pt x="4" y="11"/>
                  </a:lnTo>
                  <a:lnTo>
                    <a:pt x="3" y="11"/>
                  </a:lnTo>
                  <a:lnTo>
                    <a:pt x="3" y="11"/>
                  </a:lnTo>
                  <a:lnTo>
                    <a:pt x="3" y="11"/>
                  </a:lnTo>
                  <a:lnTo>
                    <a:pt x="3" y="11"/>
                  </a:lnTo>
                  <a:lnTo>
                    <a:pt x="3" y="11"/>
                  </a:lnTo>
                  <a:lnTo>
                    <a:pt x="3" y="11"/>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10"/>
                  </a:lnTo>
                  <a:lnTo>
                    <a:pt x="3" y="9"/>
                  </a:lnTo>
                  <a:lnTo>
                    <a:pt x="3" y="9"/>
                  </a:lnTo>
                  <a:lnTo>
                    <a:pt x="3" y="9"/>
                  </a:lnTo>
                  <a:lnTo>
                    <a:pt x="2" y="9"/>
                  </a:lnTo>
                  <a:lnTo>
                    <a:pt x="2" y="9"/>
                  </a:lnTo>
                  <a:lnTo>
                    <a:pt x="2" y="9"/>
                  </a:lnTo>
                  <a:lnTo>
                    <a:pt x="2" y="9"/>
                  </a:lnTo>
                  <a:lnTo>
                    <a:pt x="2" y="9"/>
                  </a:lnTo>
                  <a:lnTo>
                    <a:pt x="2" y="9"/>
                  </a:lnTo>
                  <a:lnTo>
                    <a:pt x="2" y="9"/>
                  </a:lnTo>
                  <a:lnTo>
                    <a:pt x="2" y="9"/>
                  </a:lnTo>
                  <a:lnTo>
                    <a:pt x="2" y="9"/>
                  </a:lnTo>
                  <a:lnTo>
                    <a:pt x="2" y="9"/>
                  </a:lnTo>
                  <a:lnTo>
                    <a:pt x="2" y="9"/>
                  </a:lnTo>
                  <a:lnTo>
                    <a:pt x="2" y="9"/>
                  </a:lnTo>
                  <a:lnTo>
                    <a:pt x="2" y="9"/>
                  </a:lnTo>
                  <a:lnTo>
                    <a:pt x="2" y="9"/>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2" y="8"/>
                  </a:lnTo>
                  <a:lnTo>
                    <a:pt x="1" y="8"/>
                  </a:lnTo>
                  <a:lnTo>
                    <a:pt x="1" y="8"/>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7"/>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6"/>
                  </a:lnTo>
                  <a:lnTo>
                    <a:pt x="1" y="5"/>
                  </a:lnTo>
                  <a:lnTo>
                    <a:pt x="1" y="5"/>
                  </a:lnTo>
                  <a:lnTo>
                    <a:pt x="1" y="5"/>
                  </a:lnTo>
                  <a:lnTo>
                    <a:pt x="1" y="5"/>
                  </a:lnTo>
                  <a:lnTo>
                    <a:pt x="1" y="5"/>
                  </a:lnTo>
                  <a:lnTo>
                    <a:pt x="1" y="5"/>
                  </a:lnTo>
                  <a:lnTo>
                    <a:pt x="1" y="5"/>
                  </a:lnTo>
                  <a:lnTo>
                    <a:pt x="1" y="5"/>
                  </a:lnTo>
                  <a:lnTo>
                    <a:pt x="1" y="5"/>
                  </a:lnTo>
                  <a:lnTo>
                    <a:pt x="1" y="5"/>
                  </a:lnTo>
                  <a:lnTo>
                    <a:pt x="1" y="5"/>
                  </a:lnTo>
                  <a:lnTo>
                    <a:pt x="0" y="5"/>
                  </a:lnTo>
                  <a:lnTo>
                    <a:pt x="0" y="5"/>
                  </a:lnTo>
                  <a:lnTo>
                    <a:pt x="0" y="5"/>
                  </a:lnTo>
                  <a:lnTo>
                    <a:pt x="0" y="5"/>
                  </a:lnTo>
                  <a:lnTo>
                    <a:pt x="0" y="5"/>
                  </a:lnTo>
                  <a:lnTo>
                    <a:pt x="0" y="5"/>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0" y="4"/>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3"/>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2"/>
                  </a:lnTo>
                  <a:lnTo>
                    <a:pt x="1" y="1"/>
                  </a:lnTo>
                  <a:lnTo>
                    <a:pt x="1" y="1"/>
                  </a:lnTo>
                  <a:lnTo>
                    <a:pt x="1" y="1"/>
                  </a:lnTo>
                  <a:lnTo>
                    <a:pt x="1" y="1"/>
                  </a:lnTo>
                  <a:lnTo>
                    <a:pt x="1" y="1"/>
                  </a:lnTo>
                  <a:lnTo>
                    <a:pt x="1" y="1"/>
                  </a:lnTo>
                  <a:lnTo>
                    <a:pt x="2" y="1"/>
                  </a:lnTo>
                  <a:lnTo>
                    <a:pt x="2" y="1"/>
                  </a:lnTo>
                  <a:lnTo>
                    <a:pt x="2" y="1"/>
                  </a:lnTo>
                  <a:lnTo>
                    <a:pt x="2" y="1"/>
                  </a:lnTo>
                  <a:lnTo>
                    <a:pt x="2" y="1"/>
                  </a:lnTo>
                  <a:lnTo>
                    <a:pt x="2" y="1"/>
                  </a:lnTo>
                  <a:lnTo>
                    <a:pt x="2" y="1"/>
                  </a:lnTo>
                  <a:lnTo>
                    <a:pt x="2" y="1"/>
                  </a:lnTo>
                  <a:lnTo>
                    <a:pt x="2" y="1"/>
                  </a:lnTo>
                  <a:lnTo>
                    <a:pt x="2" y="1"/>
                  </a:lnTo>
                  <a:lnTo>
                    <a:pt x="2" y="1"/>
                  </a:lnTo>
                  <a:lnTo>
                    <a:pt x="2" y="0"/>
                  </a:lnTo>
                  <a:lnTo>
                    <a:pt x="2" y="0"/>
                  </a:lnTo>
                  <a:lnTo>
                    <a:pt x="2" y="0"/>
                  </a:lnTo>
                  <a:lnTo>
                    <a:pt x="2" y="0"/>
                  </a:lnTo>
                  <a:lnTo>
                    <a:pt x="2" y="0"/>
                  </a:lnTo>
                  <a:lnTo>
                    <a:pt x="2" y="0"/>
                  </a:lnTo>
                  <a:lnTo>
                    <a:pt x="2" y="0"/>
                  </a:lnTo>
                  <a:lnTo>
                    <a:pt x="2" y="0"/>
                  </a:lnTo>
                  <a:lnTo>
                    <a:pt x="3" y="0"/>
                  </a:lnTo>
                  <a:lnTo>
                    <a:pt x="3" y="0"/>
                  </a:lnTo>
                  <a:lnTo>
                    <a:pt x="3" y="0"/>
                  </a:lnTo>
                  <a:lnTo>
                    <a:pt x="3" y="0"/>
                  </a:lnTo>
                  <a:lnTo>
                    <a:pt x="3" y="0"/>
                  </a:lnTo>
                  <a:lnTo>
                    <a:pt x="67" y="0"/>
                  </a:lnTo>
                  <a:lnTo>
                    <a:pt x="67" y="0"/>
                  </a:lnTo>
                  <a:lnTo>
                    <a:pt x="67" y="0"/>
                  </a:lnTo>
                  <a:lnTo>
                    <a:pt x="67" y="0"/>
                  </a:lnTo>
                  <a:lnTo>
                    <a:pt x="67" y="0"/>
                  </a:lnTo>
                  <a:lnTo>
                    <a:pt x="67" y="0"/>
                  </a:lnTo>
                  <a:lnTo>
                    <a:pt x="67" y="0"/>
                  </a:lnTo>
                  <a:lnTo>
                    <a:pt x="67" y="0"/>
                  </a:lnTo>
                  <a:lnTo>
                    <a:pt x="67" y="0"/>
                  </a:lnTo>
                  <a:lnTo>
                    <a:pt x="67" y="0"/>
                  </a:lnTo>
                  <a:lnTo>
                    <a:pt x="67" y="0"/>
                  </a:lnTo>
                  <a:lnTo>
                    <a:pt x="67" y="0"/>
                  </a:lnTo>
                  <a:lnTo>
                    <a:pt x="67" y="0"/>
                  </a:lnTo>
                  <a:lnTo>
                    <a:pt x="67" y="1"/>
                  </a:lnTo>
                  <a:lnTo>
                    <a:pt x="67" y="1"/>
                  </a:lnTo>
                  <a:lnTo>
                    <a:pt x="68" y="1"/>
                  </a:lnTo>
                  <a:lnTo>
                    <a:pt x="68" y="1"/>
                  </a:lnTo>
                  <a:lnTo>
                    <a:pt x="68" y="1"/>
                  </a:lnTo>
                  <a:lnTo>
                    <a:pt x="68" y="1"/>
                  </a:lnTo>
                  <a:lnTo>
                    <a:pt x="68" y="1"/>
                  </a:lnTo>
                  <a:lnTo>
                    <a:pt x="68" y="1"/>
                  </a:lnTo>
                  <a:lnTo>
                    <a:pt x="68" y="1"/>
                  </a:lnTo>
                  <a:lnTo>
                    <a:pt x="68" y="1"/>
                  </a:lnTo>
                  <a:lnTo>
                    <a:pt x="68" y="1"/>
                  </a:lnTo>
                  <a:lnTo>
                    <a:pt x="68" y="1"/>
                  </a:lnTo>
                  <a:lnTo>
                    <a:pt x="68" y="1"/>
                  </a:lnTo>
                  <a:lnTo>
                    <a:pt x="68" y="1"/>
                  </a:lnTo>
                  <a:lnTo>
                    <a:pt x="68" y="1"/>
                  </a:lnTo>
                  <a:lnTo>
                    <a:pt x="68" y="1"/>
                  </a:lnTo>
                  <a:lnTo>
                    <a:pt x="68" y="1"/>
                  </a:lnTo>
                  <a:lnTo>
                    <a:pt x="68" y="2"/>
                  </a:lnTo>
                  <a:lnTo>
                    <a:pt x="68" y="2"/>
                  </a:lnTo>
                  <a:lnTo>
                    <a:pt x="68" y="2"/>
                  </a:lnTo>
                  <a:lnTo>
                    <a:pt x="68" y="2"/>
                  </a:lnTo>
                  <a:lnTo>
                    <a:pt x="68" y="2"/>
                  </a:lnTo>
                  <a:lnTo>
                    <a:pt x="68" y="2"/>
                  </a:lnTo>
                  <a:lnTo>
                    <a:pt x="68" y="2"/>
                  </a:lnTo>
                  <a:lnTo>
                    <a:pt x="68" y="2"/>
                  </a:lnTo>
                  <a:lnTo>
                    <a:pt x="68" y="2"/>
                  </a:lnTo>
                  <a:lnTo>
                    <a:pt x="68" y="2"/>
                  </a:lnTo>
                  <a:lnTo>
                    <a:pt x="68" y="2"/>
                  </a:lnTo>
                  <a:lnTo>
                    <a:pt x="69" y="2"/>
                  </a:lnTo>
                  <a:lnTo>
                    <a:pt x="69" y="2"/>
                  </a:lnTo>
                  <a:lnTo>
                    <a:pt x="69" y="2"/>
                  </a:lnTo>
                  <a:lnTo>
                    <a:pt x="69" y="2"/>
                  </a:lnTo>
                  <a:lnTo>
                    <a:pt x="69" y="2"/>
                  </a:lnTo>
                  <a:lnTo>
                    <a:pt x="69" y="2"/>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3"/>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4"/>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5"/>
                  </a:lnTo>
                  <a:lnTo>
                    <a:pt x="69" y="6"/>
                  </a:lnTo>
                  <a:lnTo>
                    <a:pt x="69" y="6"/>
                  </a:lnTo>
                  <a:lnTo>
                    <a:pt x="69" y="6"/>
                  </a:lnTo>
                  <a:lnTo>
                    <a:pt x="69" y="6"/>
                  </a:lnTo>
                  <a:lnTo>
                    <a:pt x="69" y="6"/>
                  </a:lnTo>
                  <a:lnTo>
                    <a:pt x="69" y="6"/>
                  </a:lnTo>
                  <a:lnTo>
                    <a:pt x="69" y="6"/>
                  </a:lnTo>
                  <a:lnTo>
                    <a:pt x="69" y="6"/>
                  </a:lnTo>
                  <a:lnTo>
                    <a:pt x="69" y="6"/>
                  </a:lnTo>
                  <a:lnTo>
                    <a:pt x="69" y="6"/>
                  </a:lnTo>
                  <a:lnTo>
                    <a:pt x="69" y="6"/>
                  </a:lnTo>
                  <a:lnTo>
                    <a:pt x="69" y="6"/>
                  </a:lnTo>
                  <a:lnTo>
                    <a:pt x="69" y="6"/>
                  </a:lnTo>
                  <a:lnTo>
                    <a:pt x="69" y="6"/>
                  </a:lnTo>
                  <a:lnTo>
                    <a:pt x="69" y="6"/>
                  </a:lnTo>
                  <a:lnTo>
                    <a:pt x="69" y="6"/>
                  </a:lnTo>
                  <a:lnTo>
                    <a:pt x="68" y="6"/>
                  </a:lnTo>
                  <a:lnTo>
                    <a:pt x="68" y="6"/>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7"/>
                  </a:lnTo>
                  <a:lnTo>
                    <a:pt x="68" y="8"/>
                  </a:lnTo>
                  <a:lnTo>
                    <a:pt x="68" y="8"/>
                  </a:lnTo>
                  <a:lnTo>
                    <a:pt x="68" y="8"/>
                  </a:lnTo>
                  <a:lnTo>
                    <a:pt x="68" y="8"/>
                  </a:lnTo>
                  <a:lnTo>
                    <a:pt x="68" y="8"/>
                  </a:lnTo>
                  <a:lnTo>
                    <a:pt x="68" y="8"/>
                  </a:lnTo>
                  <a:lnTo>
                    <a:pt x="68" y="8"/>
                  </a:lnTo>
                  <a:lnTo>
                    <a:pt x="68" y="8"/>
                  </a:lnTo>
                  <a:lnTo>
                    <a:pt x="68" y="8"/>
                  </a:lnTo>
                  <a:lnTo>
                    <a:pt x="68" y="8"/>
                  </a:lnTo>
                  <a:lnTo>
                    <a:pt x="68" y="8"/>
                  </a:lnTo>
                  <a:lnTo>
                    <a:pt x="68" y="8"/>
                  </a:lnTo>
                  <a:lnTo>
                    <a:pt x="68" y="8"/>
                  </a:lnTo>
                  <a:lnTo>
                    <a:pt x="68" y="8"/>
                  </a:lnTo>
                  <a:lnTo>
                    <a:pt x="68" y="8"/>
                  </a:lnTo>
                  <a:lnTo>
                    <a:pt x="67" y="8"/>
                  </a:lnTo>
                  <a:lnTo>
                    <a:pt x="67" y="8"/>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9"/>
                  </a:lnTo>
                  <a:lnTo>
                    <a:pt x="67" y="10"/>
                  </a:lnTo>
                  <a:lnTo>
                    <a:pt x="67" y="10"/>
                  </a:lnTo>
                  <a:lnTo>
                    <a:pt x="67" y="10"/>
                  </a:lnTo>
                  <a:lnTo>
                    <a:pt x="67" y="10"/>
                  </a:lnTo>
                  <a:lnTo>
                    <a:pt x="67" y="10"/>
                  </a:lnTo>
                  <a:lnTo>
                    <a:pt x="67" y="10"/>
                  </a:lnTo>
                  <a:lnTo>
                    <a:pt x="67" y="10"/>
                  </a:lnTo>
                  <a:lnTo>
                    <a:pt x="67" y="10"/>
                  </a:lnTo>
                  <a:lnTo>
                    <a:pt x="67" y="10"/>
                  </a:lnTo>
                  <a:lnTo>
                    <a:pt x="66" y="10"/>
                  </a:lnTo>
                  <a:lnTo>
                    <a:pt x="66" y="10"/>
                  </a:lnTo>
                  <a:lnTo>
                    <a:pt x="66" y="10"/>
                  </a:lnTo>
                  <a:lnTo>
                    <a:pt x="66" y="10"/>
                  </a:lnTo>
                  <a:lnTo>
                    <a:pt x="66" y="10"/>
                  </a:lnTo>
                  <a:lnTo>
                    <a:pt x="66" y="10"/>
                  </a:lnTo>
                  <a:lnTo>
                    <a:pt x="66" y="10"/>
                  </a:lnTo>
                  <a:lnTo>
                    <a:pt x="66" y="10"/>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1"/>
                  </a:lnTo>
                  <a:lnTo>
                    <a:pt x="66"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2"/>
                  </a:lnTo>
                  <a:lnTo>
                    <a:pt x="65" y="13"/>
                  </a:lnTo>
                  <a:lnTo>
                    <a:pt x="65" y="13"/>
                  </a:lnTo>
                  <a:lnTo>
                    <a:pt x="65" y="13"/>
                  </a:lnTo>
                  <a:lnTo>
                    <a:pt x="65" y="13"/>
                  </a:lnTo>
                  <a:lnTo>
                    <a:pt x="65" y="13"/>
                  </a:lnTo>
                  <a:lnTo>
                    <a:pt x="65" y="13"/>
                  </a:lnTo>
                  <a:lnTo>
                    <a:pt x="65" y="13"/>
                  </a:lnTo>
                  <a:lnTo>
                    <a:pt x="65" y="13"/>
                  </a:lnTo>
                  <a:lnTo>
                    <a:pt x="65" y="13"/>
                  </a:lnTo>
                  <a:lnTo>
                    <a:pt x="65" y="13"/>
                  </a:lnTo>
                  <a:lnTo>
                    <a:pt x="65" y="13"/>
                  </a:lnTo>
                  <a:lnTo>
                    <a:pt x="64" y="13"/>
                  </a:lnTo>
                  <a:lnTo>
                    <a:pt x="64" y="13"/>
                  </a:lnTo>
                  <a:lnTo>
                    <a:pt x="64" y="13"/>
                  </a:lnTo>
                  <a:lnTo>
                    <a:pt x="64" y="13"/>
                  </a:lnTo>
                  <a:lnTo>
                    <a:pt x="64" y="13"/>
                  </a:lnTo>
                  <a:lnTo>
                    <a:pt x="64" y="13"/>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4"/>
                  </a:lnTo>
                  <a:lnTo>
                    <a:pt x="64" y="15"/>
                  </a:lnTo>
                  <a:lnTo>
                    <a:pt x="64" y="15"/>
                  </a:lnTo>
                  <a:lnTo>
                    <a:pt x="64" y="15"/>
                  </a:lnTo>
                  <a:lnTo>
                    <a:pt x="64" y="15"/>
                  </a:lnTo>
                  <a:lnTo>
                    <a:pt x="64" y="15"/>
                  </a:lnTo>
                  <a:lnTo>
                    <a:pt x="63" y="15"/>
                  </a:lnTo>
                  <a:lnTo>
                    <a:pt x="63" y="15"/>
                  </a:lnTo>
                  <a:lnTo>
                    <a:pt x="63" y="15"/>
                  </a:lnTo>
                  <a:lnTo>
                    <a:pt x="63" y="15"/>
                  </a:lnTo>
                  <a:lnTo>
                    <a:pt x="63" y="15"/>
                  </a:lnTo>
                  <a:lnTo>
                    <a:pt x="63" y="15"/>
                  </a:lnTo>
                  <a:lnTo>
                    <a:pt x="63" y="15"/>
                  </a:lnTo>
                  <a:lnTo>
                    <a:pt x="63" y="15"/>
                  </a:lnTo>
                  <a:lnTo>
                    <a:pt x="63" y="15"/>
                  </a:lnTo>
                  <a:lnTo>
                    <a:pt x="63" y="15"/>
                  </a:lnTo>
                  <a:lnTo>
                    <a:pt x="63" y="15"/>
                  </a:lnTo>
                  <a:lnTo>
                    <a:pt x="63" y="15"/>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6"/>
                  </a:lnTo>
                  <a:lnTo>
                    <a:pt x="63" y="17"/>
                  </a:lnTo>
                  <a:lnTo>
                    <a:pt x="63" y="17"/>
                  </a:lnTo>
                  <a:lnTo>
                    <a:pt x="63" y="17"/>
                  </a:lnTo>
                  <a:lnTo>
                    <a:pt x="63" y="17"/>
                  </a:lnTo>
                  <a:lnTo>
                    <a:pt x="63" y="17"/>
                  </a:lnTo>
                  <a:lnTo>
                    <a:pt x="62" y="17"/>
                  </a:lnTo>
                  <a:lnTo>
                    <a:pt x="62" y="17"/>
                  </a:lnTo>
                  <a:lnTo>
                    <a:pt x="62" y="17"/>
                  </a:lnTo>
                  <a:lnTo>
                    <a:pt x="62" y="17"/>
                  </a:lnTo>
                  <a:lnTo>
                    <a:pt x="62" y="17"/>
                  </a:lnTo>
                  <a:lnTo>
                    <a:pt x="62" y="17"/>
                  </a:lnTo>
                  <a:lnTo>
                    <a:pt x="62" y="17"/>
                  </a:lnTo>
                  <a:lnTo>
                    <a:pt x="62" y="17"/>
                  </a:lnTo>
                  <a:lnTo>
                    <a:pt x="62" y="17"/>
                  </a:lnTo>
                  <a:lnTo>
                    <a:pt x="62" y="17"/>
                  </a:lnTo>
                  <a:lnTo>
                    <a:pt x="62" y="17"/>
                  </a:lnTo>
                  <a:lnTo>
                    <a:pt x="62" y="17"/>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8"/>
                  </a:lnTo>
                  <a:lnTo>
                    <a:pt x="62" y="19"/>
                  </a:lnTo>
                  <a:lnTo>
                    <a:pt x="62" y="19"/>
                  </a:lnTo>
                  <a:lnTo>
                    <a:pt x="62" y="19"/>
                  </a:lnTo>
                  <a:lnTo>
                    <a:pt x="62" y="19"/>
                  </a:lnTo>
                  <a:lnTo>
                    <a:pt x="62" y="19"/>
                  </a:lnTo>
                  <a:lnTo>
                    <a:pt x="62" y="19"/>
                  </a:lnTo>
                  <a:lnTo>
                    <a:pt x="62" y="19"/>
                  </a:lnTo>
                  <a:lnTo>
                    <a:pt x="62" y="19"/>
                  </a:lnTo>
                  <a:lnTo>
                    <a:pt x="62" y="19"/>
                  </a:lnTo>
                  <a:lnTo>
                    <a:pt x="61" y="19"/>
                  </a:lnTo>
                  <a:lnTo>
                    <a:pt x="61" y="19"/>
                  </a:lnTo>
                  <a:lnTo>
                    <a:pt x="61" y="19"/>
                  </a:lnTo>
                  <a:lnTo>
                    <a:pt x="61" y="19"/>
                  </a:lnTo>
                  <a:lnTo>
                    <a:pt x="61" y="19"/>
                  </a:lnTo>
                  <a:lnTo>
                    <a:pt x="61" y="19"/>
                  </a:lnTo>
                  <a:lnTo>
                    <a:pt x="61" y="19"/>
                  </a:lnTo>
                  <a:lnTo>
                    <a:pt x="61" y="19"/>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0"/>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1" y="21"/>
                  </a:lnTo>
                  <a:lnTo>
                    <a:pt x="60" y="21"/>
                  </a:lnTo>
                  <a:lnTo>
                    <a:pt x="60" y="21"/>
                  </a:lnTo>
                  <a:lnTo>
                    <a:pt x="60" y="21"/>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2"/>
                  </a:lnTo>
                  <a:lnTo>
                    <a:pt x="60" y="23"/>
                  </a:lnTo>
                  <a:lnTo>
                    <a:pt x="60" y="23"/>
                  </a:lnTo>
                  <a:lnTo>
                    <a:pt x="60" y="23"/>
                  </a:lnTo>
                  <a:lnTo>
                    <a:pt x="60" y="23"/>
                  </a:lnTo>
                  <a:lnTo>
                    <a:pt x="60" y="23"/>
                  </a:lnTo>
                  <a:lnTo>
                    <a:pt x="60" y="23"/>
                  </a:lnTo>
                  <a:lnTo>
                    <a:pt x="60" y="23"/>
                  </a:lnTo>
                  <a:lnTo>
                    <a:pt x="60" y="23"/>
                  </a:lnTo>
                  <a:lnTo>
                    <a:pt x="60" y="23"/>
                  </a:lnTo>
                  <a:lnTo>
                    <a:pt x="60" y="23"/>
                  </a:lnTo>
                  <a:lnTo>
                    <a:pt x="60" y="23"/>
                  </a:lnTo>
                  <a:lnTo>
                    <a:pt x="60" y="23"/>
                  </a:lnTo>
                  <a:lnTo>
                    <a:pt x="59" y="23"/>
                  </a:lnTo>
                  <a:lnTo>
                    <a:pt x="59" y="23"/>
                  </a:lnTo>
                  <a:lnTo>
                    <a:pt x="59" y="23"/>
                  </a:lnTo>
                  <a:lnTo>
                    <a:pt x="59" y="23"/>
                  </a:lnTo>
                  <a:lnTo>
                    <a:pt x="59" y="23"/>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4"/>
                  </a:lnTo>
                  <a:lnTo>
                    <a:pt x="59" y="25"/>
                  </a:lnTo>
                  <a:lnTo>
                    <a:pt x="59" y="25"/>
                  </a:lnTo>
                  <a:lnTo>
                    <a:pt x="59" y="25"/>
                  </a:lnTo>
                  <a:lnTo>
                    <a:pt x="59" y="25"/>
                  </a:lnTo>
                  <a:lnTo>
                    <a:pt x="59" y="25"/>
                  </a:lnTo>
                  <a:lnTo>
                    <a:pt x="59" y="25"/>
                  </a:lnTo>
                  <a:lnTo>
                    <a:pt x="58" y="25"/>
                  </a:lnTo>
                  <a:lnTo>
                    <a:pt x="58" y="25"/>
                  </a:lnTo>
                  <a:lnTo>
                    <a:pt x="58" y="25"/>
                  </a:lnTo>
                  <a:lnTo>
                    <a:pt x="58" y="25"/>
                  </a:lnTo>
                  <a:lnTo>
                    <a:pt x="58" y="25"/>
                  </a:lnTo>
                  <a:lnTo>
                    <a:pt x="58" y="25"/>
                  </a:lnTo>
                  <a:lnTo>
                    <a:pt x="58" y="25"/>
                  </a:lnTo>
                  <a:lnTo>
                    <a:pt x="58" y="25"/>
                  </a:lnTo>
                  <a:lnTo>
                    <a:pt x="58" y="25"/>
                  </a:lnTo>
                  <a:lnTo>
                    <a:pt x="58" y="25"/>
                  </a:lnTo>
                  <a:lnTo>
                    <a:pt x="58" y="25"/>
                  </a:lnTo>
                  <a:lnTo>
                    <a:pt x="58" y="26"/>
                  </a:lnTo>
                  <a:lnTo>
                    <a:pt x="58" y="26"/>
                  </a:lnTo>
                  <a:lnTo>
                    <a:pt x="58" y="26"/>
                  </a:lnTo>
                  <a:lnTo>
                    <a:pt x="58" y="26"/>
                  </a:lnTo>
                  <a:lnTo>
                    <a:pt x="58" y="26"/>
                  </a:lnTo>
                  <a:lnTo>
                    <a:pt x="58" y="26"/>
                  </a:lnTo>
                  <a:lnTo>
                    <a:pt x="58" y="26"/>
                  </a:lnTo>
                  <a:lnTo>
                    <a:pt x="58" y="26"/>
                  </a:lnTo>
                  <a:lnTo>
                    <a:pt x="58" y="26"/>
                  </a:lnTo>
                  <a:lnTo>
                    <a:pt x="58" y="26"/>
                  </a:lnTo>
                  <a:lnTo>
                    <a:pt x="58" y="26"/>
                  </a:lnTo>
                  <a:lnTo>
                    <a:pt x="58" y="26"/>
                  </a:lnTo>
                  <a:lnTo>
                    <a:pt x="57" y="26"/>
                  </a:lnTo>
                  <a:lnTo>
                    <a:pt x="57" y="26"/>
                  </a:lnTo>
                  <a:lnTo>
                    <a:pt x="57" y="26"/>
                  </a:lnTo>
                  <a:lnTo>
                    <a:pt x="57" y="26"/>
                  </a:lnTo>
                  <a:lnTo>
                    <a:pt x="57" y="26"/>
                  </a:lnTo>
                  <a:lnTo>
                    <a:pt x="57" y="27"/>
                  </a:lnTo>
                  <a:lnTo>
                    <a:pt x="57" y="27"/>
                  </a:lnTo>
                  <a:lnTo>
                    <a:pt x="57" y="27"/>
                  </a:lnTo>
                  <a:lnTo>
                    <a:pt x="57" y="27"/>
                  </a:lnTo>
                  <a:lnTo>
                    <a:pt x="57" y="27"/>
                  </a:lnTo>
                  <a:lnTo>
                    <a:pt x="57" y="27"/>
                  </a:lnTo>
                  <a:lnTo>
                    <a:pt x="57" y="27"/>
                  </a:lnTo>
                  <a:lnTo>
                    <a:pt x="57" y="27"/>
                  </a:lnTo>
                  <a:lnTo>
                    <a:pt x="57" y="27"/>
                  </a:lnTo>
                  <a:lnTo>
                    <a:pt x="57" y="27"/>
                  </a:lnTo>
                  <a:lnTo>
                    <a:pt x="57" y="27"/>
                  </a:lnTo>
                  <a:lnTo>
                    <a:pt x="57" y="27"/>
                  </a:lnTo>
                  <a:lnTo>
                    <a:pt x="57" y="27"/>
                  </a:lnTo>
                  <a:lnTo>
                    <a:pt x="57" y="27"/>
                  </a:lnTo>
                  <a:lnTo>
                    <a:pt x="57" y="27"/>
                  </a:lnTo>
                  <a:lnTo>
                    <a:pt x="56" y="27"/>
                  </a:lnTo>
                  <a:lnTo>
                    <a:pt x="56" y="27"/>
                  </a:lnTo>
                  <a:lnTo>
                    <a:pt x="56" y="28"/>
                  </a:lnTo>
                  <a:lnTo>
                    <a:pt x="56" y="28"/>
                  </a:lnTo>
                  <a:lnTo>
                    <a:pt x="56" y="28"/>
                  </a:lnTo>
                  <a:lnTo>
                    <a:pt x="56" y="28"/>
                  </a:lnTo>
                  <a:lnTo>
                    <a:pt x="56" y="28"/>
                  </a:lnTo>
                  <a:lnTo>
                    <a:pt x="56" y="28"/>
                  </a:lnTo>
                  <a:lnTo>
                    <a:pt x="56" y="28"/>
                  </a:lnTo>
                  <a:lnTo>
                    <a:pt x="56" y="28"/>
                  </a:lnTo>
                  <a:lnTo>
                    <a:pt x="56" y="28"/>
                  </a:lnTo>
                  <a:lnTo>
                    <a:pt x="56" y="28"/>
                  </a:lnTo>
                  <a:lnTo>
                    <a:pt x="56" y="28"/>
                  </a:lnTo>
                  <a:lnTo>
                    <a:pt x="56" y="28"/>
                  </a:lnTo>
                  <a:lnTo>
                    <a:pt x="56" y="28"/>
                  </a:lnTo>
                  <a:lnTo>
                    <a:pt x="56" y="28"/>
                  </a:lnTo>
                  <a:lnTo>
                    <a:pt x="56" y="28"/>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 name="Freeform 87">
              <a:extLst>
                <a:ext uri="{FF2B5EF4-FFF2-40B4-BE49-F238E27FC236}">
                  <a16:creationId xmlns:a16="http://schemas.microsoft.com/office/drawing/2014/main" id="{1E95B489-CE14-4B38-ADE0-BDC8C43AB87B}"/>
                </a:ext>
              </a:extLst>
            </p:cNvPr>
            <p:cNvSpPr>
              <a:spLocks/>
            </p:cNvSpPr>
            <p:nvPr/>
          </p:nvSpPr>
          <p:spPr bwMode="auto">
            <a:xfrm>
              <a:off x="4866" y="3482"/>
              <a:ext cx="180" cy="9"/>
            </a:xfrm>
            <a:custGeom>
              <a:avLst/>
              <a:gdLst>
                <a:gd name="T0" fmla="*/ 41 w 41"/>
                <a:gd name="T1" fmla="*/ 0 h 2"/>
                <a:gd name="T2" fmla="*/ 40 w 41"/>
                <a:gd name="T3" fmla="*/ 0 h 2"/>
                <a:gd name="T4" fmla="*/ 40 w 41"/>
                <a:gd name="T5" fmla="*/ 1 h 2"/>
                <a:gd name="T6" fmla="*/ 40 w 41"/>
                <a:gd name="T7" fmla="*/ 1 h 2"/>
                <a:gd name="T8" fmla="*/ 40 w 41"/>
                <a:gd name="T9" fmla="*/ 1 h 2"/>
                <a:gd name="T10" fmla="*/ 40 w 41"/>
                <a:gd name="T11" fmla="*/ 1 h 2"/>
                <a:gd name="T12" fmla="*/ 40 w 41"/>
                <a:gd name="T13" fmla="*/ 1 h 2"/>
                <a:gd name="T14" fmla="*/ 40 w 41"/>
                <a:gd name="T15" fmla="*/ 1 h 2"/>
                <a:gd name="T16" fmla="*/ 40 w 41"/>
                <a:gd name="T17" fmla="*/ 1 h 2"/>
                <a:gd name="T18" fmla="*/ 40 w 41"/>
                <a:gd name="T19" fmla="*/ 1 h 2"/>
                <a:gd name="T20" fmla="*/ 40 w 41"/>
                <a:gd name="T21" fmla="*/ 1 h 2"/>
                <a:gd name="T22" fmla="*/ 40 w 41"/>
                <a:gd name="T23" fmla="*/ 1 h 2"/>
                <a:gd name="T24" fmla="*/ 40 w 41"/>
                <a:gd name="T25" fmla="*/ 1 h 2"/>
                <a:gd name="T26" fmla="*/ 40 w 41"/>
                <a:gd name="T27" fmla="*/ 1 h 2"/>
                <a:gd name="T28" fmla="*/ 40 w 41"/>
                <a:gd name="T29" fmla="*/ 1 h 2"/>
                <a:gd name="T30" fmla="*/ 40 w 41"/>
                <a:gd name="T31" fmla="*/ 1 h 2"/>
                <a:gd name="T32" fmla="*/ 40 w 41"/>
                <a:gd name="T33" fmla="*/ 1 h 2"/>
                <a:gd name="T34" fmla="*/ 39 w 41"/>
                <a:gd name="T35" fmla="*/ 1 h 2"/>
                <a:gd name="T36" fmla="*/ 39 w 41"/>
                <a:gd name="T37" fmla="*/ 1 h 2"/>
                <a:gd name="T38" fmla="*/ 39 w 41"/>
                <a:gd name="T39" fmla="*/ 2 h 2"/>
                <a:gd name="T40" fmla="*/ 39 w 41"/>
                <a:gd name="T41" fmla="*/ 2 h 2"/>
                <a:gd name="T42" fmla="*/ 39 w 41"/>
                <a:gd name="T43" fmla="*/ 2 h 2"/>
                <a:gd name="T44" fmla="*/ 0 w 41"/>
                <a:gd name="T45" fmla="*/ 2 h 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 name="Freeform 88">
              <a:extLst>
                <a:ext uri="{FF2B5EF4-FFF2-40B4-BE49-F238E27FC236}">
                  <a16:creationId xmlns:a16="http://schemas.microsoft.com/office/drawing/2014/main" id="{EDC92A05-542F-47F9-A472-08CFEA6D4E25}"/>
                </a:ext>
              </a:extLst>
            </p:cNvPr>
            <p:cNvSpPr>
              <a:spLocks/>
            </p:cNvSpPr>
            <p:nvPr/>
          </p:nvSpPr>
          <p:spPr bwMode="auto">
            <a:xfrm>
              <a:off x="5205" y="2569"/>
              <a:ext cx="163" cy="922"/>
            </a:xfrm>
            <a:custGeom>
              <a:avLst/>
              <a:gdLst>
                <a:gd name="T0" fmla="*/ 53 w 163"/>
                <a:gd name="T1" fmla="*/ 891 h 922"/>
                <a:gd name="T2" fmla="*/ 35 w 163"/>
                <a:gd name="T3" fmla="*/ 861 h 922"/>
                <a:gd name="T4" fmla="*/ 13 w 163"/>
                <a:gd name="T5" fmla="*/ 830 h 922"/>
                <a:gd name="T6" fmla="*/ 5 w 163"/>
                <a:gd name="T7" fmla="*/ 799 h 922"/>
                <a:gd name="T8" fmla="*/ 5 w 163"/>
                <a:gd name="T9" fmla="*/ 768 h 922"/>
                <a:gd name="T10" fmla="*/ 13 w 163"/>
                <a:gd name="T11" fmla="*/ 737 h 922"/>
                <a:gd name="T12" fmla="*/ 18 w 163"/>
                <a:gd name="T13" fmla="*/ 706 h 922"/>
                <a:gd name="T14" fmla="*/ 9 w 163"/>
                <a:gd name="T15" fmla="*/ 675 h 922"/>
                <a:gd name="T16" fmla="*/ 9 w 163"/>
                <a:gd name="T17" fmla="*/ 644 h 922"/>
                <a:gd name="T18" fmla="*/ 27 w 163"/>
                <a:gd name="T19" fmla="*/ 618 h 922"/>
                <a:gd name="T20" fmla="*/ 44 w 163"/>
                <a:gd name="T21" fmla="*/ 587 h 922"/>
                <a:gd name="T22" fmla="*/ 62 w 163"/>
                <a:gd name="T23" fmla="*/ 556 h 922"/>
                <a:gd name="T24" fmla="*/ 71 w 163"/>
                <a:gd name="T25" fmla="*/ 525 h 922"/>
                <a:gd name="T26" fmla="*/ 75 w 163"/>
                <a:gd name="T27" fmla="*/ 494 h 922"/>
                <a:gd name="T28" fmla="*/ 75 w 163"/>
                <a:gd name="T29" fmla="*/ 463 h 922"/>
                <a:gd name="T30" fmla="*/ 75 w 163"/>
                <a:gd name="T31" fmla="*/ 432 h 922"/>
                <a:gd name="T32" fmla="*/ 71 w 163"/>
                <a:gd name="T33" fmla="*/ 401 h 922"/>
                <a:gd name="T34" fmla="*/ 71 w 163"/>
                <a:gd name="T35" fmla="*/ 370 h 922"/>
                <a:gd name="T36" fmla="*/ 75 w 163"/>
                <a:gd name="T37" fmla="*/ 340 h 922"/>
                <a:gd name="T38" fmla="*/ 75 w 163"/>
                <a:gd name="T39" fmla="*/ 309 h 922"/>
                <a:gd name="T40" fmla="*/ 80 w 163"/>
                <a:gd name="T41" fmla="*/ 278 h 922"/>
                <a:gd name="T42" fmla="*/ 80 w 163"/>
                <a:gd name="T43" fmla="*/ 247 h 922"/>
                <a:gd name="T44" fmla="*/ 84 w 163"/>
                <a:gd name="T45" fmla="*/ 216 h 922"/>
                <a:gd name="T46" fmla="*/ 84 w 163"/>
                <a:gd name="T47" fmla="*/ 185 h 922"/>
                <a:gd name="T48" fmla="*/ 84 w 163"/>
                <a:gd name="T49" fmla="*/ 154 h 922"/>
                <a:gd name="T50" fmla="*/ 84 w 163"/>
                <a:gd name="T51" fmla="*/ 123 h 922"/>
                <a:gd name="T52" fmla="*/ 84 w 163"/>
                <a:gd name="T53" fmla="*/ 92 h 922"/>
                <a:gd name="T54" fmla="*/ 84 w 163"/>
                <a:gd name="T55" fmla="*/ 61 h 922"/>
                <a:gd name="T56" fmla="*/ 80 w 163"/>
                <a:gd name="T57" fmla="*/ 30 h 922"/>
                <a:gd name="T58" fmla="*/ 80 w 163"/>
                <a:gd name="T59" fmla="*/ 4 h 922"/>
                <a:gd name="T60" fmla="*/ 88 w 163"/>
                <a:gd name="T61" fmla="*/ 22 h 922"/>
                <a:gd name="T62" fmla="*/ 84 w 163"/>
                <a:gd name="T63" fmla="*/ 53 h 922"/>
                <a:gd name="T64" fmla="*/ 84 w 163"/>
                <a:gd name="T65" fmla="*/ 83 h 922"/>
                <a:gd name="T66" fmla="*/ 84 w 163"/>
                <a:gd name="T67" fmla="*/ 114 h 922"/>
                <a:gd name="T68" fmla="*/ 84 w 163"/>
                <a:gd name="T69" fmla="*/ 145 h 922"/>
                <a:gd name="T70" fmla="*/ 84 w 163"/>
                <a:gd name="T71" fmla="*/ 176 h 922"/>
                <a:gd name="T72" fmla="*/ 84 w 163"/>
                <a:gd name="T73" fmla="*/ 207 h 922"/>
                <a:gd name="T74" fmla="*/ 84 w 163"/>
                <a:gd name="T75" fmla="*/ 238 h 922"/>
                <a:gd name="T76" fmla="*/ 88 w 163"/>
                <a:gd name="T77" fmla="*/ 269 h 922"/>
                <a:gd name="T78" fmla="*/ 88 w 163"/>
                <a:gd name="T79" fmla="*/ 300 h 922"/>
                <a:gd name="T80" fmla="*/ 93 w 163"/>
                <a:gd name="T81" fmla="*/ 331 h 922"/>
                <a:gd name="T82" fmla="*/ 93 w 163"/>
                <a:gd name="T83" fmla="*/ 362 h 922"/>
                <a:gd name="T84" fmla="*/ 97 w 163"/>
                <a:gd name="T85" fmla="*/ 393 h 922"/>
                <a:gd name="T86" fmla="*/ 93 w 163"/>
                <a:gd name="T87" fmla="*/ 423 h 922"/>
                <a:gd name="T88" fmla="*/ 93 w 163"/>
                <a:gd name="T89" fmla="*/ 454 h 922"/>
                <a:gd name="T90" fmla="*/ 93 w 163"/>
                <a:gd name="T91" fmla="*/ 485 h 922"/>
                <a:gd name="T92" fmla="*/ 93 w 163"/>
                <a:gd name="T93" fmla="*/ 516 h 922"/>
                <a:gd name="T94" fmla="*/ 102 w 163"/>
                <a:gd name="T95" fmla="*/ 547 h 922"/>
                <a:gd name="T96" fmla="*/ 115 w 163"/>
                <a:gd name="T97" fmla="*/ 578 h 922"/>
                <a:gd name="T98" fmla="*/ 137 w 163"/>
                <a:gd name="T99" fmla="*/ 604 h 922"/>
                <a:gd name="T100" fmla="*/ 154 w 163"/>
                <a:gd name="T101" fmla="*/ 635 h 922"/>
                <a:gd name="T102" fmla="*/ 159 w 163"/>
                <a:gd name="T103" fmla="*/ 666 h 922"/>
                <a:gd name="T104" fmla="*/ 150 w 163"/>
                <a:gd name="T105" fmla="*/ 697 h 922"/>
                <a:gd name="T106" fmla="*/ 150 w 163"/>
                <a:gd name="T107" fmla="*/ 728 h 922"/>
                <a:gd name="T108" fmla="*/ 159 w 163"/>
                <a:gd name="T109" fmla="*/ 759 h 922"/>
                <a:gd name="T110" fmla="*/ 163 w 163"/>
                <a:gd name="T111" fmla="*/ 790 h 922"/>
                <a:gd name="T112" fmla="*/ 159 w 163"/>
                <a:gd name="T113" fmla="*/ 821 h 922"/>
                <a:gd name="T114" fmla="*/ 141 w 163"/>
                <a:gd name="T115" fmla="*/ 852 h 922"/>
                <a:gd name="T116" fmla="*/ 119 w 163"/>
                <a:gd name="T117" fmla="*/ 883 h 922"/>
                <a:gd name="T118" fmla="*/ 102 w 163"/>
                <a:gd name="T119" fmla="*/ 913 h 9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3" h="922">
                  <a:moveTo>
                    <a:pt x="66" y="922"/>
                  </a:moveTo>
                  <a:lnTo>
                    <a:pt x="66" y="918"/>
                  </a:lnTo>
                  <a:lnTo>
                    <a:pt x="66" y="918"/>
                  </a:lnTo>
                  <a:lnTo>
                    <a:pt x="66" y="913"/>
                  </a:lnTo>
                  <a:lnTo>
                    <a:pt x="66" y="913"/>
                  </a:lnTo>
                  <a:lnTo>
                    <a:pt x="66" y="913"/>
                  </a:lnTo>
                  <a:lnTo>
                    <a:pt x="62" y="909"/>
                  </a:lnTo>
                  <a:lnTo>
                    <a:pt x="62" y="909"/>
                  </a:lnTo>
                  <a:lnTo>
                    <a:pt x="62" y="905"/>
                  </a:lnTo>
                  <a:lnTo>
                    <a:pt x="62" y="905"/>
                  </a:lnTo>
                  <a:lnTo>
                    <a:pt x="62" y="905"/>
                  </a:lnTo>
                  <a:lnTo>
                    <a:pt x="57" y="900"/>
                  </a:lnTo>
                  <a:lnTo>
                    <a:pt x="57" y="900"/>
                  </a:lnTo>
                  <a:lnTo>
                    <a:pt x="57" y="896"/>
                  </a:lnTo>
                  <a:lnTo>
                    <a:pt x="57" y="896"/>
                  </a:lnTo>
                  <a:lnTo>
                    <a:pt x="57" y="891"/>
                  </a:lnTo>
                  <a:lnTo>
                    <a:pt x="53" y="891"/>
                  </a:lnTo>
                  <a:lnTo>
                    <a:pt x="53" y="891"/>
                  </a:lnTo>
                  <a:lnTo>
                    <a:pt x="53" y="887"/>
                  </a:lnTo>
                  <a:lnTo>
                    <a:pt x="53" y="887"/>
                  </a:lnTo>
                  <a:lnTo>
                    <a:pt x="49" y="883"/>
                  </a:lnTo>
                  <a:lnTo>
                    <a:pt x="49" y="883"/>
                  </a:lnTo>
                  <a:lnTo>
                    <a:pt x="49" y="883"/>
                  </a:lnTo>
                  <a:lnTo>
                    <a:pt x="44" y="878"/>
                  </a:lnTo>
                  <a:lnTo>
                    <a:pt x="44" y="878"/>
                  </a:lnTo>
                  <a:lnTo>
                    <a:pt x="44" y="874"/>
                  </a:lnTo>
                  <a:lnTo>
                    <a:pt x="44" y="874"/>
                  </a:lnTo>
                  <a:lnTo>
                    <a:pt x="40" y="874"/>
                  </a:lnTo>
                  <a:lnTo>
                    <a:pt x="40" y="869"/>
                  </a:lnTo>
                  <a:lnTo>
                    <a:pt x="40" y="869"/>
                  </a:lnTo>
                  <a:lnTo>
                    <a:pt x="35" y="865"/>
                  </a:lnTo>
                  <a:lnTo>
                    <a:pt x="35" y="865"/>
                  </a:lnTo>
                  <a:lnTo>
                    <a:pt x="35" y="865"/>
                  </a:lnTo>
                  <a:lnTo>
                    <a:pt x="35" y="861"/>
                  </a:lnTo>
                  <a:lnTo>
                    <a:pt x="31" y="861"/>
                  </a:lnTo>
                  <a:lnTo>
                    <a:pt x="31" y="856"/>
                  </a:lnTo>
                  <a:lnTo>
                    <a:pt x="31" y="856"/>
                  </a:lnTo>
                  <a:lnTo>
                    <a:pt x="27" y="852"/>
                  </a:lnTo>
                  <a:lnTo>
                    <a:pt x="27" y="852"/>
                  </a:lnTo>
                  <a:lnTo>
                    <a:pt x="27" y="852"/>
                  </a:lnTo>
                  <a:lnTo>
                    <a:pt x="27" y="847"/>
                  </a:lnTo>
                  <a:lnTo>
                    <a:pt x="22" y="847"/>
                  </a:lnTo>
                  <a:lnTo>
                    <a:pt x="22" y="843"/>
                  </a:lnTo>
                  <a:lnTo>
                    <a:pt x="22" y="843"/>
                  </a:lnTo>
                  <a:lnTo>
                    <a:pt x="18" y="843"/>
                  </a:lnTo>
                  <a:lnTo>
                    <a:pt x="18" y="838"/>
                  </a:lnTo>
                  <a:lnTo>
                    <a:pt x="18" y="838"/>
                  </a:lnTo>
                  <a:lnTo>
                    <a:pt x="18" y="834"/>
                  </a:lnTo>
                  <a:lnTo>
                    <a:pt x="13" y="834"/>
                  </a:lnTo>
                  <a:lnTo>
                    <a:pt x="13" y="834"/>
                  </a:lnTo>
                  <a:lnTo>
                    <a:pt x="13" y="830"/>
                  </a:lnTo>
                  <a:lnTo>
                    <a:pt x="13" y="830"/>
                  </a:lnTo>
                  <a:lnTo>
                    <a:pt x="13" y="825"/>
                  </a:lnTo>
                  <a:lnTo>
                    <a:pt x="9" y="825"/>
                  </a:lnTo>
                  <a:lnTo>
                    <a:pt x="9" y="825"/>
                  </a:lnTo>
                  <a:lnTo>
                    <a:pt x="9" y="821"/>
                  </a:lnTo>
                  <a:lnTo>
                    <a:pt x="9" y="821"/>
                  </a:lnTo>
                  <a:lnTo>
                    <a:pt x="9" y="816"/>
                  </a:lnTo>
                  <a:lnTo>
                    <a:pt x="9" y="816"/>
                  </a:lnTo>
                  <a:lnTo>
                    <a:pt x="5" y="816"/>
                  </a:lnTo>
                  <a:lnTo>
                    <a:pt x="5" y="812"/>
                  </a:lnTo>
                  <a:lnTo>
                    <a:pt x="5" y="812"/>
                  </a:lnTo>
                  <a:lnTo>
                    <a:pt x="5" y="808"/>
                  </a:lnTo>
                  <a:lnTo>
                    <a:pt x="5" y="808"/>
                  </a:lnTo>
                  <a:lnTo>
                    <a:pt x="5" y="803"/>
                  </a:lnTo>
                  <a:lnTo>
                    <a:pt x="5" y="803"/>
                  </a:lnTo>
                  <a:lnTo>
                    <a:pt x="5" y="803"/>
                  </a:lnTo>
                  <a:lnTo>
                    <a:pt x="5" y="799"/>
                  </a:lnTo>
                  <a:lnTo>
                    <a:pt x="5" y="799"/>
                  </a:lnTo>
                  <a:lnTo>
                    <a:pt x="0" y="794"/>
                  </a:lnTo>
                  <a:lnTo>
                    <a:pt x="0" y="794"/>
                  </a:lnTo>
                  <a:lnTo>
                    <a:pt x="0" y="794"/>
                  </a:lnTo>
                  <a:lnTo>
                    <a:pt x="0" y="790"/>
                  </a:lnTo>
                  <a:lnTo>
                    <a:pt x="0" y="790"/>
                  </a:lnTo>
                  <a:lnTo>
                    <a:pt x="0" y="785"/>
                  </a:lnTo>
                  <a:lnTo>
                    <a:pt x="0" y="785"/>
                  </a:lnTo>
                  <a:lnTo>
                    <a:pt x="0" y="785"/>
                  </a:lnTo>
                  <a:lnTo>
                    <a:pt x="0" y="781"/>
                  </a:lnTo>
                  <a:lnTo>
                    <a:pt x="5" y="781"/>
                  </a:lnTo>
                  <a:lnTo>
                    <a:pt x="5" y="777"/>
                  </a:lnTo>
                  <a:lnTo>
                    <a:pt x="5" y="777"/>
                  </a:lnTo>
                  <a:lnTo>
                    <a:pt x="5" y="777"/>
                  </a:lnTo>
                  <a:lnTo>
                    <a:pt x="5" y="772"/>
                  </a:lnTo>
                  <a:lnTo>
                    <a:pt x="5" y="772"/>
                  </a:lnTo>
                  <a:lnTo>
                    <a:pt x="5" y="768"/>
                  </a:lnTo>
                  <a:lnTo>
                    <a:pt x="5" y="768"/>
                  </a:lnTo>
                  <a:lnTo>
                    <a:pt x="5" y="763"/>
                  </a:lnTo>
                  <a:lnTo>
                    <a:pt x="5" y="763"/>
                  </a:lnTo>
                  <a:lnTo>
                    <a:pt x="5" y="763"/>
                  </a:lnTo>
                  <a:lnTo>
                    <a:pt x="9" y="759"/>
                  </a:lnTo>
                  <a:lnTo>
                    <a:pt x="9" y="759"/>
                  </a:lnTo>
                  <a:lnTo>
                    <a:pt x="9" y="755"/>
                  </a:lnTo>
                  <a:lnTo>
                    <a:pt x="9" y="755"/>
                  </a:lnTo>
                  <a:lnTo>
                    <a:pt x="9" y="755"/>
                  </a:lnTo>
                  <a:lnTo>
                    <a:pt x="9" y="750"/>
                  </a:lnTo>
                  <a:lnTo>
                    <a:pt x="9" y="750"/>
                  </a:lnTo>
                  <a:lnTo>
                    <a:pt x="9" y="746"/>
                  </a:lnTo>
                  <a:lnTo>
                    <a:pt x="13" y="746"/>
                  </a:lnTo>
                  <a:lnTo>
                    <a:pt x="13" y="746"/>
                  </a:lnTo>
                  <a:lnTo>
                    <a:pt x="13" y="741"/>
                  </a:lnTo>
                  <a:lnTo>
                    <a:pt x="13" y="741"/>
                  </a:lnTo>
                  <a:lnTo>
                    <a:pt x="13" y="737"/>
                  </a:lnTo>
                  <a:lnTo>
                    <a:pt x="13" y="737"/>
                  </a:lnTo>
                  <a:lnTo>
                    <a:pt x="13" y="737"/>
                  </a:lnTo>
                  <a:lnTo>
                    <a:pt x="13" y="732"/>
                  </a:lnTo>
                  <a:lnTo>
                    <a:pt x="18" y="732"/>
                  </a:lnTo>
                  <a:lnTo>
                    <a:pt x="18" y="728"/>
                  </a:lnTo>
                  <a:lnTo>
                    <a:pt x="18" y="728"/>
                  </a:lnTo>
                  <a:lnTo>
                    <a:pt x="18" y="724"/>
                  </a:lnTo>
                  <a:lnTo>
                    <a:pt x="18" y="724"/>
                  </a:lnTo>
                  <a:lnTo>
                    <a:pt x="18" y="724"/>
                  </a:lnTo>
                  <a:lnTo>
                    <a:pt x="18" y="719"/>
                  </a:lnTo>
                  <a:lnTo>
                    <a:pt x="18" y="719"/>
                  </a:lnTo>
                  <a:lnTo>
                    <a:pt x="18" y="715"/>
                  </a:lnTo>
                  <a:lnTo>
                    <a:pt x="18" y="715"/>
                  </a:lnTo>
                  <a:lnTo>
                    <a:pt x="18" y="715"/>
                  </a:lnTo>
                  <a:lnTo>
                    <a:pt x="18" y="710"/>
                  </a:lnTo>
                  <a:lnTo>
                    <a:pt x="18" y="710"/>
                  </a:lnTo>
                  <a:lnTo>
                    <a:pt x="18" y="706"/>
                  </a:lnTo>
                  <a:lnTo>
                    <a:pt x="18" y="706"/>
                  </a:lnTo>
                  <a:lnTo>
                    <a:pt x="18" y="706"/>
                  </a:lnTo>
                  <a:lnTo>
                    <a:pt x="18" y="702"/>
                  </a:lnTo>
                  <a:lnTo>
                    <a:pt x="18" y="702"/>
                  </a:lnTo>
                  <a:lnTo>
                    <a:pt x="13" y="697"/>
                  </a:lnTo>
                  <a:lnTo>
                    <a:pt x="13" y="697"/>
                  </a:lnTo>
                  <a:lnTo>
                    <a:pt x="13" y="697"/>
                  </a:lnTo>
                  <a:lnTo>
                    <a:pt x="13" y="693"/>
                  </a:lnTo>
                  <a:lnTo>
                    <a:pt x="13" y="693"/>
                  </a:lnTo>
                  <a:lnTo>
                    <a:pt x="13" y="688"/>
                  </a:lnTo>
                  <a:lnTo>
                    <a:pt x="13" y="688"/>
                  </a:lnTo>
                  <a:lnTo>
                    <a:pt x="9" y="684"/>
                  </a:lnTo>
                  <a:lnTo>
                    <a:pt x="9" y="684"/>
                  </a:lnTo>
                  <a:lnTo>
                    <a:pt x="9" y="684"/>
                  </a:lnTo>
                  <a:lnTo>
                    <a:pt x="9" y="679"/>
                  </a:lnTo>
                  <a:lnTo>
                    <a:pt x="9" y="679"/>
                  </a:lnTo>
                  <a:lnTo>
                    <a:pt x="9" y="675"/>
                  </a:lnTo>
                  <a:lnTo>
                    <a:pt x="9" y="675"/>
                  </a:lnTo>
                  <a:lnTo>
                    <a:pt x="9" y="675"/>
                  </a:lnTo>
                  <a:lnTo>
                    <a:pt x="5" y="671"/>
                  </a:lnTo>
                  <a:lnTo>
                    <a:pt x="5" y="671"/>
                  </a:lnTo>
                  <a:lnTo>
                    <a:pt x="5" y="666"/>
                  </a:lnTo>
                  <a:lnTo>
                    <a:pt x="5" y="666"/>
                  </a:lnTo>
                  <a:lnTo>
                    <a:pt x="5" y="666"/>
                  </a:lnTo>
                  <a:lnTo>
                    <a:pt x="5" y="662"/>
                  </a:lnTo>
                  <a:lnTo>
                    <a:pt x="5" y="662"/>
                  </a:lnTo>
                  <a:lnTo>
                    <a:pt x="5" y="657"/>
                  </a:lnTo>
                  <a:lnTo>
                    <a:pt x="5" y="657"/>
                  </a:lnTo>
                  <a:lnTo>
                    <a:pt x="5" y="657"/>
                  </a:lnTo>
                  <a:lnTo>
                    <a:pt x="5" y="653"/>
                  </a:lnTo>
                  <a:lnTo>
                    <a:pt x="5" y="653"/>
                  </a:lnTo>
                  <a:lnTo>
                    <a:pt x="5" y="649"/>
                  </a:lnTo>
                  <a:lnTo>
                    <a:pt x="5" y="649"/>
                  </a:lnTo>
                  <a:lnTo>
                    <a:pt x="9" y="644"/>
                  </a:lnTo>
                  <a:lnTo>
                    <a:pt x="9" y="644"/>
                  </a:lnTo>
                  <a:lnTo>
                    <a:pt x="9" y="644"/>
                  </a:lnTo>
                  <a:lnTo>
                    <a:pt x="9" y="640"/>
                  </a:lnTo>
                  <a:lnTo>
                    <a:pt x="9" y="640"/>
                  </a:lnTo>
                  <a:lnTo>
                    <a:pt x="9" y="635"/>
                  </a:lnTo>
                  <a:lnTo>
                    <a:pt x="13" y="635"/>
                  </a:lnTo>
                  <a:lnTo>
                    <a:pt x="13" y="635"/>
                  </a:lnTo>
                  <a:lnTo>
                    <a:pt x="13" y="631"/>
                  </a:lnTo>
                  <a:lnTo>
                    <a:pt x="13" y="631"/>
                  </a:lnTo>
                  <a:lnTo>
                    <a:pt x="18" y="627"/>
                  </a:lnTo>
                  <a:lnTo>
                    <a:pt x="18" y="627"/>
                  </a:lnTo>
                  <a:lnTo>
                    <a:pt x="18" y="627"/>
                  </a:lnTo>
                  <a:lnTo>
                    <a:pt x="18" y="622"/>
                  </a:lnTo>
                  <a:lnTo>
                    <a:pt x="22" y="622"/>
                  </a:lnTo>
                  <a:lnTo>
                    <a:pt x="22" y="618"/>
                  </a:lnTo>
                  <a:lnTo>
                    <a:pt x="22" y="618"/>
                  </a:lnTo>
                  <a:lnTo>
                    <a:pt x="27" y="618"/>
                  </a:lnTo>
                  <a:lnTo>
                    <a:pt x="27" y="613"/>
                  </a:lnTo>
                  <a:lnTo>
                    <a:pt x="27" y="613"/>
                  </a:lnTo>
                  <a:lnTo>
                    <a:pt x="31" y="609"/>
                  </a:lnTo>
                  <a:lnTo>
                    <a:pt x="31" y="609"/>
                  </a:lnTo>
                  <a:lnTo>
                    <a:pt x="31" y="604"/>
                  </a:lnTo>
                  <a:lnTo>
                    <a:pt x="31" y="604"/>
                  </a:lnTo>
                  <a:lnTo>
                    <a:pt x="35" y="604"/>
                  </a:lnTo>
                  <a:lnTo>
                    <a:pt x="35" y="600"/>
                  </a:lnTo>
                  <a:lnTo>
                    <a:pt x="35" y="600"/>
                  </a:lnTo>
                  <a:lnTo>
                    <a:pt x="40" y="596"/>
                  </a:lnTo>
                  <a:lnTo>
                    <a:pt x="40" y="596"/>
                  </a:lnTo>
                  <a:lnTo>
                    <a:pt x="40" y="596"/>
                  </a:lnTo>
                  <a:lnTo>
                    <a:pt x="40" y="591"/>
                  </a:lnTo>
                  <a:lnTo>
                    <a:pt x="44" y="591"/>
                  </a:lnTo>
                  <a:lnTo>
                    <a:pt x="44" y="587"/>
                  </a:lnTo>
                  <a:lnTo>
                    <a:pt x="44" y="587"/>
                  </a:lnTo>
                  <a:lnTo>
                    <a:pt x="44" y="587"/>
                  </a:lnTo>
                  <a:lnTo>
                    <a:pt x="49" y="582"/>
                  </a:lnTo>
                  <a:lnTo>
                    <a:pt x="49" y="582"/>
                  </a:lnTo>
                  <a:lnTo>
                    <a:pt x="49" y="578"/>
                  </a:lnTo>
                  <a:lnTo>
                    <a:pt x="49" y="578"/>
                  </a:lnTo>
                  <a:lnTo>
                    <a:pt x="53" y="578"/>
                  </a:lnTo>
                  <a:lnTo>
                    <a:pt x="53" y="574"/>
                  </a:lnTo>
                  <a:lnTo>
                    <a:pt x="53" y="574"/>
                  </a:lnTo>
                  <a:lnTo>
                    <a:pt x="53" y="569"/>
                  </a:lnTo>
                  <a:lnTo>
                    <a:pt x="53" y="569"/>
                  </a:lnTo>
                  <a:lnTo>
                    <a:pt x="57" y="565"/>
                  </a:lnTo>
                  <a:lnTo>
                    <a:pt x="57" y="565"/>
                  </a:lnTo>
                  <a:lnTo>
                    <a:pt x="57" y="565"/>
                  </a:lnTo>
                  <a:lnTo>
                    <a:pt x="57" y="560"/>
                  </a:lnTo>
                  <a:lnTo>
                    <a:pt x="57" y="560"/>
                  </a:lnTo>
                  <a:lnTo>
                    <a:pt x="57" y="556"/>
                  </a:lnTo>
                  <a:lnTo>
                    <a:pt x="62" y="556"/>
                  </a:lnTo>
                  <a:lnTo>
                    <a:pt x="62" y="556"/>
                  </a:lnTo>
                  <a:lnTo>
                    <a:pt x="62" y="551"/>
                  </a:lnTo>
                  <a:lnTo>
                    <a:pt x="62" y="551"/>
                  </a:lnTo>
                  <a:lnTo>
                    <a:pt x="62" y="547"/>
                  </a:lnTo>
                  <a:lnTo>
                    <a:pt x="62" y="547"/>
                  </a:lnTo>
                  <a:lnTo>
                    <a:pt x="62" y="547"/>
                  </a:lnTo>
                  <a:lnTo>
                    <a:pt x="66" y="543"/>
                  </a:lnTo>
                  <a:lnTo>
                    <a:pt x="66" y="543"/>
                  </a:lnTo>
                  <a:lnTo>
                    <a:pt x="66" y="538"/>
                  </a:lnTo>
                  <a:lnTo>
                    <a:pt x="66" y="538"/>
                  </a:lnTo>
                  <a:lnTo>
                    <a:pt x="66" y="538"/>
                  </a:lnTo>
                  <a:lnTo>
                    <a:pt x="66" y="534"/>
                  </a:lnTo>
                  <a:lnTo>
                    <a:pt x="66" y="534"/>
                  </a:lnTo>
                  <a:lnTo>
                    <a:pt x="66" y="529"/>
                  </a:lnTo>
                  <a:lnTo>
                    <a:pt x="71" y="529"/>
                  </a:lnTo>
                  <a:lnTo>
                    <a:pt x="71" y="529"/>
                  </a:lnTo>
                  <a:lnTo>
                    <a:pt x="71" y="525"/>
                  </a:lnTo>
                  <a:lnTo>
                    <a:pt x="71" y="525"/>
                  </a:lnTo>
                  <a:lnTo>
                    <a:pt x="71" y="521"/>
                  </a:lnTo>
                  <a:lnTo>
                    <a:pt x="71" y="521"/>
                  </a:lnTo>
                  <a:lnTo>
                    <a:pt x="71" y="516"/>
                  </a:lnTo>
                  <a:lnTo>
                    <a:pt x="71" y="516"/>
                  </a:lnTo>
                  <a:lnTo>
                    <a:pt x="71" y="516"/>
                  </a:lnTo>
                  <a:lnTo>
                    <a:pt x="71" y="512"/>
                  </a:lnTo>
                  <a:lnTo>
                    <a:pt x="71" y="512"/>
                  </a:lnTo>
                  <a:lnTo>
                    <a:pt x="71" y="507"/>
                  </a:lnTo>
                  <a:lnTo>
                    <a:pt x="75" y="507"/>
                  </a:lnTo>
                  <a:lnTo>
                    <a:pt x="75" y="507"/>
                  </a:lnTo>
                  <a:lnTo>
                    <a:pt x="75" y="503"/>
                  </a:lnTo>
                  <a:lnTo>
                    <a:pt x="75" y="503"/>
                  </a:lnTo>
                  <a:lnTo>
                    <a:pt x="75" y="498"/>
                  </a:lnTo>
                  <a:lnTo>
                    <a:pt x="75" y="498"/>
                  </a:lnTo>
                  <a:lnTo>
                    <a:pt x="75" y="498"/>
                  </a:lnTo>
                  <a:lnTo>
                    <a:pt x="75" y="494"/>
                  </a:lnTo>
                  <a:lnTo>
                    <a:pt x="75" y="494"/>
                  </a:lnTo>
                  <a:lnTo>
                    <a:pt x="75" y="490"/>
                  </a:lnTo>
                  <a:lnTo>
                    <a:pt x="75" y="490"/>
                  </a:lnTo>
                  <a:lnTo>
                    <a:pt x="75" y="490"/>
                  </a:lnTo>
                  <a:lnTo>
                    <a:pt x="75" y="485"/>
                  </a:lnTo>
                  <a:lnTo>
                    <a:pt x="75" y="485"/>
                  </a:lnTo>
                  <a:lnTo>
                    <a:pt x="75" y="481"/>
                  </a:lnTo>
                  <a:lnTo>
                    <a:pt x="75" y="481"/>
                  </a:lnTo>
                  <a:lnTo>
                    <a:pt x="75" y="476"/>
                  </a:lnTo>
                  <a:lnTo>
                    <a:pt x="75" y="476"/>
                  </a:lnTo>
                  <a:lnTo>
                    <a:pt x="75" y="476"/>
                  </a:lnTo>
                  <a:lnTo>
                    <a:pt x="75" y="472"/>
                  </a:lnTo>
                  <a:lnTo>
                    <a:pt x="75" y="472"/>
                  </a:lnTo>
                  <a:lnTo>
                    <a:pt x="75" y="468"/>
                  </a:lnTo>
                  <a:lnTo>
                    <a:pt x="75" y="468"/>
                  </a:lnTo>
                  <a:lnTo>
                    <a:pt x="75" y="468"/>
                  </a:lnTo>
                  <a:lnTo>
                    <a:pt x="75" y="463"/>
                  </a:lnTo>
                  <a:lnTo>
                    <a:pt x="75" y="463"/>
                  </a:lnTo>
                  <a:lnTo>
                    <a:pt x="75" y="459"/>
                  </a:lnTo>
                  <a:lnTo>
                    <a:pt x="75" y="459"/>
                  </a:lnTo>
                  <a:lnTo>
                    <a:pt x="75" y="459"/>
                  </a:lnTo>
                  <a:lnTo>
                    <a:pt x="75" y="454"/>
                  </a:lnTo>
                  <a:lnTo>
                    <a:pt x="75" y="454"/>
                  </a:lnTo>
                  <a:lnTo>
                    <a:pt x="75" y="450"/>
                  </a:lnTo>
                  <a:lnTo>
                    <a:pt x="75" y="450"/>
                  </a:lnTo>
                  <a:lnTo>
                    <a:pt x="75" y="450"/>
                  </a:lnTo>
                  <a:lnTo>
                    <a:pt x="75" y="445"/>
                  </a:lnTo>
                  <a:lnTo>
                    <a:pt x="75" y="445"/>
                  </a:lnTo>
                  <a:lnTo>
                    <a:pt x="75" y="441"/>
                  </a:lnTo>
                  <a:lnTo>
                    <a:pt x="75" y="441"/>
                  </a:lnTo>
                  <a:lnTo>
                    <a:pt x="75" y="437"/>
                  </a:lnTo>
                  <a:lnTo>
                    <a:pt x="75" y="437"/>
                  </a:lnTo>
                  <a:lnTo>
                    <a:pt x="75" y="437"/>
                  </a:lnTo>
                  <a:lnTo>
                    <a:pt x="75" y="432"/>
                  </a:lnTo>
                  <a:lnTo>
                    <a:pt x="75" y="432"/>
                  </a:lnTo>
                  <a:lnTo>
                    <a:pt x="75" y="428"/>
                  </a:lnTo>
                  <a:lnTo>
                    <a:pt x="75" y="428"/>
                  </a:lnTo>
                  <a:lnTo>
                    <a:pt x="75" y="428"/>
                  </a:lnTo>
                  <a:lnTo>
                    <a:pt x="75" y="423"/>
                  </a:lnTo>
                  <a:lnTo>
                    <a:pt x="75" y="423"/>
                  </a:lnTo>
                  <a:lnTo>
                    <a:pt x="71" y="419"/>
                  </a:lnTo>
                  <a:lnTo>
                    <a:pt x="71" y="419"/>
                  </a:lnTo>
                  <a:lnTo>
                    <a:pt x="71" y="419"/>
                  </a:lnTo>
                  <a:lnTo>
                    <a:pt x="71" y="415"/>
                  </a:lnTo>
                  <a:lnTo>
                    <a:pt x="71" y="415"/>
                  </a:lnTo>
                  <a:lnTo>
                    <a:pt x="71" y="410"/>
                  </a:lnTo>
                  <a:lnTo>
                    <a:pt x="71" y="410"/>
                  </a:lnTo>
                  <a:lnTo>
                    <a:pt x="71" y="410"/>
                  </a:lnTo>
                  <a:lnTo>
                    <a:pt x="71" y="406"/>
                  </a:lnTo>
                  <a:lnTo>
                    <a:pt x="71" y="406"/>
                  </a:lnTo>
                  <a:lnTo>
                    <a:pt x="71" y="401"/>
                  </a:lnTo>
                  <a:lnTo>
                    <a:pt x="71" y="401"/>
                  </a:lnTo>
                  <a:lnTo>
                    <a:pt x="71" y="397"/>
                  </a:lnTo>
                  <a:lnTo>
                    <a:pt x="71" y="397"/>
                  </a:lnTo>
                  <a:lnTo>
                    <a:pt x="71" y="397"/>
                  </a:lnTo>
                  <a:lnTo>
                    <a:pt x="71" y="393"/>
                  </a:lnTo>
                  <a:lnTo>
                    <a:pt x="71" y="393"/>
                  </a:lnTo>
                  <a:lnTo>
                    <a:pt x="71" y="388"/>
                  </a:lnTo>
                  <a:lnTo>
                    <a:pt x="71" y="388"/>
                  </a:lnTo>
                  <a:lnTo>
                    <a:pt x="71" y="388"/>
                  </a:lnTo>
                  <a:lnTo>
                    <a:pt x="71" y="384"/>
                  </a:lnTo>
                  <a:lnTo>
                    <a:pt x="71" y="384"/>
                  </a:lnTo>
                  <a:lnTo>
                    <a:pt x="71" y="379"/>
                  </a:lnTo>
                  <a:lnTo>
                    <a:pt x="71" y="379"/>
                  </a:lnTo>
                  <a:lnTo>
                    <a:pt x="71" y="379"/>
                  </a:lnTo>
                  <a:lnTo>
                    <a:pt x="71" y="375"/>
                  </a:lnTo>
                  <a:lnTo>
                    <a:pt x="71" y="375"/>
                  </a:lnTo>
                  <a:lnTo>
                    <a:pt x="71" y="370"/>
                  </a:lnTo>
                  <a:lnTo>
                    <a:pt x="71" y="370"/>
                  </a:lnTo>
                  <a:lnTo>
                    <a:pt x="71" y="370"/>
                  </a:lnTo>
                  <a:lnTo>
                    <a:pt x="71" y="366"/>
                  </a:lnTo>
                  <a:lnTo>
                    <a:pt x="75" y="366"/>
                  </a:lnTo>
                  <a:lnTo>
                    <a:pt x="75" y="362"/>
                  </a:lnTo>
                  <a:lnTo>
                    <a:pt x="75" y="362"/>
                  </a:lnTo>
                  <a:lnTo>
                    <a:pt x="75" y="357"/>
                  </a:lnTo>
                  <a:lnTo>
                    <a:pt x="75" y="357"/>
                  </a:lnTo>
                  <a:lnTo>
                    <a:pt x="75" y="357"/>
                  </a:lnTo>
                  <a:lnTo>
                    <a:pt x="75" y="353"/>
                  </a:lnTo>
                  <a:lnTo>
                    <a:pt x="75" y="353"/>
                  </a:lnTo>
                  <a:lnTo>
                    <a:pt x="75" y="348"/>
                  </a:lnTo>
                  <a:lnTo>
                    <a:pt x="75" y="348"/>
                  </a:lnTo>
                  <a:lnTo>
                    <a:pt x="75" y="348"/>
                  </a:lnTo>
                  <a:lnTo>
                    <a:pt x="75" y="344"/>
                  </a:lnTo>
                  <a:lnTo>
                    <a:pt x="75" y="344"/>
                  </a:lnTo>
                  <a:lnTo>
                    <a:pt x="75" y="340"/>
                  </a:lnTo>
                  <a:lnTo>
                    <a:pt x="75" y="340"/>
                  </a:lnTo>
                  <a:lnTo>
                    <a:pt x="75" y="340"/>
                  </a:lnTo>
                  <a:lnTo>
                    <a:pt x="75" y="335"/>
                  </a:lnTo>
                  <a:lnTo>
                    <a:pt x="75" y="335"/>
                  </a:lnTo>
                  <a:lnTo>
                    <a:pt x="75" y="331"/>
                  </a:lnTo>
                  <a:lnTo>
                    <a:pt x="75" y="331"/>
                  </a:lnTo>
                  <a:lnTo>
                    <a:pt x="75" y="331"/>
                  </a:lnTo>
                  <a:lnTo>
                    <a:pt x="75" y="326"/>
                  </a:lnTo>
                  <a:lnTo>
                    <a:pt x="75" y="326"/>
                  </a:lnTo>
                  <a:lnTo>
                    <a:pt x="75" y="322"/>
                  </a:lnTo>
                  <a:lnTo>
                    <a:pt x="75" y="322"/>
                  </a:lnTo>
                  <a:lnTo>
                    <a:pt x="75" y="317"/>
                  </a:lnTo>
                  <a:lnTo>
                    <a:pt x="75" y="317"/>
                  </a:lnTo>
                  <a:lnTo>
                    <a:pt x="75" y="317"/>
                  </a:lnTo>
                  <a:lnTo>
                    <a:pt x="75" y="313"/>
                  </a:lnTo>
                  <a:lnTo>
                    <a:pt x="75" y="313"/>
                  </a:lnTo>
                  <a:lnTo>
                    <a:pt x="75" y="309"/>
                  </a:lnTo>
                  <a:lnTo>
                    <a:pt x="75" y="309"/>
                  </a:lnTo>
                  <a:lnTo>
                    <a:pt x="75" y="309"/>
                  </a:lnTo>
                  <a:lnTo>
                    <a:pt x="75" y="304"/>
                  </a:lnTo>
                  <a:lnTo>
                    <a:pt x="75" y="304"/>
                  </a:lnTo>
                  <a:lnTo>
                    <a:pt x="75" y="300"/>
                  </a:lnTo>
                  <a:lnTo>
                    <a:pt x="75" y="300"/>
                  </a:lnTo>
                  <a:lnTo>
                    <a:pt x="80" y="300"/>
                  </a:lnTo>
                  <a:lnTo>
                    <a:pt x="80" y="295"/>
                  </a:lnTo>
                  <a:lnTo>
                    <a:pt x="80" y="295"/>
                  </a:lnTo>
                  <a:lnTo>
                    <a:pt x="80" y="291"/>
                  </a:lnTo>
                  <a:lnTo>
                    <a:pt x="80" y="291"/>
                  </a:lnTo>
                  <a:lnTo>
                    <a:pt x="80" y="291"/>
                  </a:lnTo>
                  <a:lnTo>
                    <a:pt x="80" y="287"/>
                  </a:lnTo>
                  <a:lnTo>
                    <a:pt x="80" y="287"/>
                  </a:lnTo>
                  <a:lnTo>
                    <a:pt x="80" y="282"/>
                  </a:lnTo>
                  <a:lnTo>
                    <a:pt x="80" y="282"/>
                  </a:lnTo>
                  <a:lnTo>
                    <a:pt x="80" y="278"/>
                  </a:lnTo>
                  <a:lnTo>
                    <a:pt x="80" y="278"/>
                  </a:lnTo>
                  <a:lnTo>
                    <a:pt x="80" y="278"/>
                  </a:lnTo>
                  <a:lnTo>
                    <a:pt x="80" y="273"/>
                  </a:lnTo>
                  <a:lnTo>
                    <a:pt x="80" y="273"/>
                  </a:lnTo>
                  <a:lnTo>
                    <a:pt x="80" y="269"/>
                  </a:lnTo>
                  <a:lnTo>
                    <a:pt x="80" y="269"/>
                  </a:lnTo>
                  <a:lnTo>
                    <a:pt x="80" y="269"/>
                  </a:lnTo>
                  <a:lnTo>
                    <a:pt x="80" y="264"/>
                  </a:lnTo>
                  <a:lnTo>
                    <a:pt x="80" y="264"/>
                  </a:lnTo>
                  <a:lnTo>
                    <a:pt x="80" y="260"/>
                  </a:lnTo>
                  <a:lnTo>
                    <a:pt x="80" y="260"/>
                  </a:lnTo>
                  <a:lnTo>
                    <a:pt x="80" y="260"/>
                  </a:lnTo>
                  <a:lnTo>
                    <a:pt x="80" y="256"/>
                  </a:lnTo>
                  <a:lnTo>
                    <a:pt x="80" y="256"/>
                  </a:lnTo>
                  <a:lnTo>
                    <a:pt x="80" y="251"/>
                  </a:lnTo>
                  <a:lnTo>
                    <a:pt x="80" y="251"/>
                  </a:lnTo>
                  <a:lnTo>
                    <a:pt x="80" y="251"/>
                  </a:lnTo>
                  <a:lnTo>
                    <a:pt x="80" y="247"/>
                  </a:lnTo>
                  <a:lnTo>
                    <a:pt x="80" y="247"/>
                  </a:lnTo>
                  <a:lnTo>
                    <a:pt x="80" y="242"/>
                  </a:lnTo>
                  <a:lnTo>
                    <a:pt x="80" y="242"/>
                  </a:lnTo>
                  <a:lnTo>
                    <a:pt x="84" y="242"/>
                  </a:lnTo>
                  <a:lnTo>
                    <a:pt x="84" y="238"/>
                  </a:lnTo>
                  <a:lnTo>
                    <a:pt x="84" y="238"/>
                  </a:lnTo>
                  <a:lnTo>
                    <a:pt x="84" y="234"/>
                  </a:lnTo>
                  <a:lnTo>
                    <a:pt x="84" y="234"/>
                  </a:lnTo>
                  <a:lnTo>
                    <a:pt x="84" y="229"/>
                  </a:lnTo>
                  <a:lnTo>
                    <a:pt x="84" y="229"/>
                  </a:lnTo>
                  <a:lnTo>
                    <a:pt x="84" y="229"/>
                  </a:lnTo>
                  <a:lnTo>
                    <a:pt x="84" y="225"/>
                  </a:lnTo>
                  <a:lnTo>
                    <a:pt x="84" y="225"/>
                  </a:lnTo>
                  <a:lnTo>
                    <a:pt x="84" y="220"/>
                  </a:lnTo>
                  <a:lnTo>
                    <a:pt x="84" y="220"/>
                  </a:lnTo>
                  <a:lnTo>
                    <a:pt x="84" y="220"/>
                  </a:lnTo>
                  <a:lnTo>
                    <a:pt x="84" y="216"/>
                  </a:lnTo>
                  <a:lnTo>
                    <a:pt x="84" y="216"/>
                  </a:lnTo>
                  <a:lnTo>
                    <a:pt x="84" y="211"/>
                  </a:lnTo>
                  <a:lnTo>
                    <a:pt x="84" y="211"/>
                  </a:lnTo>
                  <a:lnTo>
                    <a:pt x="84" y="211"/>
                  </a:lnTo>
                  <a:lnTo>
                    <a:pt x="84" y="207"/>
                  </a:lnTo>
                  <a:lnTo>
                    <a:pt x="84" y="207"/>
                  </a:lnTo>
                  <a:lnTo>
                    <a:pt x="84" y="203"/>
                  </a:lnTo>
                  <a:lnTo>
                    <a:pt x="84" y="203"/>
                  </a:lnTo>
                  <a:lnTo>
                    <a:pt x="84" y="203"/>
                  </a:lnTo>
                  <a:lnTo>
                    <a:pt x="84" y="198"/>
                  </a:lnTo>
                  <a:lnTo>
                    <a:pt x="84" y="198"/>
                  </a:lnTo>
                  <a:lnTo>
                    <a:pt x="84" y="194"/>
                  </a:lnTo>
                  <a:lnTo>
                    <a:pt x="84" y="194"/>
                  </a:lnTo>
                  <a:lnTo>
                    <a:pt x="84" y="189"/>
                  </a:lnTo>
                  <a:lnTo>
                    <a:pt x="84" y="189"/>
                  </a:lnTo>
                  <a:lnTo>
                    <a:pt x="84" y="189"/>
                  </a:lnTo>
                  <a:lnTo>
                    <a:pt x="84" y="185"/>
                  </a:lnTo>
                  <a:lnTo>
                    <a:pt x="84" y="185"/>
                  </a:lnTo>
                  <a:lnTo>
                    <a:pt x="84" y="181"/>
                  </a:lnTo>
                  <a:lnTo>
                    <a:pt x="84" y="181"/>
                  </a:lnTo>
                  <a:lnTo>
                    <a:pt x="84" y="181"/>
                  </a:lnTo>
                  <a:lnTo>
                    <a:pt x="84" y="176"/>
                  </a:lnTo>
                  <a:lnTo>
                    <a:pt x="84" y="176"/>
                  </a:lnTo>
                  <a:lnTo>
                    <a:pt x="84" y="172"/>
                  </a:lnTo>
                  <a:lnTo>
                    <a:pt x="84" y="172"/>
                  </a:lnTo>
                  <a:lnTo>
                    <a:pt x="84" y="172"/>
                  </a:lnTo>
                  <a:lnTo>
                    <a:pt x="84" y="167"/>
                  </a:lnTo>
                  <a:lnTo>
                    <a:pt x="84" y="167"/>
                  </a:lnTo>
                  <a:lnTo>
                    <a:pt x="84" y="163"/>
                  </a:lnTo>
                  <a:lnTo>
                    <a:pt x="84" y="163"/>
                  </a:lnTo>
                  <a:lnTo>
                    <a:pt x="84" y="163"/>
                  </a:lnTo>
                  <a:lnTo>
                    <a:pt x="84" y="159"/>
                  </a:lnTo>
                  <a:lnTo>
                    <a:pt x="84" y="159"/>
                  </a:lnTo>
                  <a:lnTo>
                    <a:pt x="84" y="154"/>
                  </a:lnTo>
                  <a:lnTo>
                    <a:pt x="84" y="154"/>
                  </a:lnTo>
                  <a:lnTo>
                    <a:pt x="84" y="150"/>
                  </a:lnTo>
                  <a:lnTo>
                    <a:pt x="84" y="150"/>
                  </a:lnTo>
                  <a:lnTo>
                    <a:pt x="84" y="150"/>
                  </a:lnTo>
                  <a:lnTo>
                    <a:pt x="84" y="145"/>
                  </a:lnTo>
                  <a:lnTo>
                    <a:pt x="84" y="145"/>
                  </a:lnTo>
                  <a:lnTo>
                    <a:pt x="84" y="141"/>
                  </a:lnTo>
                  <a:lnTo>
                    <a:pt x="84" y="141"/>
                  </a:lnTo>
                  <a:lnTo>
                    <a:pt x="84" y="141"/>
                  </a:lnTo>
                  <a:lnTo>
                    <a:pt x="84" y="136"/>
                  </a:lnTo>
                  <a:lnTo>
                    <a:pt x="84" y="136"/>
                  </a:lnTo>
                  <a:lnTo>
                    <a:pt x="84" y="132"/>
                  </a:lnTo>
                  <a:lnTo>
                    <a:pt x="84" y="132"/>
                  </a:lnTo>
                  <a:lnTo>
                    <a:pt x="84" y="132"/>
                  </a:lnTo>
                  <a:lnTo>
                    <a:pt x="84" y="128"/>
                  </a:lnTo>
                  <a:lnTo>
                    <a:pt x="84" y="128"/>
                  </a:lnTo>
                  <a:lnTo>
                    <a:pt x="84" y="123"/>
                  </a:lnTo>
                  <a:lnTo>
                    <a:pt x="84" y="123"/>
                  </a:lnTo>
                  <a:lnTo>
                    <a:pt x="84" y="123"/>
                  </a:lnTo>
                  <a:lnTo>
                    <a:pt x="84" y="119"/>
                  </a:lnTo>
                  <a:lnTo>
                    <a:pt x="84" y="119"/>
                  </a:lnTo>
                  <a:lnTo>
                    <a:pt x="84" y="114"/>
                  </a:lnTo>
                  <a:lnTo>
                    <a:pt x="84" y="114"/>
                  </a:lnTo>
                  <a:lnTo>
                    <a:pt x="84" y="110"/>
                  </a:lnTo>
                  <a:lnTo>
                    <a:pt x="84" y="110"/>
                  </a:lnTo>
                  <a:lnTo>
                    <a:pt x="84" y="110"/>
                  </a:lnTo>
                  <a:lnTo>
                    <a:pt x="84" y="106"/>
                  </a:lnTo>
                  <a:lnTo>
                    <a:pt x="84" y="106"/>
                  </a:lnTo>
                  <a:lnTo>
                    <a:pt x="84" y="101"/>
                  </a:lnTo>
                  <a:lnTo>
                    <a:pt x="84" y="101"/>
                  </a:lnTo>
                  <a:lnTo>
                    <a:pt x="84" y="101"/>
                  </a:lnTo>
                  <a:lnTo>
                    <a:pt x="84" y="97"/>
                  </a:lnTo>
                  <a:lnTo>
                    <a:pt x="84" y="97"/>
                  </a:lnTo>
                  <a:lnTo>
                    <a:pt x="84" y="92"/>
                  </a:lnTo>
                  <a:lnTo>
                    <a:pt x="84" y="92"/>
                  </a:lnTo>
                  <a:lnTo>
                    <a:pt x="84" y="92"/>
                  </a:lnTo>
                  <a:lnTo>
                    <a:pt x="84" y="88"/>
                  </a:lnTo>
                  <a:lnTo>
                    <a:pt x="84" y="88"/>
                  </a:lnTo>
                  <a:lnTo>
                    <a:pt x="84" y="83"/>
                  </a:lnTo>
                  <a:lnTo>
                    <a:pt x="84" y="83"/>
                  </a:lnTo>
                  <a:lnTo>
                    <a:pt x="84" y="83"/>
                  </a:lnTo>
                  <a:lnTo>
                    <a:pt x="84" y="79"/>
                  </a:lnTo>
                  <a:lnTo>
                    <a:pt x="84" y="79"/>
                  </a:lnTo>
                  <a:lnTo>
                    <a:pt x="84" y="75"/>
                  </a:lnTo>
                  <a:lnTo>
                    <a:pt x="84" y="75"/>
                  </a:lnTo>
                  <a:lnTo>
                    <a:pt x="84" y="70"/>
                  </a:lnTo>
                  <a:lnTo>
                    <a:pt x="84" y="70"/>
                  </a:lnTo>
                  <a:lnTo>
                    <a:pt x="84" y="70"/>
                  </a:lnTo>
                  <a:lnTo>
                    <a:pt x="84" y="66"/>
                  </a:lnTo>
                  <a:lnTo>
                    <a:pt x="84" y="66"/>
                  </a:lnTo>
                  <a:lnTo>
                    <a:pt x="84" y="61"/>
                  </a:lnTo>
                  <a:lnTo>
                    <a:pt x="80" y="61"/>
                  </a:lnTo>
                  <a:lnTo>
                    <a:pt x="80" y="61"/>
                  </a:lnTo>
                  <a:lnTo>
                    <a:pt x="80" y="57"/>
                  </a:lnTo>
                  <a:lnTo>
                    <a:pt x="80" y="57"/>
                  </a:lnTo>
                  <a:lnTo>
                    <a:pt x="80" y="53"/>
                  </a:lnTo>
                  <a:lnTo>
                    <a:pt x="80" y="53"/>
                  </a:lnTo>
                  <a:lnTo>
                    <a:pt x="80" y="53"/>
                  </a:lnTo>
                  <a:lnTo>
                    <a:pt x="80" y="48"/>
                  </a:lnTo>
                  <a:lnTo>
                    <a:pt x="80" y="48"/>
                  </a:lnTo>
                  <a:lnTo>
                    <a:pt x="80" y="44"/>
                  </a:lnTo>
                  <a:lnTo>
                    <a:pt x="80" y="44"/>
                  </a:lnTo>
                  <a:lnTo>
                    <a:pt x="80" y="44"/>
                  </a:lnTo>
                  <a:lnTo>
                    <a:pt x="80" y="39"/>
                  </a:lnTo>
                  <a:lnTo>
                    <a:pt x="80" y="39"/>
                  </a:lnTo>
                  <a:lnTo>
                    <a:pt x="80" y="35"/>
                  </a:lnTo>
                  <a:lnTo>
                    <a:pt x="80" y="35"/>
                  </a:lnTo>
                  <a:lnTo>
                    <a:pt x="80" y="30"/>
                  </a:lnTo>
                  <a:lnTo>
                    <a:pt x="80" y="30"/>
                  </a:lnTo>
                  <a:lnTo>
                    <a:pt x="80" y="30"/>
                  </a:lnTo>
                  <a:lnTo>
                    <a:pt x="80" y="26"/>
                  </a:lnTo>
                  <a:lnTo>
                    <a:pt x="80" y="26"/>
                  </a:lnTo>
                  <a:lnTo>
                    <a:pt x="80" y="22"/>
                  </a:lnTo>
                  <a:lnTo>
                    <a:pt x="80" y="22"/>
                  </a:lnTo>
                  <a:lnTo>
                    <a:pt x="80" y="22"/>
                  </a:lnTo>
                  <a:lnTo>
                    <a:pt x="80" y="17"/>
                  </a:lnTo>
                  <a:lnTo>
                    <a:pt x="80" y="17"/>
                  </a:lnTo>
                  <a:lnTo>
                    <a:pt x="80" y="13"/>
                  </a:lnTo>
                  <a:lnTo>
                    <a:pt x="80" y="13"/>
                  </a:lnTo>
                  <a:lnTo>
                    <a:pt x="80" y="13"/>
                  </a:lnTo>
                  <a:lnTo>
                    <a:pt x="80" y="8"/>
                  </a:lnTo>
                  <a:lnTo>
                    <a:pt x="80" y="8"/>
                  </a:lnTo>
                  <a:lnTo>
                    <a:pt x="80" y="4"/>
                  </a:lnTo>
                  <a:lnTo>
                    <a:pt x="80" y="4"/>
                  </a:lnTo>
                  <a:lnTo>
                    <a:pt x="80" y="4"/>
                  </a:lnTo>
                  <a:lnTo>
                    <a:pt x="80" y="0"/>
                  </a:lnTo>
                  <a:lnTo>
                    <a:pt x="80" y="0"/>
                  </a:lnTo>
                  <a:lnTo>
                    <a:pt x="88" y="0"/>
                  </a:lnTo>
                  <a:lnTo>
                    <a:pt x="88" y="0"/>
                  </a:lnTo>
                  <a:lnTo>
                    <a:pt x="88" y="4"/>
                  </a:lnTo>
                  <a:lnTo>
                    <a:pt x="88" y="4"/>
                  </a:lnTo>
                  <a:lnTo>
                    <a:pt x="88" y="4"/>
                  </a:lnTo>
                  <a:lnTo>
                    <a:pt x="88" y="8"/>
                  </a:lnTo>
                  <a:lnTo>
                    <a:pt x="88" y="8"/>
                  </a:lnTo>
                  <a:lnTo>
                    <a:pt x="88" y="13"/>
                  </a:lnTo>
                  <a:lnTo>
                    <a:pt x="88" y="13"/>
                  </a:lnTo>
                  <a:lnTo>
                    <a:pt x="88" y="13"/>
                  </a:lnTo>
                  <a:lnTo>
                    <a:pt x="88" y="17"/>
                  </a:lnTo>
                  <a:lnTo>
                    <a:pt x="88" y="17"/>
                  </a:lnTo>
                  <a:lnTo>
                    <a:pt x="88" y="22"/>
                  </a:lnTo>
                  <a:lnTo>
                    <a:pt x="88" y="22"/>
                  </a:lnTo>
                  <a:lnTo>
                    <a:pt x="88" y="22"/>
                  </a:lnTo>
                  <a:lnTo>
                    <a:pt x="88" y="26"/>
                  </a:lnTo>
                  <a:lnTo>
                    <a:pt x="88" y="26"/>
                  </a:lnTo>
                  <a:lnTo>
                    <a:pt x="88" y="30"/>
                  </a:lnTo>
                  <a:lnTo>
                    <a:pt x="88" y="30"/>
                  </a:lnTo>
                  <a:lnTo>
                    <a:pt x="88" y="30"/>
                  </a:lnTo>
                  <a:lnTo>
                    <a:pt x="88" y="35"/>
                  </a:lnTo>
                  <a:lnTo>
                    <a:pt x="88" y="35"/>
                  </a:lnTo>
                  <a:lnTo>
                    <a:pt x="88" y="39"/>
                  </a:lnTo>
                  <a:lnTo>
                    <a:pt x="88" y="39"/>
                  </a:lnTo>
                  <a:lnTo>
                    <a:pt x="88" y="44"/>
                  </a:lnTo>
                  <a:lnTo>
                    <a:pt x="88" y="44"/>
                  </a:lnTo>
                  <a:lnTo>
                    <a:pt x="84" y="44"/>
                  </a:lnTo>
                  <a:lnTo>
                    <a:pt x="84" y="48"/>
                  </a:lnTo>
                  <a:lnTo>
                    <a:pt x="84" y="48"/>
                  </a:lnTo>
                  <a:lnTo>
                    <a:pt x="84" y="53"/>
                  </a:lnTo>
                  <a:lnTo>
                    <a:pt x="84" y="53"/>
                  </a:lnTo>
                  <a:lnTo>
                    <a:pt x="84" y="53"/>
                  </a:lnTo>
                  <a:lnTo>
                    <a:pt x="84" y="57"/>
                  </a:lnTo>
                  <a:lnTo>
                    <a:pt x="84" y="57"/>
                  </a:lnTo>
                  <a:lnTo>
                    <a:pt x="84" y="61"/>
                  </a:lnTo>
                  <a:lnTo>
                    <a:pt x="84" y="61"/>
                  </a:lnTo>
                  <a:lnTo>
                    <a:pt x="84" y="61"/>
                  </a:lnTo>
                  <a:lnTo>
                    <a:pt x="84" y="66"/>
                  </a:lnTo>
                  <a:lnTo>
                    <a:pt x="84" y="66"/>
                  </a:lnTo>
                  <a:lnTo>
                    <a:pt x="84" y="70"/>
                  </a:lnTo>
                  <a:lnTo>
                    <a:pt x="84" y="70"/>
                  </a:lnTo>
                  <a:lnTo>
                    <a:pt x="84" y="70"/>
                  </a:lnTo>
                  <a:lnTo>
                    <a:pt x="84" y="75"/>
                  </a:lnTo>
                  <a:lnTo>
                    <a:pt x="84" y="75"/>
                  </a:lnTo>
                  <a:lnTo>
                    <a:pt x="84" y="79"/>
                  </a:lnTo>
                  <a:lnTo>
                    <a:pt x="84" y="79"/>
                  </a:lnTo>
                  <a:lnTo>
                    <a:pt x="84" y="83"/>
                  </a:lnTo>
                  <a:lnTo>
                    <a:pt x="84" y="83"/>
                  </a:lnTo>
                  <a:lnTo>
                    <a:pt x="84" y="83"/>
                  </a:lnTo>
                  <a:lnTo>
                    <a:pt x="84" y="88"/>
                  </a:lnTo>
                  <a:lnTo>
                    <a:pt x="84" y="88"/>
                  </a:lnTo>
                  <a:lnTo>
                    <a:pt x="84" y="92"/>
                  </a:lnTo>
                  <a:lnTo>
                    <a:pt x="84" y="92"/>
                  </a:lnTo>
                  <a:lnTo>
                    <a:pt x="84" y="92"/>
                  </a:lnTo>
                  <a:lnTo>
                    <a:pt x="84" y="97"/>
                  </a:lnTo>
                  <a:lnTo>
                    <a:pt x="84" y="97"/>
                  </a:lnTo>
                  <a:lnTo>
                    <a:pt x="84" y="101"/>
                  </a:lnTo>
                  <a:lnTo>
                    <a:pt x="84" y="101"/>
                  </a:lnTo>
                  <a:lnTo>
                    <a:pt x="84" y="101"/>
                  </a:lnTo>
                  <a:lnTo>
                    <a:pt x="84" y="106"/>
                  </a:lnTo>
                  <a:lnTo>
                    <a:pt x="84" y="106"/>
                  </a:lnTo>
                  <a:lnTo>
                    <a:pt x="84" y="110"/>
                  </a:lnTo>
                  <a:lnTo>
                    <a:pt x="84" y="110"/>
                  </a:lnTo>
                  <a:lnTo>
                    <a:pt x="84" y="110"/>
                  </a:lnTo>
                  <a:lnTo>
                    <a:pt x="84" y="114"/>
                  </a:lnTo>
                  <a:lnTo>
                    <a:pt x="84" y="114"/>
                  </a:lnTo>
                  <a:lnTo>
                    <a:pt x="84" y="119"/>
                  </a:lnTo>
                  <a:lnTo>
                    <a:pt x="84" y="119"/>
                  </a:lnTo>
                  <a:lnTo>
                    <a:pt x="84" y="123"/>
                  </a:lnTo>
                  <a:lnTo>
                    <a:pt x="84" y="123"/>
                  </a:lnTo>
                  <a:lnTo>
                    <a:pt x="84" y="123"/>
                  </a:lnTo>
                  <a:lnTo>
                    <a:pt x="84" y="128"/>
                  </a:lnTo>
                  <a:lnTo>
                    <a:pt x="84" y="128"/>
                  </a:lnTo>
                  <a:lnTo>
                    <a:pt x="84" y="132"/>
                  </a:lnTo>
                  <a:lnTo>
                    <a:pt x="84" y="132"/>
                  </a:lnTo>
                  <a:lnTo>
                    <a:pt x="84" y="132"/>
                  </a:lnTo>
                  <a:lnTo>
                    <a:pt x="84" y="136"/>
                  </a:lnTo>
                  <a:lnTo>
                    <a:pt x="84" y="136"/>
                  </a:lnTo>
                  <a:lnTo>
                    <a:pt x="84" y="141"/>
                  </a:lnTo>
                  <a:lnTo>
                    <a:pt x="84" y="141"/>
                  </a:lnTo>
                  <a:lnTo>
                    <a:pt x="84" y="141"/>
                  </a:lnTo>
                  <a:lnTo>
                    <a:pt x="84" y="145"/>
                  </a:lnTo>
                  <a:lnTo>
                    <a:pt x="84" y="145"/>
                  </a:lnTo>
                  <a:lnTo>
                    <a:pt x="84" y="150"/>
                  </a:lnTo>
                  <a:lnTo>
                    <a:pt x="84" y="150"/>
                  </a:lnTo>
                  <a:lnTo>
                    <a:pt x="84" y="150"/>
                  </a:lnTo>
                  <a:lnTo>
                    <a:pt x="84" y="154"/>
                  </a:lnTo>
                  <a:lnTo>
                    <a:pt x="84" y="154"/>
                  </a:lnTo>
                  <a:lnTo>
                    <a:pt x="84" y="159"/>
                  </a:lnTo>
                  <a:lnTo>
                    <a:pt x="84" y="159"/>
                  </a:lnTo>
                  <a:lnTo>
                    <a:pt x="84" y="163"/>
                  </a:lnTo>
                  <a:lnTo>
                    <a:pt x="84" y="163"/>
                  </a:lnTo>
                  <a:lnTo>
                    <a:pt x="84" y="163"/>
                  </a:lnTo>
                  <a:lnTo>
                    <a:pt x="84" y="167"/>
                  </a:lnTo>
                  <a:lnTo>
                    <a:pt x="84" y="167"/>
                  </a:lnTo>
                  <a:lnTo>
                    <a:pt x="84" y="172"/>
                  </a:lnTo>
                  <a:lnTo>
                    <a:pt x="84" y="172"/>
                  </a:lnTo>
                  <a:lnTo>
                    <a:pt x="84" y="172"/>
                  </a:lnTo>
                  <a:lnTo>
                    <a:pt x="84" y="176"/>
                  </a:lnTo>
                  <a:lnTo>
                    <a:pt x="84" y="176"/>
                  </a:lnTo>
                  <a:lnTo>
                    <a:pt x="84" y="181"/>
                  </a:lnTo>
                  <a:lnTo>
                    <a:pt x="84" y="181"/>
                  </a:lnTo>
                  <a:lnTo>
                    <a:pt x="84" y="181"/>
                  </a:lnTo>
                  <a:lnTo>
                    <a:pt x="84" y="185"/>
                  </a:lnTo>
                  <a:lnTo>
                    <a:pt x="84" y="185"/>
                  </a:lnTo>
                  <a:lnTo>
                    <a:pt x="84" y="189"/>
                  </a:lnTo>
                  <a:lnTo>
                    <a:pt x="84" y="189"/>
                  </a:lnTo>
                  <a:lnTo>
                    <a:pt x="84" y="189"/>
                  </a:lnTo>
                  <a:lnTo>
                    <a:pt x="84" y="194"/>
                  </a:lnTo>
                  <a:lnTo>
                    <a:pt x="84" y="194"/>
                  </a:lnTo>
                  <a:lnTo>
                    <a:pt x="84" y="198"/>
                  </a:lnTo>
                  <a:lnTo>
                    <a:pt x="84" y="198"/>
                  </a:lnTo>
                  <a:lnTo>
                    <a:pt x="84" y="203"/>
                  </a:lnTo>
                  <a:lnTo>
                    <a:pt x="84" y="203"/>
                  </a:lnTo>
                  <a:lnTo>
                    <a:pt x="84" y="203"/>
                  </a:lnTo>
                  <a:lnTo>
                    <a:pt x="84" y="207"/>
                  </a:lnTo>
                  <a:lnTo>
                    <a:pt x="84" y="207"/>
                  </a:lnTo>
                  <a:lnTo>
                    <a:pt x="84" y="211"/>
                  </a:lnTo>
                  <a:lnTo>
                    <a:pt x="84" y="211"/>
                  </a:lnTo>
                  <a:lnTo>
                    <a:pt x="84" y="211"/>
                  </a:lnTo>
                  <a:lnTo>
                    <a:pt x="84" y="216"/>
                  </a:lnTo>
                  <a:lnTo>
                    <a:pt x="84" y="216"/>
                  </a:lnTo>
                  <a:lnTo>
                    <a:pt x="84" y="220"/>
                  </a:lnTo>
                  <a:lnTo>
                    <a:pt x="84" y="220"/>
                  </a:lnTo>
                  <a:lnTo>
                    <a:pt x="84" y="220"/>
                  </a:lnTo>
                  <a:lnTo>
                    <a:pt x="84" y="225"/>
                  </a:lnTo>
                  <a:lnTo>
                    <a:pt x="84" y="225"/>
                  </a:lnTo>
                  <a:lnTo>
                    <a:pt x="84" y="229"/>
                  </a:lnTo>
                  <a:lnTo>
                    <a:pt x="84" y="229"/>
                  </a:lnTo>
                  <a:lnTo>
                    <a:pt x="84" y="229"/>
                  </a:lnTo>
                  <a:lnTo>
                    <a:pt x="84" y="234"/>
                  </a:lnTo>
                  <a:lnTo>
                    <a:pt x="84" y="234"/>
                  </a:lnTo>
                  <a:lnTo>
                    <a:pt x="84" y="238"/>
                  </a:lnTo>
                  <a:lnTo>
                    <a:pt x="84" y="238"/>
                  </a:lnTo>
                  <a:lnTo>
                    <a:pt x="84" y="242"/>
                  </a:lnTo>
                  <a:lnTo>
                    <a:pt x="84" y="242"/>
                  </a:lnTo>
                  <a:lnTo>
                    <a:pt x="84" y="242"/>
                  </a:lnTo>
                  <a:lnTo>
                    <a:pt x="84" y="247"/>
                  </a:lnTo>
                  <a:lnTo>
                    <a:pt x="84" y="247"/>
                  </a:lnTo>
                  <a:lnTo>
                    <a:pt x="84" y="251"/>
                  </a:lnTo>
                  <a:lnTo>
                    <a:pt x="84" y="251"/>
                  </a:lnTo>
                  <a:lnTo>
                    <a:pt x="84" y="251"/>
                  </a:lnTo>
                  <a:lnTo>
                    <a:pt x="84" y="256"/>
                  </a:lnTo>
                  <a:lnTo>
                    <a:pt x="84" y="256"/>
                  </a:lnTo>
                  <a:lnTo>
                    <a:pt x="84" y="260"/>
                  </a:lnTo>
                  <a:lnTo>
                    <a:pt x="88" y="260"/>
                  </a:lnTo>
                  <a:lnTo>
                    <a:pt x="88" y="260"/>
                  </a:lnTo>
                  <a:lnTo>
                    <a:pt x="88" y="264"/>
                  </a:lnTo>
                  <a:lnTo>
                    <a:pt x="88" y="264"/>
                  </a:lnTo>
                  <a:lnTo>
                    <a:pt x="88" y="269"/>
                  </a:lnTo>
                  <a:lnTo>
                    <a:pt x="88" y="269"/>
                  </a:lnTo>
                  <a:lnTo>
                    <a:pt x="88" y="269"/>
                  </a:lnTo>
                  <a:lnTo>
                    <a:pt x="88" y="273"/>
                  </a:lnTo>
                  <a:lnTo>
                    <a:pt x="88" y="273"/>
                  </a:lnTo>
                  <a:lnTo>
                    <a:pt x="88" y="278"/>
                  </a:lnTo>
                  <a:lnTo>
                    <a:pt x="88" y="278"/>
                  </a:lnTo>
                  <a:lnTo>
                    <a:pt x="88" y="278"/>
                  </a:lnTo>
                  <a:lnTo>
                    <a:pt x="88" y="282"/>
                  </a:lnTo>
                  <a:lnTo>
                    <a:pt x="88" y="282"/>
                  </a:lnTo>
                  <a:lnTo>
                    <a:pt x="88" y="287"/>
                  </a:lnTo>
                  <a:lnTo>
                    <a:pt x="88" y="287"/>
                  </a:lnTo>
                  <a:lnTo>
                    <a:pt x="88" y="291"/>
                  </a:lnTo>
                  <a:lnTo>
                    <a:pt x="88" y="291"/>
                  </a:lnTo>
                  <a:lnTo>
                    <a:pt x="88" y="291"/>
                  </a:lnTo>
                  <a:lnTo>
                    <a:pt x="88" y="295"/>
                  </a:lnTo>
                  <a:lnTo>
                    <a:pt x="88" y="295"/>
                  </a:lnTo>
                  <a:lnTo>
                    <a:pt x="88" y="300"/>
                  </a:lnTo>
                  <a:lnTo>
                    <a:pt x="88" y="300"/>
                  </a:lnTo>
                  <a:lnTo>
                    <a:pt x="88" y="300"/>
                  </a:lnTo>
                  <a:lnTo>
                    <a:pt x="88" y="304"/>
                  </a:lnTo>
                  <a:lnTo>
                    <a:pt x="88" y="304"/>
                  </a:lnTo>
                  <a:lnTo>
                    <a:pt x="88" y="309"/>
                  </a:lnTo>
                  <a:lnTo>
                    <a:pt x="88" y="309"/>
                  </a:lnTo>
                  <a:lnTo>
                    <a:pt x="88" y="309"/>
                  </a:lnTo>
                  <a:lnTo>
                    <a:pt x="88" y="313"/>
                  </a:lnTo>
                  <a:lnTo>
                    <a:pt x="88" y="313"/>
                  </a:lnTo>
                  <a:lnTo>
                    <a:pt x="88" y="317"/>
                  </a:lnTo>
                  <a:lnTo>
                    <a:pt x="88" y="317"/>
                  </a:lnTo>
                  <a:lnTo>
                    <a:pt x="88" y="317"/>
                  </a:lnTo>
                  <a:lnTo>
                    <a:pt x="88" y="322"/>
                  </a:lnTo>
                  <a:lnTo>
                    <a:pt x="93" y="322"/>
                  </a:lnTo>
                  <a:lnTo>
                    <a:pt x="93" y="326"/>
                  </a:lnTo>
                  <a:lnTo>
                    <a:pt x="93" y="326"/>
                  </a:lnTo>
                  <a:lnTo>
                    <a:pt x="93" y="331"/>
                  </a:lnTo>
                  <a:lnTo>
                    <a:pt x="93" y="331"/>
                  </a:lnTo>
                  <a:lnTo>
                    <a:pt x="93" y="331"/>
                  </a:lnTo>
                  <a:lnTo>
                    <a:pt x="93" y="335"/>
                  </a:lnTo>
                  <a:lnTo>
                    <a:pt x="93" y="335"/>
                  </a:lnTo>
                  <a:lnTo>
                    <a:pt x="93" y="340"/>
                  </a:lnTo>
                  <a:lnTo>
                    <a:pt x="93" y="340"/>
                  </a:lnTo>
                  <a:lnTo>
                    <a:pt x="93" y="340"/>
                  </a:lnTo>
                  <a:lnTo>
                    <a:pt x="93" y="344"/>
                  </a:lnTo>
                  <a:lnTo>
                    <a:pt x="93" y="344"/>
                  </a:lnTo>
                  <a:lnTo>
                    <a:pt x="93" y="348"/>
                  </a:lnTo>
                  <a:lnTo>
                    <a:pt x="93" y="348"/>
                  </a:lnTo>
                  <a:lnTo>
                    <a:pt x="93" y="348"/>
                  </a:lnTo>
                  <a:lnTo>
                    <a:pt x="93" y="353"/>
                  </a:lnTo>
                  <a:lnTo>
                    <a:pt x="93" y="353"/>
                  </a:lnTo>
                  <a:lnTo>
                    <a:pt x="93" y="357"/>
                  </a:lnTo>
                  <a:lnTo>
                    <a:pt x="93" y="357"/>
                  </a:lnTo>
                  <a:lnTo>
                    <a:pt x="93" y="357"/>
                  </a:lnTo>
                  <a:lnTo>
                    <a:pt x="93" y="362"/>
                  </a:lnTo>
                  <a:lnTo>
                    <a:pt x="93" y="362"/>
                  </a:lnTo>
                  <a:lnTo>
                    <a:pt x="93" y="366"/>
                  </a:lnTo>
                  <a:lnTo>
                    <a:pt x="93" y="366"/>
                  </a:lnTo>
                  <a:lnTo>
                    <a:pt x="93" y="370"/>
                  </a:lnTo>
                  <a:lnTo>
                    <a:pt x="93" y="370"/>
                  </a:lnTo>
                  <a:lnTo>
                    <a:pt x="93" y="370"/>
                  </a:lnTo>
                  <a:lnTo>
                    <a:pt x="93" y="375"/>
                  </a:lnTo>
                  <a:lnTo>
                    <a:pt x="93" y="375"/>
                  </a:lnTo>
                  <a:lnTo>
                    <a:pt x="93" y="379"/>
                  </a:lnTo>
                  <a:lnTo>
                    <a:pt x="93" y="379"/>
                  </a:lnTo>
                  <a:lnTo>
                    <a:pt x="93" y="379"/>
                  </a:lnTo>
                  <a:lnTo>
                    <a:pt x="93" y="384"/>
                  </a:lnTo>
                  <a:lnTo>
                    <a:pt x="93" y="384"/>
                  </a:lnTo>
                  <a:lnTo>
                    <a:pt x="93" y="388"/>
                  </a:lnTo>
                  <a:lnTo>
                    <a:pt x="93" y="388"/>
                  </a:lnTo>
                  <a:lnTo>
                    <a:pt x="93" y="388"/>
                  </a:lnTo>
                  <a:lnTo>
                    <a:pt x="97" y="393"/>
                  </a:lnTo>
                  <a:lnTo>
                    <a:pt x="97" y="393"/>
                  </a:lnTo>
                  <a:lnTo>
                    <a:pt x="97" y="397"/>
                  </a:lnTo>
                  <a:lnTo>
                    <a:pt x="93" y="397"/>
                  </a:lnTo>
                  <a:lnTo>
                    <a:pt x="93" y="397"/>
                  </a:lnTo>
                  <a:lnTo>
                    <a:pt x="93" y="401"/>
                  </a:lnTo>
                  <a:lnTo>
                    <a:pt x="93" y="401"/>
                  </a:lnTo>
                  <a:lnTo>
                    <a:pt x="93" y="406"/>
                  </a:lnTo>
                  <a:lnTo>
                    <a:pt x="93" y="406"/>
                  </a:lnTo>
                  <a:lnTo>
                    <a:pt x="93" y="410"/>
                  </a:lnTo>
                  <a:lnTo>
                    <a:pt x="93" y="410"/>
                  </a:lnTo>
                  <a:lnTo>
                    <a:pt x="93" y="410"/>
                  </a:lnTo>
                  <a:lnTo>
                    <a:pt x="93" y="415"/>
                  </a:lnTo>
                  <a:lnTo>
                    <a:pt x="93" y="415"/>
                  </a:lnTo>
                  <a:lnTo>
                    <a:pt x="93" y="419"/>
                  </a:lnTo>
                  <a:lnTo>
                    <a:pt x="93" y="419"/>
                  </a:lnTo>
                  <a:lnTo>
                    <a:pt x="93" y="419"/>
                  </a:lnTo>
                  <a:lnTo>
                    <a:pt x="93" y="423"/>
                  </a:lnTo>
                  <a:lnTo>
                    <a:pt x="93" y="423"/>
                  </a:lnTo>
                  <a:lnTo>
                    <a:pt x="93" y="428"/>
                  </a:lnTo>
                  <a:lnTo>
                    <a:pt x="93" y="428"/>
                  </a:lnTo>
                  <a:lnTo>
                    <a:pt x="93" y="428"/>
                  </a:lnTo>
                  <a:lnTo>
                    <a:pt x="93" y="432"/>
                  </a:lnTo>
                  <a:lnTo>
                    <a:pt x="93" y="432"/>
                  </a:lnTo>
                  <a:lnTo>
                    <a:pt x="93" y="437"/>
                  </a:lnTo>
                  <a:lnTo>
                    <a:pt x="93" y="437"/>
                  </a:lnTo>
                  <a:lnTo>
                    <a:pt x="93" y="437"/>
                  </a:lnTo>
                  <a:lnTo>
                    <a:pt x="93" y="441"/>
                  </a:lnTo>
                  <a:lnTo>
                    <a:pt x="93" y="441"/>
                  </a:lnTo>
                  <a:lnTo>
                    <a:pt x="93" y="445"/>
                  </a:lnTo>
                  <a:lnTo>
                    <a:pt x="93" y="445"/>
                  </a:lnTo>
                  <a:lnTo>
                    <a:pt x="93" y="450"/>
                  </a:lnTo>
                  <a:lnTo>
                    <a:pt x="93" y="450"/>
                  </a:lnTo>
                  <a:lnTo>
                    <a:pt x="93" y="450"/>
                  </a:lnTo>
                  <a:lnTo>
                    <a:pt x="93" y="454"/>
                  </a:lnTo>
                  <a:lnTo>
                    <a:pt x="93" y="454"/>
                  </a:lnTo>
                  <a:lnTo>
                    <a:pt x="93" y="459"/>
                  </a:lnTo>
                  <a:lnTo>
                    <a:pt x="93" y="459"/>
                  </a:lnTo>
                  <a:lnTo>
                    <a:pt x="93" y="459"/>
                  </a:lnTo>
                  <a:lnTo>
                    <a:pt x="93" y="463"/>
                  </a:lnTo>
                  <a:lnTo>
                    <a:pt x="93" y="463"/>
                  </a:lnTo>
                  <a:lnTo>
                    <a:pt x="93" y="468"/>
                  </a:lnTo>
                  <a:lnTo>
                    <a:pt x="93" y="468"/>
                  </a:lnTo>
                  <a:lnTo>
                    <a:pt x="93" y="468"/>
                  </a:lnTo>
                  <a:lnTo>
                    <a:pt x="93" y="472"/>
                  </a:lnTo>
                  <a:lnTo>
                    <a:pt x="93" y="472"/>
                  </a:lnTo>
                  <a:lnTo>
                    <a:pt x="93" y="476"/>
                  </a:lnTo>
                  <a:lnTo>
                    <a:pt x="93" y="476"/>
                  </a:lnTo>
                  <a:lnTo>
                    <a:pt x="93" y="476"/>
                  </a:lnTo>
                  <a:lnTo>
                    <a:pt x="93" y="481"/>
                  </a:lnTo>
                  <a:lnTo>
                    <a:pt x="93" y="481"/>
                  </a:lnTo>
                  <a:lnTo>
                    <a:pt x="93" y="485"/>
                  </a:lnTo>
                  <a:lnTo>
                    <a:pt x="93" y="485"/>
                  </a:lnTo>
                  <a:lnTo>
                    <a:pt x="93" y="490"/>
                  </a:lnTo>
                  <a:lnTo>
                    <a:pt x="93" y="490"/>
                  </a:lnTo>
                  <a:lnTo>
                    <a:pt x="93" y="490"/>
                  </a:lnTo>
                  <a:lnTo>
                    <a:pt x="93" y="494"/>
                  </a:lnTo>
                  <a:lnTo>
                    <a:pt x="93" y="494"/>
                  </a:lnTo>
                  <a:lnTo>
                    <a:pt x="93" y="498"/>
                  </a:lnTo>
                  <a:lnTo>
                    <a:pt x="93" y="498"/>
                  </a:lnTo>
                  <a:lnTo>
                    <a:pt x="93" y="498"/>
                  </a:lnTo>
                  <a:lnTo>
                    <a:pt x="93" y="503"/>
                  </a:lnTo>
                  <a:lnTo>
                    <a:pt x="93" y="503"/>
                  </a:lnTo>
                  <a:lnTo>
                    <a:pt x="93" y="507"/>
                  </a:lnTo>
                  <a:lnTo>
                    <a:pt x="93" y="507"/>
                  </a:lnTo>
                  <a:lnTo>
                    <a:pt x="93" y="507"/>
                  </a:lnTo>
                  <a:lnTo>
                    <a:pt x="93" y="512"/>
                  </a:lnTo>
                  <a:lnTo>
                    <a:pt x="93" y="512"/>
                  </a:lnTo>
                  <a:lnTo>
                    <a:pt x="93" y="516"/>
                  </a:lnTo>
                  <a:lnTo>
                    <a:pt x="93" y="516"/>
                  </a:lnTo>
                  <a:lnTo>
                    <a:pt x="97" y="516"/>
                  </a:lnTo>
                  <a:lnTo>
                    <a:pt x="97" y="521"/>
                  </a:lnTo>
                  <a:lnTo>
                    <a:pt x="97" y="521"/>
                  </a:lnTo>
                  <a:lnTo>
                    <a:pt x="97" y="525"/>
                  </a:lnTo>
                  <a:lnTo>
                    <a:pt x="97" y="525"/>
                  </a:lnTo>
                  <a:lnTo>
                    <a:pt x="97" y="529"/>
                  </a:lnTo>
                  <a:lnTo>
                    <a:pt x="97" y="529"/>
                  </a:lnTo>
                  <a:lnTo>
                    <a:pt x="97" y="529"/>
                  </a:lnTo>
                  <a:lnTo>
                    <a:pt x="97" y="534"/>
                  </a:lnTo>
                  <a:lnTo>
                    <a:pt x="97" y="534"/>
                  </a:lnTo>
                  <a:lnTo>
                    <a:pt x="102" y="538"/>
                  </a:lnTo>
                  <a:lnTo>
                    <a:pt x="102" y="538"/>
                  </a:lnTo>
                  <a:lnTo>
                    <a:pt x="102" y="538"/>
                  </a:lnTo>
                  <a:lnTo>
                    <a:pt x="102" y="543"/>
                  </a:lnTo>
                  <a:lnTo>
                    <a:pt x="102" y="543"/>
                  </a:lnTo>
                  <a:lnTo>
                    <a:pt x="102" y="547"/>
                  </a:lnTo>
                  <a:lnTo>
                    <a:pt x="102" y="547"/>
                  </a:lnTo>
                  <a:lnTo>
                    <a:pt x="106" y="547"/>
                  </a:lnTo>
                  <a:lnTo>
                    <a:pt x="106" y="551"/>
                  </a:lnTo>
                  <a:lnTo>
                    <a:pt x="106" y="551"/>
                  </a:lnTo>
                  <a:lnTo>
                    <a:pt x="106" y="556"/>
                  </a:lnTo>
                  <a:lnTo>
                    <a:pt x="106" y="556"/>
                  </a:lnTo>
                  <a:lnTo>
                    <a:pt x="106" y="556"/>
                  </a:lnTo>
                  <a:lnTo>
                    <a:pt x="106" y="560"/>
                  </a:lnTo>
                  <a:lnTo>
                    <a:pt x="110" y="560"/>
                  </a:lnTo>
                  <a:lnTo>
                    <a:pt x="110" y="565"/>
                  </a:lnTo>
                  <a:lnTo>
                    <a:pt x="110" y="565"/>
                  </a:lnTo>
                  <a:lnTo>
                    <a:pt x="110" y="565"/>
                  </a:lnTo>
                  <a:lnTo>
                    <a:pt x="110" y="569"/>
                  </a:lnTo>
                  <a:lnTo>
                    <a:pt x="115" y="569"/>
                  </a:lnTo>
                  <a:lnTo>
                    <a:pt x="115" y="574"/>
                  </a:lnTo>
                  <a:lnTo>
                    <a:pt x="115" y="574"/>
                  </a:lnTo>
                  <a:lnTo>
                    <a:pt x="115" y="578"/>
                  </a:lnTo>
                  <a:lnTo>
                    <a:pt x="115" y="578"/>
                  </a:lnTo>
                  <a:lnTo>
                    <a:pt x="119" y="578"/>
                  </a:lnTo>
                  <a:lnTo>
                    <a:pt x="119" y="582"/>
                  </a:lnTo>
                  <a:lnTo>
                    <a:pt x="119" y="582"/>
                  </a:lnTo>
                  <a:lnTo>
                    <a:pt x="119" y="587"/>
                  </a:lnTo>
                  <a:lnTo>
                    <a:pt x="124" y="587"/>
                  </a:lnTo>
                  <a:lnTo>
                    <a:pt x="124" y="587"/>
                  </a:lnTo>
                  <a:lnTo>
                    <a:pt x="124" y="591"/>
                  </a:lnTo>
                  <a:lnTo>
                    <a:pt x="124" y="591"/>
                  </a:lnTo>
                  <a:lnTo>
                    <a:pt x="128" y="596"/>
                  </a:lnTo>
                  <a:lnTo>
                    <a:pt x="128" y="596"/>
                  </a:lnTo>
                  <a:lnTo>
                    <a:pt x="128" y="596"/>
                  </a:lnTo>
                  <a:lnTo>
                    <a:pt x="128" y="600"/>
                  </a:lnTo>
                  <a:lnTo>
                    <a:pt x="132" y="600"/>
                  </a:lnTo>
                  <a:lnTo>
                    <a:pt x="132" y="604"/>
                  </a:lnTo>
                  <a:lnTo>
                    <a:pt x="132" y="604"/>
                  </a:lnTo>
                  <a:lnTo>
                    <a:pt x="137" y="604"/>
                  </a:lnTo>
                  <a:lnTo>
                    <a:pt x="137" y="609"/>
                  </a:lnTo>
                  <a:lnTo>
                    <a:pt x="137" y="609"/>
                  </a:lnTo>
                  <a:lnTo>
                    <a:pt x="137" y="613"/>
                  </a:lnTo>
                  <a:lnTo>
                    <a:pt x="141" y="613"/>
                  </a:lnTo>
                  <a:lnTo>
                    <a:pt x="141" y="618"/>
                  </a:lnTo>
                  <a:lnTo>
                    <a:pt x="141" y="618"/>
                  </a:lnTo>
                  <a:lnTo>
                    <a:pt x="146" y="618"/>
                  </a:lnTo>
                  <a:lnTo>
                    <a:pt x="146" y="622"/>
                  </a:lnTo>
                  <a:lnTo>
                    <a:pt x="146" y="622"/>
                  </a:lnTo>
                  <a:lnTo>
                    <a:pt x="150" y="627"/>
                  </a:lnTo>
                  <a:lnTo>
                    <a:pt x="150" y="627"/>
                  </a:lnTo>
                  <a:lnTo>
                    <a:pt x="150" y="627"/>
                  </a:lnTo>
                  <a:lnTo>
                    <a:pt x="150" y="631"/>
                  </a:lnTo>
                  <a:lnTo>
                    <a:pt x="154" y="631"/>
                  </a:lnTo>
                  <a:lnTo>
                    <a:pt x="154" y="635"/>
                  </a:lnTo>
                  <a:lnTo>
                    <a:pt x="154" y="635"/>
                  </a:lnTo>
                  <a:lnTo>
                    <a:pt x="154" y="635"/>
                  </a:lnTo>
                  <a:lnTo>
                    <a:pt x="159" y="640"/>
                  </a:lnTo>
                  <a:lnTo>
                    <a:pt x="159" y="640"/>
                  </a:lnTo>
                  <a:lnTo>
                    <a:pt x="159" y="644"/>
                  </a:lnTo>
                  <a:lnTo>
                    <a:pt x="159" y="644"/>
                  </a:lnTo>
                  <a:lnTo>
                    <a:pt x="159" y="644"/>
                  </a:lnTo>
                  <a:lnTo>
                    <a:pt x="159" y="649"/>
                  </a:lnTo>
                  <a:lnTo>
                    <a:pt x="159" y="649"/>
                  </a:lnTo>
                  <a:lnTo>
                    <a:pt x="159" y="653"/>
                  </a:lnTo>
                  <a:lnTo>
                    <a:pt x="163" y="653"/>
                  </a:lnTo>
                  <a:lnTo>
                    <a:pt x="163" y="657"/>
                  </a:lnTo>
                  <a:lnTo>
                    <a:pt x="163" y="657"/>
                  </a:lnTo>
                  <a:lnTo>
                    <a:pt x="163" y="657"/>
                  </a:lnTo>
                  <a:lnTo>
                    <a:pt x="163" y="662"/>
                  </a:lnTo>
                  <a:lnTo>
                    <a:pt x="163" y="662"/>
                  </a:lnTo>
                  <a:lnTo>
                    <a:pt x="163" y="666"/>
                  </a:lnTo>
                  <a:lnTo>
                    <a:pt x="163" y="666"/>
                  </a:lnTo>
                  <a:lnTo>
                    <a:pt x="159" y="666"/>
                  </a:lnTo>
                  <a:lnTo>
                    <a:pt x="159" y="671"/>
                  </a:lnTo>
                  <a:lnTo>
                    <a:pt x="159" y="671"/>
                  </a:lnTo>
                  <a:lnTo>
                    <a:pt x="159" y="675"/>
                  </a:lnTo>
                  <a:lnTo>
                    <a:pt x="159" y="675"/>
                  </a:lnTo>
                  <a:lnTo>
                    <a:pt x="159" y="675"/>
                  </a:lnTo>
                  <a:lnTo>
                    <a:pt x="159" y="679"/>
                  </a:lnTo>
                  <a:lnTo>
                    <a:pt x="159" y="679"/>
                  </a:lnTo>
                  <a:lnTo>
                    <a:pt x="159" y="684"/>
                  </a:lnTo>
                  <a:lnTo>
                    <a:pt x="154" y="684"/>
                  </a:lnTo>
                  <a:lnTo>
                    <a:pt x="154" y="684"/>
                  </a:lnTo>
                  <a:lnTo>
                    <a:pt x="154" y="688"/>
                  </a:lnTo>
                  <a:lnTo>
                    <a:pt x="154" y="688"/>
                  </a:lnTo>
                  <a:lnTo>
                    <a:pt x="154" y="693"/>
                  </a:lnTo>
                  <a:lnTo>
                    <a:pt x="154" y="693"/>
                  </a:lnTo>
                  <a:lnTo>
                    <a:pt x="154" y="697"/>
                  </a:lnTo>
                  <a:lnTo>
                    <a:pt x="150" y="697"/>
                  </a:lnTo>
                  <a:lnTo>
                    <a:pt x="150" y="697"/>
                  </a:lnTo>
                  <a:lnTo>
                    <a:pt x="150" y="702"/>
                  </a:lnTo>
                  <a:lnTo>
                    <a:pt x="150" y="702"/>
                  </a:lnTo>
                  <a:lnTo>
                    <a:pt x="150" y="706"/>
                  </a:lnTo>
                  <a:lnTo>
                    <a:pt x="150" y="706"/>
                  </a:lnTo>
                  <a:lnTo>
                    <a:pt x="150" y="706"/>
                  </a:lnTo>
                  <a:lnTo>
                    <a:pt x="150" y="710"/>
                  </a:lnTo>
                  <a:lnTo>
                    <a:pt x="150" y="710"/>
                  </a:lnTo>
                  <a:lnTo>
                    <a:pt x="150" y="715"/>
                  </a:lnTo>
                  <a:lnTo>
                    <a:pt x="150" y="715"/>
                  </a:lnTo>
                  <a:lnTo>
                    <a:pt x="150" y="715"/>
                  </a:lnTo>
                  <a:lnTo>
                    <a:pt x="150" y="719"/>
                  </a:lnTo>
                  <a:lnTo>
                    <a:pt x="150" y="719"/>
                  </a:lnTo>
                  <a:lnTo>
                    <a:pt x="150" y="724"/>
                  </a:lnTo>
                  <a:lnTo>
                    <a:pt x="150" y="724"/>
                  </a:lnTo>
                  <a:lnTo>
                    <a:pt x="150" y="724"/>
                  </a:lnTo>
                  <a:lnTo>
                    <a:pt x="150" y="728"/>
                  </a:lnTo>
                  <a:lnTo>
                    <a:pt x="150" y="728"/>
                  </a:lnTo>
                  <a:lnTo>
                    <a:pt x="150" y="732"/>
                  </a:lnTo>
                  <a:lnTo>
                    <a:pt x="150" y="732"/>
                  </a:lnTo>
                  <a:lnTo>
                    <a:pt x="150" y="737"/>
                  </a:lnTo>
                  <a:lnTo>
                    <a:pt x="150" y="737"/>
                  </a:lnTo>
                  <a:lnTo>
                    <a:pt x="154" y="737"/>
                  </a:lnTo>
                  <a:lnTo>
                    <a:pt x="154" y="741"/>
                  </a:lnTo>
                  <a:lnTo>
                    <a:pt x="154" y="741"/>
                  </a:lnTo>
                  <a:lnTo>
                    <a:pt x="154" y="746"/>
                  </a:lnTo>
                  <a:lnTo>
                    <a:pt x="154" y="746"/>
                  </a:lnTo>
                  <a:lnTo>
                    <a:pt x="154" y="746"/>
                  </a:lnTo>
                  <a:lnTo>
                    <a:pt x="154" y="750"/>
                  </a:lnTo>
                  <a:lnTo>
                    <a:pt x="159" y="750"/>
                  </a:lnTo>
                  <a:lnTo>
                    <a:pt x="159" y="755"/>
                  </a:lnTo>
                  <a:lnTo>
                    <a:pt x="159" y="755"/>
                  </a:lnTo>
                  <a:lnTo>
                    <a:pt x="159" y="755"/>
                  </a:lnTo>
                  <a:lnTo>
                    <a:pt x="159" y="759"/>
                  </a:lnTo>
                  <a:lnTo>
                    <a:pt x="159" y="759"/>
                  </a:lnTo>
                  <a:lnTo>
                    <a:pt x="159" y="763"/>
                  </a:lnTo>
                  <a:lnTo>
                    <a:pt x="159" y="763"/>
                  </a:lnTo>
                  <a:lnTo>
                    <a:pt x="163" y="763"/>
                  </a:lnTo>
                  <a:lnTo>
                    <a:pt x="163" y="768"/>
                  </a:lnTo>
                  <a:lnTo>
                    <a:pt x="163" y="768"/>
                  </a:lnTo>
                  <a:lnTo>
                    <a:pt x="163" y="772"/>
                  </a:lnTo>
                  <a:lnTo>
                    <a:pt x="163" y="772"/>
                  </a:lnTo>
                  <a:lnTo>
                    <a:pt x="163" y="777"/>
                  </a:lnTo>
                  <a:lnTo>
                    <a:pt x="163" y="777"/>
                  </a:lnTo>
                  <a:lnTo>
                    <a:pt x="163" y="777"/>
                  </a:lnTo>
                  <a:lnTo>
                    <a:pt x="163" y="781"/>
                  </a:lnTo>
                  <a:lnTo>
                    <a:pt x="163" y="781"/>
                  </a:lnTo>
                  <a:lnTo>
                    <a:pt x="163" y="785"/>
                  </a:lnTo>
                  <a:lnTo>
                    <a:pt x="163" y="785"/>
                  </a:lnTo>
                  <a:lnTo>
                    <a:pt x="163" y="785"/>
                  </a:lnTo>
                  <a:lnTo>
                    <a:pt x="163" y="790"/>
                  </a:lnTo>
                  <a:lnTo>
                    <a:pt x="163" y="790"/>
                  </a:lnTo>
                  <a:lnTo>
                    <a:pt x="163" y="794"/>
                  </a:lnTo>
                  <a:lnTo>
                    <a:pt x="163" y="794"/>
                  </a:lnTo>
                  <a:lnTo>
                    <a:pt x="163" y="794"/>
                  </a:lnTo>
                  <a:lnTo>
                    <a:pt x="163" y="799"/>
                  </a:lnTo>
                  <a:lnTo>
                    <a:pt x="163" y="799"/>
                  </a:lnTo>
                  <a:lnTo>
                    <a:pt x="163" y="803"/>
                  </a:lnTo>
                  <a:lnTo>
                    <a:pt x="163" y="803"/>
                  </a:lnTo>
                  <a:lnTo>
                    <a:pt x="163" y="803"/>
                  </a:lnTo>
                  <a:lnTo>
                    <a:pt x="163" y="808"/>
                  </a:lnTo>
                  <a:lnTo>
                    <a:pt x="163" y="808"/>
                  </a:lnTo>
                  <a:lnTo>
                    <a:pt x="163" y="812"/>
                  </a:lnTo>
                  <a:lnTo>
                    <a:pt x="159" y="812"/>
                  </a:lnTo>
                  <a:lnTo>
                    <a:pt x="159" y="816"/>
                  </a:lnTo>
                  <a:lnTo>
                    <a:pt x="159" y="816"/>
                  </a:lnTo>
                  <a:lnTo>
                    <a:pt x="159" y="816"/>
                  </a:lnTo>
                  <a:lnTo>
                    <a:pt x="159" y="821"/>
                  </a:lnTo>
                  <a:lnTo>
                    <a:pt x="159" y="821"/>
                  </a:lnTo>
                  <a:lnTo>
                    <a:pt x="159" y="825"/>
                  </a:lnTo>
                  <a:lnTo>
                    <a:pt x="154" y="825"/>
                  </a:lnTo>
                  <a:lnTo>
                    <a:pt x="154" y="825"/>
                  </a:lnTo>
                  <a:lnTo>
                    <a:pt x="154" y="830"/>
                  </a:lnTo>
                  <a:lnTo>
                    <a:pt x="154" y="830"/>
                  </a:lnTo>
                  <a:lnTo>
                    <a:pt x="150" y="834"/>
                  </a:lnTo>
                  <a:lnTo>
                    <a:pt x="150" y="834"/>
                  </a:lnTo>
                  <a:lnTo>
                    <a:pt x="150" y="834"/>
                  </a:lnTo>
                  <a:lnTo>
                    <a:pt x="150" y="838"/>
                  </a:lnTo>
                  <a:lnTo>
                    <a:pt x="150" y="838"/>
                  </a:lnTo>
                  <a:lnTo>
                    <a:pt x="146" y="843"/>
                  </a:lnTo>
                  <a:lnTo>
                    <a:pt x="146" y="843"/>
                  </a:lnTo>
                  <a:lnTo>
                    <a:pt x="146" y="843"/>
                  </a:lnTo>
                  <a:lnTo>
                    <a:pt x="141" y="847"/>
                  </a:lnTo>
                  <a:lnTo>
                    <a:pt x="141" y="847"/>
                  </a:lnTo>
                  <a:lnTo>
                    <a:pt x="141" y="852"/>
                  </a:lnTo>
                  <a:lnTo>
                    <a:pt x="141" y="852"/>
                  </a:lnTo>
                  <a:lnTo>
                    <a:pt x="137" y="852"/>
                  </a:lnTo>
                  <a:lnTo>
                    <a:pt x="137" y="856"/>
                  </a:lnTo>
                  <a:lnTo>
                    <a:pt x="137" y="856"/>
                  </a:lnTo>
                  <a:lnTo>
                    <a:pt x="132" y="861"/>
                  </a:lnTo>
                  <a:lnTo>
                    <a:pt x="132" y="861"/>
                  </a:lnTo>
                  <a:lnTo>
                    <a:pt x="132" y="865"/>
                  </a:lnTo>
                  <a:lnTo>
                    <a:pt x="132" y="865"/>
                  </a:lnTo>
                  <a:lnTo>
                    <a:pt x="128" y="865"/>
                  </a:lnTo>
                  <a:lnTo>
                    <a:pt x="128" y="869"/>
                  </a:lnTo>
                  <a:lnTo>
                    <a:pt x="128" y="869"/>
                  </a:lnTo>
                  <a:lnTo>
                    <a:pt x="124" y="874"/>
                  </a:lnTo>
                  <a:lnTo>
                    <a:pt x="124" y="874"/>
                  </a:lnTo>
                  <a:lnTo>
                    <a:pt x="124" y="874"/>
                  </a:lnTo>
                  <a:lnTo>
                    <a:pt x="124" y="878"/>
                  </a:lnTo>
                  <a:lnTo>
                    <a:pt x="119" y="878"/>
                  </a:lnTo>
                  <a:lnTo>
                    <a:pt x="119" y="883"/>
                  </a:lnTo>
                  <a:lnTo>
                    <a:pt x="119" y="883"/>
                  </a:lnTo>
                  <a:lnTo>
                    <a:pt x="115" y="883"/>
                  </a:lnTo>
                  <a:lnTo>
                    <a:pt x="115" y="887"/>
                  </a:lnTo>
                  <a:lnTo>
                    <a:pt x="115" y="887"/>
                  </a:lnTo>
                  <a:lnTo>
                    <a:pt x="115" y="891"/>
                  </a:lnTo>
                  <a:lnTo>
                    <a:pt x="110" y="891"/>
                  </a:lnTo>
                  <a:lnTo>
                    <a:pt x="110" y="891"/>
                  </a:lnTo>
                  <a:lnTo>
                    <a:pt x="110" y="896"/>
                  </a:lnTo>
                  <a:lnTo>
                    <a:pt x="110" y="896"/>
                  </a:lnTo>
                  <a:lnTo>
                    <a:pt x="110" y="900"/>
                  </a:lnTo>
                  <a:lnTo>
                    <a:pt x="106" y="900"/>
                  </a:lnTo>
                  <a:lnTo>
                    <a:pt x="106" y="905"/>
                  </a:lnTo>
                  <a:lnTo>
                    <a:pt x="106" y="905"/>
                  </a:lnTo>
                  <a:lnTo>
                    <a:pt x="106" y="905"/>
                  </a:lnTo>
                  <a:lnTo>
                    <a:pt x="106" y="909"/>
                  </a:lnTo>
                  <a:lnTo>
                    <a:pt x="102" y="909"/>
                  </a:lnTo>
                  <a:lnTo>
                    <a:pt x="102" y="913"/>
                  </a:lnTo>
                  <a:lnTo>
                    <a:pt x="102" y="913"/>
                  </a:lnTo>
                  <a:lnTo>
                    <a:pt x="102" y="913"/>
                  </a:lnTo>
                  <a:lnTo>
                    <a:pt x="102" y="918"/>
                  </a:lnTo>
                  <a:lnTo>
                    <a:pt x="97" y="918"/>
                  </a:lnTo>
                  <a:lnTo>
                    <a:pt x="97" y="922"/>
                  </a:lnTo>
                  <a:lnTo>
                    <a:pt x="66" y="9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89">
              <a:extLst>
                <a:ext uri="{FF2B5EF4-FFF2-40B4-BE49-F238E27FC236}">
                  <a16:creationId xmlns:a16="http://schemas.microsoft.com/office/drawing/2014/main" id="{B67E43EA-F467-42DB-8913-6C557412752B}"/>
                </a:ext>
              </a:extLst>
            </p:cNvPr>
            <p:cNvSpPr>
              <a:spLocks/>
            </p:cNvSpPr>
            <p:nvPr/>
          </p:nvSpPr>
          <p:spPr bwMode="auto">
            <a:xfrm>
              <a:off x="5205" y="2569"/>
              <a:ext cx="163" cy="922"/>
            </a:xfrm>
            <a:custGeom>
              <a:avLst/>
              <a:gdLst>
                <a:gd name="T0" fmla="*/ 13 w 37"/>
                <a:gd name="T1" fmla="*/ 202 h 209"/>
                <a:gd name="T2" fmla="*/ 8 w 37"/>
                <a:gd name="T3" fmla="*/ 196 h 209"/>
                <a:gd name="T4" fmla="*/ 4 w 37"/>
                <a:gd name="T5" fmla="*/ 189 h 209"/>
                <a:gd name="T6" fmla="*/ 1 w 37"/>
                <a:gd name="T7" fmla="*/ 183 h 209"/>
                <a:gd name="T8" fmla="*/ 1 w 37"/>
                <a:gd name="T9" fmla="*/ 176 h 209"/>
                <a:gd name="T10" fmla="*/ 2 w 37"/>
                <a:gd name="T11" fmla="*/ 170 h 209"/>
                <a:gd name="T12" fmla="*/ 4 w 37"/>
                <a:gd name="T13" fmla="*/ 163 h 209"/>
                <a:gd name="T14" fmla="*/ 3 w 37"/>
                <a:gd name="T15" fmla="*/ 157 h 209"/>
                <a:gd name="T16" fmla="*/ 1 w 37"/>
                <a:gd name="T17" fmla="*/ 150 h 209"/>
                <a:gd name="T18" fmla="*/ 3 w 37"/>
                <a:gd name="T19" fmla="*/ 144 h 209"/>
                <a:gd name="T20" fmla="*/ 7 w 37"/>
                <a:gd name="T21" fmla="*/ 137 h 209"/>
                <a:gd name="T22" fmla="*/ 12 w 37"/>
                <a:gd name="T23" fmla="*/ 131 h 209"/>
                <a:gd name="T24" fmla="*/ 14 w 37"/>
                <a:gd name="T25" fmla="*/ 124 h 209"/>
                <a:gd name="T26" fmla="*/ 16 w 37"/>
                <a:gd name="T27" fmla="*/ 117 h 209"/>
                <a:gd name="T28" fmla="*/ 17 w 37"/>
                <a:gd name="T29" fmla="*/ 111 h 209"/>
                <a:gd name="T30" fmla="*/ 17 w 37"/>
                <a:gd name="T31" fmla="*/ 104 h 209"/>
                <a:gd name="T32" fmla="*/ 17 w 37"/>
                <a:gd name="T33" fmla="*/ 98 h 209"/>
                <a:gd name="T34" fmla="*/ 16 w 37"/>
                <a:gd name="T35" fmla="*/ 91 h 209"/>
                <a:gd name="T36" fmla="*/ 16 w 37"/>
                <a:gd name="T37" fmla="*/ 85 h 209"/>
                <a:gd name="T38" fmla="*/ 17 w 37"/>
                <a:gd name="T39" fmla="*/ 78 h 209"/>
                <a:gd name="T40" fmla="*/ 17 w 37"/>
                <a:gd name="T41" fmla="*/ 72 h 209"/>
                <a:gd name="T42" fmla="*/ 18 w 37"/>
                <a:gd name="T43" fmla="*/ 65 h 209"/>
                <a:gd name="T44" fmla="*/ 18 w 37"/>
                <a:gd name="T45" fmla="*/ 59 h 209"/>
                <a:gd name="T46" fmla="*/ 19 w 37"/>
                <a:gd name="T47" fmla="*/ 52 h 209"/>
                <a:gd name="T48" fmla="*/ 19 w 37"/>
                <a:gd name="T49" fmla="*/ 46 h 209"/>
                <a:gd name="T50" fmla="*/ 19 w 37"/>
                <a:gd name="T51" fmla="*/ 39 h 209"/>
                <a:gd name="T52" fmla="*/ 19 w 37"/>
                <a:gd name="T53" fmla="*/ 32 h 209"/>
                <a:gd name="T54" fmla="*/ 19 w 37"/>
                <a:gd name="T55" fmla="*/ 26 h 209"/>
                <a:gd name="T56" fmla="*/ 19 w 37"/>
                <a:gd name="T57" fmla="*/ 19 h 209"/>
                <a:gd name="T58" fmla="*/ 18 w 37"/>
                <a:gd name="T59" fmla="*/ 13 h 209"/>
                <a:gd name="T60" fmla="*/ 18 w 37"/>
                <a:gd name="T61" fmla="*/ 6 h 209"/>
                <a:gd name="T62" fmla="*/ 18 w 37"/>
                <a:gd name="T63" fmla="*/ 0 h 209"/>
                <a:gd name="T64" fmla="*/ 20 w 37"/>
                <a:gd name="T65" fmla="*/ 6 h 209"/>
                <a:gd name="T66" fmla="*/ 19 w 37"/>
                <a:gd name="T67" fmla="*/ 12 h 209"/>
                <a:gd name="T68" fmla="*/ 19 w 37"/>
                <a:gd name="T69" fmla="*/ 19 h 209"/>
                <a:gd name="T70" fmla="*/ 19 w 37"/>
                <a:gd name="T71" fmla="*/ 25 h 209"/>
                <a:gd name="T72" fmla="*/ 19 w 37"/>
                <a:gd name="T73" fmla="*/ 32 h 209"/>
                <a:gd name="T74" fmla="*/ 19 w 37"/>
                <a:gd name="T75" fmla="*/ 39 h 209"/>
                <a:gd name="T76" fmla="*/ 19 w 37"/>
                <a:gd name="T77" fmla="*/ 45 h 209"/>
                <a:gd name="T78" fmla="*/ 19 w 37"/>
                <a:gd name="T79" fmla="*/ 52 h 209"/>
                <a:gd name="T80" fmla="*/ 19 w 37"/>
                <a:gd name="T81" fmla="*/ 58 h 209"/>
                <a:gd name="T82" fmla="*/ 20 w 37"/>
                <a:gd name="T83" fmla="*/ 65 h 209"/>
                <a:gd name="T84" fmla="*/ 20 w 37"/>
                <a:gd name="T85" fmla="*/ 71 h 209"/>
                <a:gd name="T86" fmla="*/ 21 w 37"/>
                <a:gd name="T87" fmla="*/ 78 h 209"/>
                <a:gd name="T88" fmla="*/ 21 w 37"/>
                <a:gd name="T89" fmla="*/ 84 h 209"/>
                <a:gd name="T90" fmla="*/ 21 w 37"/>
                <a:gd name="T91" fmla="*/ 91 h 209"/>
                <a:gd name="T92" fmla="*/ 21 w 37"/>
                <a:gd name="T93" fmla="*/ 97 h 209"/>
                <a:gd name="T94" fmla="*/ 21 w 37"/>
                <a:gd name="T95" fmla="*/ 104 h 209"/>
                <a:gd name="T96" fmla="*/ 21 w 37"/>
                <a:gd name="T97" fmla="*/ 111 h 209"/>
                <a:gd name="T98" fmla="*/ 21 w 37"/>
                <a:gd name="T99" fmla="*/ 117 h 209"/>
                <a:gd name="T100" fmla="*/ 23 w 37"/>
                <a:gd name="T101" fmla="*/ 124 h 209"/>
                <a:gd name="T102" fmla="*/ 26 w 37"/>
                <a:gd name="T103" fmla="*/ 130 h 209"/>
                <a:gd name="T104" fmla="*/ 30 w 37"/>
                <a:gd name="T105" fmla="*/ 137 h 209"/>
                <a:gd name="T106" fmla="*/ 35 w 37"/>
                <a:gd name="T107" fmla="*/ 143 h 209"/>
                <a:gd name="T108" fmla="*/ 37 w 37"/>
                <a:gd name="T109" fmla="*/ 150 h 209"/>
                <a:gd name="T110" fmla="*/ 35 w 37"/>
                <a:gd name="T111" fmla="*/ 156 h 209"/>
                <a:gd name="T112" fmla="*/ 34 w 37"/>
                <a:gd name="T113" fmla="*/ 163 h 209"/>
                <a:gd name="T114" fmla="*/ 35 w 37"/>
                <a:gd name="T115" fmla="*/ 169 h 209"/>
                <a:gd name="T116" fmla="*/ 37 w 37"/>
                <a:gd name="T117" fmla="*/ 176 h 209"/>
                <a:gd name="T118" fmla="*/ 37 w 37"/>
                <a:gd name="T119" fmla="*/ 182 h 209"/>
                <a:gd name="T120" fmla="*/ 34 w 37"/>
                <a:gd name="T121" fmla="*/ 189 h 209"/>
                <a:gd name="T122" fmla="*/ 30 w 37"/>
                <a:gd name="T123" fmla="*/ 196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 h="209">
                  <a:moveTo>
                    <a:pt x="15" y="209"/>
                  </a:moveTo>
                  <a:lnTo>
                    <a:pt x="15" y="208"/>
                  </a:lnTo>
                  <a:lnTo>
                    <a:pt x="15" y="208"/>
                  </a:lnTo>
                  <a:lnTo>
                    <a:pt x="15" y="207"/>
                  </a:lnTo>
                  <a:lnTo>
                    <a:pt x="15" y="207"/>
                  </a:lnTo>
                  <a:lnTo>
                    <a:pt x="15" y="207"/>
                  </a:lnTo>
                  <a:lnTo>
                    <a:pt x="14" y="206"/>
                  </a:lnTo>
                  <a:lnTo>
                    <a:pt x="14" y="206"/>
                  </a:lnTo>
                  <a:lnTo>
                    <a:pt x="14" y="205"/>
                  </a:lnTo>
                  <a:lnTo>
                    <a:pt x="14" y="205"/>
                  </a:lnTo>
                  <a:lnTo>
                    <a:pt x="14" y="205"/>
                  </a:lnTo>
                  <a:lnTo>
                    <a:pt x="13" y="204"/>
                  </a:lnTo>
                  <a:lnTo>
                    <a:pt x="13" y="204"/>
                  </a:lnTo>
                  <a:lnTo>
                    <a:pt x="13" y="203"/>
                  </a:lnTo>
                  <a:lnTo>
                    <a:pt x="13" y="203"/>
                  </a:lnTo>
                  <a:lnTo>
                    <a:pt x="13" y="202"/>
                  </a:lnTo>
                  <a:lnTo>
                    <a:pt x="12" y="202"/>
                  </a:lnTo>
                  <a:lnTo>
                    <a:pt x="12" y="202"/>
                  </a:lnTo>
                  <a:lnTo>
                    <a:pt x="12" y="201"/>
                  </a:lnTo>
                  <a:lnTo>
                    <a:pt x="12" y="201"/>
                  </a:lnTo>
                  <a:lnTo>
                    <a:pt x="11" y="200"/>
                  </a:lnTo>
                  <a:lnTo>
                    <a:pt x="11" y="200"/>
                  </a:lnTo>
                  <a:lnTo>
                    <a:pt x="11" y="200"/>
                  </a:lnTo>
                  <a:lnTo>
                    <a:pt x="10" y="199"/>
                  </a:lnTo>
                  <a:lnTo>
                    <a:pt x="10" y="199"/>
                  </a:lnTo>
                  <a:lnTo>
                    <a:pt x="10" y="198"/>
                  </a:lnTo>
                  <a:lnTo>
                    <a:pt x="10" y="198"/>
                  </a:lnTo>
                  <a:lnTo>
                    <a:pt x="9" y="198"/>
                  </a:lnTo>
                  <a:lnTo>
                    <a:pt x="9" y="197"/>
                  </a:lnTo>
                  <a:lnTo>
                    <a:pt x="9" y="197"/>
                  </a:lnTo>
                  <a:lnTo>
                    <a:pt x="8" y="196"/>
                  </a:lnTo>
                  <a:lnTo>
                    <a:pt x="8" y="196"/>
                  </a:lnTo>
                  <a:lnTo>
                    <a:pt x="8" y="196"/>
                  </a:lnTo>
                  <a:lnTo>
                    <a:pt x="8" y="195"/>
                  </a:lnTo>
                  <a:lnTo>
                    <a:pt x="7" y="195"/>
                  </a:lnTo>
                  <a:lnTo>
                    <a:pt x="7" y="194"/>
                  </a:lnTo>
                  <a:lnTo>
                    <a:pt x="7" y="194"/>
                  </a:lnTo>
                  <a:lnTo>
                    <a:pt x="6" y="193"/>
                  </a:lnTo>
                  <a:lnTo>
                    <a:pt x="6" y="193"/>
                  </a:lnTo>
                  <a:lnTo>
                    <a:pt x="6" y="193"/>
                  </a:lnTo>
                  <a:lnTo>
                    <a:pt x="6" y="192"/>
                  </a:lnTo>
                  <a:lnTo>
                    <a:pt x="5" y="192"/>
                  </a:lnTo>
                  <a:lnTo>
                    <a:pt x="5" y="191"/>
                  </a:lnTo>
                  <a:lnTo>
                    <a:pt x="5" y="191"/>
                  </a:lnTo>
                  <a:lnTo>
                    <a:pt x="4" y="191"/>
                  </a:lnTo>
                  <a:lnTo>
                    <a:pt x="4" y="190"/>
                  </a:lnTo>
                  <a:lnTo>
                    <a:pt x="4" y="190"/>
                  </a:lnTo>
                  <a:lnTo>
                    <a:pt x="4" y="189"/>
                  </a:lnTo>
                  <a:lnTo>
                    <a:pt x="3" y="189"/>
                  </a:lnTo>
                  <a:lnTo>
                    <a:pt x="3" y="189"/>
                  </a:lnTo>
                  <a:lnTo>
                    <a:pt x="3" y="188"/>
                  </a:lnTo>
                  <a:lnTo>
                    <a:pt x="3" y="188"/>
                  </a:lnTo>
                  <a:lnTo>
                    <a:pt x="3" y="187"/>
                  </a:lnTo>
                  <a:lnTo>
                    <a:pt x="2" y="187"/>
                  </a:lnTo>
                  <a:lnTo>
                    <a:pt x="2" y="187"/>
                  </a:lnTo>
                  <a:lnTo>
                    <a:pt x="2" y="186"/>
                  </a:lnTo>
                  <a:lnTo>
                    <a:pt x="2" y="186"/>
                  </a:lnTo>
                  <a:lnTo>
                    <a:pt x="2" y="185"/>
                  </a:lnTo>
                  <a:lnTo>
                    <a:pt x="2" y="185"/>
                  </a:lnTo>
                  <a:lnTo>
                    <a:pt x="1" y="185"/>
                  </a:lnTo>
                  <a:lnTo>
                    <a:pt x="1" y="184"/>
                  </a:lnTo>
                  <a:lnTo>
                    <a:pt x="1" y="184"/>
                  </a:lnTo>
                  <a:lnTo>
                    <a:pt x="1" y="183"/>
                  </a:lnTo>
                  <a:lnTo>
                    <a:pt x="1" y="183"/>
                  </a:lnTo>
                  <a:lnTo>
                    <a:pt x="1" y="182"/>
                  </a:lnTo>
                  <a:lnTo>
                    <a:pt x="1" y="182"/>
                  </a:lnTo>
                  <a:lnTo>
                    <a:pt x="1" y="182"/>
                  </a:lnTo>
                  <a:lnTo>
                    <a:pt x="1" y="181"/>
                  </a:lnTo>
                  <a:lnTo>
                    <a:pt x="1" y="181"/>
                  </a:lnTo>
                  <a:lnTo>
                    <a:pt x="0" y="180"/>
                  </a:lnTo>
                  <a:lnTo>
                    <a:pt x="0" y="180"/>
                  </a:lnTo>
                  <a:lnTo>
                    <a:pt x="0" y="180"/>
                  </a:lnTo>
                  <a:lnTo>
                    <a:pt x="0" y="179"/>
                  </a:lnTo>
                  <a:lnTo>
                    <a:pt x="0" y="179"/>
                  </a:lnTo>
                  <a:lnTo>
                    <a:pt x="0" y="178"/>
                  </a:lnTo>
                  <a:lnTo>
                    <a:pt x="0" y="178"/>
                  </a:lnTo>
                  <a:lnTo>
                    <a:pt x="0" y="178"/>
                  </a:lnTo>
                  <a:lnTo>
                    <a:pt x="0" y="177"/>
                  </a:lnTo>
                  <a:lnTo>
                    <a:pt x="1" y="177"/>
                  </a:lnTo>
                  <a:lnTo>
                    <a:pt x="1" y="176"/>
                  </a:lnTo>
                  <a:lnTo>
                    <a:pt x="1" y="176"/>
                  </a:lnTo>
                  <a:lnTo>
                    <a:pt x="1" y="176"/>
                  </a:lnTo>
                  <a:lnTo>
                    <a:pt x="1" y="175"/>
                  </a:lnTo>
                  <a:lnTo>
                    <a:pt x="1" y="175"/>
                  </a:lnTo>
                  <a:lnTo>
                    <a:pt x="1" y="174"/>
                  </a:lnTo>
                  <a:lnTo>
                    <a:pt x="1" y="174"/>
                  </a:lnTo>
                  <a:lnTo>
                    <a:pt x="1" y="173"/>
                  </a:lnTo>
                  <a:lnTo>
                    <a:pt x="1" y="173"/>
                  </a:lnTo>
                  <a:lnTo>
                    <a:pt x="1" y="173"/>
                  </a:lnTo>
                  <a:lnTo>
                    <a:pt x="2" y="172"/>
                  </a:lnTo>
                  <a:lnTo>
                    <a:pt x="2" y="172"/>
                  </a:lnTo>
                  <a:lnTo>
                    <a:pt x="2" y="171"/>
                  </a:lnTo>
                  <a:lnTo>
                    <a:pt x="2" y="171"/>
                  </a:lnTo>
                  <a:lnTo>
                    <a:pt x="2" y="171"/>
                  </a:lnTo>
                  <a:lnTo>
                    <a:pt x="2" y="170"/>
                  </a:lnTo>
                  <a:lnTo>
                    <a:pt x="2" y="170"/>
                  </a:lnTo>
                  <a:lnTo>
                    <a:pt x="2" y="169"/>
                  </a:lnTo>
                  <a:lnTo>
                    <a:pt x="3" y="169"/>
                  </a:lnTo>
                  <a:lnTo>
                    <a:pt x="3" y="169"/>
                  </a:lnTo>
                  <a:lnTo>
                    <a:pt x="3" y="168"/>
                  </a:lnTo>
                  <a:lnTo>
                    <a:pt x="3" y="168"/>
                  </a:lnTo>
                  <a:lnTo>
                    <a:pt x="3" y="167"/>
                  </a:lnTo>
                  <a:lnTo>
                    <a:pt x="3" y="167"/>
                  </a:lnTo>
                  <a:lnTo>
                    <a:pt x="3" y="167"/>
                  </a:lnTo>
                  <a:lnTo>
                    <a:pt x="3" y="166"/>
                  </a:lnTo>
                  <a:lnTo>
                    <a:pt x="4" y="166"/>
                  </a:lnTo>
                  <a:lnTo>
                    <a:pt x="4" y="165"/>
                  </a:lnTo>
                  <a:lnTo>
                    <a:pt x="4" y="165"/>
                  </a:lnTo>
                  <a:lnTo>
                    <a:pt x="4" y="164"/>
                  </a:lnTo>
                  <a:lnTo>
                    <a:pt x="4" y="164"/>
                  </a:lnTo>
                  <a:lnTo>
                    <a:pt x="4" y="164"/>
                  </a:lnTo>
                  <a:lnTo>
                    <a:pt x="4" y="163"/>
                  </a:lnTo>
                  <a:lnTo>
                    <a:pt x="4" y="163"/>
                  </a:lnTo>
                  <a:lnTo>
                    <a:pt x="4" y="162"/>
                  </a:lnTo>
                  <a:lnTo>
                    <a:pt x="4" y="162"/>
                  </a:lnTo>
                  <a:lnTo>
                    <a:pt x="4" y="162"/>
                  </a:lnTo>
                  <a:lnTo>
                    <a:pt x="4" y="161"/>
                  </a:lnTo>
                  <a:lnTo>
                    <a:pt x="4" y="161"/>
                  </a:lnTo>
                  <a:lnTo>
                    <a:pt x="4" y="160"/>
                  </a:lnTo>
                  <a:lnTo>
                    <a:pt x="4" y="160"/>
                  </a:lnTo>
                  <a:lnTo>
                    <a:pt x="4" y="160"/>
                  </a:lnTo>
                  <a:lnTo>
                    <a:pt x="4" y="159"/>
                  </a:lnTo>
                  <a:lnTo>
                    <a:pt x="4" y="159"/>
                  </a:lnTo>
                  <a:lnTo>
                    <a:pt x="3" y="158"/>
                  </a:lnTo>
                  <a:lnTo>
                    <a:pt x="3" y="158"/>
                  </a:lnTo>
                  <a:lnTo>
                    <a:pt x="3" y="158"/>
                  </a:lnTo>
                  <a:lnTo>
                    <a:pt x="3" y="157"/>
                  </a:lnTo>
                  <a:lnTo>
                    <a:pt x="3" y="157"/>
                  </a:lnTo>
                  <a:lnTo>
                    <a:pt x="3" y="156"/>
                  </a:lnTo>
                  <a:lnTo>
                    <a:pt x="3" y="156"/>
                  </a:lnTo>
                  <a:lnTo>
                    <a:pt x="2" y="155"/>
                  </a:lnTo>
                  <a:lnTo>
                    <a:pt x="2" y="155"/>
                  </a:lnTo>
                  <a:lnTo>
                    <a:pt x="2" y="155"/>
                  </a:lnTo>
                  <a:lnTo>
                    <a:pt x="2" y="154"/>
                  </a:lnTo>
                  <a:lnTo>
                    <a:pt x="2" y="154"/>
                  </a:lnTo>
                  <a:lnTo>
                    <a:pt x="2" y="153"/>
                  </a:lnTo>
                  <a:lnTo>
                    <a:pt x="2" y="153"/>
                  </a:lnTo>
                  <a:lnTo>
                    <a:pt x="2" y="153"/>
                  </a:lnTo>
                  <a:lnTo>
                    <a:pt x="1" y="152"/>
                  </a:lnTo>
                  <a:lnTo>
                    <a:pt x="1" y="152"/>
                  </a:lnTo>
                  <a:lnTo>
                    <a:pt x="1" y="151"/>
                  </a:lnTo>
                  <a:lnTo>
                    <a:pt x="1" y="151"/>
                  </a:lnTo>
                  <a:lnTo>
                    <a:pt x="1" y="151"/>
                  </a:lnTo>
                  <a:lnTo>
                    <a:pt x="1" y="150"/>
                  </a:lnTo>
                  <a:lnTo>
                    <a:pt x="1" y="150"/>
                  </a:lnTo>
                  <a:lnTo>
                    <a:pt x="1" y="149"/>
                  </a:lnTo>
                  <a:lnTo>
                    <a:pt x="1" y="149"/>
                  </a:lnTo>
                  <a:lnTo>
                    <a:pt x="1" y="149"/>
                  </a:lnTo>
                  <a:lnTo>
                    <a:pt x="1" y="148"/>
                  </a:lnTo>
                  <a:lnTo>
                    <a:pt x="1" y="148"/>
                  </a:lnTo>
                  <a:lnTo>
                    <a:pt x="1" y="147"/>
                  </a:lnTo>
                  <a:lnTo>
                    <a:pt x="1" y="147"/>
                  </a:lnTo>
                  <a:lnTo>
                    <a:pt x="2" y="146"/>
                  </a:lnTo>
                  <a:lnTo>
                    <a:pt x="2" y="146"/>
                  </a:lnTo>
                  <a:lnTo>
                    <a:pt x="2" y="146"/>
                  </a:lnTo>
                  <a:lnTo>
                    <a:pt x="2" y="145"/>
                  </a:lnTo>
                  <a:lnTo>
                    <a:pt x="2" y="145"/>
                  </a:lnTo>
                  <a:lnTo>
                    <a:pt x="2" y="144"/>
                  </a:lnTo>
                  <a:lnTo>
                    <a:pt x="3" y="144"/>
                  </a:lnTo>
                  <a:lnTo>
                    <a:pt x="3" y="144"/>
                  </a:lnTo>
                  <a:lnTo>
                    <a:pt x="3" y="143"/>
                  </a:lnTo>
                  <a:lnTo>
                    <a:pt x="3" y="143"/>
                  </a:lnTo>
                  <a:lnTo>
                    <a:pt x="4" y="142"/>
                  </a:lnTo>
                  <a:lnTo>
                    <a:pt x="4" y="142"/>
                  </a:lnTo>
                  <a:lnTo>
                    <a:pt x="4" y="142"/>
                  </a:lnTo>
                  <a:lnTo>
                    <a:pt x="4" y="141"/>
                  </a:lnTo>
                  <a:lnTo>
                    <a:pt x="5" y="141"/>
                  </a:lnTo>
                  <a:lnTo>
                    <a:pt x="5" y="140"/>
                  </a:lnTo>
                  <a:lnTo>
                    <a:pt x="5" y="140"/>
                  </a:lnTo>
                  <a:lnTo>
                    <a:pt x="6" y="140"/>
                  </a:lnTo>
                  <a:lnTo>
                    <a:pt x="6" y="139"/>
                  </a:lnTo>
                  <a:lnTo>
                    <a:pt x="6" y="139"/>
                  </a:lnTo>
                  <a:lnTo>
                    <a:pt x="7" y="138"/>
                  </a:lnTo>
                  <a:lnTo>
                    <a:pt x="7" y="138"/>
                  </a:lnTo>
                  <a:lnTo>
                    <a:pt x="7" y="137"/>
                  </a:lnTo>
                  <a:lnTo>
                    <a:pt x="7" y="137"/>
                  </a:lnTo>
                  <a:lnTo>
                    <a:pt x="8" y="137"/>
                  </a:lnTo>
                  <a:lnTo>
                    <a:pt x="8" y="136"/>
                  </a:lnTo>
                  <a:lnTo>
                    <a:pt x="8" y="136"/>
                  </a:lnTo>
                  <a:lnTo>
                    <a:pt x="9" y="135"/>
                  </a:lnTo>
                  <a:lnTo>
                    <a:pt x="9" y="135"/>
                  </a:lnTo>
                  <a:lnTo>
                    <a:pt x="9" y="135"/>
                  </a:lnTo>
                  <a:lnTo>
                    <a:pt x="9" y="134"/>
                  </a:lnTo>
                  <a:lnTo>
                    <a:pt x="10" y="134"/>
                  </a:lnTo>
                  <a:lnTo>
                    <a:pt x="10" y="133"/>
                  </a:lnTo>
                  <a:lnTo>
                    <a:pt x="10" y="133"/>
                  </a:lnTo>
                  <a:lnTo>
                    <a:pt x="10" y="133"/>
                  </a:lnTo>
                  <a:lnTo>
                    <a:pt x="11" y="132"/>
                  </a:lnTo>
                  <a:lnTo>
                    <a:pt x="11" y="132"/>
                  </a:lnTo>
                  <a:lnTo>
                    <a:pt x="11" y="131"/>
                  </a:lnTo>
                  <a:lnTo>
                    <a:pt x="11" y="131"/>
                  </a:lnTo>
                  <a:lnTo>
                    <a:pt x="12" y="131"/>
                  </a:lnTo>
                  <a:lnTo>
                    <a:pt x="12" y="130"/>
                  </a:lnTo>
                  <a:lnTo>
                    <a:pt x="12" y="130"/>
                  </a:lnTo>
                  <a:lnTo>
                    <a:pt x="12" y="129"/>
                  </a:lnTo>
                  <a:lnTo>
                    <a:pt x="12" y="129"/>
                  </a:lnTo>
                  <a:lnTo>
                    <a:pt x="13" y="128"/>
                  </a:lnTo>
                  <a:lnTo>
                    <a:pt x="13" y="128"/>
                  </a:lnTo>
                  <a:lnTo>
                    <a:pt x="13" y="128"/>
                  </a:lnTo>
                  <a:lnTo>
                    <a:pt x="13" y="127"/>
                  </a:lnTo>
                  <a:lnTo>
                    <a:pt x="13" y="127"/>
                  </a:lnTo>
                  <a:lnTo>
                    <a:pt x="13" y="126"/>
                  </a:lnTo>
                  <a:lnTo>
                    <a:pt x="14" y="126"/>
                  </a:lnTo>
                  <a:lnTo>
                    <a:pt x="14" y="126"/>
                  </a:lnTo>
                  <a:lnTo>
                    <a:pt x="14" y="125"/>
                  </a:lnTo>
                  <a:lnTo>
                    <a:pt x="14" y="125"/>
                  </a:lnTo>
                  <a:lnTo>
                    <a:pt x="14" y="124"/>
                  </a:lnTo>
                  <a:lnTo>
                    <a:pt x="14" y="124"/>
                  </a:lnTo>
                  <a:lnTo>
                    <a:pt x="14" y="124"/>
                  </a:lnTo>
                  <a:lnTo>
                    <a:pt x="15" y="123"/>
                  </a:lnTo>
                  <a:lnTo>
                    <a:pt x="15" y="123"/>
                  </a:lnTo>
                  <a:lnTo>
                    <a:pt x="15" y="122"/>
                  </a:lnTo>
                  <a:lnTo>
                    <a:pt x="15" y="122"/>
                  </a:lnTo>
                  <a:lnTo>
                    <a:pt x="15" y="122"/>
                  </a:lnTo>
                  <a:lnTo>
                    <a:pt x="15" y="121"/>
                  </a:lnTo>
                  <a:lnTo>
                    <a:pt x="15" y="121"/>
                  </a:lnTo>
                  <a:lnTo>
                    <a:pt x="15" y="120"/>
                  </a:lnTo>
                  <a:lnTo>
                    <a:pt x="16" y="120"/>
                  </a:lnTo>
                  <a:lnTo>
                    <a:pt x="16" y="120"/>
                  </a:lnTo>
                  <a:lnTo>
                    <a:pt x="16" y="119"/>
                  </a:lnTo>
                  <a:lnTo>
                    <a:pt x="16" y="119"/>
                  </a:lnTo>
                  <a:lnTo>
                    <a:pt x="16" y="118"/>
                  </a:lnTo>
                  <a:lnTo>
                    <a:pt x="16" y="118"/>
                  </a:lnTo>
                  <a:lnTo>
                    <a:pt x="16" y="117"/>
                  </a:lnTo>
                  <a:lnTo>
                    <a:pt x="16" y="117"/>
                  </a:lnTo>
                  <a:lnTo>
                    <a:pt x="16" y="117"/>
                  </a:lnTo>
                  <a:lnTo>
                    <a:pt x="16" y="116"/>
                  </a:lnTo>
                  <a:lnTo>
                    <a:pt x="16" y="116"/>
                  </a:lnTo>
                  <a:lnTo>
                    <a:pt x="16" y="115"/>
                  </a:lnTo>
                  <a:lnTo>
                    <a:pt x="17" y="115"/>
                  </a:lnTo>
                  <a:lnTo>
                    <a:pt x="17" y="115"/>
                  </a:lnTo>
                  <a:lnTo>
                    <a:pt x="17" y="114"/>
                  </a:lnTo>
                  <a:lnTo>
                    <a:pt x="17" y="114"/>
                  </a:lnTo>
                  <a:lnTo>
                    <a:pt x="17" y="113"/>
                  </a:lnTo>
                  <a:lnTo>
                    <a:pt x="17" y="113"/>
                  </a:lnTo>
                  <a:lnTo>
                    <a:pt x="17" y="113"/>
                  </a:lnTo>
                  <a:lnTo>
                    <a:pt x="17" y="112"/>
                  </a:lnTo>
                  <a:lnTo>
                    <a:pt x="17" y="112"/>
                  </a:lnTo>
                  <a:lnTo>
                    <a:pt x="17" y="111"/>
                  </a:lnTo>
                  <a:lnTo>
                    <a:pt x="17" y="111"/>
                  </a:lnTo>
                  <a:lnTo>
                    <a:pt x="17" y="111"/>
                  </a:lnTo>
                  <a:lnTo>
                    <a:pt x="17" y="110"/>
                  </a:lnTo>
                  <a:lnTo>
                    <a:pt x="17" y="110"/>
                  </a:lnTo>
                  <a:lnTo>
                    <a:pt x="17" y="109"/>
                  </a:lnTo>
                  <a:lnTo>
                    <a:pt x="17" y="109"/>
                  </a:lnTo>
                  <a:lnTo>
                    <a:pt x="17" y="108"/>
                  </a:lnTo>
                  <a:lnTo>
                    <a:pt x="17" y="108"/>
                  </a:lnTo>
                  <a:lnTo>
                    <a:pt x="17" y="108"/>
                  </a:lnTo>
                  <a:lnTo>
                    <a:pt x="17" y="107"/>
                  </a:lnTo>
                  <a:lnTo>
                    <a:pt x="17" y="107"/>
                  </a:lnTo>
                  <a:lnTo>
                    <a:pt x="17" y="106"/>
                  </a:lnTo>
                  <a:lnTo>
                    <a:pt x="17" y="106"/>
                  </a:lnTo>
                  <a:lnTo>
                    <a:pt x="17" y="106"/>
                  </a:lnTo>
                  <a:lnTo>
                    <a:pt x="17" y="105"/>
                  </a:lnTo>
                  <a:lnTo>
                    <a:pt x="17" y="105"/>
                  </a:lnTo>
                  <a:lnTo>
                    <a:pt x="17" y="104"/>
                  </a:lnTo>
                  <a:lnTo>
                    <a:pt x="17" y="104"/>
                  </a:lnTo>
                  <a:lnTo>
                    <a:pt x="17" y="104"/>
                  </a:lnTo>
                  <a:lnTo>
                    <a:pt x="17" y="103"/>
                  </a:lnTo>
                  <a:lnTo>
                    <a:pt x="17" y="103"/>
                  </a:lnTo>
                  <a:lnTo>
                    <a:pt x="17" y="102"/>
                  </a:lnTo>
                  <a:lnTo>
                    <a:pt x="17" y="102"/>
                  </a:lnTo>
                  <a:lnTo>
                    <a:pt x="17" y="102"/>
                  </a:lnTo>
                  <a:lnTo>
                    <a:pt x="17" y="101"/>
                  </a:lnTo>
                  <a:lnTo>
                    <a:pt x="17" y="101"/>
                  </a:lnTo>
                  <a:lnTo>
                    <a:pt x="17" y="100"/>
                  </a:lnTo>
                  <a:lnTo>
                    <a:pt x="17" y="100"/>
                  </a:lnTo>
                  <a:lnTo>
                    <a:pt x="17" y="99"/>
                  </a:lnTo>
                  <a:lnTo>
                    <a:pt x="17" y="99"/>
                  </a:lnTo>
                  <a:lnTo>
                    <a:pt x="17" y="99"/>
                  </a:lnTo>
                  <a:lnTo>
                    <a:pt x="17" y="98"/>
                  </a:lnTo>
                  <a:lnTo>
                    <a:pt x="17" y="98"/>
                  </a:lnTo>
                  <a:lnTo>
                    <a:pt x="17" y="97"/>
                  </a:lnTo>
                  <a:lnTo>
                    <a:pt x="17" y="97"/>
                  </a:lnTo>
                  <a:lnTo>
                    <a:pt x="17" y="97"/>
                  </a:lnTo>
                  <a:lnTo>
                    <a:pt x="17" y="96"/>
                  </a:lnTo>
                  <a:lnTo>
                    <a:pt x="17" y="96"/>
                  </a:lnTo>
                  <a:lnTo>
                    <a:pt x="16" y="95"/>
                  </a:lnTo>
                  <a:lnTo>
                    <a:pt x="16" y="95"/>
                  </a:lnTo>
                  <a:lnTo>
                    <a:pt x="16" y="95"/>
                  </a:lnTo>
                  <a:lnTo>
                    <a:pt x="16" y="94"/>
                  </a:lnTo>
                  <a:lnTo>
                    <a:pt x="16" y="94"/>
                  </a:lnTo>
                  <a:lnTo>
                    <a:pt x="16" y="93"/>
                  </a:lnTo>
                  <a:lnTo>
                    <a:pt x="16" y="93"/>
                  </a:lnTo>
                  <a:lnTo>
                    <a:pt x="16" y="93"/>
                  </a:lnTo>
                  <a:lnTo>
                    <a:pt x="16" y="92"/>
                  </a:lnTo>
                  <a:lnTo>
                    <a:pt x="16" y="92"/>
                  </a:lnTo>
                  <a:lnTo>
                    <a:pt x="16" y="91"/>
                  </a:lnTo>
                  <a:lnTo>
                    <a:pt x="16" y="91"/>
                  </a:lnTo>
                  <a:lnTo>
                    <a:pt x="16" y="90"/>
                  </a:lnTo>
                  <a:lnTo>
                    <a:pt x="16" y="90"/>
                  </a:lnTo>
                  <a:lnTo>
                    <a:pt x="16" y="90"/>
                  </a:lnTo>
                  <a:lnTo>
                    <a:pt x="16" y="89"/>
                  </a:lnTo>
                  <a:lnTo>
                    <a:pt x="16" y="89"/>
                  </a:lnTo>
                  <a:lnTo>
                    <a:pt x="16" y="88"/>
                  </a:lnTo>
                  <a:lnTo>
                    <a:pt x="16" y="88"/>
                  </a:lnTo>
                  <a:lnTo>
                    <a:pt x="16" y="88"/>
                  </a:lnTo>
                  <a:lnTo>
                    <a:pt x="16" y="87"/>
                  </a:lnTo>
                  <a:lnTo>
                    <a:pt x="16" y="87"/>
                  </a:lnTo>
                  <a:lnTo>
                    <a:pt x="16" y="86"/>
                  </a:lnTo>
                  <a:lnTo>
                    <a:pt x="16" y="86"/>
                  </a:lnTo>
                  <a:lnTo>
                    <a:pt x="16" y="86"/>
                  </a:lnTo>
                  <a:lnTo>
                    <a:pt x="16" y="85"/>
                  </a:lnTo>
                  <a:lnTo>
                    <a:pt x="16" y="85"/>
                  </a:lnTo>
                  <a:lnTo>
                    <a:pt x="16" y="84"/>
                  </a:lnTo>
                  <a:lnTo>
                    <a:pt x="16" y="84"/>
                  </a:lnTo>
                  <a:lnTo>
                    <a:pt x="16" y="84"/>
                  </a:lnTo>
                  <a:lnTo>
                    <a:pt x="16" y="83"/>
                  </a:lnTo>
                  <a:lnTo>
                    <a:pt x="17" y="83"/>
                  </a:lnTo>
                  <a:lnTo>
                    <a:pt x="17" y="82"/>
                  </a:lnTo>
                  <a:lnTo>
                    <a:pt x="17" y="82"/>
                  </a:lnTo>
                  <a:lnTo>
                    <a:pt x="17" y="81"/>
                  </a:lnTo>
                  <a:lnTo>
                    <a:pt x="17" y="81"/>
                  </a:lnTo>
                  <a:lnTo>
                    <a:pt x="17" y="81"/>
                  </a:lnTo>
                  <a:lnTo>
                    <a:pt x="17" y="80"/>
                  </a:lnTo>
                  <a:lnTo>
                    <a:pt x="17" y="80"/>
                  </a:lnTo>
                  <a:lnTo>
                    <a:pt x="17" y="79"/>
                  </a:lnTo>
                  <a:lnTo>
                    <a:pt x="17" y="79"/>
                  </a:lnTo>
                  <a:lnTo>
                    <a:pt x="17" y="79"/>
                  </a:lnTo>
                  <a:lnTo>
                    <a:pt x="17" y="78"/>
                  </a:lnTo>
                  <a:lnTo>
                    <a:pt x="17" y="78"/>
                  </a:lnTo>
                  <a:lnTo>
                    <a:pt x="17" y="77"/>
                  </a:lnTo>
                  <a:lnTo>
                    <a:pt x="17" y="77"/>
                  </a:lnTo>
                  <a:lnTo>
                    <a:pt x="17" y="77"/>
                  </a:lnTo>
                  <a:lnTo>
                    <a:pt x="17" y="76"/>
                  </a:lnTo>
                  <a:lnTo>
                    <a:pt x="17" y="76"/>
                  </a:lnTo>
                  <a:lnTo>
                    <a:pt x="17" y="75"/>
                  </a:lnTo>
                  <a:lnTo>
                    <a:pt x="17" y="75"/>
                  </a:lnTo>
                  <a:lnTo>
                    <a:pt x="17" y="75"/>
                  </a:lnTo>
                  <a:lnTo>
                    <a:pt x="17" y="74"/>
                  </a:lnTo>
                  <a:lnTo>
                    <a:pt x="17" y="74"/>
                  </a:lnTo>
                  <a:lnTo>
                    <a:pt x="17" y="73"/>
                  </a:lnTo>
                  <a:lnTo>
                    <a:pt x="17" y="73"/>
                  </a:lnTo>
                  <a:lnTo>
                    <a:pt x="17" y="72"/>
                  </a:lnTo>
                  <a:lnTo>
                    <a:pt x="17" y="72"/>
                  </a:lnTo>
                  <a:lnTo>
                    <a:pt x="17" y="72"/>
                  </a:lnTo>
                  <a:lnTo>
                    <a:pt x="17" y="71"/>
                  </a:lnTo>
                  <a:lnTo>
                    <a:pt x="17" y="71"/>
                  </a:lnTo>
                  <a:lnTo>
                    <a:pt x="17" y="70"/>
                  </a:lnTo>
                  <a:lnTo>
                    <a:pt x="17" y="70"/>
                  </a:lnTo>
                  <a:lnTo>
                    <a:pt x="17" y="70"/>
                  </a:lnTo>
                  <a:lnTo>
                    <a:pt x="17" y="69"/>
                  </a:lnTo>
                  <a:lnTo>
                    <a:pt x="17" y="69"/>
                  </a:lnTo>
                  <a:lnTo>
                    <a:pt x="17" y="68"/>
                  </a:lnTo>
                  <a:lnTo>
                    <a:pt x="17" y="68"/>
                  </a:lnTo>
                  <a:lnTo>
                    <a:pt x="18" y="68"/>
                  </a:lnTo>
                  <a:lnTo>
                    <a:pt x="18" y="67"/>
                  </a:lnTo>
                  <a:lnTo>
                    <a:pt x="18" y="67"/>
                  </a:lnTo>
                  <a:lnTo>
                    <a:pt x="18" y="66"/>
                  </a:lnTo>
                  <a:lnTo>
                    <a:pt x="18" y="66"/>
                  </a:lnTo>
                  <a:lnTo>
                    <a:pt x="18" y="66"/>
                  </a:lnTo>
                  <a:lnTo>
                    <a:pt x="18" y="65"/>
                  </a:lnTo>
                  <a:lnTo>
                    <a:pt x="18" y="65"/>
                  </a:lnTo>
                  <a:lnTo>
                    <a:pt x="18" y="64"/>
                  </a:lnTo>
                  <a:lnTo>
                    <a:pt x="18" y="64"/>
                  </a:lnTo>
                  <a:lnTo>
                    <a:pt x="18" y="63"/>
                  </a:lnTo>
                  <a:lnTo>
                    <a:pt x="18" y="63"/>
                  </a:lnTo>
                  <a:lnTo>
                    <a:pt x="18" y="63"/>
                  </a:lnTo>
                  <a:lnTo>
                    <a:pt x="18" y="62"/>
                  </a:lnTo>
                  <a:lnTo>
                    <a:pt x="18" y="62"/>
                  </a:lnTo>
                  <a:lnTo>
                    <a:pt x="18" y="61"/>
                  </a:lnTo>
                  <a:lnTo>
                    <a:pt x="18" y="61"/>
                  </a:lnTo>
                  <a:lnTo>
                    <a:pt x="18" y="61"/>
                  </a:lnTo>
                  <a:lnTo>
                    <a:pt x="18" y="60"/>
                  </a:lnTo>
                  <a:lnTo>
                    <a:pt x="18" y="60"/>
                  </a:lnTo>
                  <a:lnTo>
                    <a:pt x="18" y="59"/>
                  </a:lnTo>
                  <a:lnTo>
                    <a:pt x="18" y="59"/>
                  </a:lnTo>
                  <a:lnTo>
                    <a:pt x="18" y="59"/>
                  </a:lnTo>
                  <a:lnTo>
                    <a:pt x="18" y="58"/>
                  </a:lnTo>
                  <a:lnTo>
                    <a:pt x="18" y="58"/>
                  </a:lnTo>
                  <a:lnTo>
                    <a:pt x="18" y="57"/>
                  </a:lnTo>
                  <a:lnTo>
                    <a:pt x="18" y="57"/>
                  </a:lnTo>
                  <a:lnTo>
                    <a:pt x="18" y="57"/>
                  </a:lnTo>
                  <a:lnTo>
                    <a:pt x="18" y="56"/>
                  </a:lnTo>
                  <a:lnTo>
                    <a:pt x="18" y="56"/>
                  </a:lnTo>
                  <a:lnTo>
                    <a:pt x="18" y="55"/>
                  </a:lnTo>
                  <a:lnTo>
                    <a:pt x="18" y="55"/>
                  </a:lnTo>
                  <a:lnTo>
                    <a:pt x="19" y="55"/>
                  </a:lnTo>
                  <a:lnTo>
                    <a:pt x="19" y="54"/>
                  </a:lnTo>
                  <a:lnTo>
                    <a:pt x="19" y="54"/>
                  </a:lnTo>
                  <a:lnTo>
                    <a:pt x="19" y="53"/>
                  </a:lnTo>
                  <a:lnTo>
                    <a:pt x="19" y="53"/>
                  </a:lnTo>
                  <a:lnTo>
                    <a:pt x="19" y="52"/>
                  </a:lnTo>
                  <a:lnTo>
                    <a:pt x="19" y="52"/>
                  </a:lnTo>
                  <a:lnTo>
                    <a:pt x="19" y="52"/>
                  </a:lnTo>
                  <a:lnTo>
                    <a:pt x="19" y="51"/>
                  </a:lnTo>
                  <a:lnTo>
                    <a:pt x="19" y="51"/>
                  </a:lnTo>
                  <a:lnTo>
                    <a:pt x="19" y="50"/>
                  </a:lnTo>
                  <a:lnTo>
                    <a:pt x="19" y="50"/>
                  </a:lnTo>
                  <a:lnTo>
                    <a:pt x="19" y="50"/>
                  </a:lnTo>
                  <a:lnTo>
                    <a:pt x="19" y="49"/>
                  </a:lnTo>
                  <a:lnTo>
                    <a:pt x="19" y="49"/>
                  </a:lnTo>
                  <a:lnTo>
                    <a:pt x="19" y="48"/>
                  </a:lnTo>
                  <a:lnTo>
                    <a:pt x="19" y="48"/>
                  </a:lnTo>
                  <a:lnTo>
                    <a:pt x="19" y="48"/>
                  </a:lnTo>
                  <a:lnTo>
                    <a:pt x="19" y="47"/>
                  </a:lnTo>
                  <a:lnTo>
                    <a:pt x="19" y="47"/>
                  </a:lnTo>
                  <a:lnTo>
                    <a:pt x="19" y="46"/>
                  </a:lnTo>
                  <a:lnTo>
                    <a:pt x="19" y="46"/>
                  </a:lnTo>
                  <a:lnTo>
                    <a:pt x="19" y="46"/>
                  </a:lnTo>
                  <a:lnTo>
                    <a:pt x="19" y="45"/>
                  </a:lnTo>
                  <a:lnTo>
                    <a:pt x="19" y="45"/>
                  </a:lnTo>
                  <a:lnTo>
                    <a:pt x="19" y="44"/>
                  </a:lnTo>
                  <a:lnTo>
                    <a:pt x="19" y="44"/>
                  </a:lnTo>
                  <a:lnTo>
                    <a:pt x="19" y="43"/>
                  </a:lnTo>
                  <a:lnTo>
                    <a:pt x="19" y="43"/>
                  </a:lnTo>
                  <a:lnTo>
                    <a:pt x="19" y="43"/>
                  </a:lnTo>
                  <a:lnTo>
                    <a:pt x="19" y="42"/>
                  </a:lnTo>
                  <a:lnTo>
                    <a:pt x="19" y="42"/>
                  </a:lnTo>
                  <a:lnTo>
                    <a:pt x="19" y="41"/>
                  </a:lnTo>
                  <a:lnTo>
                    <a:pt x="19" y="41"/>
                  </a:lnTo>
                  <a:lnTo>
                    <a:pt x="19" y="41"/>
                  </a:lnTo>
                  <a:lnTo>
                    <a:pt x="19" y="40"/>
                  </a:lnTo>
                  <a:lnTo>
                    <a:pt x="19" y="40"/>
                  </a:lnTo>
                  <a:lnTo>
                    <a:pt x="19" y="39"/>
                  </a:lnTo>
                  <a:lnTo>
                    <a:pt x="19" y="39"/>
                  </a:lnTo>
                  <a:lnTo>
                    <a:pt x="19" y="39"/>
                  </a:lnTo>
                  <a:lnTo>
                    <a:pt x="19" y="38"/>
                  </a:lnTo>
                  <a:lnTo>
                    <a:pt x="19" y="38"/>
                  </a:lnTo>
                  <a:lnTo>
                    <a:pt x="19" y="37"/>
                  </a:lnTo>
                  <a:lnTo>
                    <a:pt x="19" y="37"/>
                  </a:lnTo>
                  <a:lnTo>
                    <a:pt x="19" y="37"/>
                  </a:lnTo>
                  <a:lnTo>
                    <a:pt x="19" y="36"/>
                  </a:lnTo>
                  <a:lnTo>
                    <a:pt x="19" y="36"/>
                  </a:lnTo>
                  <a:lnTo>
                    <a:pt x="19" y="35"/>
                  </a:lnTo>
                  <a:lnTo>
                    <a:pt x="19" y="35"/>
                  </a:lnTo>
                  <a:lnTo>
                    <a:pt x="19" y="34"/>
                  </a:lnTo>
                  <a:lnTo>
                    <a:pt x="19" y="34"/>
                  </a:lnTo>
                  <a:lnTo>
                    <a:pt x="19" y="34"/>
                  </a:lnTo>
                  <a:lnTo>
                    <a:pt x="19" y="33"/>
                  </a:lnTo>
                  <a:lnTo>
                    <a:pt x="19" y="33"/>
                  </a:lnTo>
                  <a:lnTo>
                    <a:pt x="19" y="32"/>
                  </a:lnTo>
                  <a:lnTo>
                    <a:pt x="19" y="32"/>
                  </a:lnTo>
                  <a:lnTo>
                    <a:pt x="19" y="32"/>
                  </a:lnTo>
                  <a:lnTo>
                    <a:pt x="19" y="31"/>
                  </a:lnTo>
                  <a:lnTo>
                    <a:pt x="19" y="31"/>
                  </a:lnTo>
                  <a:lnTo>
                    <a:pt x="19" y="30"/>
                  </a:lnTo>
                  <a:lnTo>
                    <a:pt x="19" y="30"/>
                  </a:lnTo>
                  <a:lnTo>
                    <a:pt x="19" y="30"/>
                  </a:lnTo>
                  <a:lnTo>
                    <a:pt x="19" y="29"/>
                  </a:lnTo>
                  <a:lnTo>
                    <a:pt x="19" y="29"/>
                  </a:lnTo>
                  <a:lnTo>
                    <a:pt x="19" y="28"/>
                  </a:lnTo>
                  <a:lnTo>
                    <a:pt x="19" y="28"/>
                  </a:lnTo>
                  <a:lnTo>
                    <a:pt x="19" y="28"/>
                  </a:lnTo>
                  <a:lnTo>
                    <a:pt x="19" y="27"/>
                  </a:lnTo>
                  <a:lnTo>
                    <a:pt x="19" y="27"/>
                  </a:lnTo>
                  <a:lnTo>
                    <a:pt x="19" y="26"/>
                  </a:lnTo>
                  <a:lnTo>
                    <a:pt x="19" y="26"/>
                  </a:lnTo>
                  <a:lnTo>
                    <a:pt x="19" y="25"/>
                  </a:lnTo>
                  <a:lnTo>
                    <a:pt x="19" y="25"/>
                  </a:lnTo>
                  <a:lnTo>
                    <a:pt x="19" y="25"/>
                  </a:lnTo>
                  <a:lnTo>
                    <a:pt x="19" y="24"/>
                  </a:lnTo>
                  <a:lnTo>
                    <a:pt x="19" y="24"/>
                  </a:lnTo>
                  <a:lnTo>
                    <a:pt x="19" y="23"/>
                  </a:lnTo>
                  <a:lnTo>
                    <a:pt x="19" y="23"/>
                  </a:lnTo>
                  <a:lnTo>
                    <a:pt x="19" y="23"/>
                  </a:lnTo>
                  <a:lnTo>
                    <a:pt x="19" y="22"/>
                  </a:lnTo>
                  <a:lnTo>
                    <a:pt x="19" y="22"/>
                  </a:lnTo>
                  <a:lnTo>
                    <a:pt x="19" y="21"/>
                  </a:lnTo>
                  <a:lnTo>
                    <a:pt x="19" y="21"/>
                  </a:lnTo>
                  <a:lnTo>
                    <a:pt x="19" y="21"/>
                  </a:lnTo>
                  <a:lnTo>
                    <a:pt x="19" y="20"/>
                  </a:lnTo>
                  <a:lnTo>
                    <a:pt x="19" y="20"/>
                  </a:lnTo>
                  <a:lnTo>
                    <a:pt x="19" y="19"/>
                  </a:lnTo>
                  <a:lnTo>
                    <a:pt x="19" y="19"/>
                  </a:lnTo>
                  <a:lnTo>
                    <a:pt x="19" y="19"/>
                  </a:lnTo>
                  <a:lnTo>
                    <a:pt x="19" y="18"/>
                  </a:lnTo>
                  <a:lnTo>
                    <a:pt x="19" y="18"/>
                  </a:lnTo>
                  <a:lnTo>
                    <a:pt x="19" y="17"/>
                  </a:lnTo>
                  <a:lnTo>
                    <a:pt x="19" y="17"/>
                  </a:lnTo>
                  <a:lnTo>
                    <a:pt x="19" y="16"/>
                  </a:lnTo>
                  <a:lnTo>
                    <a:pt x="19" y="16"/>
                  </a:lnTo>
                  <a:lnTo>
                    <a:pt x="19" y="16"/>
                  </a:lnTo>
                  <a:lnTo>
                    <a:pt x="19" y="15"/>
                  </a:lnTo>
                  <a:lnTo>
                    <a:pt x="19" y="15"/>
                  </a:lnTo>
                  <a:lnTo>
                    <a:pt x="19" y="14"/>
                  </a:lnTo>
                  <a:lnTo>
                    <a:pt x="18" y="14"/>
                  </a:lnTo>
                  <a:lnTo>
                    <a:pt x="18" y="14"/>
                  </a:lnTo>
                  <a:lnTo>
                    <a:pt x="18" y="13"/>
                  </a:lnTo>
                  <a:lnTo>
                    <a:pt x="18" y="13"/>
                  </a:lnTo>
                  <a:lnTo>
                    <a:pt x="18" y="12"/>
                  </a:lnTo>
                  <a:lnTo>
                    <a:pt x="18" y="12"/>
                  </a:lnTo>
                  <a:lnTo>
                    <a:pt x="18" y="12"/>
                  </a:lnTo>
                  <a:lnTo>
                    <a:pt x="18" y="11"/>
                  </a:lnTo>
                  <a:lnTo>
                    <a:pt x="18" y="11"/>
                  </a:lnTo>
                  <a:lnTo>
                    <a:pt x="18" y="10"/>
                  </a:lnTo>
                  <a:lnTo>
                    <a:pt x="18" y="10"/>
                  </a:lnTo>
                  <a:lnTo>
                    <a:pt x="18" y="10"/>
                  </a:lnTo>
                  <a:lnTo>
                    <a:pt x="18" y="9"/>
                  </a:lnTo>
                  <a:lnTo>
                    <a:pt x="18" y="9"/>
                  </a:lnTo>
                  <a:lnTo>
                    <a:pt x="18" y="8"/>
                  </a:lnTo>
                  <a:lnTo>
                    <a:pt x="18" y="8"/>
                  </a:lnTo>
                  <a:lnTo>
                    <a:pt x="18" y="7"/>
                  </a:lnTo>
                  <a:lnTo>
                    <a:pt x="18" y="7"/>
                  </a:lnTo>
                  <a:lnTo>
                    <a:pt x="18" y="7"/>
                  </a:lnTo>
                  <a:lnTo>
                    <a:pt x="18" y="6"/>
                  </a:lnTo>
                  <a:lnTo>
                    <a:pt x="18" y="6"/>
                  </a:lnTo>
                  <a:lnTo>
                    <a:pt x="18" y="5"/>
                  </a:lnTo>
                  <a:lnTo>
                    <a:pt x="18" y="5"/>
                  </a:lnTo>
                  <a:lnTo>
                    <a:pt x="18" y="5"/>
                  </a:lnTo>
                  <a:lnTo>
                    <a:pt x="18" y="4"/>
                  </a:lnTo>
                  <a:lnTo>
                    <a:pt x="18" y="4"/>
                  </a:lnTo>
                  <a:lnTo>
                    <a:pt x="18" y="3"/>
                  </a:lnTo>
                  <a:lnTo>
                    <a:pt x="18" y="3"/>
                  </a:lnTo>
                  <a:lnTo>
                    <a:pt x="18" y="3"/>
                  </a:lnTo>
                  <a:lnTo>
                    <a:pt x="18" y="2"/>
                  </a:lnTo>
                  <a:lnTo>
                    <a:pt x="18" y="2"/>
                  </a:lnTo>
                  <a:lnTo>
                    <a:pt x="18" y="1"/>
                  </a:lnTo>
                  <a:lnTo>
                    <a:pt x="18" y="1"/>
                  </a:lnTo>
                  <a:lnTo>
                    <a:pt x="18" y="1"/>
                  </a:lnTo>
                  <a:lnTo>
                    <a:pt x="18" y="0"/>
                  </a:lnTo>
                  <a:lnTo>
                    <a:pt x="18" y="0"/>
                  </a:lnTo>
                  <a:lnTo>
                    <a:pt x="20" y="0"/>
                  </a:lnTo>
                  <a:lnTo>
                    <a:pt x="20" y="0"/>
                  </a:lnTo>
                  <a:lnTo>
                    <a:pt x="20" y="1"/>
                  </a:lnTo>
                  <a:lnTo>
                    <a:pt x="20" y="1"/>
                  </a:lnTo>
                  <a:lnTo>
                    <a:pt x="20" y="1"/>
                  </a:lnTo>
                  <a:lnTo>
                    <a:pt x="20" y="2"/>
                  </a:lnTo>
                  <a:lnTo>
                    <a:pt x="20" y="2"/>
                  </a:lnTo>
                  <a:lnTo>
                    <a:pt x="20" y="3"/>
                  </a:lnTo>
                  <a:lnTo>
                    <a:pt x="20" y="3"/>
                  </a:lnTo>
                  <a:lnTo>
                    <a:pt x="20" y="3"/>
                  </a:lnTo>
                  <a:lnTo>
                    <a:pt x="20" y="4"/>
                  </a:lnTo>
                  <a:lnTo>
                    <a:pt x="20" y="4"/>
                  </a:lnTo>
                  <a:lnTo>
                    <a:pt x="20" y="5"/>
                  </a:lnTo>
                  <a:lnTo>
                    <a:pt x="20" y="5"/>
                  </a:lnTo>
                  <a:lnTo>
                    <a:pt x="20" y="5"/>
                  </a:lnTo>
                  <a:lnTo>
                    <a:pt x="20" y="6"/>
                  </a:lnTo>
                  <a:lnTo>
                    <a:pt x="20" y="6"/>
                  </a:lnTo>
                  <a:lnTo>
                    <a:pt x="20" y="7"/>
                  </a:lnTo>
                  <a:lnTo>
                    <a:pt x="20" y="7"/>
                  </a:lnTo>
                  <a:lnTo>
                    <a:pt x="20" y="7"/>
                  </a:lnTo>
                  <a:lnTo>
                    <a:pt x="20" y="8"/>
                  </a:lnTo>
                  <a:lnTo>
                    <a:pt x="20" y="8"/>
                  </a:lnTo>
                  <a:lnTo>
                    <a:pt x="20" y="9"/>
                  </a:lnTo>
                  <a:lnTo>
                    <a:pt x="20" y="9"/>
                  </a:lnTo>
                  <a:lnTo>
                    <a:pt x="20" y="10"/>
                  </a:lnTo>
                  <a:lnTo>
                    <a:pt x="20" y="10"/>
                  </a:lnTo>
                  <a:lnTo>
                    <a:pt x="19" y="10"/>
                  </a:lnTo>
                  <a:lnTo>
                    <a:pt x="19" y="11"/>
                  </a:lnTo>
                  <a:lnTo>
                    <a:pt x="19" y="11"/>
                  </a:lnTo>
                  <a:lnTo>
                    <a:pt x="19" y="12"/>
                  </a:lnTo>
                  <a:lnTo>
                    <a:pt x="19" y="12"/>
                  </a:lnTo>
                  <a:lnTo>
                    <a:pt x="19" y="12"/>
                  </a:lnTo>
                  <a:lnTo>
                    <a:pt x="19" y="13"/>
                  </a:lnTo>
                  <a:lnTo>
                    <a:pt x="19" y="13"/>
                  </a:lnTo>
                  <a:lnTo>
                    <a:pt x="19" y="14"/>
                  </a:lnTo>
                  <a:lnTo>
                    <a:pt x="19" y="14"/>
                  </a:lnTo>
                  <a:lnTo>
                    <a:pt x="19" y="14"/>
                  </a:lnTo>
                  <a:lnTo>
                    <a:pt x="19" y="15"/>
                  </a:lnTo>
                  <a:lnTo>
                    <a:pt x="19" y="15"/>
                  </a:lnTo>
                  <a:lnTo>
                    <a:pt x="19" y="16"/>
                  </a:lnTo>
                  <a:lnTo>
                    <a:pt x="19" y="16"/>
                  </a:lnTo>
                  <a:lnTo>
                    <a:pt x="19" y="16"/>
                  </a:lnTo>
                  <a:lnTo>
                    <a:pt x="19" y="17"/>
                  </a:lnTo>
                  <a:lnTo>
                    <a:pt x="19" y="17"/>
                  </a:lnTo>
                  <a:lnTo>
                    <a:pt x="19" y="18"/>
                  </a:lnTo>
                  <a:lnTo>
                    <a:pt x="19" y="18"/>
                  </a:lnTo>
                  <a:lnTo>
                    <a:pt x="19" y="19"/>
                  </a:lnTo>
                  <a:lnTo>
                    <a:pt x="19" y="19"/>
                  </a:lnTo>
                  <a:lnTo>
                    <a:pt x="19" y="19"/>
                  </a:lnTo>
                  <a:lnTo>
                    <a:pt x="19" y="20"/>
                  </a:lnTo>
                  <a:lnTo>
                    <a:pt x="19" y="20"/>
                  </a:lnTo>
                  <a:lnTo>
                    <a:pt x="19" y="21"/>
                  </a:lnTo>
                  <a:lnTo>
                    <a:pt x="19" y="21"/>
                  </a:lnTo>
                  <a:lnTo>
                    <a:pt x="19" y="21"/>
                  </a:lnTo>
                  <a:lnTo>
                    <a:pt x="19" y="22"/>
                  </a:lnTo>
                  <a:lnTo>
                    <a:pt x="19" y="22"/>
                  </a:lnTo>
                  <a:lnTo>
                    <a:pt x="19" y="23"/>
                  </a:lnTo>
                  <a:lnTo>
                    <a:pt x="19" y="23"/>
                  </a:lnTo>
                  <a:lnTo>
                    <a:pt x="19" y="23"/>
                  </a:lnTo>
                  <a:lnTo>
                    <a:pt x="19" y="24"/>
                  </a:lnTo>
                  <a:lnTo>
                    <a:pt x="19" y="24"/>
                  </a:lnTo>
                  <a:lnTo>
                    <a:pt x="19" y="25"/>
                  </a:lnTo>
                  <a:lnTo>
                    <a:pt x="19" y="25"/>
                  </a:lnTo>
                  <a:lnTo>
                    <a:pt x="19" y="25"/>
                  </a:lnTo>
                  <a:lnTo>
                    <a:pt x="19" y="26"/>
                  </a:lnTo>
                  <a:lnTo>
                    <a:pt x="19" y="26"/>
                  </a:lnTo>
                  <a:lnTo>
                    <a:pt x="19" y="27"/>
                  </a:lnTo>
                  <a:lnTo>
                    <a:pt x="19" y="27"/>
                  </a:lnTo>
                  <a:lnTo>
                    <a:pt x="19" y="28"/>
                  </a:lnTo>
                  <a:lnTo>
                    <a:pt x="19" y="28"/>
                  </a:lnTo>
                  <a:lnTo>
                    <a:pt x="19" y="28"/>
                  </a:lnTo>
                  <a:lnTo>
                    <a:pt x="19" y="29"/>
                  </a:lnTo>
                  <a:lnTo>
                    <a:pt x="19" y="29"/>
                  </a:lnTo>
                  <a:lnTo>
                    <a:pt x="19" y="30"/>
                  </a:lnTo>
                  <a:lnTo>
                    <a:pt x="19" y="30"/>
                  </a:lnTo>
                  <a:lnTo>
                    <a:pt x="19" y="30"/>
                  </a:lnTo>
                  <a:lnTo>
                    <a:pt x="19" y="31"/>
                  </a:lnTo>
                  <a:lnTo>
                    <a:pt x="19" y="31"/>
                  </a:lnTo>
                  <a:lnTo>
                    <a:pt x="19" y="32"/>
                  </a:lnTo>
                  <a:lnTo>
                    <a:pt x="19" y="32"/>
                  </a:lnTo>
                  <a:lnTo>
                    <a:pt x="19" y="32"/>
                  </a:lnTo>
                  <a:lnTo>
                    <a:pt x="19" y="33"/>
                  </a:lnTo>
                  <a:lnTo>
                    <a:pt x="19" y="33"/>
                  </a:lnTo>
                  <a:lnTo>
                    <a:pt x="19" y="34"/>
                  </a:lnTo>
                  <a:lnTo>
                    <a:pt x="19" y="34"/>
                  </a:lnTo>
                  <a:lnTo>
                    <a:pt x="19" y="34"/>
                  </a:lnTo>
                  <a:lnTo>
                    <a:pt x="19" y="35"/>
                  </a:lnTo>
                  <a:lnTo>
                    <a:pt x="19" y="35"/>
                  </a:lnTo>
                  <a:lnTo>
                    <a:pt x="19" y="36"/>
                  </a:lnTo>
                  <a:lnTo>
                    <a:pt x="19" y="36"/>
                  </a:lnTo>
                  <a:lnTo>
                    <a:pt x="19" y="37"/>
                  </a:lnTo>
                  <a:lnTo>
                    <a:pt x="19" y="37"/>
                  </a:lnTo>
                  <a:lnTo>
                    <a:pt x="19" y="37"/>
                  </a:lnTo>
                  <a:lnTo>
                    <a:pt x="19" y="38"/>
                  </a:lnTo>
                  <a:lnTo>
                    <a:pt x="19" y="38"/>
                  </a:lnTo>
                  <a:lnTo>
                    <a:pt x="19" y="39"/>
                  </a:lnTo>
                  <a:lnTo>
                    <a:pt x="19" y="39"/>
                  </a:lnTo>
                  <a:lnTo>
                    <a:pt x="19" y="39"/>
                  </a:lnTo>
                  <a:lnTo>
                    <a:pt x="19" y="40"/>
                  </a:lnTo>
                  <a:lnTo>
                    <a:pt x="19" y="40"/>
                  </a:lnTo>
                  <a:lnTo>
                    <a:pt x="19" y="41"/>
                  </a:lnTo>
                  <a:lnTo>
                    <a:pt x="19" y="41"/>
                  </a:lnTo>
                  <a:lnTo>
                    <a:pt x="19" y="41"/>
                  </a:lnTo>
                  <a:lnTo>
                    <a:pt x="19" y="42"/>
                  </a:lnTo>
                  <a:lnTo>
                    <a:pt x="19" y="42"/>
                  </a:lnTo>
                  <a:lnTo>
                    <a:pt x="19" y="43"/>
                  </a:lnTo>
                  <a:lnTo>
                    <a:pt x="19" y="43"/>
                  </a:lnTo>
                  <a:lnTo>
                    <a:pt x="19" y="43"/>
                  </a:lnTo>
                  <a:lnTo>
                    <a:pt x="19" y="44"/>
                  </a:lnTo>
                  <a:lnTo>
                    <a:pt x="19" y="44"/>
                  </a:lnTo>
                  <a:lnTo>
                    <a:pt x="19" y="45"/>
                  </a:lnTo>
                  <a:lnTo>
                    <a:pt x="19" y="45"/>
                  </a:lnTo>
                  <a:lnTo>
                    <a:pt x="19" y="46"/>
                  </a:lnTo>
                  <a:lnTo>
                    <a:pt x="19" y="46"/>
                  </a:lnTo>
                  <a:lnTo>
                    <a:pt x="19" y="46"/>
                  </a:lnTo>
                  <a:lnTo>
                    <a:pt x="19" y="47"/>
                  </a:lnTo>
                  <a:lnTo>
                    <a:pt x="19" y="47"/>
                  </a:lnTo>
                  <a:lnTo>
                    <a:pt x="19" y="48"/>
                  </a:lnTo>
                  <a:lnTo>
                    <a:pt x="19" y="48"/>
                  </a:lnTo>
                  <a:lnTo>
                    <a:pt x="19" y="48"/>
                  </a:lnTo>
                  <a:lnTo>
                    <a:pt x="19" y="49"/>
                  </a:lnTo>
                  <a:lnTo>
                    <a:pt x="19" y="49"/>
                  </a:lnTo>
                  <a:lnTo>
                    <a:pt x="19" y="50"/>
                  </a:lnTo>
                  <a:lnTo>
                    <a:pt x="19" y="50"/>
                  </a:lnTo>
                  <a:lnTo>
                    <a:pt x="19" y="50"/>
                  </a:lnTo>
                  <a:lnTo>
                    <a:pt x="19" y="51"/>
                  </a:lnTo>
                  <a:lnTo>
                    <a:pt x="19" y="51"/>
                  </a:lnTo>
                  <a:lnTo>
                    <a:pt x="19" y="52"/>
                  </a:lnTo>
                  <a:lnTo>
                    <a:pt x="19" y="52"/>
                  </a:lnTo>
                  <a:lnTo>
                    <a:pt x="19" y="52"/>
                  </a:lnTo>
                  <a:lnTo>
                    <a:pt x="19" y="53"/>
                  </a:lnTo>
                  <a:lnTo>
                    <a:pt x="19" y="53"/>
                  </a:lnTo>
                  <a:lnTo>
                    <a:pt x="19" y="54"/>
                  </a:lnTo>
                  <a:lnTo>
                    <a:pt x="19" y="54"/>
                  </a:lnTo>
                  <a:lnTo>
                    <a:pt x="19" y="55"/>
                  </a:lnTo>
                  <a:lnTo>
                    <a:pt x="19" y="55"/>
                  </a:lnTo>
                  <a:lnTo>
                    <a:pt x="19" y="55"/>
                  </a:lnTo>
                  <a:lnTo>
                    <a:pt x="19" y="56"/>
                  </a:lnTo>
                  <a:lnTo>
                    <a:pt x="19" y="56"/>
                  </a:lnTo>
                  <a:lnTo>
                    <a:pt x="19" y="57"/>
                  </a:lnTo>
                  <a:lnTo>
                    <a:pt x="19" y="57"/>
                  </a:lnTo>
                  <a:lnTo>
                    <a:pt x="19" y="57"/>
                  </a:lnTo>
                  <a:lnTo>
                    <a:pt x="19" y="58"/>
                  </a:lnTo>
                  <a:lnTo>
                    <a:pt x="19" y="58"/>
                  </a:lnTo>
                  <a:lnTo>
                    <a:pt x="19" y="59"/>
                  </a:lnTo>
                  <a:lnTo>
                    <a:pt x="20" y="59"/>
                  </a:lnTo>
                  <a:lnTo>
                    <a:pt x="20" y="59"/>
                  </a:lnTo>
                  <a:lnTo>
                    <a:pt x="20" y="60"/>
                  </a:lnTo>
                  <a:lnTo>
                    <a:pt x="20" y="60"/>
                  </a:lnTo>
                  <a:lnTo>
                    <a:pt x="20" y="61"/>
                  </a:lnTo>
                  <a:lnTo>
                    <a:pt x="20" y="61"/>
                  </a:lnTo>
                  <a:lnTo>
                    <a:pt x="20" y="61"/>
                  </a:lnTo>
                  <a:lnTo>
                    <a:pt x="20" y="62"/>
                  </a:lnTo>
                  <a:lnTo>
                    <a:pt x="20" y="62"/>
                  </a:lnTo>
                  <a:lnTo>
                    <a:pt x="20" y="63"/>
                  </a:lnTo>
                  <a:lnTo>
                    <a:pt x="20" y="63"/>
                  </a:lnTo>
                  <a:lnTo>
                    <a:pt x="20" y="63"/>
                  </a:lnTo>
                  <a:lnTo>
                    <a:pt x="20" y="64"/>
                  </a:lnTo>
                  <a:lnTo>
                    <a:pt x="20" y="64"/>
                  </a:lnTo>
                  <a:lnTo>
                    <a:pt x="20" y="65"/>
                  </a:lnTo>
                  <a:lnTo>
                    <a:pt x="20" y="65"/>
                  </a:lnTo>
                  <a:lnTo>
                    <a:pt x="20" y="66"/>
                  </a:lnTo>
                  <a:lnTo>
                    <a:pt x="20" y="66"/>
                  </a:lnTo>
                  <a:lnTo>
                    <a:pt x="20" y="66"/>
                  </a:lnTo>
                  <a:lnTo>
                    <a:pt x="20" y="67"/>
                  </a:lnTo>
                  <a:lnTo>
                    <a:pt x="20" y="67"/>
                  </a:lnTo>
                  <a:lnTo>
                    <a:pt x="20" y="68"/>
                  </a:lnTo>
                  <a:lnTo>
                    <a:pt x="20" y="68"/>
                  </a:lnTo>
                  <a:lnTo>
                    <a:pt x="20" y="68"/>
                  </a:lnTo>
                  <a:lnTo>
                    <a:pt x="20" y="69"/>
                  </a:lnTo>
                  <a:lnTo>
                    <a:pt x="20" y="69"/>
                  </a:lnTo>
                  <a:lnTo>
                    <a:pt x="20" y="70"/>
                  </a:lnTo>
                  <a:lnTo>
                    <a:pt x="20" y="70"/>
                  </a:lnTo>
                  <a:lnTo>
                    <a:pt x="20" y="70"/>
                  </a:lnTo>
                  <a:lnTo>
                    <a:pt x="20" y="71"/>
                  </a:lnTo>
                  <a:lnTo>
                    <a:pt x="20" y="71"/>
                  </a:lnTo>
                  <a:lnTo>
                    <a:pt x="20" y="72"/>
                  </a:lnTo>
                  <a:lnTo>
                    <a:pt x="20" y="72"/>
                  </a:lnTo>
                  <a:lnTo>
                    <a:pt x="20" y="72"/>
                  </a:lnTo>
                  <a:lnTo>
                    <a:pt x="20" y="73"/>
                  </a:lnTo>
                  <a:lnTo>
                    <a:pt x="21" y="73"/>
                  </a:lnTo>
                  <a:lnTo>
                    <a:pt x="21" y="74"/>
                  </a:lnTo>
                  <a:lnTo>
                    <a:pt x="21" y="74"/>
                  </a:lnTo>
                  <a:lnTo>
                    <a:pt x="21" y="75"/>
                  </a:lnTo>
                  <a:lnTo>
                    <a:pt x="21" y="75"/>
                  </a:lnTo>
                  <a:lnTo>
                    <a:pt x="21" y="75"/>
                  </a:lnTo>
                  <a:lnTo>
                    <a:pt x="21" y="76"/>
                  </a:lnTo>
                  <a:lnTo>
                    <a:pt x="21" y="76"/>
                  </a:lnTo>
                  <a:lnTo>
                    <a:pt x="21" y="77"/>
                  </a:lnTo>
                  <a:lnTo>
                    <a:pt x="21" y="77"/>
                  </a:lnTo>
                  <a:lnTo>
                    <a:pt x="21" y="77"/>
                  </a:lnTo>
                  <a:lnTo>
                    <a:pt x="21" y="78"/>
                  </a:lnTo>
                  <a:lnTo>
                    <a:pt x="21" y="78"/>
                  </a:lnTo>
                  <a:lnTo>
                    <a:pt x="21" y="79"/>
                  </a:lnTo>
                  <a:lnTo>
                    <a:pt x="21" y="79"/>
                  </a:lnTo>
                  <a:lnTo>
                    <a:pt x="21" y="79"/>
                  </a:lnTo>
                  <a:lnTo>
                    <a:pt x="21" y="80"/>
                  </a:lnTo>
                  <a:lnTo>
                    <a:pt x="21" y="80"/>
                  </a:lnTo>
                  <a:lnTo>
                    <a:pt x="21" y="81"/>
                  </a:lnTo>
                  <a:lnTo>
                    <a:pt x="21" y="81"/>
                  </a:lnTo>
                  <a:lnTo>
                    <a:pt x="21" y="81"/>
                  </a:lnTo>
                  <a:lnTo>
                    <a:pt x="21" y="82"/>
                  </a:lnTo>
                  <a:lnTo>
                    <a:pt x="21" y="82"/>
                  </a:lnTo>
                  <a:lnTo>
                    <a:pt x="21" y="83"/>
                  </a:lnTo>
                  <a:lnTo>
                    <a:pt x="21" y="83"/>
                  </a:lnTo>
                  <a:lnTo>
                    <a:pt x="21" y="84"/>
                  </a:lnTo>
                  <a:lnTo>
                    <a:pt x="21" y="84"/>
                  </a:lnTo>
                  <a:lnTo>
                    <a:pt x="21" y="84"/>
                  </a:lnTo>
                  <a:lnTo>
                    <a:pt x="21" y="85"/>
                  </a:lnTo>
                  <a:lnTo>
                    <a:pt x="21" y="85"/>
                  </a:lnTo>
                  <a:lnTo>
                    <a:pt x="21" y="86"/>
                  </a:lnTo>
                  <a:lnTo>
                    <a:pt x="21" y="86"/>
                  </a:lnTo>
                  <a:lnTo>
                    <a:pt x="21" y="86"/>
                  </a:lnTo>
                  <a:lnTo>
                    <a:pt x="21" y="87"/>
                  </a:lnTo>
                  <a:lnTo>
                    <a:pt x="21" y="87"/>
                  </a:lnTo>
                  <a:lnTo>
                    <a:pt x="21" y="88"/>
                  </a:lnTo>
                  <a:lnTo>
                    <a:pt x="21" y="88"/>
                  </a:lnTo>
                  <a:lnTo>
                    <a:pt x="21" y="88"/>
                  </a:lnTo>
                  <a:lnTo>
                    <a:pt x="22" y="89"/>
                  </a:lnTo>
                  <a:lnTo>
                    <a:pt x="22" y="89"/>
                  </a:lnTo>
                  <a:lnTo>
                    <a:pt x="22" y="90"/>
                  </a:lnTo>
                  <a:lnTo>
                    <a:pt x="21" y="90"/>
                  </a:lnTo>
                  <a:lnTo>
                    <a:pt x="21" y="90"/>
                  </a:lnTo>
                  <a:lnTo>
                    <a:pt x="21" y="91"/>
                  </a:lnTo>
                  <a:lnTo>
                    <a:pt x="21" y="91"/>
                  </a:lnTo>
                  <a:lnTo>
                    <a:pt x="21" y="92"/>
                  </a:lnTo>
                  <a:lnTo>
                    <a:pt x="21" y="92"/>
                  </a:lnTo>
                  <a:lnTo>
                    <a:pt x="21" y="93"/>
                  </a:lnTo>
                  <a:lnTo>
                    <a:pt x="21" y="93"/>
                  </a:lnTo>
                  <a:lnTo>
                    <a:pt x="21" y="93"/>
                  </a:lnTo>
                  <a:lnTo>
                    <a:pt x="21" y="94"/>
                  </a:lnTo>
                  <a:lnTo>
                    <a:pt x="21" y="94"/>
                  </a:lnTo>
                  <a:lnTo>
                    <a:pt x="21" y="95"/>
                  </a:lnTo>
                  <a:lnTo>
                    <a:pt x="21" y="95"/>
                  </a:lnTo>
                  <a:lnTo>
                    <a:pt x="21" y="95"/>
                  </a:lnTo>
                  <a:lnTo>
                    <a:pt x="21" y="96"/>
                  </a:lnTo>
                  <a:lnTo>
                    <a:pt x="21" y="96"/>
                  </a:lnTo>
                  <a:lnTo>
                    <a:pt x="21" y="97"/>
                  </a:lnTo>
                  <a:lnTo>
                    <a:pt x="21" y="97"/>
                  </a:lnTo>
                  <a:lnTo>
                    <a:pt x="21" y="97"/>
                  </a:lnTo>
                  <a:lnTo>
                    <a:pt x="21" y="98"/>
                  </a:lnTo>
                  <a:lnTo>
                    <a:pt x="21" y="98"/>
                  </a:lnTo>
                  <a:lnTo>
                    <a:pt x="21" y="99"/>
                  </a:lnTo>
                  <a:lnTo>
                    <a:pt x="21" y="99"/>
                  </a:lnTo>
                  <a:lnTo>
                    <a:pt x="21" y="99"/>
                  </a:lnTo>
                  <a:lnTo>
                    <a:pt x="21" y="100"/>
                  </a:lnTo>
                  <a:lnTo>
                    <a:pt x="21" y="100"/>
                  </a:lnTo>
                  <a:lnTo>
                    <a:pt x="21" y="101"/>
                  </a:lnTo>
                  <a:lnTo>
                    <a:pt x="21" y="101"/>
                  </a:lnTo>
                  <a:lnTo>
                    <a:pt x="21" y="102"/>
                  </a:lnTo>
                  <a:lnTo>
                    <a:pt x="21" y="102"/>
                  </a:lnTo>
                  <a:lnTo>
                    <a:pt x="21" y="102"/>
                  </a:lnTo>
                  <a:lnTo>
                    <a:pt x="21" y="103"/>
                  </a:lnTo>
                  <a:lnTo>
                    <a:pt x="21" y="103"/>
                  </a:lnTo>
                  <a:lnTo>
                    <a:pt x="21" y="104"/>
                  </a:lnTo>
                  <a:lnTo>
                    <a:pt x="21" y="104"/>
                  </a:lnTo>
                  <a:lnTo>
                    <a:pt x="21" y="104"/>
                  </a:lnTo>
                  <a:lnTo>
                    <a:pt x="21" y="105"/>
                  </a:lnTo>
                  <a:lnTo>
                    <a:pt x="21" y="105"/>
                  </a:lnTo>
                  <a:lnTo>
                    <a:pt x="21" y="106"/>
                  </a:lnTo>
                  <a:lnTo>
                    <a:pt x="21" y="106"/>
                  </a:lnTo>
                  <a:lnTo>
                    <a:pt x="21" y="106"/>
                  </a:lnTo>
                  <a:lnTo>
                    <a:pt x="21" y="107"/>
                  </a:lnTo>
                  <a:lnTo>
                    <a:pt x="21" y="107"/>
                  </a:lnTo>
                  <a:lnTo>
                    <a:pt x="21" y="108"/>
                  </a:lnTo>
                  <a:lnTo>
                    <a:pt x="21" y="108"/>
                  </a:lnTo>
                  <a:lnTo>
                    <a:pt x="21" y="108"/>
                  </a:lnTo>
                  <a:lnTo>
                    <a:pt x="21" y="109"/>
                  </a:lnTo>
                  <a:lnTo>
                    <a:pt x="21" y="109"/>
                  </a:lnTo>
                  <a:lnTo>
                    <a:pt x="21" y="110"/>
                  </a:lnTo>
                  <a:lnTo>
                    <a:pt x="21" y="110"/>
                  </a:lnTo>
                  <a:lnTo>
                    <a:pt x="21" y="111"/>
                  </a:lnTo>
                  <a:lnTo>
                    <a:pt x="21" y="111"/>
                  </a:lnTo>
                  <a:lnTo>
                    <a:pt x="21" y="111"/>
                  </a:lnTo>
                  <a:lnTo>
                    <a:pt x="21" y="112"/>
                  </a:lnTo>
                  <a:lnTo>
                    <a:pt x="21" y="112"/>
                  </a:lnTo>
                  <a:lnTo>
                    <a:pt x="21" y="113"/>
                  </a:lnTo>
                  <a:lnTo>
                    <a:pt x="21" y="113"/>
                  </a:lnTo>
                  <a:lnTo>
                    <a:pt x="21" y="113"/>
                  </a:lnTo>
                  <a:lnTo>
                    <a:pt x="21" y="114"/>
                  </a:lnTo>
                  <a:lnTo>
                    <a:pt x="21" y="114"/>
                  </a:lnTo>
                  <a:lnTo>
                    <a:pt x="21" y="115"/>
                  </a:lnTo>
                  <a:lnTo>
                    <a:pt x="21" y="115"/>
                  </a:lnTo>
                  <a:lnTo>
                    <a:pt x="21" y="115"/>
                  </a:lnTo>
                  <a:lnTo>
                    <a:pt x="21" y="116"/>
                  </a:lnTo>
                  <a:lnTo>
                    <a:pt x="21" y="116"/>
                  </a:lnTo>
                  <a:lnTo>
                    <a:pt x="21" y="117"/>
                  </a:lnTo>
                  <a:lnTo>
                    <a:pt x="21" y="117"/>
                  </a:lnTo>
                  <a:lnTo>
                    <a:pt x="22" y="117"/>
                  </a:lnTo>
                  <a:lnTo>
                    <a:pt x="22" y="118"/>
                  </a:lnTo>
                  <a:lnTo>
                    <a:pt x="22" y="118"/>
                  </a:lnTo>
                  <a:lnTo>
                    <a:pt x="22" y="119"/>
                  </a:lnTo>
                  <a:lnTo>
                    <a:pt x="22" y="119"/>
                  </a:lnTo>
                  <a:lnTo>
                    <a:pt x="22" y="120"/>
                  </a:lnTo>
                  <a:lnTo>
                    <a:pt x="22" y="120"/>
                  </a:lnTo>
                  <a:lnTo>
                    <a:pt x="22" y="120"/>
                  </a:lnTo>
                  <a:lnTo>
                    <a:pt x="22" y="121"/>
                  </a:lnTo>
                  <a:lnTo>
                    <a:pt x="22" y="121"/>
                  </a:lnTo>
                  <a:lnTo>
                    <a:pt x="23" y="122"/>
                  </a:lnTo>
                  <a:lnTo>
                    <a:pt x="23" y="122"/>
                  </a:lnTo>
                  <a:lnTo>
                    <a:pt x="23" y="122"/>
                  </a:lnTo>
                  <a:lnTo>
                    <a:pt x="23" y="123"/>
                  </a:lnTo>
                  <a:lnTo>
                    <a:pt x="23" y="123"/>
                  </a:lnTo>
                  <a:lnTo>
                    <a:pt x="23" y="124"/>
                  </a:lnTo>
                  <a:lnTo>
                    <a:pt x="23" y="124"/>
                  </a:lnTo>
                  <a:lnTo>
                    <a:pt x="24" y="124"/>
                  </a:lnTo>
                  <a:lnTo>
                    <a:pt x="24" y="125"/>
                  </a:lnTo>
                  <a:lnTo>
                    <a:pt x="24" y="125"/>
                  </a:lnTo>
                  <a:lnTo>
                    <a:pt x="24" y="126"/>
                  </a:lnTo>
                  <a:lnTo>
                    <a:pt x="24" y="126"/>
                  </a:lnTo>
                  <a:lnTo>
                    <a:pt x="24" y="126"/>
                  </a:lnTo>
                  <a:lnTo>
                    <a:pt x="24" y="127"/>
                  </a:lnTo>
                  <a:lnTo>
                    <a:pt x="25" y="127"/>
                  </a:lnTo>
                  <a:lnTo>
                    <a:pt x="25" y="128"/>
                  </a:lnTo>
                  <a:lnTo>
                    <a:pt x="25" y="128"/>
                  </a:lnTo>
                  <a:lnTo>
                    <a:pt x="25" y="128"/>
                  </a:lnTo>
                  <a:lnTo>
                    <a:pt x="25" y="129"/>
                  </a:lnTo>
                  <a:lnTo>
                    <a:pt x="26" y="129"/>
                  </a:lnTo>
                  <a:lnTo>
                    <a:pt x="26" y="130"/>
                  </a:lnTo>
                  <a:lnTo>
                    <a:pt x="26" y="130"/>
                  </a:lnTo>
                  <a:lnTo>
                    <a:pt x="26" y="131"/>
                  </a:lnTo>
                  <a:lnTo>
                    <a:pt x="26" y="131"/>
                  </a:lnTo>
                  <a:lnTo>
                    <a:pt x="27" y="131"/>
                  </a:lnTo>
                  <a:lnTo>
                    <a:pt x="27" y="132"/>
                  </a:lnTo>
                  <a:lnTo>
                    <a:pt x="27" y="132"/>
                  </a:lnTo>
                  <a:lnTo>
                    <a:pt x="27" y="133"/>
                  </a:lnTo>
                  <a:lnTo>
                    <a:pt x="28" y="133"/>
                  </a:lnTo>
                  <a:lnTo>
                    <a:pt x="28" y="133"/>
                  </a:lnTo>
                  <a:lnTo>
                    <a:pt x="28" y="134"/>
                  </a:lnTo>
                  <a:lnTo>
                    <a:pt x="28" y="134"/>
                  </a:lnTo>
                  <a:lnTo>
                    <a:pt x="29" y="135"/>
                  </a:lnTo>
                  <a:lnTo>
                    <a:pt x="29" y="135"/>
                  </a:lnTo>
                  <a:lnTo>
                    <a:pt x="29" y="135"/>
                  </a:lnTo>
                  <a:lnTo>
                    <a:pt x="29" y="136"/>
                  </a:lnTo>
                  <a:lnTo>
                    <a:pt x="30" y="136"/>
                  </a:lnTo>
                  <a:lnTo>
                    <a:pt x="30" y="137"/>
                  </a:lnTo>
                  <a:lnTo>
                    <a:pt x="30" y="137"/>
                  </a:lnTo>
                  <a:lnTo>
                    <a:pt x="31" y="137"/>
                  </a:lnTo>
                  <a:lnTo>
                    <a:pt x="31" y="138"/>
                  </a:lnTo>
                  <a:lnTo>
                    <a:pt x="31" y="138"/>
                  </a:lnTo>
                  <a:lnTo>
                    <a:pt x="31" y="139"/>
                  </a:lnTo>
                  <a:lnTo>
                    <a:pt x="32" y="139"/>
                  </a:lnTo>
                  <a:lnTo>
                    <a:pt x="32" y="140"/>
                  </a:lnTo>
                  <a:lnTo>
                    <a:pt x="32" y="140"/>
                  </a:lnTo>
                  <a:lnTo>
                    <a:pt x="33" y="140"/>
                  </a:lnTo>
                  <a:lnTo>
                    <a:pt x="33" y="141"/>
                  </a:lnTo>
                  <a:lnTo>
                    <a:pt x="33" y="141"/>
                  </a:lnTo>
                  <a:lnTo>
                    <a:pt x="34" y="142"/>
                  </a:lnTo>
                  <a:lnTo>
                    <a:pt x="34" y="142"/>
                  </a:lnTo>
                  <a:lnTo>
                    <a:pt x="34" y="142"/>
                  </a:lnTo>
                  <a:lnTo>
                    <a:pt x="34" y="143"/>
                  </a:lnTo>
                  <a:lnTo>
                    <a:pt x="35" y="143"/>
                  </a:lnTo>
                  <a:lnTo>
                    <a:pt x="35" y="144"/>
                  </a:lnTo>
                  <a:lnTo>
                    <a:pt x="35" y="144"/>
                  </a:lnTo>
                  <a:lnTo>
                    <a:pt x="35" y="144"/>
                  </a:lnTo>
                  <a:lnTo>
                    <a:pt x="36" y="145"/>
                  </a:lnTo>
                  <a:lnTo>
                    <a:pt x="36" y="145"/>
                  </a:lnTo>
                  <a:lnTo>
                    <a:pt x="36" y="146"/>
                  </a:lnTo>
                  <a:lnTo>
                    <a:pt x="36" y="146"/>
                  </a:lnTo>
                  <a:lnTo>
                    <a:pt x="36" y="146"/>
                  </a:lnTo>
                  <a:lnTo>
                    <a:pt x="36" y="147"/>
                  </a:lnTo>
                  <a:lnTo>
                    <a:pt x="36" y="147"/>
                  </a:lnTo>
                  <a:lnTo>
                    <a:pt x="36" y="148"/>
                  </a:lnTo>
                  <a:lnTo>
                    <a:pt x="37" y="148"/>
                  </a:lnTo>
                  <a:lnTo>
                    <a:pt x="37" y="149"/>
                  </a:lnTo>
                  <a:lnTo>
                    <a:pt x="37" y="149"/>
                  </a:lnTo>
                  <a:lnTo>
                    <a:pt x="37" y="149"/>
                  </a:lnTo>
                  <a:lnTo>
                    <a:pt x="37" y="150"/>
                  </a:lnTo>
                  <a:lnTo>
                    <a:pt x="37" y="150"/>
                  </a:lnTo>
                  <a:lnTo>
                    <a:pt x="37" y="151"/>
                  </a:lnTo>
                  <a:lnTo>
                    <a:pt x="37" y="151"/>
                  </a:lnTo>
                  <a:lnTo>
                    <a:pt x="36" y="151"/>
                  </a:lnTo>
                  <a:lnTo>
                    <a:pt x="36" y="152"/>
                  </a:lnTo>
                  <a:lnTo>
                    <a:pt x="36" y="152"/>
                  </a:lnTo>
                  <a:lnTo>
                    <a:pt x="36" y="153"/>
                  </a:lnTo>
                  <a:lnTo>
                    <a:pt x="36" y="153"/>
                  </a:lnTo>
                  <a:lnTo>
                    <a:pt x="36" y="153"/>
                  </a:lnTo>
                  <a:lnTo>
                    <a:pt x="36" y="154"/>
                  </a:lnTo>
                  <a:lnTo>
                    <a:pt x="36" y="154"/>
                  </a:lnTo>
                  <a:lnTo>
                    <a:pt x="36" y="155"/>
                  </a:lnTo>
                  <a:lnTo>
                    <a:pt x="35" y="155"/>
                  </a:lnTo>
                  <a:lnTo>
                    <a:pt x="35" y="155"/>
                  </a:lnTo>
                  <a:lnTo>
                    <a:pt x="35" y="156"/>
                  </a:lnTo>
                  <a:lnTo>
                    <a:pt x="35" y="156"/>
                  </a:lnTo>
                  <a:lnTo>
                    <a:pt x="35" y="157"/>
                  </a:lnTo>
                  <a:lnTo>
                    <a:pt x="35" y="157"/>
                  </a:lnTo>
                  <a:lnTo>
                    <a:pt x="35" y="158"/>
                  </a:lnTo>
                  <a:lnTo>
                    <a:pt x="34" y="158"/>
                  </a:lnTo>
                  <a:lnTo>
                    <a:pt x="34" y="158"/>
                  </a:lnTo>
                  <a:lnTo>
                    <a:pt x="34" y="159"/>
                  </a:lnTo>
                  <a:lnTo>
                    <a:pt x="34" y="159"/>
                  </a:lnTo>
                  <a:lnTo>
                    <a:pt x="34" y="160"/>
                  </a:lnTo>
                  <a:lnTo>
                    <a:pt x="34" y="160"/>
                  </a:lnTo>
                  <a:lnTo>
                    <a:pt x="34" y="160"/>
                  </a:lnTo>
                  <a:lnTo>
                    <a:pt x="34" y="161"/>
                  </a:lnTo>
                  <a:lnTo>
                    <a:pt x="34" y="161"/>
                  </a:lnTo>
                  <a:lnTo>
                    <a:pt x="34" y="162"/>
                  </a:lnTo>
                  <a:lnTo>
                    <a:pt x="34" y="162"/>
                  </a:lnTo>
                  <a:lnTo>
                    <a:pt x="34" y="162"/>
                  </a:lnTo>
                  <a:lnTo>
                    <a:pt x="34" y="163"/>
                  </a:lnTo>
                  <a:lnTo>
                    <a:pt x="34" y="163"/>
                  </a:lnTo>
                  <a:lnTo>
                    <a:pt x="34" y="164"/>
                  </a:lnTo>
                  <a:lnTo>
                    <a:pt x="34" y="164"/>
                  </a:lnTo>
                  <a:lnTo>
                    <a:pt x="34" y="164"/>
                  </a:lnTo>
                  <a:lnTo>
                    <a:pt x="34" y="165"/>
                  </a:lnTo>
                  <a:lnTo>
                    <a:pt x="34" y="165"/>
                  </a:lnTo>
                  <a:lnTo>
                    <a:pt x="34" y="166"/>
                  </a:lnTo>
                  <a:lnTo>
                    <a:pt x="34" y="166"/>
                  </a:lnTo>
                  <a:lnTo>
                    <a:pt x="34" y="167"/>
                  </a:lnTo>
                  <a:lnTo>
                    <a:pt x="34" y="167"/>
                  </a:lnTo>
                  <a:lnTo>
                    <a:pt x="35" y="167"/>
                  </a:lnTo>
                  <a:lnTo>
                    <a:pt x="35" y="168"/>
                  </a:lnTo>
                  <a:lnTo>
                    <a:pt x="35" y="168"/>
                  </a:lnTo>
                  <a:lnTo>
                    <a:pt x="35" y="169"/>
                  </a:lnTo>
                  <a:lnTo>
                    <a:pt x="35" y="169"/>
                  </a:lnTo>
                  <a:lnTo>
                    <a:pt x="35" y="169"/>
                  </a:lnTo>
                  <a:lnTo>
                    <a:pt x="35" y="170"/>
                  </a:lnTo>
                  <a:lnTo>
                    <a:pt x="36" y="170"/>
                  </a:lnTo>
                  <a:lnTo>
                    <a:pt x="36" y="171"/>
                  </a:lnTo>
                  <a:lnTo>
                    <a:pt x="36" y="171"/>
                  </a:lnTo>
                  <a:lnTo>
                    <a:pt x="36" y="171"/>
                  </a:lnTo>
                  <a:lnTo>
                    <a:pt x="36" y="172"/>
                  </a:lnTo>
                  <a:lnTo>
                    <a:pt x="36" y="172"/>
                  </a:lnTo>
                  <a:lnTo>
                    <a:pt x="36" y="173"/>
                  </a:lnTo>
                  <a:lnTo>
                    <a:pt x="36" y="173"/>
                  </a:lnTo>
                  <a:lnTo>
                    <a:pt x="37" y="173"/>
                  </a:lnTo>
                  <a:lnTo>
                    <a:pt x="37" y="174"/>
                  </a:lnTo>
                  <a:lnTo>
                    <a:pt x="37" y="174"/>
                  </a:lnTo>
                  <a:lnTo>
                    <a:pt x="37" y="175"/>
                  </a:lnTo>
                  <a:lnTo>
                    <a:pt x="37" y="175"/>
                  </a:lnTo>
                  <a:lnTo>
                    <a:pt x="37" y="176"/>
                  </a:lnTo>
                  <a:lnTo>
                    <a:pt x="37" y="176"/>
                  </a:lnTo>
                  <a:lnTo>
                    <a:pt x="37" y="176"/>
                  </a:lnTo>
                  <a:lnTo>
                    <a:pt x="37" y="177"/>
                  </a:lnTo>
                  <a:lnTo>
                    <a:pt x="37" y="177"/>
                  </a:lnTo>
                  <a:lnTo>
                    <a:pt x="37" y="178"/>
                  </a:lnTo>
                  <a:lnTo>
                    <a:pt x="37" y="178"/>
                  </a:lnTo>
                  <a:lnTo>
                    <a:pt x="37" y="178"/>
                  </a:lnTo>
                  <a:lnTo>
                    <a:pt x="37" y="179"/>
                  </a:lnTo>
                  <a:lnTo>
                    <a:pt x="37" y="179"/>
                  </a:lnTo>
                  <a:lnTo>
                    <a:pt x="37" y="180"/>
                  </a:lnTo>
                  <a:lnTo>
                    <a:pt x="37" y="180"/>
                  </a:lnTo>
                  <a:lnTo>
                    <a:pt x="37" y="180"/>
                  </a:lnTo>
                  <a:lnTo>
                    <a:pt x="37" y="181"/>
                  </a:lnTo>
                  <a:lnTo>
                    <a:pt x="37" y="181"/>
                  </a:lnTo>
                  <a:lnTo>
                    <a:pt x="37" y="182"/>
                  </a:lnTo>
                  <a:lnTo>
                    <a:pt x="37" y="182"/>
                  </a:lnTo>
                  <a:lnTo>
                    <a:pt x="37" y="182"/>
                  </a:lnTo>
                  <a:lnTo>
                    <a:pt x="37" y="183"/>
                  </a:lnTo>
                  <a:lnTo>
                    <a:pt x="37" y="183"/>
                  </a:lnTo>
                  <a:lnTo>
                    <a:pt x="37" y="184"/>
                  </a:lnTo>
                  <a:lnTo>
                    <a:pt x="36" y="184"/>
                  </a:lnTo>
                  <a:lnTo>
                    <a:pt x="36" y="185"/>
                  </a:lnTo>
                  <a:lnTo>
                    <a:pt x="36" y="185"/>
                  </a:lnTo>
                  <a:lnTo>
                    <a:pt x="36" y="185"/>
                  </a:lnTo>
                  <a:lnTo>
                    <a:pt x="36" y="186"/>
                  </a:lnTo>
                  <a:lnTo>
                    <a:pt x="36" y="186"/>
                  </a:lnTo>
                  <a:lnTo>
                    <a:pt x="36" y="187"/>
                  </a:lnTo>
                  <a:lnTo>
                    <a:pt x="35" y="187"/>
                  </a:lnTo>
                  <a:lnTo>
                    <a:pt x="35" y="187"/>
                  </a:lnTo>
                  <a:lnTo>
                    <a:pt x="35" y="188"/>
                  </a:lnTo>
                  <a:lnTo>
                    <a:pt x="35" y="188"/>
                  </a:lnTo>
                  <a:lnTo>
                    <a:pt x="34" y="189"/>
                  </a:lnTo>
                  <a:lnTo>
                    <a:pt x="34" y="189"/>
                  </a:lnTo>
                  <a:lnTo>
                    <a:pt x="34" y="189"/>
                  </a:lnTo>
                  <a:lnTo>
                    <a:pt x="34" y="190"/>
                  </a:lnTo>
                  <a:lnTo>
                    <a:pt x="34" y="190"/>
                  </a:lnTo>
                  <a:lnTo>
                    <a:pt x="33" y="191"/>
                  </a:lnTo>
                  <a:lnTo>
                    <a:pt x="33" y="191"/>
                  </a:lnTo>
                  <a:lnTo>
                    <a:pt x="33" y="191"/>
                  </a:lnTo>
                  <a:lnTo>
                    <a:pt x="32" y="192"/>
                  </a:lnTo>
                  <a:lnTo>
                    <a:pt x="32" y="192"/>
                  </a:lnTo>
                  <a:lnTo>
                    <a:pt x="32" y="193"/>
                  </a:lnTo>
                  <a:lnTo>
                    <a:pt x="32" y="193"/>
                  </a:lnTo>
                  <a:lnTo>
                    <a:pt x="31" y="193"/>
                  </a:lnTo>
                  <a:lnTo>
                    <a:pt x="31" y="194"/>
                  </a:lnTo>
                  <a:lnTo>
                    <a:pt x="31" y="194"/>
                  </a:lnTo>
                  <a:lnTo>
                    <a:pt x="30" y="195"/>
                  </a:lnTo>
                  <a:lnTo>
                    <a:pt x="30" y="195"/>
                  </a:lnTo>
                  <a:lnTo>
                    <a:pt x="30" y="196"/>
                  </a:lnTo>
                  <a:lnTo>
                    <a:pt x="30" y="196"/>
                  </a:lnTo>
                  <a:lnTo>
                    <a:pt x="29" y="196"/>
                  </a:lnTo>
                  <a:lnTo>
                    <a:pt x="29" y="197"/>
                  </a:lnTo>
                  <a:lnTo>
                    <a:pt x="29" y="197"/>
                  </a:lnTo>
                  <a:lnTo>
                    <a:pt x="28" y="198"/>
                  </a:lnTo>
                  <a:lnTo>
                    <a:pt x="28" y="198"/>
                  </a:lnTo>
                  <a:lnTo>
                    <a:pt x="28" y="198"/>
                  </a:lnTo>
                  <a:lnTo>
                    <a:pt x="28" y="199"/>
                  </a:lnTo>
                  <a:lnTo>
                    <a:pt x="27" y="199"/>
                  </a:lnTo>
                  <a:lnTo>
                    <a:pt x="27" y="200"/>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 name="Freeform 90">
              <a:extLst>
                <a:ext uri="{FF2B5EF4-FFF2-40B4-BE49-F238E27FC236}">
                  <a16:creationId xmlns:a16="http://schemas.microsoft.com/office/drawing/2014/main" id="{B69DEA75-5C8B-4ABD-AEE6-78F7D3A69A9D}"/>
                </a:ext>
              </a:extLst>
            </p:cNvPr>
            <p:cNvSpPr>
              <a:spLocks/>
            </p:cNvSpPr>
            <p:nvPr/>
          </p:nvSpPr>
          <p:spPr bwMode="auto">
            <a:xfrm>
              <a:off x="5271" y="3452"/>
              <a:ext cx="53" cy="39"/>
            </a:xfrm>
            <a:custGeom>
              <a:avLst/>
              <a:gdLst>
                <a:gd name="T0" fmla="*/ 12 w 12"/>
                <a:gd name="T1" fmla="*/ 0 h 9"/>
                <a:gd name="T2" fmla="*/ 11 w 12"/>
                <a:gd name="T3" fmla="*/ 0 h 9"/>
                <a:gd name="T4" fmla="*/ 11 w 12"/>
                <a:gd name="T5" fmla="*/ 1 h 9"/>
                <a:gd name="T6" fmla="*/ 11 w 12"/>
                <a:gd name="T7" fmla="*/ 1 h 9"/>
                <a:gd name="T8" fmla="*/ 11 w 12"/>
                <a:gd name="T9" fmla="*/ 2 h 9"/>
                <a:gd name="T10" fmla="*/ 10 w 12"/>
                <a:gd name="T11" fmla="*/ 2 h 9"/>
                <a:gd name="T12" fmla="*/ 10 w 12"/>
                <a:gd name="T13" fmla="*/ 2 h 9"/>
                <a:gd name="T14" fmla="*/ 10 w 12"/>
                <a:gd name="T15" fmla="*/ 3 h 9"/>
                <a:gd name="T16" fmla="*/ 10 w 12"/>
                <a:gd name="T17" fmla="*/ 3 h 9"/>
                <a:gd name="T18" fmla="*/ 10 w 12"/>
                <a:gd name="T19" fmla="*/ 4 h 9"/>
                <a:gd name="T20" fmla="*/ 9 w 12"/>
                <a:gd name="T21" fmla="*/ 4 h 9"/>
                <a:gd name="T22" fmla="*/ 9 w 12"/>
                <a:gd name="T23" fmla="*/ 5 h 9"/>
                <a:gd name="T24" fmla="*/ 9 w 12"/>
                <a:gd name="T25" fmla="*/ 5 h 9"/>
                <a:gd name="T26" fmla="*/ 9 w 12"/>
                <a:gd name="T27" fmla="*/ 5 h 9"/>
                <a:gd name="T28" fmla="*/ 9 w 12"/>
                <a:gd name="T29" fmla="*/ 6 h 9"/>
                <a:gd name="T30" fmla="*/ 8 w 12"/>
                <a:gd name="T31" fmla="*/ 6 h 9"/>
                <a:gd name="T32" fmla="*/ 8 w 12"/>
                <a:gd name="T33" fmla="*/ 7 h 9"/>
                <a:gd name="T34" fmla="*/ 8 w 12"/>
                <a:gd name="T35" fmla="*/ 7 h 9"/>
                <a:gd name="T36" fmla="*/ 8 w 12"/>
                <a:gd name="T37" fmla="*/ 7 h 9"/>
                <a:gd name="T38" fmla="*/ 8 w 12"/>
                <a:gd name="T39" fmla="*/ 8 h 9"/>
                <a:gd name="T40" fmla="*/ 7 w 12"/>
                <a:gd name="T41" fmla="*/ 8 h 9"/>
                <a:gd name="T42" fmla="*/ 7 w 12"/>
                <a:gd name="T43" fmla="*/ 9 h 9"/>
                <a:gd name="T44" fmla="*/ 0 w 12"/>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 name="Freeform 91">
              <a:extLst>
                <a:ext uri="{FF2B5EF4-FFF2-40B4-BE49-F238E27FC236}">
                  <a16:creationId xmlns:a16="http://schemas.microsoft.com/office/drawing/2014/main" id="{08AE889F-0E98-4CA7-82F2-DBB10DF5272D}"/>
                </a:ext>
              </a:extLst>
            </p:cNvPr>
            <p:cNvSpPr>
              <a:spLocks/>
            </p:cNvSpPr>
            <p:nvPr/>
          </p:nvSpPr>
          <p:spPr bwMode="auto">
            <a:xfrm>
              <a:off x="5501" y="3094"/>
              <a:ext cx="247" cy="397"/>
            </a:xfrm>
            <a:custGeom>
              <a:avLst/>
              <a:gdLst>
                <a:gd name="T0" fmla="*/ 105 w 247"/>
                <a:gd name="T1" fmla="*/ 384 h 397"/>
                <a:gd name="T2" fmla="*/ 101 w 247"/>
                <a:gd name="T3" fmla="*/ 371 h 397"/>
                <a:gd name="T4" fmla="*/ 97 w 247"/>
                <a:gd name="T5" fmla="*/ 358 h 397"/>
                <a:gd name="T6" fmla="*/ 83 w 247"/>
                <a:gd name="T7" fmla="*/ 344 h 397"/>
                <a:gd name="T8" fmla="*/ 70 w 247"/>
                <a:gd name="T9" fmla="*/ 331 h 397"/>
                <a:gd name="T10" fmla="*/ 57 w 247"/>
                <a:gd name="T11" fmla="*/ 318 h 397"/>
                <a:gd name="T12" fmla="*/ 39 w 247"/>
                <a:gd name="T13" fmla="*/ 305 h 397"/>
                <a:gd name="T14" fmla="*/ 22 w 247"/>
                <a:gd name="T15" fmla="*/ 291 h 397"/>
                <a:gd name="T16" fmla="*/ 8 w 247"/>
                <a:gd name="T17" fmla="*/ 278 h 397"/>
                <a:gd name="T18" fmla="*/ 4 w 247"/>
                <a:gd name="T19" fmla="*/ 265 h 397"/>
                <a:gd name="T20" fmla="*/ 4 w 247"/>
                <a:gd name="T21" fmla="*/ 252 h 397"/>
                <a:gd name="T22" fmla="*/ 8 w 247"/>
                <a:gd name="T23" fmla="*/ 238 h 397"/>
                <a:gd name="T24" fmla="*/ 22 w 247"/>
                <a:gd name="T25" fmla="*/ 225 h 397"/>
                <a:gd name="T26" fmla="*/ 30 w 247"/>
                <a:gd name="T27" fmla="*/ 212 h 397"/>
                <a:gd name="T28" fmla="*/ 44 w 247"/>
                <a:gd name="T29" fmla="*/ 199 h 397"/>
                <a:gd name="T30" fmla="*/ 48 w 247"/>
                <a:gd name="T31" fmla="*/ 185 h 397"/>
                <a:gd name="T32" fmla="*/ 57 w 247"/>
                <a:gd name="T33" fmla="*/ 172 h 397"/>
                <a:gd name="T34" fmla="*/ 61 w 247"/>
                <a:gd name="T35" fmla="*/ 159 h 397"/>
                <a:gd name="T36" fmla="*/ 61 w 247"/>
                <a:gd name="T37" fmla="*/ 146 h 397"/>
                <a:gd name="T38" fmla="*/ 66 w 247"/>
                <a:gd name="T39" fmla="*/ 132 h 397"/>
                <a:gd name="T40" fmla="*/ 70 w 247"/>
                <a:gd name="T41" fmla="*/ 119 h 397"/>
                <a:gd name="T42" fmla="*/ 70 w 247"/>
                <a:gd name="T43" fmla="*/ 106 h 397"/>
                <a:gd name="T44" fmla="*/ 75 w 247"/>
                <a:gd name="T45" fmla="*/ 93 h 397"/>
                <a:gd name="T46" fmla="*/ 79 w 247"/>
                <a:gd name="T47" fmla="*/ 79 h 397"/>
                <a:gd name="T48" fmla="*/ 79 w 247"/>
                <a:gd name="T49" fmla="*/ 66 h 397"/>
                <a:gd name="T50" fmla="*/ 83 w 247"/>
                <a:gd name="T51" fmla="*/ 53 h 397"/>
                <a:gd name="T52" fmla="*/ 88 w 247"/>
                <a:gd name="T53" fmla="*/ 40 h 397"/>
                <a:gd name="T54" fmla="*/ 88 w 247"/>
                <a:gd name="T55" fmla="*/ 26 h 397"/>
                <a:gd name="T56" fmla="*/ 97 w 247"/>
                <a:gd name="T57" fmla="*/ 13 h 397"/>
                <a:gd name="T58" fmla="*/ 101 w 247"/>
                <a:gd name="T59" fmla="*/ 0 h 397"/>
                <a:gd name="T60" fmla="*/ 150 w 247"/>
                <a:gd name="T61" fmla="*/ 13 h 397"/>
                <a:gd name="T62" fmla="*/ 154 w 247"/>
                <a:gd name="T63" fmla="*/ 26 h 397"/>
                <a:gd name="T64" fmla="*/ 158 w 247"/>
                <a:gd name="T65" fmla="*/ 40 h 397"/>
                <a:gd name="T66" fmla="*/ 163 w 247"/>
                <a:gd name="T67" fmla="*/ 49 h 397"/>
                <a:gd name="T68" fmla="*/ 167 w 247"/>
                <a:gd name="T69" fmla="*/ 62 h 397"/>
                <a:gd name="T70" fmla="*/ 167 w 247"/>
                <a:gd name="T71" fmla="*/ 75 h 397"/>
                <a:gd name="T72" fmla="*/ 172 w 247"/>
                <a:gd name="T73" fmla="*/ 88 h 397"/>
                <a:gd name="T74" fmla="*/ 172 w 247"/>
                <a:gd name="T75" fmla="*/ 102 h 397"/>
                <a:gd name="T76" fmla="*/ 176 w 247"/>
                <a:gd name="T77" fmla="*/ 115 h 397"/>
                <a:gd name="T78" fmla="*/ 180 w 247"/>
                <a:gd name="T79" fmla="*/ 128 h 397"/>
                <a:gd name="T80" fmla="*/ 185 w 247"/>
                <a:gd name="T81" fmla="*/ 141 h 397"/>
                <a:gd name="T82" fmla="*/ 185 w 247"/>
                <a:gd name="T83" fmla="*/ 154 h 397"/>
                <a:gd name="T84" fmla="*/ 189 w 247"/>
                <a:gd name="T85" fmla="*/ 168 h 397"/>
                <a:gd name="T86" fmla="*/ 194 w 247"/>
                <a:gd name="T87" fmla="*/ 181 h 397"/>
                <a:gd name="T88" fmla="*/ 202 w 247"/>
                <a:gd name="T89" fmla="*/ 194 h 397"/>
                <a:gd name="T90" fmla="*/ 211 w 247"/>
                <a:gd name="T91" fmla="*/ 207 h 397"/>
                <a:gd name="T92" fmla="*/ 225 w 247"/>
                <a:gd name="T93" fmla="*/ 221 h 397"/>
                <a:gd name="T94" fmla="*/ 233 w 247"/>
                <a:gd name="T95" fmla="*/ 234 h 397"/>
                <a:gd name="T96" fmla="*/ 242 w 247"/>
                <a:gd name="T97" fmla="*/ 247 h 397"/>
                <a:gd name="T98" fmla="*/ 247 w 247"/>
                <a:gd name="T99" fmla="*/ 260 h 397"/>
                <a:gd name="T100" fmla="*/ 238 w 247"/>
                <a:gd name="T101" fmla="*/ 274 h 397"/>
                <a:gd name="T102" fmla="*/ 229 w 247"/>
                <a:gd name="T103" fmla="*/ 287 h 397"/>
                <a:gd name="T104" fmla="*/ 211 w 247"/>
                <a:gd name="T105" fmla="*/ 300 h 397"/>
                <a:gd name="T106" fmla="*/ 194 w 247"/>
                <a:gd name="T107" fmla="*/ 313 h 397"/>
                <a:gd name="T108" fmla="*/ 180 w 247"/>
                <a:gd name="T109" fmla="*/ 327 h 397"/>
                <a:gd name="T110" fmla="*/ 163 w 247"/>
                <a:gd name="T111" fmla="*/ 340 h 397"/>
                <a:gd name="T112" fmla="*/ 154 w 247"/>
                <a:gd name="T113" fmla="*/ 353 h 397"/>
                <a:gd name="T114" fmla="*/ 145 w 247"/>
                <a:gd name="T115" fmla="*/ 366 h 397"/>
                <a:gd name="T116" fmla="*/ 141 w 247"/>
                <a:gd name="T117" fmla="*/ 380 h 397"/>
                <a:gd name="T118" fmla="*/ 136 w 247"/>
                <a:gd name="T119" fmla="*/ 393 h 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47" h="397">
                  <a:moveTo>
                    <a:pt x="110" y="397"/>
                  </a:moveTo>
                  <a:lnTo>
                    <a:pt x="110" y="393"/>
                  </a:lnTo>
                  <a:lnTo>
                    <a:pt x="110" y="393"/>
                  </a:lnTo>
                  <a:lnTo>
                    <a:pt x="110" y="393"/>
                  </a:lnTo>
                  <a:lnTo>
                    <a:pt x="110" y="393"/>
                  </a:lnTo>
                  <a:lnTo>
                    <a:pt x="110" y="393"/>
                  </a:lnTo>
                  <a:lnTo>
                    <a:pt x="110" y="393"/>
                  </a:lnTo>
                  <a:lnTo>
                    <a:pt x="110" y="388"/>
                  </a:lnTo>
                  <a:lnTo>
                    <a:pt x="110" y="388"/>
                  </a:lnTo>
                  <a:lnTo>
                    <a:pt x="110" y="388"/>
                  </a:lnTo>
                  <a:lnTo>
                    <a:pt x="110" y="388"/>
                  </a:lnTo>
                  <a:lnTo>
                    <a:pt x="110" y="388"/>
                  </a:lnTo>
                  <a:lnTo>
                    <a:pt x="110" y="388"/>
                  </a:lnTo>
                  <a:lnTo>
                    <a:pt x="110" y="384"/>
                  </a:lnTo>
                  <a:lnTo>
                    <a:pt x="105" y="384"/>
                  </a:lnTo>
                  <a:lnTo>
                    <a:pt x="105" y="384"/>
                  </a:lnTo>
                  <a:lnTo>
                    <a:pt x="105" y="384"/>
                  </a:lnTo>
                  <a:lnTo>
                    <a:pt x="105" y="384"/>
                  </a:lnTo>
                  <a:lnTo>
                    <a:pt x="105" y="380"/>
                  </a:lnTo>
                  <a:lnTo>
                    <a:pt x="105" y="380"/>
                  </a:lnTo>
                  <a:lnTo>
                    <a:pt x="105" y="380"/>
                  </a:lnTo>
                  <a:lnTo>
                    <a:pt x="105" y="380"/>
                  </a:lnTo>
                  <a:lnTo>
                    <a:pt x="105" y="380"/>
                  </a:lnTo>
                  <a:lnTo>
                    <a:pt x="105" y="380"/>
                  </a:lnTo>
                  <a:lnTo>
                    <a:pt x="105" y="375"/>
                  </a:lnTo>
                  <a:lnTo>
                    <a:pt x="105" y="375"/>
                  </a:lnTo>
                  <a:lnTo>
                    <a:pt x="105" y="375"/>
                  </a:lnTo>
                  <a:lnTo>
                    <a:pt x="105" y="375"/>
                  </a:lnTo>
                  <a:lnTo>
                    <a:pt x="105" y="375"/>
                  </a:lnTo>
                  <a:lnTo>
                    <a:pt x="105" y="375"/>
                  </a:lnTo>
                  <a:lnTo>
                    <a:pt x="101" y="371"/>
                  </a:lnTo>
                  <a:lnTo>
                    <a:pt x="101" y="371"/>
                  </a:lnTo>
                  <a:lnTo>
                    <a:pt x="101" y="371"/>
                  </a:lnTo>
                  <a:lnTo>
                    <a:pt x="101" y="371"/>
                  </a:lnTo>
                  <a:lnTo>
                    <a:pt x="101" y="371"/>
                  </a:lnTo>
                  <a:lnTo>
                    <a:pt x="101" y="366"/>
                  </a:lnTo>
                  <a:lnTo>
                    <a:pt x="101" y="366"/>
                  </a:lnTo>
                  <a:lnTo>
                    <a:pt x="101" y="366"/>
                  </a:lnTo>
                  <a:lnTo>
                    <a:pt x="101" y="366"/>
                  </a:lnTo>
                  <a:lnTo>
                    <a:pt x="101" y="366"/>
                  </a:lnTo>
                  <a:lnTo>
                    <a:pt x="101" y="366"/>
                  </a:lnTo>
                  <a:lnTo>
                    <a:pt x="101" y="362"/>
                  </a:lnTo>
                  <a:lnTo>
                    <a:pt x="97" y="362"/>
                  </a:lnTo>
                  <a:lnTo>
                    <a:pt x="97" y="362"/>
                  </a:lnTo>
                  <a:lnTo>
                    <a:pt x="97" y="362"/>
                  </a:lnTo>
                  <a:lnTo>
                    <a:pt x="97" y="362"/>
                  </a:lnTo>
                  <a:lnTo>
                    <a:pt x="97" y="362"/>
                  </a:lnTo>
                  <a:lnTo>
                    <a:pt x="97" y="358"/>
                  </a:lnTo>
                  <a:lnTo>
                    <a:pt x="97" y="358"/>
                  </a:lnTo>
                  <a:lnTo>
                    <a:pt x="97" y="358"/>
                  </a:lnTo>
                  <a:lnTo>
                    <a:pt x="97" y="358"/>
                  </a:lnTo>
                  <a:lnTo>
                    <a:pt x="97" y="358"/>
                  </a:lnTo>
                  <a:lnTo>
                    <a:pt x="92" y="358"/>
                  </a:lnTo>
                  <a:lnTo>
                    <a:pt x="92" y="353"/>
                  </a:lnTo>
                  <a:lnTo>
                    <a:pt x="92" y="353"/>
                  </a:lnTo>
                  <a:lnTo>
                    <a:pt x="92" y="353"/>
                  </a:lnTo>
                  <a:lnTo>
                    <a:pt x="92" y="353"/>
                  </a:lnTo>
                  <a:lnTo>
                    <a:pt x="92" y="353"/>
                  </a:lnTo>
                  <a:lnTo>
                    <a:pt x="92" y="349"/>
                  </a:lnTo>
                  <a:lnTo>
                    <a:pt x="92" y="349"/>
                  </a:lnTo>
                  <a:lnTo>
                    <a:pt x="88" y="349"/>
                  </a:lnTo>
                  <a:lnTo>
                    <a:pt x="88" y="349"/>
                  </a:lnTo>
                  <a:lnTo>
                    <a:pt x="88" y="349"/>
                  </a:lnTo>
                  <a:lnTo>
                    <a:pt x="88" y="349"/>
                  </a:lnTo>
                  <a:lnTo>
                    <a:pt x="88" y="344"/>
                  </a:lnTo>
                  <a:lnTo>
                    <a:pt x="88" y="344"/>
                  </a:lnTo>
                  <a:lnTo>
                    <a:pt x="88" y="344"/>
                  </a:lnTo>
                  <a:lnTo>
                    <a:pt x="83" y="344"/>
                  </a:lnTo>
                  <a:lnTo>
                    <a:pt x="83" y="344"/>
                  </a:lnTo>
                  <a:lnTo>
                    <a:pt x="83" y="344"/>
                  </a:lnTo>
                  <a:lnTo>
                    <a:pt x="83" y="340"/>
                  </a:lnTo>
                  <a:lnTo>
                    <a:pt x="83" y="340"/>
                  </a:lnTo>
                  <a:lnTo>
                    <a:pt x="83" y="340"/>
                  </a:lnTo>
                  <a:lnTo>
                    <a:pt x="79" y="340"/>
                  </a:lnTo>
                  <a:lnTo>
                    <a:pt x="79" y="340"/>
                  </a:lnTo>
                  <a:lnTo>
                    <a:pt x="79" y="336"/>
                  </a:lnTo>
                  <a:lnTo>
                    <a:pt x="79" y="336"/>
                  </a:lnTo>
                  <a:lnTo>
                    <a:pt x="79" y="336"/>
                  </a:lnTo>
                  <a:lnTo>
                    <a:pt x="79" y="336"/>
                  </a:lnTo>
                  <a:lnTo>
                    <a:pt x="75" y="336"/>
                  </a:lnTo>
                  <a:lnTo>
                    <a:pt x="75" y="336"/>
                  </a:lnTo>
                  <a:lnTo>
                    <a:pt x="75" y="331"/>
                  </a:lnTo>
                  <a:lnTo>
                    <a:pt x="75" y="331"/>
                  </a:lnTo>
                  <a:lnTo>
                    <a:pt x="75" y="331"/>
                  </a:lnTo>
                  <a:lnTo>
                    <a:pt x="70" y="331"/>
                  </a:lnTo>
                  <a:lnTo>
                    <a:pt x="70" y="331"/>
                  </a:lnTo>
                  <a:lnTo>
                    <a:pt x="70" y="331"/>
                  </a:lnTo>
                  <a:lnTo>
                    <a:pt x="70" y="327"/>
                  </a:lnTo>
                  <a:lnTo>
                    <a:pt x="70" y="327"/>
                  </a:lnTo>
                  <a:lnTo>
                    <a:pt x="66" y="327"/>
                  </a:lnTo>
                  <a:lnTo>
                    <a:pt x="66" y="327"/>
                  </a:lnTo>
                  <a:lnTo>
                    <a:pt x="66" y="327"/>
                  </a:lnTo>
                  <a:lnTo>
                    <a:pt x="66" y="327"/>
                  </a:lnTo>
                  <a:lnTo>
                    <a:pt x="66" y="322"/>
                  </a:lnTo>
                  <a:lnTo>
                    <a:pt x="61" y="322"/>
                  </a:lnTo>
                  <a:lnTo>
                    <a:pt x="61" y="322"/>
                  </a:lnTo>
                  <a:lnTo>
                    <a:pt x="61" y="322"/>
                  </a:lnTo>
                  <a:lnTo>
                    <a:pt x="61" y="322"/>
                  </a:lnTo>
                  <a:lnTo>
                    <a:pt x="57" y="318"/>
                  </a:lnTo>
                  <a:lnTo>
                    <a:pt x="57" y="318"/>
                  </a:lnTo>
                  <a:lnTo>
                    <a:pt x="57" y="318"/>
                  </a:lnTo>
                  <a:lnTo>
                    <a:pt x="57" y="318"/>
                  </a:lnTo>
                  <a:lnTo>
                    <a:pt x="57" y="318"/>
                  </a:lnTo>
                  <a:lnTo>
                    <a:pt x="53" y="318"/>
                  </a:lnTo>
                  <a:lnTo>
                    <a:pt x="53" y="313"/>
                  </a:lnTo>
                  <a:lnTo>
                    <a:pt x="53" y="313"/>
                  </a:lnTo>
                  <a:lnTo>
                    <a:pt x="53" y="313"/>
                  </a:lnTo>
                  <a:lnTo>
                    <a:pt x="48" y="313"/>
                  </a:lnTo>
                  <a:lnTo>
                    <a:pt x="48" y="313"/>
                  </a:lnTo>
                  <a:lnTo>
                    <a:pt x="48" y="313"/>
                  </a:lnTo>
                  <a:lnTo>
                    <a:pt x="48" y="309"/>
                  </a:lnTo>
                  <a:lnTo>
                    <a:pt x="44" y="309"/>
                  </a:lnTo>
                  <a:lnTo>
                    <a:pt x="44" y="309"/>
                  </a:lnTo>
                  <a:lnTo>
                    <a:pt x="44" y="309"/>
                  </a:lnTo>
                  <a:lnTo>
                    <a:pt x="44" y="309"/>
                  </a:lnTo>
                  <a:lnTo>
                    <a:pt x="44" y="305"/>
                  </a:lnTo>
                  <a:lnTo>
                    <a:pt x="39" y="305"/>
                  </a:lnTo>
                  <a:lnTo>
                    <a:pt x="39" y="305"/>
                  </a:lnTo>
                  <a:lnTo>
                    <a:pt x="39" y="305"/>
                  </a:lnTo>
                  <a:lnTo>
                    <a:pt x="39" y="305"/>
                  </a:lnTo>
                  <a:lnTo>
                    <a:pt x="35" y="305"/>
                  </a:lnTo>
                  <a:lnTo>
                    <a:pt x="35" y="300"/>
                  </a:lnTo>
                  <a:lnTo>
                    <a:pt x="35" y="300"/>
                  </a:lnTo>
                  <a:lnTo>
                    <a:pt x="35" y="300"/>
                  </a:lnTo>
                  <a:lnTo>
                    <a:pt x="30" y="300"/>
                  </a:lnTo>
                  <a:lnTo>
                    <a:pt x="30" y="300"/>
                  </a:lnTo>
                  <a:lnTo>
                    <a:pt x="30" y="300"/>
                  </a:lnTo>
                  <a:lnTo>
                    <a:pt x="30" y="296"/>
                  </a:lnTo>
                  <a:lnTo>
                    <a:pt x="30" y="296"/>
                  </a:lnTo>
                  <a:lnTo>
                    <a:pt x="26" y="296"/>
                  </a:lnTo>
                  <a:lnTo>
                    <a:pt x="26" y="296"/>
                  </a:lnTo>
                  <a:lnTo>
                    <a:pt x="26" y="296"/>
                  </a:lnTo>
                  <a:lnTo>
                    <a:pt x="26" y="291"/>
                  </a:lnTo>
                  <a:lnTo>
                    <a:pt x="22" y="291"/>
                  </a:lnTo>
                  <a:lnTo>
                    <a:pt x="22" y="291"/>
                  </a:lnTo>
                  <a:lnTo>
                    <a:pt x="22" y="291"/>
                  </a:lnTo>
                  <a:lnTo>
                    <a:pt x="22" y="291"/>
                  </a:lnTo>
                  <a:lnTo>
                    <a:pt x="22" y="291"/>
                  </a:lnTo>
                  <a:lnTo>
                    <a:pt x="17" y="287"/>
                  </a:lnTo>
                  <a:lnTo>
                    <a:pt x="17" y="287"/>
                  </a:lnTo>
                  <a:lnTo>
                    <a:pt x="17" y="287"/>
                  </a:lnTo>
                  <a:lnTo>
                    <a:pt x="17" y="287"/>
                  </a:lnTo>
                  <a:lnTo>
                    <a:pt x="17" y="287"/>
                  </a:lnTo>
                  <a:lnTo>
                    <a:pt x="17" y="287"/>
                  </a:lnTo>
                  <a:lnTo>
                    <a:pt x="13" y="283"/>
                  </a:lnTo>
                  <a:lnTo>
                    <a:pt x="13" y="283"/>
                  </a:lnTo>
                  <a:lnTo>
                    <a:pt x="13" y="283"/>
                  </a:lnTo>
                  <a:lnTo>
                    <a:pt x="13" y="283"/>
                  </a:lnTo>
                  <a:lnTo>
                    <a:pt x="13" y="283"/>
                  </a:lnTo>
                  <a:lnTo>
                    <a:pt x="13" y="283"/>
                  </a:lnTo>
                  <a:lnTo>
                    <a:pt x="8" y="278"/>
                  </a:lnTo>
                  <a:lnTo>
                    <a:pt x="8" y="278"/>
                  </a:lnTo>
                  <a:lnTo>
                    <a:pt x="8" y="278"/>
                  </a:lnTo>
                  <a:lnTo>
                    <a:pt x="8" y="278"/>
                  </a:lnTo>
                  <a:lnTo>
                    <a:pt x="8" y="278"/>
                  </a:lnTo>
                  <a:lnTo>
                    <a:pt x="8" y="274"/>
                  </a:lnTo>
                  <a:lnTo>
                    <a:pt x="8" y="274"/>
                  </a:lnTo>
                  <a:lnTo>
                    <a:pt x="8" y="274"/>
                  </a:lnTo>
                  <a:lnTo>
                    <a:pt x="4" y="274"/>
                  </a:lnTo>
                  <a:lnTo>
                    <a:pt x="4" y="274"/>
                  </a:lnTo>
                  <a:lnTo>
                    <a:pt x="4" y="274"/>
                  </a:lnTo>
                  <a:lnTo>
                    <a:pt x="4" y="269"/>
                  </a:lnTo>
                  <a:lnTo>
                    <a:pt x="4" y="269"/>
                  </a:lnTo>
                  <a:lnTo>
                    <a:pt x="4" y="269"/>
                  </a:lnTo>
                  <a:lnTo>
                    <a:pt x="4" y="269"/>
                  </a:lnTo>
                  <a:lnTo>
                    <a:pt x="4" y="269"/>
                  </a:lnTo>
                  <a:lnTo>
                    <a:pt x="4" y="269"/>
                  </a:lnTo>
                  <a:lnTo>
                    <a:pt x="4" y="265"/>
                  </a:lnTo>
                  <a:lnTo>
                    <a:pt x="4" y="265"/>
                  </a:lnTo>
                  <a:lnTo>
                    <a:pt x="4" y="265"/>
                  </a:lnTo>
                  <a:lnTo>
                    <a:pt x="4" y="265"/>
                  </a:lnTo>
                  <a:lnTo>
                    <a:pt x="4" y="265"/>
                  </a:lnTo>
                  <a:lnTo>
                    <a:pt x="0" y="260"/>
                  </a:lnTo>
                  <a:lnTo>
                    <a:pt x="0" y="260"/>
                  </a:lnTo>
                  <a:lnTo>
                    <a:pt x="0" y="260"/>
                  </a:lnTo>
                  <a:lnTo>
                    <a:pt x="0" y="260"/>
                  </a:lnTo>
                  <a:lnTo>
                    <a:pt x="0" y="260"/>
                  </a:lnTo>
                  <a:lnTo>
                    <a:pt x="0" y="260"/>
                  </a:lnTo>
                  <a:lnTo>
                    <a:pt x="0" y="256"/>
                  </a:lnTo>
                  <a:lnTo>
                    <a:pt x="0" y="256"/>
                  </a:lnTo>
                  <a:lnTo>
                    <a:pt x="0" y="256"/>
                  </a:lnTo>
                  <a:lnTo>
                    <a:pt x="4" y="256"/>
                  </a:lnTo>
                  <a:lnTo>
                    <a:pt x="4" y="256"/>
                  </a:lnTo>
                  <a:lnTo>
                    <a:pt x="4" y="256"/>
                  </a:lnTo>
                  <a:lnTo>
                    <a:pt x="4" y="252"/>
                  </a:lnTo>
                  <a:lnTo>
                    <a:pt x="4" y="252"/>
                  </a:lnTo>
                  <a:lnTo>
                    <a:pt x="4" y="252"/>
                  </a:lnTo>
                  <a:lnTo>
                    <a:pt x="4" y="252"/>
                  </a:lnTo>
                  <a:lnTo>
                    <a:pt x="4" y="252"/>
                  </a:lnTo>
                  <a:lnTo>
                    <a:pt x="4" y="252"/>
                  </a:lnTo>
                  <a:lnTo>
                    <a:pt x="4" y="247"/>
                  </a:lnTo>
                  <a:lnTo>
                    <a:pt x="4" y="247"/>
                  </a:lnTo>
                  <a:lnTo>
                    <a:pt x="4" y="247"/>
                  </a:lnTo>
                  <a:lnTo>
                    <a:pt x="4" y="247"/>
                  </a:lnTo>
                  <a:lnTo>
                    <a:pt x="4" y="247"/>
                  </a:lnTo>
                  <a:lnTo>
                    <a:pt x="4" y="243"/>
                  </a:lnTo>
                  <a:lnTo>
                    <a:pt x="4" y="243"/>
                  </a:lnTo>
                  <a:lnTo>
                    <a:pt x="8" y="243"/>
                  </a:lnTo>
                  <a:lnTo>
                    <a:pt x="8" y="243"/>
                  </a:lnTo>
                  <a:lnTo>
                    <a:pt x="8" y="243"/>
                  </a:lnTo>
                  <a:lnTo>
                    <a:pt x="8" y="243"/>
                  </a:lnTo>
                  <a:lnTo>
                    <a:pt x="8" y="238"/>
                  </a:lnTo>
                  <a:lnTo>
                    <a:pt x="8" y="238"/>
                  </a:lnTo>
                  <a:lnTo>
                    <a:pt x="8" y="238"/>
                  </a:lnTo>
                  <a:lnTo>
                    <a:pt x="8" y="238"/>
                  </a:lnTo>
                  <a:lnTo>
                    <a:pt x="8" y="238"/>
                  </a:lnTo>
                  <a:lnTo>
                    <a:pt x="13" y="238"/>
                  </a:lnTo>
                  <a:lnTo>
                    <a:pt x="13" y="234"/>
                  </a:lnTo>
                  <a:lnTo>
                    <a:pt x="13" y="234"/>
                  </a:lnTo>
                  <a:lnTo>
                    <a:pt x="13" y="234"/>
                  </a:lnTo>
                  <a:lnTo>
                    <a:pt x="13" y="234"/>
                  </a:lnTo>
                  <a:lnTo>
                    <a:pt x="13" y="234"/>
                  </a:lnTo>
                  <a:lnTo>
                    <a:pt x="13" y="230"/>
                  </a:lnTo>
                  <a:lnTo>
                    <a:pt x="17" y="230"/>
                  </a:lnTo>
                  <a:lnTo>
                    <a:pt x="17" y="230"/>
                  </a:lnTo>
                  <a:lnTo>
                    <a:pt x="17" y="230"/>
                  </a:lnTo>
                  <a:lnTo>
                    <a:pt x="17" y="230"/>
                  </a:lnTo>
                  <a:lnTo>
                    <a:pt x="17" y="230"/>
                  </a:lnTo>
                  <a:lnTo>
                    <a:pt x="17" y="225"/>
                  </a:lnTo>
                  <a:lnTo>
                    <a:pt x="17" y="225"/>
                  </a:lnTo>
                  <a:lnTo>
                    <a:pt x="22" y="225"/>
                  </a:lnTo>
                  <a:lnTo>
                    <a:pt x="22" y="225"/>
                  </a:lnTo>
                  <a:lnTo>
                    <a:pt x="22" y="225"/>
                  </a:lnTo>
                  <a:lnTo>
                    <a:pt x="22" y="225"/>
                  </a:lnTo>
                  <a:lnTo>
                    <a:pt x="22" y="221"/>
                  </a:lnTo>
                  <a:lnTo>
                    <a:pt x="22" y="221"/>
                  </a:lnTo>
                  <a:lnTo>
                    <a:pt x="26" y="221"/>
                  </a:lnTo>
                  <a:lnTo>
                    <a:pt x="26" y="221"/>
                  </a:lnTo>
                  <a:lnTo>
                    <a:pt x="26" y="221"/>
                  </a:lnTo>
                  <a:lnTo>
                    <a:pt x="26" y="221"/>
                  </a:lnTo>
                  <a:lnTo>
                    <a:pt x="26" y="216"/>
                  </a:lnTo>
                  <a:lnTo>
                    <a:pt x="26" y="216"/>
                  </a:lnTo>
                  <a:lnTo>
                    <a:pt x="30" y="216"/>
                  </a:lnTo>
                  <a:lnTo>
                    <a:pt x="30" y="216"/>
                  </a:lnTo>
                  <a:lnTo>
                    <a:pt x="30" y="216"/>
                  </a:lnTo>
                  <a:lnTo>
                    <a:pt x="30" y="212"/>
                  </a:lnTo>
                  <a:lnTo>
                    <a:pt x="30" y="212"/>
                  </a:lnTo>
                  <a:lnTo>
                    <a:pt x="30" y="212"/>
                  </a:lnTo>
                  <a:lnTo>
                    <a:pt x="30" y="212"/>
                  </a:lnTo>
                  <a:lnTo>
                    <a:pt x="35" y="212"/>
                  </a:lnTo>
                  <a:lnTo>
                    <a:pt x="35" y="212"/>
                  </a:lnTo>
                  <a:lnTo>
                    <a:pt x="35" y="207"/>
                  </a:lnTo>
                  <a:lnTo>
                    <a:pt x="35" y="207"/>
                  </a:lnTo>
                  <a:lnTo>
                    <a:pt x="35" y="207"/>
                  </a:lnTo>
                  <a:lnTo>
                    <a:pt x="35" y="207"/>
                  </a:lnTo>
                  <a:lnTo>
                    <a:pt x="35" y="207"/>
                  </a:lnTo>
                  <a:lnTo>
                    <a:pt x="39" y="207"/>
                  </a:lnTo>
                  <a:lnTo>
                    <a:pt x="39" y="203"/>
                  </a:lnTo>
                  <a:lnTo>
                    <a:pt x="39" y="203"/>
                  </a:lnTo>
                  <a:lnTo>
                    <a:pt x="39" y="203"/>
                  </a:lnTo>
                  <a:lnTo>
                    <a:pt x="39" y="203"/>
                  </a:lnTo>
                  <a:lnTo>
                    <a:pt x="39" y="203"/>
                  </a:lnTo>
                  <a:lnTo>
                    <a:pt x="39" y="199"/>
                  </a:lnTo>
                  <a:lnTo>
                    <a:pt x="44" y="199"/>
                  </a:lnTo>
                  <a:lnTo>
                    <a:pt x="44" y="199"/>
                  </a:lnTo>
                  <a:lnTo>
                    <a:pt x="44" y="199"/>
                  </a:lnTo>
                  <a:lnTo>
                    <a:pt x="44" y="199"/>
                  </a:lnTo>
                  <a:lnTo>
                    <a:pt x="44" y="199"/>
                  </a:lnTo>
                  <a:lnTo>
                    <a:pt x="44" y="194"/>
                  </a:lnTo>
                  <a:lnTo>
                    <a:pt x="44" y="194"/>
                  </a:lnTo>
                  <a:lnTo>
                    <a:pt x="44" y="194"/>
                  </a:lnTo>
                  <a:lnTo>
                    <a:pt x="44" y="194"/>
                  </a:lnTo>
                  <a:lnTo>
                    <a:pt x="48" y="194"/>
                  </a:lnTo>
                  <a:lnTo>
                    <a:pt x="48" y="194"/>
                  </a:lnTo>
                  <a:lnTo>
                    <a:pt x="48" y="190"/>
                  </a:lnTo>
                  <a:lnTo>
                    <a:pt x="48" y="190"/>
                  </a:lnTo>
                  <a:lnTo>
                    <a:pt x="48" y="190"/>
                  </a:lnTo>
                  <a:lnTo>
                    <a:pt x="48" y="190"/>
                  </a:lnTo>
                  <a:lnTo>
                    <a:pt x="48" y="190"/>
                  </a:lnTo>
                  <a:lnTo>
                    <a:pt x="48" y="185"/>
                  </a:lnTo>
                  <a:lnTo>
                    <a:pt x="48" y="185"/>
                  </a:lnTo>
                  <a:lnTo>
                    <a:pt x="48" y="185"/>
                  </a:lnTo>
                  <a:lnTo>
                    <a:pt x="53" y="185"/>
                  </a:lnTo>
                  <a:lnTo>
                    <a:pt x="53" y="185"/>
                  </a:lnTo>
                  <a:lnTo>
                    <a:pt x="53" y="185"/>
                  </a:lnTo>
                  <a:lnTo>
                    <a:pt x="53" y="181"/>
                  </a:lnTo>
                  <a:lnTo>
                    <a:pt x="53" y="181"/>
                  </a:lnTo>
                  <a:lnTo>
                    <a:pt x="53" y="181"/>
                  </a:lnTo>
                  <a:lnTo>
                    <a:pt x="53" y="181"/>
                  </a:lnTo>
                  <a:lnTo>
                    <a:pt x="53" y="181"/>
                  </a:lnTo>
                  <a:lnTo>
                    <a:pt x="53" y="181"/>
                  </a:lnTo>
                  <a:lnTo>
                    <a:pt x="53" y="177"/>
                  </a:lnTo>
                  <a:lnTo>
                    <a:pt x="53" y="177"/>
                  </a:lnTo>
                  <a:lnTo>
                    <a:pt x="53" y="177"/>
                  </a:lnTo>
                  <a:lnTo>
                    <a:pt x="53" y="177"/>
                  </a:lnTo>
                  <a:lnTo>
                    <a:pt x="57" y="177"/>
                  </a:lnTo>
                  <a:lnTo>
                    <a:pt x="57" y="177"/>
                  </a:lnTo>
                  <a:lnTo>
                    <a:pt x="57" y="172"/>
                  </a:lnTo>
                  <a:lnTo>
                    <a:pt x="57" y="172"/>
                  </a:lnTo>
                  <a:lnTo>
                    <a:pt x="57" y="172"/>
                  </a:lnTo>
                  <a:lnTo>
                    <a:pt x="57" y="172"/>
                  </a:lnTo>
                  <a:lnTo>
                    <a:pt x="57" y="172"/>
                  </a:lnTo>
                  <a:lnTo>
                    <a:pt x="57" y="168"/>
                  </a:lnTo>
                  <a:lnTo>
                    <a:pt x="57" y="168"/>
                  </a:lnTo>
                  <a:lnTo>
                    <a:pt x="57" y="168"/>
                  </a:lnTo>
                  <a:lnTo>
                    <a:pt x="57" y="168"/>
                  </a:lnTo>
                  <a:lnTo>
                    <a:pt x="57" y="168"/>
                  </a:lnTo>
                  <a:lnTo>
                    <a:pt x="57" y="168"/>
                  </a:lnTo>
                  <a:lnTo>
                    <a:pt x="57" y="163"/>
                  </a:lnTo>
                  <a:lnTo>
                    <a:pt x="57" y="163"/>
                  </a:lnTo>
                  <a:lnTo>
                    <a:pt x="57" y="163"/>
                  </a:lnTo>
                  <a:lnTo>
                    <a:pt x="57" y="163"/>
                  </a:lnTo>
                  <a:lnTo>
                    <a:pt x="57" y="163"/>
                  </a:lnTo>
                  <a:lnTo>
                    <a:pt x="57" y="163"/>
                  </a:lnTo>
                  <a:lnTo>
                    <a:pt x="57" y="159"/>
                  </a:lnTo>
                  <a:lnTo>
                    <a:pt x="61" y="159"/>
                  </a:lnTo>
                  <a:lnTo>
                    <a:pt x="61" y="159"/>
                  </a:lnTo>
                  <a:lnTo>
                    <a:pt x="61" y="159"/>
                  </a:lnTo>
                  <a:lnTo>
                    <a:pt x="61" y="159"/>
                  </a:lnTo>
                  <a:lnTo>
                    <a:pt x="61" y="154"/>
                  </a:lnTo>
                  <a:lnTo>
                    <a:pt x="61" y="154"/>
                  </a:lnTo>
                  <a:lnTo>
                    <a:pt x="61" y="154"/>
                  </a:lnTo>
                  <a:lnTo>
                    <a:pt x="61" y="154"/>
                  </a:lnTo>
                  <a:lnTo>
                    <a:pt x="61" y="154"/>
                  </a:lnTo>
                  <a:lnTo>
                    <a:pt x="61" y="154"/>
                  </a:lnTo>
                  <a:lnTo>
                    <a:pt x="61" y="150"/>
                  </a:lnTo>
                  <a:lnTo>
                    <a:pt x="61" y="150"/>
                  </a:lnTo>
                  <a:lnTo>
                    <a:pt x="61" y="150"/>
                  </a:lnTo>
                  <a:lnTo>
                    <a:pt x="61" y="150"/>
                  </a:lnTo>
                  <a:lnTo>
                    <a:pt x="61" y="150"/>
                  </a:lnTo>
                  <a:lnTo>
                    <a:pt x="61" y="150"/>
                  </a:lnTo>
                  <a:lnTo>
                    <a:pt x="61" y="146"/>
                  </a:lnTo>
                  <a:lnTo>
                    <a:pt x="61" y="146"/>
                  </a:lnTo>
                  <a:lnTo>
                    <a:pt x="61" y="146"/>
                  </a:lnTo>
                  <a:lnTo>
                    <a:pt x="61" y="146"/>
                  </a:lnTo>
                  <a:lnTo>
                    <a:pt x="61" y="146"/>
                  </a:lnTo>
                  <a:lnTo>
                    <a:pt x="61" y="146"/>
                  </a:lnTo>
                  <a:lnTo>
                    <a:pt x="61" y="141"/>
                  </a:lnTo>
                  <a:lnTo>
                    <a:pt x="61" y="141"/>
                  </a:lnTo>
                  <a:lnTo>
                    <a:pt x="66" y="141"/>
                  </a:lnTo>
                  <a:lnTo>
                    <a:pt x="66" y="141"/>
                  </a:lnTo>
                  <a:lnTo>
                    <a:pt x="66" y="141"/>
                  </a:lnTo>
                  <a:lnTo>
                    <a:pt x="66" y="137"/>
                  </a:lnTo>
                  <a:lnTo>
                    <a:pt x="66" y="137"/>
                  </a:lnTo>
                  <a:lnTo>
                    <a:pt x="66" y="137"/>
                  </a:lnTo>
                  <a:lnTo>
                    <a:pt x="66" y="137"/>
                  </a:lnTo>
                  <a:lnTo>
                    <a:pt x="66" y="137"/>
                  </a:lnTo>
                  <a:lnTo>
                    <a:pt x="66" y="137"/>
                  </a:lnTo>
                  <a:lnTo>
                    <a:pt x="66" y="132"/>
                  </a:lnTo>
                  <a:lnTo>
                    <a:pt x="66" y="132"/>
                  </a:lnTo>
                  <a:lnTo>
                    <a:pt x="66" y="132"/>
                  </a:lnTo>
                  <a:lnTo>
                    <a:pt x="66" y="132"/>
                  </a:lnTo>
                  <a:lnTo>
                    <a:pt x="66" y="132"/>
                  </a:lnTo>
                  <a:lnTo>
                    <a:pt x="66" y="132"/>
                  </a:lnTo>
                  <a:lnTo>
                    <a:pt x="66" y="128"/>
                  </a:lnTo>
                  <a:lnTo>
                    <a:pt x="66" y="128"/>
                  </a:lnTo>
                  <a:lnTo>
                    <a:pt x="66" y="128"/>
                  </a:lnTo>
                  <a:lnTo>
                    <a:pt x="66" y="128"/>
                  </a:lnTo>
                  <a:lnTo>
                    <a:pt x="66" y="128"/>
                  </a:lnTo>
                  <a:lnTo>
                    <a:pt x="66" y="124"/>
                  </a:lnTo>
                  <a:lnTo>
                    <a:pt x="66" y="124"/>
                  </a:lnTo>
                  <a:lnTo>
                    <a:pt x="66" y="124"/>
                  </a:lnTo>
                  <a:lnTo>
                    <a:pt x="70" y="124"/>
                  </a:lnTo>
                  <a:lnTo>
                    <a:pt x="70" y="124"/>
                  </a:lnTo>
                  <a:lnTo>
                    <a:pt x="70" y="124"/>
                  </a:lnTo>
                  <a:lnTo>
                    <a:pt x="70" y="119"/>
                  </a:lnTo>
                  <a:lnTo>
                    <a:pt x="70" y="119"/>
                  </a:lnTo>
                  <a:lnTo>
                    <a:pt x="70" y="119"/>
                  </a:lnTo>
                  <a:lnTo>
                    <a:pt x="70" y="119"/>
                  </a:lnTo>
                  <a:lnTo>
                    <a:pt x="70" y="119"/>
                  </a:lnTo>
                  <a:lnTo>
                    <a:pt x="70" y="119"/>
                  </a:lnTo>
                  <a:lnTo>
                    <a:pt x="70" y="115"/>
                  </a:lnTo>
                  <a:lnTo>
                    <a:pt x="70" y="115"/>
                  </a:lnTo>
                  <a:lnTo>
                    <a:pt x="70" y="115"/>
                  </a:lnTo>
                  <a:lnTo>
                    <a:pt x="70" y="115"/>
                  </a:lnTo>
                  <a:lnTo>
                    <a:pt x="70" y="115"/>
                  </a:lnTo>
                  <a:lnTo>
                    <a:pt x="70" y="110"/>
                  </a:lnTo>
                  <a:lnTo>
                    <a:pt x="70" y="110"/>
                  </a:lnTo>
                  <a:lnTo>
                    <a:pt x="70" y="110"/>
                  </a:lnTo>
                  <a:lnTo>
                    <a:pt x="70" y="110"/>
                  </a:lnTo>
                  <a:lnTo>
                    <a:pt x="70" y="110"/>
                  </a:lnTo>
                  <a:lnTo>
                    <a:pt x="70" y="110"/>
                  </a:lnTo>
                  <a:lnTo>
                    <a:pt x="70" y="106"/>
                  </a:lnTo>
                  <a:lnTo>
                    <a:pt x="70" y="106"/>
                  </a:lnTo>
                  <a:lnTo>
                    <a:pt x="75" y="106"/>
                  </a:lnTo>
                  <a:lnTo>
                    <a:pt x="75" y="106"/>
                  </a:lnTo>
                  <a:lnTo>
                    <a:pt x="75" y="106"/>
                  </a:lnTo>
                  <a:lnTo>
                    <a:pt x="75" y="106"/>
                  </a:lnTo>
                  <a:lnTo>
                    <a:pt x="75" y="102"/>
                  </a:lnTo>
                  <a:lnTo>
                    <a:pt x="75" y="102"/>
                  </a:lnTo>
                  <a:lnTo>
                    <a:pt x="75" y="102"/>
                  </a:lnTo>
                  <a:lnTo>
                    <a:pt x="75" y="102"/>
                  </a:lnTo>
                  <a:lnTo>
                    <a:pt x="75" y="102"/>
                  </a:lnTo>
                  <a:lnTo>
                    <a:pt x="75" y="102"/>
                  </a:lnTo>
                  <a:lnTo>
                    <a:pt x="75" y="97"/>
                  </a:lnTo>
                  <a:lnTo>
                    <a:pt x="75" y="97"/>
                  </a:lnTo>
                  <a:lnTo>
                    <a:pt x="75" y="97"/>
                  </a:lnTo>
                  <a:lnTo>
                    <a:pt x="75" y="97"/>
                  </a:lnTo>
                  <a:lnTo>
                    <a:pt x="75" y="97"/>
                  </a:lnTo>
                  <a:lnTo>
                    <a:pt x="75" y="93"/>
                  </a:lnTo>
                  <a:lnTo>
                    <a:pt x="75" y="93"/>
                  </a:lnTo>
                  <a:lnTo>
                    <a:pt x="75" y="93"/>
                  </a:lnTo>
                  <a:lnTo>
                    <a:pt x="75" y="93"/>
                  </a:lnTo>
                  <a:lnTo>
                    <a:pt x="75" y="93"/>
                  </a:lnTo>
                  <a:lnTo>
                    <a:pt x="75" y="93"/>
                  </a:lnTo>
                  <a:lnTo>
                    <a:pt x="75" y="88"/>
                  </a:lnTo>
                  <a:lnTo>
                    <a:pt x="75" y="88"/>
                  </a:lnTo>
                  <a:lnTo>
                    <a:pt x="75" y="88"/>
                  </a:lnTo>
                  <a:lnTo>
                    <a:pt x="75" y="88"/>
                  </a:lnTo>
                  <a:lnTo>
                    <a:pt x="79" y="88"/>
                  </a:lnTo>
                  <a:lnTo>
                    <a:pt x="79" y="88"/>
                  </a:lnTo>
                  <a:lnTo>
                    <a:pt x="79" y="84"/>
                  </a:lnTo>
                  <a:lnTo>
                    <a:pt x="79" y="84"/>
                  </a:lnTo>
                  <a:lnTo>
                    <a:pt x="79" y="84"/>
                  </a:lnTo>
                  <a:lnTo>
                    <a:pt x="79" y="84"/>
                  </a:lnTo>
                  <a:lnTo>
                    <a:pt x="79" y="84"/>
                  </a:lnTo>
                  <a:lnTo>
                    <a:pt x="79" y="79"/>
                  </a:lnTo>
                  <a:lnTo>
                    <a:pt x="79" y="79"/>
                  </a:lnTo>
                  <a:lnTo>
                    <a:pt x="79" y="79"/>
                  </a:lnTo>
                  <a:lnTo>
                    <a:pt x="79" y="79"/>
                  </a:lnTo>
                  <a:lnTo>
                    <a:pt x="79" y="79"/>
                  </a:lnTo>
                  <a:lnTo>
                    <a:pt x="79" y="79"/>
                  </a:lnTo>
                  <a:lnTo>
                    <a:pt x="79" y="75"/>
                  </a:lnTo>
                  <a:lnTo>
                    <a:pt x="79" y="75"/>
                  </a:lnTo>
                  <a:lnTo>
                    <a:pt x="79" y="75"/>
                  </a:lnTo>
                  <a:lnTo>
                    <a:pt x="79" y="75"/>
                  </a:lnTo>
                  <a:lnTo>
                    <a:pt x="79" y="75"/>
                  </a:lnTo>
                  <a:lnTo>
                    <a:pt x="79" y="75"/>
                  </a:lnTo>
                  <a:lnTo>
                    <a:pt x="79" y="71"/>
                  </a:lnTo>
                  <a:lnTo>
                    <a:pt x="79" y="71"/>
                  </a:lnTo>
                  <a:lnTo>
                    <a:pt x="79" y="71"/>
                  </a:lnTo>
                  <a:lnTo>
                    <a:pt x="79" y="71"/>
                  </a:lnTo>
                  <a:lnTo>
                    <a:pt x="79" y="71"/>
                  </a:lnTo>
                  <a:lnTo>
                    <a:pt x="79" y="71"/>
                  </a:lnTo>
                  <a:lnTo>
                    <a:pt x="79" y="66"/>
                  </a:lnTo>
                  <a:lnTo>
                    <a:pt x="79" y="66"/>
                  </a:lnTo>
                  <a:lnTo>
                    <a:pt x="79" y="66"/>
                  </a:lnTo>
                  <a:lnTo>
                    <a:pt x="79" y="66"/>
                  </a:lnTo>
                  <a:lnTo>
                    <a:pt x="79" y="66"/>
                  </a:lnTo>
                  <a:lnTo>
                    <a:pt x="79" y="62"/>
                  </a:lnTo>
                  <a:lnTo>
                    <a:pt x="79" y="62"/>
                  </a:lnTo>
                  <a:lnTo>
                    <a:pt x="79" y="62"/>
                  </a:lnTo>
                  <a:lnTo>
                    <a:pt x="83" y="62"/>
                  </a:lnTo>
                  <a:lnTo>
                    <a:pt x="83" y="62"/>
                  </a:lnTo>
                  <a:lnTo>
                    <a:pt x="83" y="62"/>
                  </a:lnTo>
                  <a:lnTo>
                    <a:pt x="83" y="57"/>
                  </a:lnTo>
                  <a:lnTo>
                    <a:pt x="83" y="57"/>
                  </a:lnTo>
                  <a:lnTo>
                    <a:pt x="83" y="57"/>
                  </a:lnTo>
                  <a:lnTo>
                    <a:pt x="83" y="57"/>
                  </a:lnTo>
                  <a:lnTo>
                    <a:pt x="83" y="57"/>
                  </a:lnTo>
                  <a:lnTo>
                    <a:pt x="83" y="57"/>
                  </a:lnTo>
                  <a:lnTo>
                    <a:pt x="83" y="53"/>
                  </a:lnTo>
                  <a:lnTo>
                    <a:pt x="83" y="53"/>
                  </a:lnTo>
                  <a:lnTo>
                    <a:pt x="83" y="53"/>
                  </a:lnTo>
                  <a:lnTo>
                    <a:pt x="83" y="53"/>
                  </a:lnTo>
                  <a:lnTo>
                    <a:pt x="83" y="53"/>
                  </a:lnTo>
                  <a:lnTo>
                    <a:pt x="83" y="49"/>
                  </a:lnTo>
                  <a:lnTo>
                    <a:pt x="83" y="49"/>
                  </a:lnTo>
                  <a:lnTo>
                    <a:pt x="83" y="49"/>
                  </a:lnTo>
                  <a:lnTo>
                    <a:pt x="83" y="49"/>
                  </a:lnTo>
                  <a:lnTo>
                    <a:pt x="83" y="49"/>
                  </a:lnTo>
                  <a:lnTo>
                    <a:pt x="83" y="49"/>
                  </a:lnTo>
                  <a:lnTo>
                    <a:pt x="83" y="44"/>
                  </a:lnTo>
                  <a:lnTo>
                    <a:pt x="83" y="44"/>
                  </a:lnTo>
                  <a:lnTo>
                    <a:pt x="83" y="44"/>
                  </a:lnTo>
                  <a:lnTo>
                    <a:pt x="83" y="44"/>
                  </a:lnTo>
                  <a:lnTo>
                    <a:pt x="83" y="44"/>
                  </a:lnTo>
                  <a:lnTo>
                    <a:pt x="83" y="44"/>
                  </a:lnTo>
                  <a:lnTo>
                    <a:pt x="88" y="40"/>
                  </a:lnTo>
                  <a:lnTo>
                    <a:pt x="88" y="40"/>
                  </a:lnTo>
                  <a:lnTo>
                    <a:pt x="88" y="40"/>
                  </a:lnTo>
                  <a:lnTo>
                    <a:pt x="88" y="40"/>
                  </a:lnTo>
                  <a:lnTo>
                    <a:pt x="88" y="40"/>
                  </a:lnTo>
                  <a:lnTo>
                    <a:pt x="88" y="40"/>
                  </a:lnTo>
                  <a:lnTo>
                    <a:pt x="88" y="35"/>
                  </a:lnTo>
                  <a:lnTo>
                    <a:pt x="88" y="35"/>
                  </a:lnTo>
                  <a:lnTo>
                    <a:pt x="88" y="35"/>
                  </a:lnTo>
                  <a:lnTo>
                    <a:pt x="88" y="35"/>
                  </a:lnTo>
                  <a:lnTo>
                    <a:pt x="88" y="35"/>
                  </a:lnTo>
                  <a:lnTo>
                    <a:pt x="88" y="31"/>
                  </a:lnTo>
                  <a:lnTo>
                    <a:pt x="88" y="31"/>
                  </a:lnTo>
                  <a:lnTo>
                    <a:pt x="88" y="31"/>
                  </a:lnTo>
                  <a:lnTo>
                    <a:pt x="88" y="31"/>
                  </a:lnTo>
                  <a:lnTo>
                    <a:pt x="88" y="31"/>
                  </a:lnTo>
                  <a:lnTo>
                    <a:pt x="88" y="31"/>
                  </a:lnTo>
                  <a:lnTo>
                    <a:pt x="88" y="26"/>
                  </a:lnTo>
                  <a:lnTo>
                    <a:pt x="92" y="26"/>
                  </a:lnTo>
                  <a:lnTo>
                    <a:pt x="92" y="26"/>
                  </a:lnTo>
                  <a:lnTo>
                    <a:pt x="92" y="26"/>
                  </a:lnTo>
                  <a:lnTo>
                    <a:pt x="92" y="26"/>
                  </a:lnTo>
                  <a:lnTo>
                    <a:pt x="92" y="26"/>
                  </a:lnTo>
                  <a:lnTo>
                    <a:pt x="92" y="22"/>
                  </a:lnTo>
                  <a:lnTo>
                    <a:pt x="92" y="22"/>
                  </a:lnTo>
                  <a:lnTo>
                    <a:pt x="92" y="22"/>
                  </a:lnTo>
                  <a:lnTo>
                    <a:pt x="92" y="22"/>
                  </a:lnTo>
                  <a:lnTo>
                    <a:pt x="92" y="22"/>
                  </a:lnTo>
                  <a:lnTo>
                    <a:pt x="92" y="18"/>
                  </a:lnTo>
                  <a:lnTo>
                    <a:pt x="92" y="18"/>
                  </a:lnTo>
                  <a:lnTo>
                    <a:pt x="92" y="18"/>
                  </a:lnTo>
                  <a:lnTo>
                    <a:pt x="92" y="18"/>
                  </a:lnTo>
                  <a:lnTo>
                    <a:pt x="97" y="18"/>
                  </a:lnTo>
                  <a:lnTo>
                    <a:pt x="97" y="18"/>
                  </a:lnTo>
                  <a:lnTo>
                    <a:pt x="97" y="13"/>
                  </a:lnTo>
                  <a:lnTo>
                    <a:pt x="97" y="13"/>
                  </a:lnTo>
                  <a:lnTo>
                    <a:pt x="97" y="13"/>
                  </a:lnTo>
                  <a:lnTo>
                    <a:pt x="97" y="13"/>
                  </a:lnTo>
                  <a:lnTo>
                    <a:pt x="97" y="13"/>
                  </a:lnTo>
                  <a:lnTo>
                    <a:pt x="97" y="13"/>
                  </a:lnTo>
                  <a:lnTo>
                    <a:pt x="97" y="9"/>
                  </a:lnTo>
                  <a:lnTo>
                    <a:pt x="97" y="9"/>
                  </a:lnTo>
                  <a:lnTo>
                    <a:pt x="97" y="9"/>
                  </a:lnTo>
                  <a:lnTo>
                    <a:pt x="97" y="9"/>
                  </a:lnTo>
                  <a:lnTo>
                    <a:pt x="97" y="9"/>
                  </a:lnTo>
                  <a:lnTo>
                    <a:pt x="101" y="4"/>
                  </a:lnTo>
                  <a:lnTo>
                    <a:pt x="101" y="4"/>
                  </a:lnTo>
                  <a:lnTo>
                    <a:pt x="101" y="4"/>
                  </a:lnTo>
                  <a:lnTo>
                    <a:pt x="101" y="4"/>
                  </a:lnTo>
                  <a:lnTo>
                    <a:pt x="101" y="4"/>
                  </a:lnTo>
                  <a:lnTo>
                    <a:pt x="101" y="4"/>
                  </a:lnTo>
                  <a:lnTo>
                    <a:pt x="101" y="0"/>
                  </a:lnTo>
                  <a:lnTo>
                    <a:pt x="101" y="0"/>
                  </a:lnTo>
                  <a:lnTo>
                    <a:pt x="101" y="0"/>
                  </a:lnTo>
                  <a:lnTo>
                    <a:pt x="145" y="0"/>
                  </a:lnTo>
                  <a:lnTo>
                    <a:pt x="145" y="0"/>
                  </a:lnTo>
                  <a:lnTo>
                    <a:pt x="145" y="0"/>
                  </a:lnTo>
                  <a:lnTo>
                    <a:pt x="145" y="4"/>
                  </a:lnTo>
                  <a:lnTo>
                    <a:pt x="145" y="4"/>
                  </a:lnTo>
                  <a:lnTo>
                    <a:pt x="145" y="4"/>
                  </a:lnTo>
                  <a:lnTo>
                    <a:pt x="145" y="4"/>
                  </a:lnTo>
                  <a:lnTo>
                    <a:pt x="145" y="4"/>
                  </a:lnTo>
                  <a:lnTo>
                    <a:pt x="145" y="4"/>
                  </a:lnTo>
                  <a:lnTo>
                    <a:pt x="150" y="9"/>
                  </a:lnTo>
                  <a:lnTo>
                    <a:pt x="150" y="9"/>
                  </a:lnTo>
                  <a:lnTo>
                    <a:pt x="150" y="9"/>
                  </a:lnTo>
                  <a:lnTo>
                    <a:pt x="150" y="9"/>
                  </a:lnTo>
                  <a:lnTo>
                    <a:pt x="150" y="9"/>
                  </a:lnTo>
                  <a:lnTo>
                    <a:pt x="150" y="13"/>
                  </a:lnTo>
                  <a:lnTo>
                    <a:pt x="150" y="13"/>
                  </a:lnTo>
                  <a:lnTo>
                    <a:pt x="150" y="13"/>
                  </a:lnTo>
                  <a:lnTo>
                    <a:pt x="150" y="13"/>
                  </a:lnTo>
                  <a:lnTo>
                    <a:pt x="150" y="13"/>
                  </a:lnTo>
                  <a:lnTo>
                    <a:pt x="150" y="13"/>
                  </a:lnTo>
                  <a:lnTo>
                    <a:pt x="150" y="18"/>
                  </a:lnTo>
                  <a:lnTo>
                    <a:pt x="150" y="18"/>
                  </a:lnTo>
                  <a:lnTo>
                    <a:pt x="154" y="18"/>
                  </a:lnTo>
                  <a:lnTo>
                    <a:pt x="154" y="18"/>
                  </a:lnTo>
                  <a:lnTo>
                    <a:pt x="154" y="18"/>
                  </a:lnTo>
                  <a:lnTo>
                    <a:pt x="154" y="18"/>
                  </a:lnTo>
                  <a:lnTo>
                    <a:pt x="154" y="22"/>
                  </a:lnTo>
                  <a:lnTo>
                    <a:pt x="154" y="22"/>
                  </a:lnTo>
                  <a:lnTo>
                    <a:pt x="154" y="22"/>
                  </a:lnTo>
                  <a:lnTo>
                    <a:pt x="154" y="22"/>
                  </a:lnTo>
                  <a:lnTo>
                    <a:pt x="154" y="22"/>
                  </a:lnTo>
                  <a:lnTo>
                    <a:pt x="154" y="26"/>
                  </a:lnTo>
                  <a:lnTo>
                    <a:pt x="154" y="26"/>
                  </a:lnTo>
                  <a:lnTo>
                    <a:pt x="154" y="26"/>
                  </a:lnTo>
                  <a:lnTo>
                    <a:pt x="154" y="26"/>
                  </a:lnTo>
                  <a:lnTo>
                    <a:pt x="154" y="26"/>
                  </a:lnTo>
                  <a:lnTo>
                    <a:pt x="154" y="26"/>
                  </a:lnTo>
                  <a:lnTo>
                    <a:pt x="158" y="31"/>
                  </a:lnTo>
                  <a:lnTo>
                    <a:pt x="158" y="31"/>
                  </a:lnTo>
                  <a:lnTo>
                    <a:pt x="158" y="31"/>
                  </a:lnTo>
                  <a:lnTo>
                    <a:pt x="158" y="31"/>
                  </a:lnTo>
                  <a:lnTo>
                    <a:pt x="158" y="31"/>
                  </a:lnTo>
                  <a:lnTo>
                    <a:pt x="158" y="31"/>
                  </a:lnTo>
                  <a:lnTo>
                    <a:pt x="158" y="35"/>
                  </a:lnTo>
                  <a:lnTo>
                    <a:pt x="158" y="35"/>
                  </a:lnTo>
                  <a:lnTo>
                    <a:pt x="158" y="35"/>
                  </a:lnTo>
                  <a:lnTo>
                    <a:pt x="158" y="35"/>
                  </a:lnTo>
                  <a:lnTo>
                    <a:pt x="158" y="35"/>
                  </a:lnTo>
                  <a:lnTo>
                    <a:pt x="158" y="40"/>
                  </a:lnTo>
                  <a:lnTo>
                    <a:pt x="158" y="40"/>
                  </a:lnTo>
                  <a:lnTo>
                    <a:pt x="158" y="40"/>
                  </a:lnTo>
                  <a:lnTo>
                    <a:pt x="158" y="40"/>
                  </a:lnTo>
                  <a:lnTo>
                    <a:pt x="158" y="40"/>
                  </a:lnTo>
                  <a:lnTo>
                    <a:pt x="158" y="40"/>
                  </a:lnTo>
                  <a:lnTo>
                    <a:pt x="163" y="44"/>
                  </a:lnTo>
                  <a:lnTo>
                    <a:pt x="163" y="44"/>
                  </a:lnTo>
                  <a:lnTo>
                    <a:pt x="163" y="44"/>
                  </a:lnTo>
                  <a:lnTo>
                    <a:pt x="163" y="44"/>
                  </a:lnTo>
                  <a:lnTo>
                    <a:pt x="163" y="44"/>
                  </a:lnTo>
                  <a:lnTo>
                    <a:pt x="163" y="44"/>
                  </a:lnTo>
                  <a:lnTo>
                    <a:pt x="163" y="49"/>
                  </a:lnTo>
                  <a:lnTo>
                    <a:pt x="163" y="49"/>
                  </a:lnTo>
                  <a:lnTo>
                    <a:pt x="163" y="49"/>
                  </a:lnTo>
                  <a:lnTo>
                    <a:pt x="163" y="49"/>
                  </a:lnTo>
                  <a:lnTo>
                    <a:pt x="163" y="49"/>
                  </a:lnTo>
                  <a:lnTo>
                    <a:pt x="163" y="49"/>
                  </a:lnTo>
                  <a:lnTo>
                    <a:pt x="163" y="53"/>
                  </a:lnTo>
                  <a:lnTo>
                    <a:pt x="163" y="53"/>
                  </a:lnTo>
                  <a:lnTo>
                    <a:pt x="163" y="53"/>
                  </a:lnTo>
                  <a:lnTo>
                    <a:pt x="163" y="53"/>
                  </a:lnTo>
                  <a:lnTo>
                    <a:pt x="163" y="53"/>
                  </a:lnTo>
                  <a:lnTo>
                    <a:pt x="163" y="57"/>
                  </a:lnTo>
                  <a:lnTo>
                    <a:pt x="163" y="57"/>
                  </a:lnTo>
                  <a:lnTo>
                    <a:pt x="163" y="57"/>
                  </a:lnTo>
                  <a:lnTo>
                    <a:pt x="163" y="57"/>
                  </a:lnTo>
                  <a:lnTo>
                    <a:pt x="163" y="57"/>
                  </a:lnTo>
                  <a:lnTo>
                    <a:pt x="163" y="57"/>
                  </a:lnTo>
                  <a:lnTo>
                    <a:pt x="163" y="62"/>
                  </a:lnTo>
                  <a:lnTo>
                    <a:pt x="163" y="62"/>
                  </a:lnTo>
                  <a:lnTo>
                    <a:pt x="163" y="62"/>
                  </a:lnTo>
                  <a:lnTo>
                    <a:pt x="163" y="62"/>
                  </a:lnTo>
                  <a:lnTo>
                    <a:pt x="167" y="62"/>
                  </a:lnTo>
                  <a:lnTo>
                    <a:pt x="167" y="62"/>
                  </a:lnTo>
                  <a:lnTo>
                    <a:pt x="167" y="66"/>
                  </a:lnTo>
                  <a:lnTo>
                    <a:pt x="167" y="66"/>
                  </a:lnTo>
                  <a:lnTo>
                    <a:pt x="167" y="66"/>
                  </a:lnTo>
                  <a:lnTo>
                    <a:pt x="167" y="66"/>
                  </a:lnTo>
                  <a:lnTo>
                    <a:pt x="167" y="66"/>
                  </a:lnTo>
                  <a:lnTo>
                    <a:pt x="167" y="71"/>
                  </a:lnTo>
                  <a:lnTo>
                    <a:pt x="167" y="71"/>
                  </a:lnTo>
                  <a:lnTo>
                    <a:pt x="167" y="71"/>
                  </a:lnTo>
                  <a:lnTo>
                    <a:pt x="167" y="71"/>
                  </a:lnTo>
                  <a:lnTo>
                    <a:pt x="167" y="71"/>
                  </a:lnTo>
                  <a:lnTo>
                    <a:pt x="167" y="71"/>
                  </a:lnTo>
                  <a:lnTo>
                    <a:pt x="167" y="75"/>
                  </a:lnTo>
                  <a:lnTo>
                    <a:pt x="167" y="75"/>
                  </a:lnTo>
                  <a:lnTo>
                    <a:pt x="167" y="75"/>
                  </a:lnTo>
                  <a:lnTo>
                    <a:pt x="167" y="75"/>
                  </a:lnTo>
                  <a:lnTo>
                    <a:pt x="167" y="75"/>
                  </a:lnTo>
                  <a:lnTo>
                    <a:pt x="167" y="75"/>
                  </a:lnTo>
                  <a:lnTo>
                    <a:pt x="167" y="79"/>
                  </a:lnTo>
                  <a:lnTo>
                    <a:pt x="167" y="79"/>
                  </a:lnTo>
                  <a:lnTo>
                    <a:pt x="167" y="79"/>
                  </a:lnTo>
                  <a:lnTo>
                    <a:pt x="167" y="79"/>
                  </a:lnTo>
                  <a:lnTo>
                    <a:pt x="167" y="79"/>
                  </a:lnTo>
                  <a:lnTo>
                    <a:pt x="167" y="79"/>
                  </a:lnTo>
                  <a:lnTo>
                    <a:pt x="167" y="84"/>
                  </a:lnTo>
                  <a:lnTo>
                    <a:pt x="167" y="84"/>
                  </a:lnTo>
                  <a:lnTo>
                    <a:pt x="167" y="84"/>
                  </a:lnTo>
                  <a:lnTo>
                    <a:pt x="167" y="84"/>
                  </a:lnTo>
                  <a:lnTo>
                    <a:pt x="167" y="84"/>
                  </a:lnTo>
                  <a:lnTo>
                    <a:pt x="167" y="88"/>
                  </a:lnTo>
                  <a:lnTo>
                    <a:pt x="167" y="88"/>
                  </a:lnTo>
                  <a:lnTo>
                    <a:pt x="167" y="88"/>
                  </a:lnTo>
                  <a:lnTo>
                    <a:pt x="167" y="88"/>
                  </a:lnTo>
                  <a:lnTo>
                    <a:pt x="172" y="88"/>
                  </a:lnTo>
                  <a:lnTo>
                    <a:pt x="172" y="88"/>
                  </a:lnTo>
                  <a:lnTo>
                    <a:pt x="172" y="93"/>
                  </a:lnTo>
                  <a:lnTo>
                    <a:pt x="172" y="93"/>
                  </a:lnTo>
                  <a:lnTo>
                    <a:pt x="172" y="93"/>
                  </a:lnTo>
                  <a:lnTo>
                    <a:pt x="172" y="93"/>
                  </a:lnTo>
                  <a:lnTo>
                    <a:pt x="172" y="93"/>
                  </a:lnTo>
                  <a:lnTo>
                    <a:pt x="172" y="93"/>
                  </a:lnTo>
                  <a:lnTo>
                    <a:pt x="172" y="97"/>
                  </a:lnTo>
                  <a:lnTo>
                    <a:pt x="172" y="97"/>
                  </a:lnTo>
                  <a:lnTo>
                    <a:pt x="172" y="97"/>
                  </a:lnTo>
                  <a:lnTo>
                    <a:pt x="172" y="97"/>
                  </a:lnTo>
                  <a:lnTo>
                    <a:pt x="172" y="97"/>
                  </a:lnTo>
                  <a:lnTo>
                    <a:pt x="172" y="102"/>
                  </a:lnTo>
                  <a:lnTo>
                    <a:pt x="172" y="102"/>
                  </a:lnTo>
                  <a:lnTo>
                    <a:pt x="172" y="102"/>
                  </a:lnTo>
                  <a:lnTo>
                    <a:pt x="172" y="102"/>
                  </a:lnTo>
                  <a:lnTo>
                    <a:pt x="172" y="102"/>
                  </a:lnTo>
                  <a:lnTo>
                    <a:pt x="172" y="102"/>
                  </a:lnTo>
                  <a:lnTo>
                    <a:pt x="172" y="106"/>
                  </a:lnTo>
                  <a:lnTo>
                    <a:pt x="172" y="106"/>
                  </a:lnTo>
                  <a:lnTo>
                    <a:pt x="172" y="106"/>
                  </a:lnTo>
                  <a:lnTo>
                    <a:pt x="172" y="106"/>
                  </a:lnTo>
                  <a:lnTo>
                    <a:pt x="172" y="106"/>
                  </a:lnTo>
                  <a:lnTo>
                    <a:pt x="176" y="106"/>
                  </a:lnTo>
                  <a:lnTo>
                    <a:pt x="176" y="110"/>
                  </a:lnTo>
                  <a:lnTo>
                    <a:pt x="176" y="110"/>
                  </a:lnTo>
                  <a:lnTo>
                    <a:pt x="176" y="110"/>
                  </a:lnTo>
                  <a:lnTo>
                    <a:pt x="176" y="110"/>
                  </a:lnTo>
                  <a:lnTo>
                    <a:pt x="176" y="110"/>
                  </a:lnTo>
                  <a:lnTo>
                    <a:pt x="176" y="110"/>
                  </a:lnTo>
                  <a:lnTo>
                    <a:pt x="176" y="115"/>
                  </a:lnTo>
                  <a:lnTo>
                    <a:pt x="176" y="115"/>
                  </a:lnTo>
                  <a:lnTo>
                    <a:pt x="176" y="115"/>
                  </a:lnTo>
                  <a:lnTo>
                    <a:pt x="176" y="115"/>
                  </a:lnTo>
                  <a:lnTo>
                    <a:pt x="176" y="115"/>
                  </a:lnTo>
                  <a:lnTo>
                    <a:pt x="176" y="119"/>
                  </a:lnTo>
                  <a:lnTo>
                    <a:pt x="176" y="119"/>
                  </a:lnTo>
                  <a:lnTo>
                    <a:pt x="176" y="119"/>
                  </a:lnTo>
                  <a:lnTo>
                    <a:pt x="176" y="119"/>
                  </a:lnTo>
                  <a:lnTo>
                    <a:pt x="176" y="119"/>
                  </a:lnTo>
                  <a:lnTo>
                    <a:pt x="176" y="119"/>
                  </a:lnTo>
                  <a:lnTo>
                    <a:pt x="176" y="124"/>
                  </a:lnTo>
                  <a:lnTo>
                    <a:pt x="176" y="124"/>
                  </a:lnTo>
                  <a:lnTo>
                    <a:pt x="176" y="124"/>
                  </a:lnTo>
                  <a:lnTo>
                    <a:pt x="180" y="124"/>
                  </a:lnTo>
                  <a:lnTo>
                    <a:pt x="180" y="124"/>
                  </a:lnTo>
                  <a:lnTo>
                    <a:pt x="180" y="124"/>
                  </a:lnTo>
                  <a:lnTo>
                    <a:pt x="180" y="128"/>
                  </a:lnTo>
                  <a:lnTo>
                    <a:pt x="180" y="128"/>
                  </a:lnTo>
                  <a:lnTo>
                    <a:pt x="180" y="128"/>
                  </a:lnTo>
                  <a:lnTo>
                    <a:pt x="180" y="128"/>
                  </a:lnTo>
                  <a:lnTo>
                    <a:pt x="180" y="128"/>
                  </a:lnTo>
                  <a:lnTo>
                    <a:pt x="180" y="132"/>
                  </a:lnTo>
                  <a:lnTo>
                    <a:pt x="180" y="132"/>
                  </a:lnTo>
                  <a:lnTo>
                    <a:pt x="180" y="132"/>
                  </a:lnTo>
                  <a:lnTo>
                    <a:pt x="180" y="132"/>
                  </a:lnTo>
                  <a:lnTo>
                    <a:pt x="180" y="132"/>
                  </a:lnTo>
                  <a:lnTo>
                    <a:pt x="180" y="132"/>
                  </a:lnTo>
                  <a:lnTo>
                    <a:pt x="180" y="137"/>
                  </a:lnTo>
                  <a:lnTo>
                    <a:pt x="180" y="137"/>
                  </a:lnTo>
                  <a:lnTo>
                    <a:pt x="180" y="137"/>
                  </a:lnTo>
                  <a:lnTo>
                    <a:pt x="180" y="137"/>
                  </a:lnTo>
                  <a:lnTo>
                    <a:pt x="180" y="137"/>
                  </a:lnTo>
                  <a:lnTo>
                    <a:pt x="180" y="137"/>
                  </a:lnTo>
                  <a:lnTo>
                    <a:pt x="180" y="141"/>
                  </a:lnTo>
                  <a:lnTo>
                    <a:pt x="180" y="141"/>
                  </a:lnTo>
                  <a:lnTo>
                    <a:pt x="180" y="141"/>
                  </a:lnTo>
                  <a:lnTo>
                    <a:pt x="180" y="141"/>
                  </a:lnTo>
                  <a:lnTo>
                    <a:pt x="185" y="141"/>
                  </a:lnTo>
                  <a:lnTo>
                    <a:pt x="185" y="146"/>
                  </a:lnTo>
                  <a:lnTo>
                    <a:pt x="185" y="146"/>
                  </a:lnTo>
                  <a:lnTo>
                    <a:pt x="185" y="146"/>
                  </a:lnTo>
                  <a:lnTo>
                    <a:pt x="185" y="146"/>
                  </a:lnTo>
                  <a:lnTo>
                    <a:pt x="185" y="146"/>
                  </a:lnTo>
                  <a:lnTo>
                    <a:pt x="185" y="146"/>
                  </a:lnTo>
                  <a:lnTo>
                    <a:pt x="185" y="150"/>
                  </a:lnTo>
                  <a:lnTo>
                    <a:pt x="185" y="150"/>
                  </a:lnTo>
                  <a:lnTo>
                    <a:pt x="185" y="150"/>
                  </a:lnTo>
                  <a:lnTo>
                    <a:pt x="185" y="150"/>
                  </a:lnTo>
                  <a:lnTo>
                    <a:pt x="185" y="150"/>
                  </a:lnTo>
                  <a:lnTo>
                    <a:pt x="185" y="150"/>
                  </a:lnTo>
                  <a:lnTo>
                    <a:pt x="185" y="154"/>
                  </a:lnTo>
                  <a:lnTo>
                    <a:pt x="185" y="154"/>
                  </a:lnTo>
                  <a:lnTo>
                    <a:pt x="185" y="154"/>
                  </a:lnTo>
                  <a:lnTo>
                    <a:pt x="185" y="154"/>
                  </a:lnTo>
                  <a:lnTo>
                    <a:pt x="185" y="154"/>
                  </a:lnTo>
                  <a:lnTo>
                    <a:pt x="185" y="154"/>
                  </a:lnTo>
                  <a:lnTo>
                    <a:pt x="185" y="159"/>
                  </a:lnTo>
                  <a:lnTo>
                    <a:pt x="185" y="159"/>
                  </a:lnTo>
                  <a:lnTo>
                    <a:pt x="185" y="159"/>
                  </a:lnTo>
                  <a:lnTo>
                    <a:pt x="185" y="159"/>
                  </a:lnTo>
                  <a:lnTo>
                    <a:pt x="185" y="159"/>
                  </a:lnTo>
                  <a:lnTo>
                    <a:pt x="189" y="163"/>
                  </a:lnTo>
                  <a:lnTo>
                    <a:pt x="189" y="163"/>
                  </a:lnTo>
                  <a:lnTo>
                    <a:pt x="189" y="163"/>
                  </a:lnTo>
                  <a:lnTo>
                    <a:pt x="189" y="163"/>
                  </a:lnTo>
                  <a:lnTo>
                    <a:pt x="189" y="163"/>
                  </a:lnTo>
                  <a:lnTo>
                    <a:pt x="189" y="163"/>
                  </a:lnTo>
                  <a:lnTo>
                    <a:pt x="189" y="168"/>
                  </a:lnTo>
                  <a:lnTo>
                    <a:pt x="189" y="168"/>
                  </a:lnTo>
                  <a:lnTo>
                    <a:pt x="189" y="168"/>
                  </a:lnTo>
                  <a:lnTo>
                    <a:pt x="189" y="168"/>
                  </a:lnTo>
                  <a:lnTo>
                    <a:pt x="189" y="168"/>
                  </a:lnTo>
                  <a:lnTo>
                    <a:pt x="189" y="168"/>
                  </a:lnTo>
                  <a:lnTo>
                    <a:pt x="189" y="172"/>
                  </a:lnTo>
                  <a:lnTo>
                    <a:pt x="189" y="172"/>
                  </a:lnTo>
                  <a:lnTo>
                    <a:pt x="189" y="172"/>
                  </a:lnTo>
                  <a:lnTo>
                    <a:pt x="189" y="172"/>
                  </a:lnTo>
                  <a:lnTo>
                    <a:pt x="189" y="172"/>
                  </a:lnTo>
                  <a:lnTo>
                    <a:pt x="189" y="177"/>
                  </a:lnTo>
                  <a:lnTo>
                    <a:pt x="189" y="177"/>
                  </a:lnTo>
                  <a:lnTo>
                    <a:pt x="194" y="177"/>
                  </a:lnTo>
                  <a:lnTo>
                    <a:pt x="194" y="177"/>
                  </a:lnTo>
                  <a:lnTo>
                    <a:pt x="194" y="177"/>
                  </a:lnTo>
                  <a:lnTo>
                    <a:pt x="194" y="177"/>
                  </a:lnTo>
                  <a:lnTo>
                    <a:pt x="194" y="181"/>
                  </a:lnTo>
                  <a:lnTo>
                    <a:pt x="194" y="181"/>
                  </a:lnTo>
                  <a:lnTo>
                    <a:pt x="194" y="181"/>
                  </a:lnTo>
                  <a:lnTo>
                    <a:pt x="194" y="181"/>
                  </a:lnTo>
                  <a:lnTo>
                    <a:pt x="194" y="181"/>
                  </a:lnTo>
                  <a:lnTo>
                    <a:pt x="194" y="181"/>
                  </a:lnTo>
                  <a:lnTo>
                    <a:pt x="194" y="185"/>
                  </a:lnTo>
                  <a:lnTo>
                    <a:pt x="194" y="185"/>
                  </a:lnTo>
                  <a:lnTo>
                    <a:pt x="194" y="185"/>
                  </a:lnTo>
                  <a:lnTo>
                    <a:pt x="198" y="185"/>
                  </a:lnTo>
                  <a:lnTo>
                    <a:pt x="198" y="185"/>
                  </a:lnTo>
                  <a:lnTo>
                    <a:pt x="198" y="185"/>
                  </a:lnTo>
                  <a:lnTo>
                    <a:pt x="198" y="190"/>
                  </a:lnTo>
                  <a:lnTo>
                    <a:pt x="198" y="190"/>
                  </a:lnTo>
                  <a:lnTo>
                    <a:pt x="198" y="190"/>
                  </a:lnTo>
                  <a:lnTo>
                    <a:pt x="198" y="190"/>
                  </a:lnTo>
                  <a:lnTo>
                    <a:pt x="198" y="190"/>
                  </a:lnTo>
                  <a:lnTo>
                    <a:pt x="198" y="194"/>
                  </a:lnTo>
                  <a:lnTo>
                    <a:pt x="198" y="194"/>
                  </a:lnTo>
                  <a:lnTo>
                    <a:pt x="202" y="194"/>
                  </a:lnTo>
                  <a:lnTo>
                    <a:pt x="202" y="194"/>
                  </a:lnTo>
                  <a:lnTo>
                    <a:pt x="202" y="194"/>
                  </a:lnTo>
                  <a:lnTo>
                    <a:pt x="202" y="194"/>
                  </a:lnTo>
                  <a:lnTo>
                    <a:pt x="202" y="199"/>
                  </a:lnTo>
                  <a:lnTo>
                    <a:pt x="202" y="199"/>
                  </a:lnTo>
                  <a:lnTo>
                    <a:pt x="202" y="199"/>
                  </a:lnTo>
                  <a:lnTo>
                    <a:pt x="202" y="199"/>
                  </a:lnTo>
                  <a:lnTo>
                    <a:pt x="202" y="199"/>
                  </a:lnTo>
                  <a:lnTo>
                    <a:pt x="207" y="199"/>
                  </a:lnTo>
                  <a:lnTo>
                    <a:pt x="207" y="203"/>
                  </a:lnTo>
                  <a:lnTo>
                    <a:pt x="207" y="203"/>
                  </a:lnTo>
                  <a:lnTo>
                    <a:pt x="207" y="203"/>
                  </a:lnTo>
                  <a:lnTo>
                    <a:pt x="207" y="203"/>
                  </a:lnTo>
                  <a:lnTo>
                    <a:pt x="207" y="203"/>
                  </a:lnTo>
                  <a:lnTo>
                    <a:pt x="207" y="207"/>
                  </a:lnTo>
                  <a:lnTo>
                    <a:pt x="211" y="207"/>
                  </a:lnTo>
                  <a:lnTo>
                    <a:pt x="211" y="207"/>
                  </a:lnTo>
                  <a:lnTo>
                    <a:pt x="211" y="207"/>
                  </a:lnTo>
                  <a:lnTo>
                    <a:pt x="211" y="207"/>
                  </a:lnTo>
                  <a:lnTo>
                    <a:pt x="211" y="207"/>
                  </a:lnTo>
                  <a:lnTo>
                    <a:pt x="211" y="212"/>
                  </a:lnTo>
                  <a:lnTo>
                    <a:pt x="211" y="212"/>
                  </a:lnTo>
                  <a:lnTo>
                    <a:pt x="216" y="212"/>
                  </a:lnTo>
                  <a:lnTo>
                    <a:pt x="216" y="212"/>
                  </a:lnTo>
                  <a:lnTo>
                    <a:pt x="216" y="212"/>
                  </a:lnTo>
                  <a:lnTo>
                    <a:pt x="216" y="212"/>
                  </a:lnTo>
                  <a:lnTo>
                    <a:pt x="216" y="216"/>
                  </a:lnTo>
                  <a:lnTo>
                    <a:pt x="216" y="216"/>
                  </a:lnTo>
                  <a:lnTo>
                    <a:pt x="216" y="216"/>
                  </a:lnTo>
                  <a:lnTo>
                    <a:pt x="220" y="216"/>
                  </a:lnTo>
                  <a:lnTo>
                    <a:pt x="220" y="216"/>
                  </a:lnTo>
                  <a:lnTo>
                    <a:pt x="220" y="221"/>
                  </a:lnTo>
                  <a:lnTo>
                    <a:pt x="220" y="221"/>
                  </a:lnTo>
                  <a:lnTo>
                    <a:pt x="220" y="221"/>
                  </a:lnTo>
                  <a:lnTo>
                    <a:pt x="220" y="221"/>
                  </a:lnTo>
                  <a:lnTo>
                    <a:pt x="225" y="221"/>
                  </a:lnTo>
                  <a:lnTo>
                    <a:pt x="225" y="221"/>
                  </a:lnTo>
                  <a:lnTo>
                    <a:pt x="225" y="225"/>
                  </a:lnTo>
                  <a:lnTo>
                    <a:pt x="225" y="225"/>
                  </a:lnTo>
                  <a:lnTo>
                    <a:pt x="225" y="225"/>
                  </a:lnTo>
                  <a:lnTo>
                    <a:pt x="225" y="225"/>
                  </a:lnTo>
                  <a:lnTo>
                    <a:pt x="225" y="225"/>
                  </a:lnTo>
                  <a:lnTo>
                    <a:pt x="229" y="225"/>
                  </a:lnTo>
                  <a:lnTo>
                    <a:pt x="229" y="230"/>
                  </a:lnTo>
                  <a:lnTo>
                    <a:pt x="229" y="230"/>
                  </a:lnTo>
                  <a:lnTo>
                    <a:pt x="229" y="230"/>
                  </a:lnTo>
                  <a:lnTo>
                    <a:pt x="229" y="230"/>
                  </a:lnTo>
                  <a:lnTo>
                    <a:pt x="229" y="230"/>
                  </a:lnTo>
                  <a:lnTo>
                    <a:pt x="233" y="230"/>
                  </a:lnTo>
                  <a:lnTo>
                    <a:pt x="233" y="234"/>
                  </a:lnTo>
                  <a:lnTo>
                    <a:pt x="233" y="234"/>
                  </a:lnTo>
                  <a:lnTo>
                    <a:pt x="233" y="234"/>
                  </a:lnTo>
                  <a:lnTo>
                    <a:pt x="233" y="234"/>
                  </a:lnTo>
                  <a:lnTo>
                    <a:pt x="233" y="234"/>
                  </a:lnTo>
                  <a:lnTo>
                    <a:pt x="233" y="238"/>
                  </a:lnTo>
                  <a:lnTo>
                    <a:pt x="233" y="238"/>
                  </a:lnTo>
                  <a:lnTo>
                    <a:pt x="238" y="238"/>
                  </a:lnTo>
                  <a:lnTo>
                    <a:pt x="238" y="238"/>
                  </a:lnTo>
                  <a:lnTo>
                    <a:pt x="238" y="238"/>
                  </a:lnTo>
                  <a:lnTo>
                    <a:pt x="238" y="238"/>
                  </a:lnTo>
                  <a:lnTo>
                    <a:pt x="238" y="243"/>
                  </a:lnTo>
                  <a:lnTo>
                    <a:pt x="238" y="243"/>
                  </a:lnTo>
                  <a:lnTo>
                    <a:pt x="238" y="243"/>
                  </a:lnTo>
                  <a:lnTo>
                    <a:pt x="238" y="243"/>
                  </a:lnTo>
                  <a:lnTo>
                    <a:pt x="242" y="243"/>
                  </a:lnTo>
                  <a:lnTo>
                    <a:pt x="242" y="243"/>
                  </a:lnTo>
                  <a:lnTo>
                    <a:pt x="242" y="247"/>
                  </a:lnTo>
                  <a:lnTo>
                    <a:pt x="242" y="247"/>
                  </a:lnTo>
                  <a:lnTo>
                    <a:pt x="242" y="247"/>
                  </a:lnTo>
                  <a:lnTo>
                    <a:pt x="242" y="247"/>
                  </a:lnTo>
                  <a:lnTo>
                    <a:pt x="242" y="247"/>
                  </a:lnTo>
                  <a:lnTo>
                    <a:pt x="242" y="252"/>
                  </a:lnTo>
                  <a:lnTo>
                    <a:pt x="242" y="252"/>
                  </a:lnTo>
                  <a:lnTo>
                    <a:pt x="242" y="252"/>
                  </a:lnTo>
                  <a:lnTo>
                    <a:pt x="242" y="252"/>
                  </a:lnTo>
                  <a:lnTo>
                    <a:pt x="242" y="252"/>
                  </a:lnTo>
                  <a:lnTo>
                    <a:pt x="242" y="252"/>
                  </a:lnTo>
                  <a:lnTo>
                    <a:pt x="242" y="256"/>
                  </a:lnTo>
                  <a:lnTo>
                    <a:pt x="242" y="256"/>
                  </a:lnTo>
                  <a:lnTo>
                    <a:pt x="242" y="256"/>
                  </a:lnTo>
                  <a:lnTo>
                    <a:pt x="242" y="256"/>
                  </a:lnTo>
                  <a:lnTo>
                    <a:pt x="247" y="256"/>
                  </a:lnTo>
                  <a:lnTo>
                    <a:pt x="247" y="256"/>
                  </a:lnTo>
                  <a:lnTo>
                    <a:pt x="247" y="260"/>
                  </a:lnTo>
                  <a:lnTo>
                    <a:pt x="247" y="260"/>
                  </a:lnTo>
                  <a:lnTo>
                    <a:pt x="247" y="260"/>
                  </a:lnTo>
                  <a:lnTo>
                    <a:pt x="247" y="260"/>
                  </a:lnTo>
                  <a:lnTo>
                    <a:pt x="242" y="260"/>
                  </a:lnTo>
                  <a:lnTo>
                    <a:pt x="242" y="260"/>
                  </a:lnTo>
                  <a:lnTo>
                    <a:pt x="242" y="265"/>
                  </a:lnTo>
                  <a:lnTo>
                    <a:pt x="242" y="265"/>
                  </a:lnTo>
                  <a:lnTo>
                    <a:pt x="242" y="265"/>
                  </a:lnTo>
                  <a:lnTo>
                    <a:pt x="242" y="265"/>
                  </a:lnTo>
                  <a:lnTo>
                    <a:pt x="242" y="265"/>
                  </a:lnTo>
                  <a:lnTo>
                    <a:pt x="242" y="269"/>
                  </a:lnTo>
                  <a:lnTo>
                    <a:pt x="242" y="269"/>
                  </a:lnTo>
                  <a:lnTo>
                    <a:pt x="242" y="269"/>
                  </a:lnTo>
                  <a:lnTo>
                    <a:pt x="242" y="269"/>
                  </a:lnTo>
                  <a:lnTo>
                    <a:pt x="242" y="269"/>
                  </a:lnTo>
                  <a:lnTo>
                    <a:pt x="242" y="269"/>
                  </a:lnTo>
                  <a:lnTo>
                    <a:pt x="242" y="274"/>
                  </a:lnTo>
                  <a:lnTo>
                    <a:pt x="242" y="274"/>
                  </a:lnTo>
                  <a:lnTo>
                    <a:pt x="242" y="274"/>
                  </a:lnTo>
                  <a:lnTo>
                    <a:pt x="238" y="274"/>
                  </a:lnTo>
                  <a:lnTo>
                    <a:pt x="238" y="274"/>
                  </a:lnTo>
                  <a:lnTo>
                    <a:pt x="238" y="274"/>
                  </a:lnTo>
                  <a:lnTo>
                    <a:pt x="238" y="278"/>
                  </a:lnTo>
                  <a:lnTo>
                    <a:pt x="238" y="278"/>
                  </a:lnTo>
                  <a:lnTo>
                    <a:pt x="238" y="278"/>
                  </a:lnTo>
                  <a:lnTo>
                    <a:pt x="238" y="278"/>
                  </a:lnTo>
                  <a:lnTo>
                    <a:pt x="238" y="278"/>
                  </a:lnTo>
                  <a:lnTo>
                    <a:pt x="233" y="283"/>
                  </a:lnTo>
                  <a:lnTo>
                    <a:pt x="233" y="283"/>
                  </a:lnTo>
                  <a:lnTo>
                    <a:pt x="233" y="283"/>
                  </a:lnTo>
                  <a:lnTo>
                    <a:pt x="233" y="283"/>
                  </a:lnTo>
                  <a:lnTo>
                    <a:pt x="233" y="283"/>
                  </a:lnTo>
                  <a:lnTo>
                    <a:pt x="233" y="283"/>
                  </a:lnTo>
                  <a:lnTo>
                    <a:pt x="229" y="287"/>
                  </a:lnTo>
                  <a:lnTo>
                    <a:pt x="229" y="287"/>
                  </a:lnTo>
                  <a:lnTo>
                    <a:pt x="229" y="287"/>
                  </a:lnTo>
                  <a:lnTo>
                    <a:pt x="229" y="287"/>
                  </a:lnTo>
                  <a:lnTo>
                    <a:pt x="229" y="287"/>
                  </a:lnTo>
                  <a:lnTo>
                    <a:pt x="229" y="287"/>
                  </a:lnTo>
                  <a:lnTo>
                    <a:pt x="225" y="291"/>
                  </a:lnTo>
                  <a:lnTo>
                    <a:pt x="225" y="291"/>
                  </a:lnTo>
                  <a:lnTo>
                    <a:pt x="225" y="291"/>
                  </a:lnTo>
                  <a:lnTo>
                    <a:pt x="225" y="291"/>
                  </a:lnTo>
                  <a:lnTo>
                    <a:pt x="225" y="291"/>
                  </a:lnTo>
                  <a:lnTo>
                    <a:pt x="220" y="291"/>
                  </a:lnTo>
                  <a:lnTo>
                    <a:pt x="220" y="296"/>
                  </a:lnTo>
                  <a:lnTo>
                    <a:pt x="220" y="296"/>
                  </a:lnTo>
                  <a:lnTo>
                    <a:pt x="220" y="296"/>
                  </a:lnTo>
                  <a:lnTo>
                    <a:pt x="216" y="296"/>
                  </a:lnTo>
                  <a:lnTo>
                    <a:pt x="216" y="296"/>
                  </a:lnTo>
                  <a:lnTo>
                    <a:pt x="216" y="300"/>
                  </a:lnTo>
                  <a:lnTo>
                    <a:pt x="216" y="300"/>
                  </a:lnTo>
                  <a:lnTo>
                    <a:pt x="216" y="300"/>
                  </a:lnTo>
                  <a:lnTo>
                    <a:pt x="211" y="300"/>
                  </a:lnTo>
                  <a:lnTo>
                    <a:pt x="211" y="300"/>
                  </a:lnTo>
                  <a:lnTo>
                    <a:pt x="211" y="300"/>
                  </a:lnTo>
                  <a:lnTo>
                    <a:pt x="211" y="305"/>
                  </a:lnTo>
                  <a:lnTo>
                    <a:pt x="207" y="305"/>
                  </a:lnTo>
                  <a:lnTo>
                    <a:pt x="207" y="305"/>
                  </a:lnTo>
                  <a:lnTo>
                    <a:pt x="207" y="305"/>
                  </a:lnTo>
                  <a:lnTo>
                    <a:pt x="207" y="305"/>
                  </a:lnTo>
                  <a:lnTo>
                    <a:pt x="202" y="305"/>
                  </a:lnTo>
                  <a:lnTo>
                    <a:pt x="202" y="309"/>
                  </a:lnTo>
                  <a:lnTo>
                    <a:pt x="202" y="309"/>
                  </a:lnTo>
                  <a:lnTo>
                    <a:pt x="202" y="309"/>
                  </a:lnTo>
                  <a:lnTo>
                    <a:pt x="198" y="309"/>
                  </a:lnTo>
                  <a:lnTo>
                    <a:pt x="198" y="309"/>
                  </a:lnTo>
                  <a:lnTo>
                    <a:pt x="198" y="313"/>
                  </a:lnTo>
                  <a:lnTo>
                    <a:pt x="198" y="313"/>
                  </a:lnTo>
                  <a:lnTo>
                    <a:pt x="198" y="313"/>
                  </a:lnTo>
                  <a:lnTo>
                    <a:pt x="194" y="313"/>
                  </a:lnTo>
                  <a:lnTo>
                    <a:pt x="194" y="313"/>
                  </a:lnTo>
                  <a:lnTo>
                    <a:pt x="194" y="313"/>
                  </a:lnTo>
                  <a:lnTo>
                    <a:pt x="194" y="318"/>
                  </a:lnTo>
                  <a:lnTo>
                    <a:pt x="189" y="318"/>
                  </a:lnTo>
                  <a:lnTo>
                    <a:pt x="189" y="318"/>
                  </a:lnTo>
                  <a:lnTo>
                    <a:pt x="189" y="318"/>
                  </a:lnTo>
                  <a:lnTo>
                    <a:pt x="189" y="318"/>
                  </a:lnTo>
                  <a:lnTo>
                    <a:pt x="185" y="318"/>
                  </a:lnTo>
                  <a:lnTo>
                    <a:pt x="185" y="322"/>
                  </a:lnTo>
                  <a:lnTo>
                    <a:pt x="185" y="322"/>
                  </a:lnTo>
                  <a:lnTo>
                    <a:pt x="185" y="322"/>
                  </a:lnTo>
                  <a:lnTo>
                    <a:pt x="185" y="322"/>
                  </a:lnTo>
                  <a:lnTo>
                    <a:pt x="180" y="322"/>
                  </a:lnTo>
                  <a:lnTo>
                    <a:pt x="180" y="327"/>
                  </a:lnTo>
                  <a:lnTo>
                    <a:pt x="180" y="327"/>
                  </a:lnTo>
                  <a:lnTo>
                    <a:pt x="180" y="327"/>
                  </a:lnTo>
                  <a:lnTo>
                    <a:pt x="180" y="327"/>
                  </a:lnTo>
                  <a:lnTo>
                    <a:pt x="176" y="327"/>
                  </a:lnTo>
                  <a:lnTo>
                    <a:pt x="176" y="327"/>
                  </a:lnTo>
                  <a:lnTo>
                    <a:pt x="176" y="331"/>
                  </a:lnTo>
                  <a:lnTo>
                    <a:pt x="176" y="331"/>
                  </a:lnTo>
                  <a:lnTo>
                    <a:pt x="176" y="331"/>
                  </a:lnTo>
                  <a:lnTo>
                    <a:pt x="172" y="331"/>
                  </a:lnTo>
                  <a:lnTo>
                    <a:pt x="172" y="331"/>
                  </a:lnTo>
                  <a:lnTo>
                    <a:pt x="172" y="331"/>
                  </a:lnTo>
                  <a:lnTo>
                    <a:pt x="172" y="336"/>
                  </a:lnTo>
                  <a:lnTo>
                    <a:pt x="172" y="336"/>
                  </a:lnTo>
                  <a:lnTo>
                    <a:pt x="167" y="336"/>
                  </a:lnTo>
                  <a:lnTo>
                    <a:pt x="167" y="336"/>
                  </a:lnTo>
                  <a:lnTo>
                    <a:pt x="167" y="336"/>
                  </a:lnTo>
                  <a:lnTo>
                    <a:pt x="167" y="336"/>
                  </a:lnTo>
                  <a:lnTo>
                    <a:pt x="167" y="340"/>
                  </a:lnTo>
                  <a:lnTo>
                    <a:pt x="167" y="340"/>
                  </a:lnTo>
                  <a:lnTo>
                    <a:pt x="163" y="340"/>
                  </a:lnTo>
                  <a:lnTo>
                    <a:pt x="163" y="340"/>
                  </a:lnTo>
                  <a:lnTo>
                    <a:pt x="163" y="340"/>
                  </a:lnTo>
                  <a:lnTo>
                    <a:pt x="163" y="344"/>
                  </a:lnTo>
                  <a:lnTo>
                    <a:pt x="163" y="344"/>
                  </a:lnTo>
                  <a:lnTo>
                    <a:pt x="163" y="344"/>
                  </a:lnTo>
                  <a:lnTo>
                    <a:pt x="158" y="344"/>
                  </a:lnTo>
                  <a:lnTo>
                    <a:pt x="158" y="344"/>
                  </a:lnTo>
                  <a:lnTo>
                    <a:pt x="158" y="344"/>
                  </a:lnTo>
                  <a:lnTo>
                    <a:pt x="158" y="349"/>
                  </a:lnTo>
                  <a:lnTo>
                    <a:pt x="158" y="349"/>
                  </a:lnTo>
                  <a:lnTo>
                    <a:pt x="158" y="349"/>
                  </a:lnTo>
                  <a:lnTo>
                    <a:pt x="158" y="349"/>
                  </a:lnTo>
                  <a:lnTo>
                    <a:pt x="154" y="349"/>
                  </a:lnTo>
                  <a:lnTo>
                    <a:pt x="154" y="349"/>
                  </a:lnTo>
                  <a:lnTo>
                    <a:pt x="154" y="353"/>
                  </a:lnTo>
                  <a:lnTo>
                    <a:pt x="154" y="353"/>
                  </a:lnTo>
                  <a:lnTo>
                    <a:pt x="154" y="353"/>
                  </a:lnTo>
                  <a:lnTo>
                    <a:pt x="154" y="353"/>
                  </a:lnTo>
                  <a:lnTo>
                    <a:pt x="154" y="353"/>
                  </a:lnTo>
                  <a:lnTo>
                    <a:pt x="154" y="358"/>
                  </a:lnTo>
                  <a:lnTo>
                    <a:pt x="150" y="358"/>
                  </a:lnTo>
                  <a:lnTo>
                    <a:pt x="150" y="358"/>
                  </a:lnTo>
                  <a:lnTo>
                    <a:pt x="150" y="358"/>
                  </a:lnTo>
                  <a:lnTo>
                    <a:pt x="150" y="358"/>
                  </a:lnTo>
                  <a:lnTo>
                    <a:pt x="150" y="358"/>
                  </a:lnTo>
                  <a:lnTo>
                    <a:pt x="150" y="362"/>
                  </a:lnTo>
                  <a:lnTo>
                    <a:pt x="150" y="362"/>
                  </a:lnTo>
                  <a:lnTo>
                    <a:pt x="150" y="362"/>
                  </a:lnTo>
                  <a:lnTo>
                    <a:pt x="150" y="362"/>
                  </a:lnTo>
                  <a:lnTo>
                    <a:pt x="145" y="362"/>
                  </a:lnTo>
                  <a:lnTo>
                    <a:pt x="145" y="362"/>
                  </a:lnTo>
                  <a:lnTo>
                    <a:pt x="145" y="366"/>
                  </a:lnTo>
                  <a:lnTo>
                    <a:pt x="145" y="366"/>
                  </a:lnTo>
                  <a:lnTo>
                    <a:pt x="145" y="366"/>
                  </a:lnTo>
                  <a:lnTo>
                    <a:pt x="145" y="366"/>
                  </a:lnTo>
                  <a:lnTo>
                    <a:pt x="145" y="366"/>
                  </a:lnTo>
                  <a:lnTo>
                    <a:pt x="145" y="366"/>
                  </a:lnTo>
                  <a:lnTo>
                    <a:pt x="145" y="371"/>
                  </a:lnTo>
                  <a:lnTo>
                    <a:pt x="145" y="371"/>
                  </a:lnTo>
                  <a:lnTo>
                    <a:pt x="145" y="371"/>
                  </a:lnTo>
                  <a:lnTo>
                    <a:pt x="145" y="371"/>
                  </a:lnTo>
                  <a:lnTo>
                    <a:pt x="141" y="371"/>
                  </a:lnTo>
                  <a:lnTo>
                    <a:pt x="141" y="375"/>
                  </a:lnTo>
                  <a:lnTo>
                    <a:pt x="141" y="375"/>
                  </a:lnTo>
                  <a:lnTo>
                    <a:pt x="141" y="375"/>
                  </a:lnTo>
                  <a:lnTo>
                    <a:pt x="141" y="375"/>
                  </a:lnTo>
                  <a:lnTo>
                    <a:pt x="141" y="375"/>
                  </a:lnTo>
                  <a:lnTo>
                    <a:pt x="141" y="375"/>
                  </a:lnTo>
                  <a:lnTo>
                    <a:pt x="141" y="380"/>
                  </a:lnTo>
                  <a:lnTo>
                    <a:pt x="141" y="380"/>
                  </a:lnTo>
                  <a:lnTo>
                    <a:pt x="141" y="380"/>
                  </a:lnTo>
                  <a:lnTo>
                    <a:pt x="141" y="380"/>
                  </a:lnTo>
                  <a:lnTo>
                    <a:pt x="141" y="380"/>
                  </a:lnTo>
                  <a:lnTo>
                    <a:pt x="141" y="380"/>
                  </a:lnTo>
                  <a:lnTo>
                    <a:pt x="141" y="384"/>
                  </a:lnTo>
                  <a:lnTo>
                    <a:pt x="141" y="384"/>
                  </a:lnTo>
                  <a:lnTo>
                    <a:pt x="141" y="384"/>
                  </a:lnTo>
                  <a:lnTo>
                    <a:pt x="136" y="384"/>
                  </a:lnTo>
                  <a:lnTo>
                    <a:pt x="136" y="384"/>
                  </a:lnTo>
                  <a:lnTo>
                    <a:pt x="136" y="388"/>
                  </a:lnTo>
                  <a:lnTo>
                    <a:pt x="136" y="388"/>
                  </a:lnTo>
                  <a:lnTo>
                    <a:pt x="136" y="388"/>
                  </a:lnTo>
                  <a:lnTo>
                    <a:pt x="136" y="388"/>
                  </a:lnTo>
                  <a:lnTo>
                    <a:pt x="136" y="388"/>
                  </a:lnTo>
                  <a:lnTo>
                    <a:pt x="136" y="388"/>
                  </a:lnTo>
                  <a:lnTo>
                    <a:pt x="136" y="393"/>
                  </a:lnTo>
                  <a:lnTo>
                    <a:pt x="136" y="393"/>
                  </a:lnTo>
                  <a:lnTo>
                    <a:pt x="136" y="393"/>
                  </a:lnTo>
                  <a:lnTo>
                    <a:pt x="136" y="393"/>
                  </a:lnTo>
                  <a:lnTo>
                    <a:pt x="136" y="393"/>
                  </a:lnTo>
                  <a:lnTo>
                    <a:pt x="136" y="393"/>
                  </a:lnTo>
                  <a:lnTo>
                    <a:pt x="136" y="397"/>
                  </a:lnTo>
                  <a:lnTo>
                    <a:pt x="110" y="39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92">
              <a:extLst>
                <a:ext uri="{FF2B5EF4-FFF2-40B4-BE49-F238E27FC236}">
                  <a16:creationId xmlns:a16="http://schemas.microsoft.com/office/drawing/2014/main" id="{4575E288-C8BF-42E4-AB12-99516F0846F3}"/>
                </a:ext>
              </a:extLst>
            </p:cNvPr>
            <p:cNvSpPr>
              <a:spLocks/>
            </p:cNvSpPr>
            <p:nvPr/>
          </p:nvSpPr>
          <p:spPr bwMode="auto">
            <a:xfrm>
              <a:off x="5501" y="3094"/>
              <a:ext cx="247" cy="397"/>
            </a:xfrm>
            <a:custGeom>
              <a:avLst/>
              <a:gdLst>
                <a:gd name="T0" fmla="*/ 24 w 56"/>
                <a:gd name="T1" fmla="*/ 87 h 90"/>
                <a:gd name="T2" fmla="*/ 23 w 56"/>
                <a:gd name="T3" fmla="*/ 84 h 90"/>
                <a:gd name="T4" fmla="*/ 22 w 56"/>
                <a:gd name="T5" fmla="*/ 81 h 90"/>
                <a:gd name="T6" fmla="*/ 20 w 56"/>
                <a:gd name="T7" fmla="*/ 79 h 90"/>
                <a:gd name="T8" fmla="*/ 17 w 56"/>
                <a:gd name="T9" fmla="*/ 76 h 90"/>
                <a:gd name="T10" fmla="*/ 14 w 56"/>
                <a:gd name="T11" fmla="*/ 73 h 90"/>
                <a:gd name="T12" fmla="*/ 10 w 56"/>
                <a:gd name="T13" fmla="*/ 70 h 90"/>
                <a:gd name="T14" fmla="*/ 7 w 56"/>
                <a:gd name="T15" fmla="*/ 67 h 90"/>
                <a:gd name="T16" fmla="*/ 4 w 56"/>
                <a:gd name="T17" fmla="*/ 65 h 90"/>
                <a:gd name="T18" fmla="*/ 1 w 56"/>
                <a:gd name="T19" fmla="*/ 62 h 90"/>
                <a:gd name="T20" fmla="*/ 0 w 56"/>
                <a:gd name="T21" fmla="*/ 59 h 90"/>
                <a:gd name="T22" fmla="*/ 1 w 56"/>
                <a:gd name="T23" fmla="*/ 56 h 90"/>
                <a:gd name="T24" fmla="*/ 3 w 56"/>
                <a:gd name="T25" fmla="*/ 53 h 90"/>
                <a:gd name="T26" fmla="*/ 5 w 56"/>
                <a:gd name="T27" fmla="*/ 51 h 90"/>
                <a:gd name="T28" fmla="*/ 8 w 56"/>
                <a:gd name="T29" fmla="*/ 48 h 90"/>
                <a:gd name="T30" fmla="*/ 10 w 56"/>
                <a:gd name="T31" fmla="*/ 45 h 90"/>
                <a:gd name="T32" fmla="*/ 11 w 56"/>
                <a:gd name="T33" fmla="*/ 42 h 90"/>
                <a:gd name="T34" fmla="*/ 13 w 56"/>
                <a:gd name="T35" fmla="*/ 39 h 90"/>
                <a:gd name="T36" fmla="*/ 13 w 56"/>
                <a:gd name="T37" fmla="*/ 37 h 90"/>
                <a:gd name="T38" fmla="*/ 14 w 56"/>
                <a:gd name="T39" fmla="*/ 34 h 90"/>
                <a:gd name="T40" fmla="*/ 15 w 56"/>
                <a:gd name="T41" fmla="*/ 31 h 90"/>
                <a:gd name="T42" fmla="*/ 15 w 56"/>
                <a:gd name="T43" fmla="*/ 28 h 90"/>
                <a:gd name="T44" fmla="*/ 16 w 56"/>
                <a:gd name="T45" fmla="*/ 25 h 90"/>
                <a:gd name="T46" fmla="*/ 17 w 56"/>
                <a:gd name="T47" fmla="*/ 23 h 90"/>
                <a:gd name="T48" fmla="*/ 18 w 56"/>
                <a:gd name="T49" fmla="*/ 20 h 90"/>
                <a:gd name="T50" fmla="*/ 18 w 56"/>
                <a:gd name="T51" fmla="*/ 17 h 90"/>
                <a:gd name="T52" fmla="*/ 18 w 56"/>
                <a:gd name="T53" fmla="*/ 14 h 90"/>
                <a:gd name="T54" fmla="*/ 19 w 56"/>
                <a:gd name="T55" fmla="*/ 11 h 90"/>
                <a:gd name="T56" fmla="*/ 20 w 56"/>
                <a:gd name="T57" fmla="*/ 9 h 90"/>
                <a:gd name="T58" fmla="*/ 21 w 56"/>
                <a:gd name="T59" fmla="*/ 6 h 90"/>
                <a:gd name="T60" fmla="*/ 22 w 56"/>
                <a:gd name="T61" fmla="*/ 3 h 90"/>
                <a:gd name="T62" fmla="*/ 23 w 56"/>
                <a:gd name="T63" fmla="*/ 0 h 90"/>
                <a:gd name="T64" fmla="*/ 34 w 56"/>
                <a:gd name="T65" fmla="*/ 3 h 90"/>
                <a:gd name="T66" fmla="*/ 35 w 56"/>
                <a:gd name="T67" fmla="*/ 6 h 90"/>
                <a:gd name="T68" fmla="*/ 36 w 56"/>
                <a:gd name="T69" fmla="*/ 8 h 90"/>
                <a:gd name="T70" fmla="*/ 37 w 56"/>
                <a:gd name="T71" fmla="*/ 11 h 90"/>
                <a:gd name="T72" fmla="*/ 37 w 56"/>
                <a:gd name="T73" fmla="*/ 14 h 90"/>
                <a:gd name="T74" fmla="*/ 38 w 56"/>
                <a:gd name="T75" fmla="*/ 17 h 90"/>
                <a:gd name="T76" fmla="*/ 38 w 56"/>
                <a:gd name="T77" fmla="*/ 20 h 90"/>
                <a:gd name="T78" fmla="*/ 39 w 56"/>
                <a:gd name="T79" fmla="*/ 22 h 90"/>
                <a:gd name="T80" fmla="*/ 40 w 56"/>
                <a:gd name="T81" fmla="*/ 25 h 90"/>
                <a:gd name="T82" fmla="*/ 40 w 56"/>
                <a:gd name="T83" fmla="*/ 28 h 90"/>
                <a:gd name="T84" fmla="*/ 41 w 56"/>
                <a:gd name="T85" fmla="*/ 31 h 90"/>
                <a:gd name="T86" fmla="*/ 42 w 56"/>
                <a:gd name="T87" fmla="*/ 34 h 90"/>
                <a:gd name="T88" fmla="*/ 42 w 56"/>
                <a:gd name="T89" fmla="*/ 36 h 90"/>
                <a:gd name="T90" fmla="*/ 43 w 56"/>
                <a:gd name="T91" fmla="*/ 39 h 90"/>
                <a:gd name="T92" fmla="*/ 44 w 56"/>
                <a:gd name="T93" fmla="*/ 42 h 90"/>
                <a:gd name="T94" fmla="*/ 46 w 56"/>
                <a:gd name="T95" fmla="*/ 45 h 90"/>
                <a:gd name="T96" fmla="*/ 48 w 56"/>
                <a:gd name="T97" fmla="*/ 48 h 90"/>
                <a:gd name="T98" fmla="*/ 51 w 56"/>
                <a:gd name="T99" fmla="*/ 50 h 90"/>
                <a:gd name="T100" fmla="*/ 53 w 56"/>
                <a:gd name="T101" fmla="*/ 53 h 90"/>
                <a:gd name="T102" fmla="*/ 55 w 56"/>
                <a:gd name="T103" fmla="*/ 56 h 90"/>
                <a:gd name="T104" fmla="*/ 56 w 56"/>
                <a:gd name="T105" fmla="*/ 59 h 90"/>
                <a:gd name="T106" fmla="*/ 55 w 56"/>
                <a:gd name="T107" fmla="*/ 62 h 90"/>
                <a:gd name="T108" fmla="*/ 53 w 56"/>
                <a:gd name="T109" fmla="*/ 64 h 90"/>
                <a:gd name="T110" fmla="*/ 49 w 56"/>
                <a:gd name="T111" fmla="*/ 67 h 90"/>
                <a:gd name="T112" fmla="*/ 46 w 56"/>
                <a:gd name="T113" fmla="*/ 70 h 90"/>
                <a:gd name="T114" fmla="*/ 42 w 56"/>
                <a:gd name="T115" fmla="*/ 73 h 90"/>
                <a:gd name="T116" fmla="*/ 39 w 56"/>
                <a:gd name="T117" fmla="*/ 76 h 90"/>
                <a:gd name="T118" fmla="*/ 36 w 56"/>
                <a:gd name="T119" fmla="*/ 78 h 90"/>
                <a:gd name="T120" fmla="*/ 34 w 56"/>
                <a:gd name="T121" fmla="*/ 81 h 90"/>
                <a:gd name="T122" fmla="*/ 33 w 56"/>
                <a:gd name="T123" fmla="*/ 8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90">
                  <a:moveTo>
                    <a:pt x="25" y="90"/>
                  </a:moveTo>
                  <a:lnTo>
                    <a:pt x="25" y="89"/>
                  </a:lnTo>
                  <a:lnTo>
                    <a:pt x="25" y="89"/>
                  </a:lnTo>
                  <a:lnTo>
                    <a:pt x="25" y="89"/>
                  </a:lnTo>
                  <a:lnTo>
                    <a:pt x="25" y="89"/>
                  </a:lnTo>
                  <a:lnTo>
                    <a:pt x="25" y="89"/>
                  </a:lnTo>
                  <a:lnTo>
                    <a:pt x="25" y="89"/>
                  </a:lnTo>
                  <a:lnTo>
                    <a:pt x="25" y="88"/>
                  </a:lnTo>
                  <a:lnTo>
                    <a:pt x="25" y="88"/>
                  </a:lnTo>
                  <a:lnTo>
                    <a:pt x="25" y="88"/>
                  </a:lnTo>
                  <a:lnTo>
                    <a:pt x="25" y="88"/>
                  </a:lnTo>
                  <a:lnTo>
                    <a:pt x="25" y="88"/>
                  </a:lnTo>
                  <a:lnTo>
                    <a:pt x="25" y="88"/>
                  </a:lnTo>
                  <a:lnTo>
                    <a:pt x="25" y="87"/>
                  </a:lnTo>
                  <a:lnTo>
                    <a:pt x="24" y="87"/>
                  </a:lnTo>
                  <a:lnTo>
                    <a:pt x="24" y="87"/>
                  </a:lnTo>
                  <a:lnTo>
                    <a:pt x="24" y="87"/>
                  </a:lnTo>
                  <a:lnTo>
                    <a:pt x="24" y="87"/>
                  </a:lnTo>
                  <a:lnTo>
                    <a:pt x="24" y="86"/>
                  </a:lnTo>
                  <a:lnTo>
                    <a:pt x="24" y="86"/>
                  </a:lnTo>
                  <a:lnTo>
                    <a:pt x="24" y="86"/>
                  </a:lnTo>
                  <a:lnTo>
                    <a:pt x="24" y="86"/>
                  </a:lnTo>
                  <a:lnTo>
                    <a:pt x="24" y="86"/>
                  </a:lnTo>
                  <a:lnTo>
                    <a:pt x="24" y="86"/>
                  </a:lnTo>
                  <a:lnTo>
                    <a:pt x="24" y="85"/>
                  </a:lnTo>
                  <a:lnTo>
                    <a:pt x="24" y="85"/>
                  </a:lnTo>
                  <a:lnTo>
                    <a:pt x="24" y="85"/>
                  </a:lnTo>
                  <a:lnTo>
                    <a:pt x="24" y="85"/>
                  </a:lnTo>
                  <a:lnTo>
                    <a:pt x="24" y="85"/>
                  </a:lnTo>
                  <a:lnTo>
                    <a:pt x="24" y="85"/>
                  </a:lnTo>
                  <a:lnTo>
                    <a:pt x="23" y="84"/>
                  </a:lnTo>
                  <a:lnTo>
                    <a:pt x="23" y="84"/>
                  </a:lnTo>
                  <a:lnTo>
                    <a:pt x="23" y="84"/>
                  </a:lnTo>
                  <a:lnTo>
                    <a:pt x="23" y="84"/>
                  </a:lnTo>
                  <a:lnTo>
                    <a:pt x="23" y="84"/>
                  </a:lnTo>
                  <a:lnTo>
                    <a:pt x="23" y="83"/>
                  </a:lnTo>
                  <a:lnTo>
                    <a:pt x="23" y="83"/>
                  </a:lnTo>
                  <a:lnTo>
                    <a:pt x="23" y="83"/>
                  </a:lnTo>
                  <a:lnTo>
                    <a:pt x="23" y="83"/>
                  </a:lnTo>
                  <a:lnTo>
                    <a:pt x="23" y="83"/>
                  </a:lnTo>
                  <a:lnTo>
                    <a:pt x="23" y="83"/>
                  </a:lnTo>
                  <a:lnTo>
                    <a:pt x="23" y="82"/>
                  </a:lnTo>
                  <a:lnTo>
                    <a:pt x="22" y="82"/>
                  </a:lnTo>
                  <a:lnTo>
                    <a:pt x="22" y="82"/>
                  </a:lnTo>
                  <a:lnTo>
                    <a:pt x="22" y="82"/>
                  </a:lnTo>
                  <a:lnTo>
                    <a:pt x="22" y="82"/>
                  </a:lnTo>
                  <a:lnTo>
                    <a:pt x="22" y="82"/>
                  </a:lnTo>
                  <a:lnTo>
                    <a:pt x="22" y="81"/>
                  </a:lnTo>
                  <a:lnTo>
                    <a:pt x="22" y="81"/>
                  </a:lnTo>
                  <a:lnTo>
                    <a:pt x="22" y="81"/>
                  </a:lnTo>
                  <a:lnTo>
                    <a:pt x="22" y="81"/>
                  </a:lnTo>
                  <a:lnTo>
                    <a:pt x="22" y="81"/>
                  </a:lnTo>
                  <a:lnTo>
                    <a:pt x="21" y="81"/>
                  </a:lnTo>
                  <a:lnTo>
                    <a:pt x="21" y="80"/>
                  </a:lnTo>
                  <a:lnTo>
                    <a:pt x="21" y="80"/>
                  </a:lnTo>
                  <a:lnTo>
                    <a:pt x="21" y="80"/>
                  </a:lnTo>
                  <a:lnTo>
                    <a:pt x="21" y="80"/>
                  </a:lnTo>
                  <a:lnTo>
                    <a:pt x="21" y="80"/>
                  </a:lnTo>
                  <a:lnTo>
                    <a:pt x="21" y="79"/>
                  </a:lnTo>
                  <a:lnTo>
                    <a:pt x="21" y="79"/>
                  </a:lnTo>
                  <a:lnTo>
                    <a:pt x="20" y="79"/>
                  </a:lnTo>
                  <a:lnTo>
                    <a:pt x="20" y="79"/>
                  </a:lnTo>
                  <a:lnTo>
                    <a:pt x="20" y="79"/>
                  </a:lnTo>
                  <a:lnTo>
                    <a:pt x="20" y="79"/>
                  </a:lnTo>
                  <a:lnTo>
                    <a:pt x="20" y="78"/>
                  </a:lnTo>
                  <a:lnTo>
                    <a:pt x="20" y="78"/>
                  </a:lnTo>
                  <a:lnTo>
                    <a:pt x="20" y="78"/>
                  </a:lnTo>
                  <a:lnTo>
                    <a:pt x="19" y="78"/>
                  </a:lnTo>
                  <a:lnTo>
                    <a:pt x="19" y="78"/>
                  </a:lnTo>
                  <a:lnTo>
                    <a:pt x="19" y="78"/>
                  </a:lnTo>
                  <a:lnTo>
                    <a:pt x="19" y="77"/>
                  </a:lnTo>
                  <a:lnTo>
                    <a:pt x="19" y="77"/>
                  </a:lnTo>
                  <a:lnTo>
                    <a:pt x="19" y="77"/>
                  </a:lnTo>
                  <a:lnTo>
                    <a:pt x="18" y="77"/>
                  </a:lnTo>
                  <a:lnTo>
                    <a:pt x="18" y="77"/>
                  </a:lnTo>
                  <a:lnTo>
                    <a:pt x="18" y="76"/>
                  </a:lnTo>
                  <a:lnTo>
                    <a:pt x="18" y="76"/>
                  </a:lnTo>
                  <a:lnTo>
                    <a:pt x="18" y="76"/>
                  </a:lnTo>
                  <a:lnTo>
                    <a:pt x="18" y="76"/>
                  </a:lnTo>
                  <a:lnTo>
                    <a:pt x="17" y="76"/>
                  </a:lnTo>
                  <a:lnTo>
                    <a:pt x="17" y="76"/>
                  </a:lnTo>
                  <a:lnTo>
                    <a:pt x="17" y="75"/>
                  </a:lnTo>
                  <a:lnTo>
                    <a:pt x="17" y="75"/>
                  </a:lnTo>
                  <a:lnTo>
                    <a:pt x="17" y="75"/>
                  </a:lnTo>
                  <a:lnTo>
                    <a:pt x="16" y="75"/>
                  </a:lnTo>
                  <a:lnTo>
                    <a:pt x="16" y="75"/>
                  </a:lnTo>
                  <a:lnTo>
                    <a:pt x="16" y="75"/>
                  </a:lnTo>
                  <a:lnTo>
                    <a:pt x="16" y="74"/>
                  </a:lnTo>
                  <a:lnTo>
                    <a:pt x="16" y="74"/>
                  </a:lnTo>
                  <a:lnTo>
                    <a:pt x="15" y="74"/>
                  </a:lnTo>
                  <a:lnTo>
                    <a:pt x="15" y="74"/>
                  </a:lnTo>
                  <a:lnTo>
                    <a:pt x="15" y="74"/>
                  </a:lnTo>
                  <a:lnTo>
                    <a:pt x="15" y="74"/>
                  </a:lnTo>
                  <a:lnTo>
                    <a:pt x="15" y="73"/>
                  </a:lnTo>
                  <a:lnTo>
                    <a:pt x="14" y="73"/>
                  </a:lnTo>
                  <a:lnTo>
                    <a:pt x="14" y="73"/>
                  </a:lnTo>
                  <a:lnTo>
                    <a:pt x="14" y="73"/>
                  </a:lnTo>
                  <a:lnTo>
                    <a:pt x="14" y="73"/>
                  </a:lnTo>
                  <a:lnTo>
                    <a:pt x="13" y="72"/>
                  </a:lnTo>
                  <a:lnTo>
                    <a:pt x="13" y="72"/>
                  </a:lnTo>
                  <a:lnTo>
                    <a:pt x="13" y="72"/>
                  </a:lnTo>
                  <a:lnTo>
                    <a:pt x="13" y="72"/>
                  </a:lnTo>
                  <a:lnTo>
                    <a:pt x="13" y="72"/>
                  </a:lnTo>
                  <a:lnTo>
                    <a:pt x="12" y="72"/>
                  </a:lnTo>
                  <a:lnTo>
                    <a:pt x="12" y="71"/>
                  </a:lnTo>
                  <a:lnTo>
                    <a:pt x="12" y="71"/>
                  </a:lnTo>
                  <a:lnTo>
                    <a:pt x="12" y="71"/>
                  </a:lnTo>
                  <a:lnTo>
                    <a:pt x="11" y="71"/>
                  </a:lnTo>
                  <a:lnTo>
                    <a:pt x="11" y="71"/>
                  </a:lnTo>
                  <a:lnTo>
                    <a:pt x="11" y="71"/>
                  </a:lnTo>
                  <a:lnTo>
                    <a:pt x="11" y="70"/>
                  </a:lnTo>
                  <a:lnTo>
                    <a:pt x="10" y="70"/>
                  </a:lnTo>
                  <a:lnTo>
                    <a:pt x="10" y="70"/>
                  </a:lnTo>
                  <a:lnTo>
                    <a:pt x="10" y="70"/>
                  </a:lnTo>
                  <a:lnTo>
                    <a:pt x="10" y="70"/>
                  </a:lnTo>
                  <a:lnTo>
                    <a:pt x="10" y="69"/>
                  </a:lnTo>
                  <a:lnTo>
                    <a:pt x="9" y="69"/>
                  </a:lnTo>
                  <a:lnTo>
                    <a:pt x="9" y="69"/>
                  </a:lnTo>
                  <a:lnTo>
                    <a:pt x="9" y="69"/>
                  </a:lnTo>
                  <a:lnTo>
                    <a:pt x="9" y="69"/>
                  </a:lnTo>
                  <a:lnTo>
                    <a:pt x="8" y="69"/>
                  </a:lnTo>
                  <a:lnTo>
                    <a:pt x="8" y="68"/>
                  </a:lnTo>
                  <a:lnTo>
                    <a:pt x="8" y="68"/>
                  </a:lnTo>
                  <a:lnTo>
                    <a:pt x="8" y="68"/>
                  </a:lnTo>
                  <a:lnTo>
                    <a:pt x="7" y="68"/>
                  </a:lnTo>
                  <a:lnTo>
                    <a:pt x="7" y="68"/>
                  </a:lnTo>
                  <a:lnTo>
                    <a:pt x="7" y="68"/>
                  </a:lnTo>
                  <a:lnTo>
                    <a:pt x="7" y="67"/>
                  </a:lnTo>
                  <a:lnTo>
                    <a:pt x="7" y="67"/>
                  </a:lnTo>
                  <a:lnTo>
                    <a:pt x="6" y="67"/>
                  </a:lnTo>
                  <a:lnTo>
                    <a:pt x="6" y="67"/>
                  </a:lnTo>
                  <a:lnTo>
                    <a:pt x="6" y="67"/>
                  </a:lnTo>
                  <a:lnTo>
                    <a:pt x="6" y="66"/>
                  </a:lnTo>
                  <a:lnTo>
                    <a:pt x="5" y="66"/>
                  </a:lnTo>
                  <a:lnTo>
                    <a:pt x="5" y="66"/>
                  </a:lnTo>
                  <a:lnTo>
                    <a:pt x="5" y="66"/>
                  </a:lnTo>
                  <a:lnTo>
                    <a:pt x="5" y="66"/>
                  </a:lnTo>
                  <a:lnTo>
                    <a:pt x="5" y="66"/>
                  </a:lnTo>
                  <a:lnTo>
                    <a:pt x="4" y="65"/>
                  </a:lnTo>
                  <a:lnTo>
                    <a:pt x="4" y="65"/>
                  </a:lnTo>
                  <a:lnTo>
                    <a:pt x="4" y="65"/>
                  </a:lnTo>
                  <a:lnTo>
                    <a:pt x="4" y="65"/>
                  </a:lnTo>
                  <a:lnTo>
                    <a:pt x="4" y="65"/>
                  </a:lnTo>
                  <a:lnTo>
                    <a:pt x="4" y="65"/>
                  </a:lnTo>
                  <a:lnTo>
                    <a:pt x="3" y="64"/>
                  </a:lnTo>
                  <a:lnTo>
                    <a:pt x="3" y="64"/>
                  </a:lnTo>
                  <a:lnTo>
                    <a:pt x="3" y="64"/>
                  </a:lnTo>
                  <a:lnTo>
                    <a:pt x="3" y="64"/>
                  </a:lnTo>
                  <a:lnTo>
                    <a:pt x="3" y="64"/>
                  </a:lnTo>
                  <a:lnTo>
                    <a:pt x="3" y="64"/>
                  </a:lnTo>
                  <a:lnTo>
                    <a:pt x="2" y="63"/>
                  </a:lnTo>
                  <a:lnTo>
                    <a:pt x="2" y="63"/>
                  </a:lnTo>
                  <a:lnTo>
                    <a:pt x="2" y="63"/>
                  </a:lnTo>
                  <a:lnTo>
                    <a:pt x="2" y="63"/>
                  </a:lnTo>
                  <a:lnTo>
                    <a:pt x="2" y="63"/>
                  </a:lnTo>
                  <a:lnTo>
                    <a:pt x="2" y="62"/>
                  </a:lnTo>
                  <a:lnTo>
                    <a:pt x="2" y="62"/>
                  </a:lnTo>
                  <a:lnTo>
                    <a:pt x="2" y="62"/>
                  </a:lnTo>
                  <a:lnTo>
                    <a:pt x="1" y="62"/>
                  </a:lnTo>
                  <a:lnTo>
                    <a:pt x="1" y="62"/>
                  </a:lnTo>
                  <a:lnTo>
                    <a:pt x="1" y="62"/>
                  </a:lnTo>
                  <a:lnTo>
                    <a:pt x="1" y="61"/>
                  </a:lnTo>
                  <a:lnTo>
                    <a:pt x="1" y="61"/>
                  </a:lnTo>
                  <a:lnTo>
                    <a:pt x="1" y="61"/>
                  </a:lnTo>
                  <a:lnTo>
                    <a:pt x="1" y="61"/>
                  </a:lnTo>
                  <a:lnTo>
                    <a:pt x="1" y="61"/>
                  </a:lnTo>
                  <a:lnTo>
                    <a:pt x="1" y="61"/>
                  </a:lnTo>
                  <a:lnTo>
                    <a:pt x="1" y="60"/>
                  </a:lnTo>
                  <a:lnTo>
                    <a:pt x="1" y="60"/>
                  </a:lnTo>
                  <a:lnTo>
                    <a:pt x="1" y="60"/>
                  </a:lnTo>
                  <a:lnTo>
                    <a:pt x="1" y="60"/>
                  </a:lnTo>
                  <a:lnTo>
                    <a:pt x="1" y="60"/>
                  </a:lnTo>
                  <a:lnTo>
                    <a:pt x="0" y="59"/>
                  </a:lnTo>
                  <a:lnTo>
                    <a:pt x="0" y="59"/>
                  </a:lnTo>
                  <a:lnTo>
                    <a:pt x="0" y="59"/>
                  </a:lnTo>
                  <a:lnTo>
                    <a:pt x="0" y="59"/>
                  </a:lnTo>
                  <a:lnTo>
                    <a:pt x="0" y="59"/>
                  </a:lnTo>
                  <a:lnTo>
                    <a:pt x="0" y="59"/>
                  </a:lnTo>
                  <a:lnTo>
                    <a:pt x="0" y="58"/>
                  </a:lnTo>
                  <a:lnTo>
                    <a:pt x="0" y="58"/>
                  </a:lnTo>
                  <a:lnTo>
                    <a:pt x="0" y="58"/>
                  </a:lnTo>
                  <a:lnTo>
                    <a:pt x="1" y="58"/>
                  </a:lnTo>
                  <a:lnTo>
                    <a:pt x="1" y="58"/>
                  </a:lnTo>
                  <a:lnTo>
                    <a:pt x="1" y="58"/>
                  </a:lnTo>
                  <a:lnTo>
                    <a:pt x="1" y="57"/>
                  </a:lnTo>
                  <a:lnTo>
                    <a:pt x="1" y="57"/>
                  </a:lnTo>
                  <a:lnTo>
                    <a:pt x="1" y="57"/>
                  </a:lnTo>
                  <a:lnTo>
                    <a:pt x="1" y="57"/>
                  </a:lnTo>
                  <a:lnTo>
                    <a:pt x="1" y="57"/>
                  </a:lnTo>
                  <a:lnTo>
                    <a:pt x="1" y="57"/>
                  </a:lnTo>
                  <a:lnTo>
                    <a:pt x="1" y="56"/>
                  </a:lnTo>
                  <a:lnTo>
                    <a:pt x="1" y="56"/>
                  </a:lnTo>
                  <a:lnTo>
                    <a:pt x="1" y="56"/>
                  </a:lnTo>
                  <a:lnTo>
                    <a:pt x="1" y="56"/>
                  </a:lnTo>
                  <a:lnTo>
                    <a:pt x="1" y="56"/>
                  </a:lnTo>
                  <a:lnTo>
                    <a:pt x="1" y="55"/>
                  </a:lnTo>
                  <a:lnTo>
                    <a:pt x="1" y="55"/>
                  </a:lnTo>
                  <a:lnTo>
                    <a:pt x="2" y="55"/>
                  </a:lnTo>
                  <a:lnTo>
                    <a:pt x="2" y="55"/>
                  </a:lnTo>
                  <a:lnTo>
                    <a:pt x="2" y="55"/>
                  </a:lnTo>
                  <a:lnTo>
                    <a:pt x="2" y="55"/>
                  </a:lnTo>
                  <a:lnTo>
                    <a:pt x="2" y="54"/>
                  </a:lnTo>
                  <a:lnTo>
                    <a:pt x="2" y="54"/>
                  </a:lnTo>
                  <a:lnTo>
                    <a:pt x="2" y="54"/>
                  </a:lnTo>
                  <a:lnTo>
                    <a:pt x="2" y="54"/>
                  </a:lnTo>
                  <a:lnTo>
                    <a:pt x="2" y="54"/>
                  </a:lnTo>
                  <a:lnTo>
                    <a:pt x="3" y="54"/>
                  </a:lnTo>
                  <a:lnTo>
                    <a:pt x="3" y="53"/>
                  </a:lnTo>
                  <a:lnTo>
                    <a:pt x="3" y="53"/>
                  </a:lnTo>
                  <a:lnTo>
                    <a:pt x="3" y="53"/>
                  </a:lnTo>
                  <a:lnTo>
                    <a:pt x="3" y="53"/>
                  </a:lnTo>
                  <a:lnTo>
                    <a:pt x="3" y="53"/>
                  </a:lnTo>
                  <a:lnTo>
                    <a:pt x="3" y="52"/>
                  </a:lnTo>
                  <a:lnTo>
                    <a:pt x="4" y="52"/>
                  </a:lnTo>
                  <a:lnTo>
                    <a:pt x="4" y="52"/>
                  </a:lnTo>
                  <a:lnTo>
                    <a:pt x="4" y="52"/>
                  </a:lnTo>
                  <a:lnTo>
                    <a:pt x="4" y="52"/>
                  </a:lnTo>
                  <a:lnTo>
                    <a:pt x="4" y="52"/>
                  </a:lnTo>
                  <a:lnTo>
                    <a:pt x="4" y="51"/>
                  </a:lnTo>
                  <a:lnTo>
                    <a:pt x="4" y="51"/>
                  </a:lnTo>
                  <a:lnTo>
                    <a:pt x="5" y="51"/>
                  </a:lnTo>
                  <a:lnTo>
                    <a:pt x="5" y="51"/>
                  </a:lnTo>
                  <a:lnTo>
                    <a:pt x="5" y="51"/>
                  </a:lnTo>
                  <a:lnTo>
                    <a:pt x="5" y="51"/>
                  </a:lnTo>
                  <a:lnTo>
                    <a:pt x="5" y="50"/>
                  </a:lnTo>
                  <a:lnTo>
                    <a:pt x="5" y="50"/>
                  </a:lnTo>
                  <a:lnTo>
                    <a:pt x="6" y="50"/>
                  </a:lnTo>
                  <a:lnTo>
                    <a:pt x="6" y="50"/>
                  </a:lnTo>
                  <a:lnTo>
                    <a:pt x="6" y="50"/>
                  </a:lnTo>
                  <a:lnTo>
                    <a:pt x="6" y="50"/>
                  </a:lnTo>
                  <a:lnTo>
                    <a:pt x="6" y="49"/>
                  </a:lnTo>
                  <a:lnTo>
                    <a:pt x="6" y="49"/>
                  </a:lnTo>
                  <a:lnTo>
                    <a:pt x="7" y="49"/>
                  </a:lnTo>
                  <a:lnTo>
                    <a:pt x="7" y="49"/>
                  </a:lnTo>
                  <a:lnTo>
                    <a:pt x="7" y="49"/>
                  </a:lnTo>
                  <a:lnTo>
                    <a:pt x="7" y="48"/>
                  </a:lnTo>
                  <a:lnTo>
                    <a:pt x="7" y="48"/>
                  </a:lnTo>
                  <a:lnTo>
                    <a:pt x="7" y="48"/>
                  </a:lnTo>
                  <a:lnTo>
                    <a:pt x="7" y="48"/>
                  </a:lnTo>
                  <a:lnTo>
                    <a:pt x="8" y="48"/>
                  </a:lnTo>
                  <a:lnTo>
                    <a:pt x="8" y="48"/>
                  </a:lnTo>
                  <a:lnTo>
                    <a:pt x="8" y="47"/>
                  </a:lnTo>
                  <a:lnTo>
                    <a:pt x="8" y="47"/>
                  </a:lnTo>
                  <a:lnTo>
                    <a:pt x="8" y="47"/>
                  </a:lnTo>
                  <a:lnTo>
                    <a:pt x="8" y="47"/>
                  </a:lnTo>
                  <a:lnTo>
                    <a:pt x="8" y="47"/>
                  </a:lnTo>
                  <a:lnTo>
                    <a:pt x="9" y="47"/>
                  </a:lnTo>
                  <a:lnTo>
                    <a:pt x="9" y="46"/>
                  </a:lnTo>
                  <a:lnTo>
                    <a:pt x="9" y="46"/>
                  </a:lnTo>
                  <a:lnTo>
                    <a:pt x="9" y="46"/>
                  </a:lnTo>
                  <a:lnTo>
                    <a:pt x="9" y="46"/>
                  </a:lnTo>
                  <a:lnTo>
                    <a:pt x="9" y="46"/>
                  </a:lnTo>
                  <a:lnTo>
                    <a:pt x="9" y="45"/>
                  </a:lnTo>
                  <a:lnTo>
                    <a:pt x="10" y="45"/>
                  </a:lnTo>
                  <a:lnTo>
                    <a:pt x="10" y="45"/>
                  </a:lnTo>
                  <a:lnTo>
                    <a:pt x="10" y="45"/>
                  </a:lnTo>
                  <a:lnTo>
                    <a:pt x="10" y="45"/>
                  </a:lnTo>
                  <a:lnTo>
                    <a:pt x="10" y="45"/>
                  </a:lnTo>
                  <a:lnTo>
                    <a:pt x="10" y="44"/>
                  </a:lnTo>
                  <a:lnTo>
                    <a:pt x="10" y="44"/>
                  </a:lnTo>
                  <a:lnTo>
                    <a:pt x="10" y="44"/>
                  </a:lnTo>
                  <a:lnTo>
                    <a:pt x="10" y="44"/>
                  </a:lnTo>
                  <a:lnTo>
                    <a:pt x="11" y="44"/>
                  </a:lnTo>
                  <a:lnTo>
                    <a:pt x="11" y="44"/>
                  </a:lnTo>
                  <a:lnTo>
                    <a:pt x="11" y="43"/>
                  </a:lnTo>
                  <a:lnTo>
                    <a:pt x="11" y="43"/>
                  </a:lnTo>
                  <a:lnTo>
                    <a:pt x="11" y="43"/>
                  </a:lnTo>
                  <a:lnTo>
                    <a:pt x="11" y="43"/>
                  </a:lnTo>
                  <a:lnTo>
                    <a:pt x="11" y="43"/>
                  </a:lnTo>
                  <a:lnTo>
                    <a:pt x="11" y="42"/>
                  </a:lnTo>
                  <a:lnTo>
                    <a:pt x="11" y="42"/>
                  </a:lnTo>
                  <a:lnTo>
                    <a:pt x="11" y="42"/>
                  </a:lnTo>
                  <a:lnTo>
                    <a:pt x="12" y="42"/>
                  </a:lnTo>
                  <a:lnTo>
                    <a:pt x="12" y="42"/>
                  </a:lnTo>
                  <a:lnTo>
                    <a:pt x="12" y="42"/>
                  </a:lnTo>
                  <a:lnTo>
                    <a:pt x="12" y="41"/>
                  </a:lnTo>
                  <a:lnTo>
                    <a:pt x="12" y="41"/>
                  </a:lnTo>
                  <a:lnTo>
                    <a:pt x="12" y="41"/>
                  </a:lnTo>
                  <a:lnTo>
                    <a:pt x="12" y="41"/>
                  </a:lnTo>
                  <a:lnTo>
                    <a:pt x="12" y="41"/>
                  </a:lnTo>
                  <a:lnTo>
                    <a:pt x="12" y="41"/>
                  </a:lnTo>
                  <a:lnTo>
                    <a:pt x="12" y="40"/>
                  </a:lnTo>
                  <a:lnTo>
                    <a:pt x="12" y="40"/>
                  </a:lnTo>
                  <a:lnTo>
                    <a:pt x="12" y="40"/>
                  </a:lnTo>
                  <a:lnTo>
                    <a:pt x="12" y="40"/>
                  </a:lnTo>
                  <a:lnTo>
                    <a:pt x="13" y="40"/>
                  </a:lnTo>
                  <a:lnTo>
                    <a:pt x="13" y="40"/>
                  </a:lnTo>
                  <a:lnTo>
                    <a:pt x="13" y="39"/>
                  </a:lnTo>
                  <a:lnTo>
                    <a:pt x="13" y="39"/>
                  </a:lnTo>
                  <a:lnTo>
                    <a:pt x="13" y="39"/>
                  </a:lnTo>
                  <a:lnTo>
                    <a:pt x="13" y="39"/>
                  </a:lnTo>
                  <a:lnTo>
                    <a:pt x="13" y="39"/>
                  </a:lnTo>
                  <a:lnTo>
                    <a:pt x="13" y="38"/>
                  </a:lnTo>
                  <a:lnTo>
                    <a:pt x="13" y="38"/>
                  </a:lnTo>
                  <a:lnTo>
                    <a:pt x="13" y="38"/>
                  </a:lnTo>
                  <a:lnTo>
                    <a:pt x="13" y="38"/>
                  </a:lnTo>
                  <a:lnTo>
                    <a:pt x="13" y="38"/>
                  </a:lnTo>
                  <a:lnTo>
                    <a:pt x="13" y="38"/>
                  </a:lnTo>
                  <a:lnTo>
                    <a:pt x="13" y="37"/>
                  </a:lnTo>
                  <a:lnTo>
                    <a:pt x="13" y="37"/>
                  </a:lnTo>
                  <a:lnTo>
                    <a:pt x="13" y="37"/>
                  </a:lnTo>
                  <a:lnTo>
                    <a:pt x="13" y="37"/>
                  </a:lnTo>
                  <a:lnTo>
                    <a:pt x="13" y="37"/>
                  </a:lnTo>
                  <a:lnTo>
                    <a:pt x="13" y="37"/>
                  </a:lnTo>
                  <a:lnTo>
                    <a:pt x="13" y="36"/>
                  </a:lnTo>
                  <a:lnTo>
                    <a:pt x="14" y="36"/>
                  </a:lnTo>
                  <a:lnTo>
                    <a:pt x="14" y="36"/>
                  </a:lnTo>
                  <a:lnTo>
                    <a:pt x="14" y="36"/>
                  </a:lnTo>
                  <a:lnTo>
                    <a:pt x="14" y="36"/>
                  </a:lnTo>
                  <a:lnTo>
                    <a:pt x="14" y="35"/>
                  </a:lnTo>
                  <a:lnTo>
                    <a:pt x="14" y="35"/>
                  </a:lnTo>
                  <a:lnTo>
                    <a:pt x="14" y="35"/>
                  </a:lnTo>
                  <a:lnTo>
                    <a:pt x="14" y="35"/>
                  </a:lnTo>
                  <a:lnTo>
                    <a:pt x="14" y="35"/>
                  </a:lnTo>
                  <a:lnTo>
                    <a:pt x="14" y="35"/>
                  </a:lnTo>
                  <a:lnTo>
                    <a:pt x="14" y="34"/>
                  </a:lnTo>
                  <a:lnTo>
                    <a:pt x="14" y="34"/>
                  </a:lnTo>
                  <a:lnTo>
                    <a:pt x="14" y="34"/>
                  </a:lnTo>
                  <a:lnTo>
                    <a:pt x="14" y="34"/>
                  </a:lnTo>
                  <a:lnTo>
                    <a:pt x="14" y="34"/>
                  </a:lnTo>
                  <a:lnTo>
                    <a:pt x="14" y="34"/>
                  </a:lnTo>
                  <a:lnTo>
                    <a:pt x="14" y="33"/>
                  </a:lnTo>
                  <a:lnTo>
                    <a:pt x="14" y="33"/>
                  </a:lnTo>
                  <a:lnTo>
                    <a:pt x="14" y="33"/>
                  </a:lnTo>
                  <a:lnTo>
                    <a:pt x="14" y="33"/>
                  </a:lnTo>
                  <a:lnTo>
                    <a:pt x="14" y="33"/>
                  </a:lnTo>
                  <a:lnTo>
                    <a:pt x="14" y="33"/>
                  </a:lnTo>
                  <a:lnTo>
                    <a:pt x="14" y="32"/>
                  </a:lnTo>
                  <a:lnTo>
                    <a:pt x="14" y="32"/>
                  </a:lnTo>
                  <a:lnTo>
                    <a:pt x="15" y="32"/>
                  </a:lnTo>
                  <a:lnTo>
                    <a:pt x="15" y="32"/>
                  </a:lnTo>
                  <a:lnTo>
                    <a:pt x="15" y="32"/>
                  </a:lnTo>
                  <a:lnTo>
                    <a:pt x="15" y="31"/>
                  </a:lnTo>
                  <a:lnTo>
                    <a:pt x="15" y="31"/>
                  </a:lnTo>
                  <a:lnTo>
                    <a:pt x="15" y="31"/>
                  </a:lnTo>
                  <a:lnTo>
                    <a:pt x="15" y="31"/>
                  </a:lnTo>
                  <a:lnTo>
                    <a:pt x="15" y="31"/>
                  </a:lnTo>
                  <a:lnTo>
                    <a:pt x="15" y="31"/>
                  </a:lnTo>
                  <a:lnTo>
                    <a:pt x="15" y="30"/>
                  </a:lnTo>
                  <a:lnTo>
                    <a:pt x="15" y="30"/>
                  </a:lnTo>
                  <a:lnTo>
                    <a:pt x="15" y="30"/>
                  </a:lnTo>
                  <a:lnTo>
                    <a:pt x="15" y="30"/>
                  </a:lnTo>
                  <a:lnTo>
                    <a:pt x="15" y="30"/>
                  </a:lnTo>
                  <a:lnTo>
                    <a:pt x="15" y="30"/>
                  </a:lnTo>
                  <a:lnTo>
                    <a:pt x="15" y="29"/>
                  </a:lnTo>
                  <a:lnTo>
                    <a:pt x="15" y="29"/>
                  </a:lnTo>
                  <a:lnTo>
                    <a:pt x="15" y="29"/>
                  </a:lnTo>
                  <a:lnTo>
                    <a:pt x="15" y="29"/>
                  </a:lnTo>
                  <a:lnTo>
                    <a:pt x="15" y="29"/>
                  </a:lnTo>
                  <a:lnTo>
                    <a:pt x="15" y="28"/>
                  </a:lnTo>
                  <a:lnTo>
                    <a:pt x="15" y="28"/>
                  </a:lnTo>
                  <a:lnTo>
                    <a:pt x="15" y="28"/>
                  </a:lnTo>
                  <a:lnTo>
                    <a:pt x="16" y="28"/>
                  </a:lnTo>
                  <a:lnTo>
                    <a:pt x="16" y="28"/>
                  </a:lnTo>
                  <a:lnTo>
                    <a:pt x="16" y="28"/>
                  </a:lnTo>
                  <a:lnTo>
                    <a:pt x="16" y="27"/>
                  </a:lnTo>
                  <a:lnTo>
                    <a:pt x="16" y="27"/>
                  </a:lnTo>
                  <a:lnTo>
                    <a:pt x="16" y="27"/>
                  </a:lnTo>
                  <a:lnTo>
                    <a:pt x="16" y="27"/>
                  </a:lnTo>
                  <a:lnTo>
                    <a:pt x="16" y="27"/>
                  </a:lnTo>
                  <a:lnTo>
                    <a:pt x="16" y="27"/>
                  </a:lnTo>
                  <a:lnTo>
                    <a:pt x="16" y="26"/>
                  </a:lnTo>
                  <a:lnTo>
                    <a:pt x="16" y="26"/>
                  </a:lnTo>
                  <a:lnTo>
                    <a:pt x="16" y="26"/>
                  </a:lnTo>
                  <a:lnTo>
                    <a:pt x="16" y="26"/>
                  </a:lnTo>
                  <a:lnTo>
                    <a:pt x="16" y="26"/>
                  </a:lnTo>
                  <a:lnTo>
                    <a:pt x="16" y="25"/>
                  </a:lnTo>
                  <a:lnTo>
                    <a:pt x="16" y="25"/>
                  </a:lnTo>
                  <a:lnTo>
                    <a:pt x="16" y="25"/>
                  </a:lnTo>
                  <a:lnTo>
                    <a:pt x="16" y="25"/>
                  </a:lnTo>
                  <a:lnTo>
                    <a:pt x="16" y="25"/>
                  </a:lnTo>
                  <a:lnTo>
                    <a:pt x="16" y="25"/>
                  </a:lnTo>
                  <a:lnTo>
                    <a:pt x="16" y="24"/>
                  </a:lnTo>
                  <a:lnTo>
                    <a:pt x="16" y="24"/>
                  </a:lnTo>
                  <a:lnTo>
                    <a:pt x="17" y="24"/>
                  </a:lnTo>
                  <a:lnTo>
                    <a:pt x="17" y="24"/>
                  </a:lnTo>
                  <a:lnTo>
                    <a:pt x="17" y="24"/>
                  </a:lnTo>
                  <a:lnTo>
                    <a:pt x="17" y="24"/>
                  </a:lnTo>
                  <a:lnTo>
                    <a:pt x="17" y="23"/>
                  </a:lnTo>
                  <a:lnTo>
                    <a:pt x="17" y="23"/>
                  </a:lnTo>
                  <a:lnTo>
                    <a:pt x="17" y="23"/>
                  </a:lnTo>
                  <a:lnTo>
                    <a:pt x="17" y="23"/>
                  </a:lnTo>
                  <a:lnTo>
                    <a:pt x="17" y="23"/>
                  </a:lnTo>
                  <a:lnTo>
                    <a:pt x="17" y="23"/>
                  </a:lnTo>
                  <a:lnTo>
                    <a:pt x="17" y="22"/>
                  </a:lnTo>
                  <a:lnTo>
                    <a:pt x="17" y="22"/>
                  </a:lnTo>
                  <a:lnTo>
                    <a:pt x="17" y="22"/>
                  </a:lnTo>
                  <a:lnTo>
                    <a:pt x="17" y="22"/>
                  </a:lnTo>
                  <a:lnTo>
                    <a:pt x="17" y="22"/>
                  </a:lnTo>
                  <a:lnTo>
                    <a:pt x="17" y="21"/>
                  </a:lnTo>
                  <a:lnTo>
                    <a:pt x="17" y="21"/>
                  </a:lnTo>
                  <a:lnTo>
                    <a:pt x="17" y="21"/>
                  </a:lnTo>
                  <a:lnTo>
                    <a:pt x="17" y="21"/>
                  </a:lnTo>
                  <a:lnTo>
                    <a:pt x="17" y="21"/>
                  </a:lnTo>
                  <a:lnTo>
                    <a:pt x="17" y="21"/>
                  </a:lnTo>
                  <a:lnTo>
                    <a:pt x="17" y="20"/>
                  </a:lnTo>
                  <a:lnTo>
                    <a:pt x="17" y="20"/>
                  </a:lnTo>
                  <a:lnTo>
                    <a:pt x="17" y="20"/>
                  </a:lnTo>
                  <a:lnTo>
                    <a:pt x="17" y="20"/>
                  </a:lnTo>
                  <a:lnTo>
                    <a:pt x="18" y="20"/>
                  </a:lnTo>
                  <a:lnTo>
                    <a:pt x="18" y="20"/>
                  </a:lnTo>
                  <a:lnTo>
                    <a:pt x="18" y="19"/>
                  </a:lnTo>
                  <a:lnTo>
                    <a:pt x="18" y="19"/>
                  </a:lnTo>
                  <a:lnTo>
                    <a:pt x="18" y="19"/>
                  </a:lnTo>
                  <a:lnTo>
                    <a:pt x="18" y="19"/>
                  </a:lnTo>
                  <a:lnTo>
                    <a:pt x="18" y="19"/>
                  </a:lnTo>
                  <a:lnTo>
                    <a:pt x="18" y="18"/>
                  </a:lnTo>
                  <a:lnTo>
                    <a:pt x="18" y="18"/>
                  </a:lnTo>
                  <a:lnTo>
                    <a:pt x="18" y="18"/>
                  </a:lnTo>
                  <a:lnTo>
                    <a:pt x="18" y="18"/>
                  </a:lnTo>
                  <a:lnTo>
                    <a:pt x="18" y="18"/>
                  </a:lnTo>
                  <a:lnTo>
                    <a:pt x="18" y="18"/>
                  </a:lnTo>
                  <a:lnTo>
                    <a:pt x="18" y="17"/>
                  </a:lnTo>
                  <a:lnTo>
                    <a:pt x="18" y="17"/>
                  </a:lnTo>
                  <a:lnTo>
                    <a:pt x="18" y="17"/>
                  </a:lnTo>
                  <a:lnTo>
                    <a:pt x="18" y="17"/>
                  </a:lnTo>
                  <a:lnTo>
                    <a:pt x="18" y="17"/>
                  </a:lnTo>
                  <a:lnTo>
                    <a:pt x="18" y="17"/>
                  </a:lnTo>
                  <a:lnTo>
                    <a:pt x="18" y="16"/>
                  </a:lnTo>
                  <a:lnTo>
                    <a:pt x="18" y="16"/>
                  </a:lnTo>
                  <a:lnTo>
                    <a:pt x="18" y="16"/>
                  </a:lnTo>
                  <a:lnTo>
                    <a:pt x="18" y="16"/>
                  </a:lnTo>
                  <a:lnTo>
                    <a:pt x="18" y="16"/>
                  </a:lnTo>
                  <a:lnTo>
                    <a:pt x="18" y="16"/>
                  </a:lnTo>
                  <a:lnTo>
                    <a:pt x="18" y="15"/>
                  </a:lnTo>
                  <a:lnTo>
                    <a:pt x="18" y="15"/>
                  </a:lnTo>
                  <a:lnTo>
                    <a:pt x="18" y="15"/>
                  </a:lnTo>
                  <a:lnTo>
                    <a:pt x="18" y="15"/>
                  </a:lnTo>
                  <a:lnTo>
                    <a:pt x="18" y="15"/>
                  </a:lnTo>
                  <a:lnTo>
                    <a:pt x="18" y="14"/>
                  </a:lnTo>
                  <a:lnTo>
                    <a:pt x="18" y="14"/>
                  </a:lnTo>
                  <a:lnTo>
                    <a:pt x="18" y="14"/>
                  </a:lnTo>
                  <a:lnTo>
                    <a:pt x="19" y="14"/>
                  </a:lnTo>
                  <a:lnTo>
                    <a:pt x="19" y="14"/>
                  </a:lnTo>
                  <a:lnTo>
                    <a:pt x="19" y="14"/>
                  </a:lnTo>
                  <a:lnTo>
                    <a:pt x="19" y="13"/>
                  </a:lnTo>
                  <a:lnTo>
                    <a:pt x="19" y="13"/>
                  </a:lnTo>
                  <a:lnTo>
                    <a:pt x="19" y="13"/>
                  </a:lnTo>
                  <a:lnTo>
                    <a:pt x="19" y="13"/>
                  </a:lnTo>
                  <a:lnTo>
                    <a:pt x="19" y="13"/>
                  </a:lnTo>
                  <a:lnTo>
                    <a:pt x="19" y="13"/>
                  </a:lnTo>
                  <a:lnTo>
                    <a:pt x="19" y="12"/>
                  </a:lnTo>
                  <a:lnTo>
                    <a:pt x="19" y="12"/>
                  </a:lnTo>
                  <a:lnTo>
                    <a:pt x="19" y="12"/>
                  </a:lnTo>
                  <a:lnTo>
                    <a:pt x="19" y="12"/>
                  </a:lnTo>
                  <a:lnTo>
                    <a:pt x="19" y="12"/>
                  </a:lnTo>
                  <a:lnTo>
                    <a:pt x="19" y="11"/>
                  </a:lnTo>
                  <a:lnTo>
                    <a:pt x="19" y="11"/>
                  </a:lnTo>
                  <a:lnTo>
                    <a:pt x="19" y="11"/>
                  </a:lnTo>
                  <a:lnTo>
                    <a:pt x="19" y="11"/>
                  </a:lnTo>
                  <a:lnTo>
                    <a:pt x="19" y="11"/>
                  </a:lnTo>
                  <a:lnTo>
                    <a:pt x="19" y="11"/>
                  </a:lnTo>
                  <a:lnTo>
                    <a:pt x="19" y="10"/>
                  </a:lnTo>
                  <a:lnTo>
                    <a:pt x="19" y="10"/>
                  </a:lnTo>
                  <a:lnTo>
                    <a:pt x="19" y="10"/>
                  </a:lnTo>
                  <a:lnTo>
                    <a:pt x="19" y="10"/>
                  </a:lnTo>
                  <a:lnTo>
                    <a:pt x="19" y="10"/>
                  </a:lnTo>
                  <a:lnTo>
                    <a:pt x="19" y="10"/>
                  </a:lnTo>
                  <a:lnTo>
                    <a:pt x="20" y="9"/>
                  </a:lnTo>
                  <a:lnTo>
                    <a:pt x="20" y="9"/>
                  </a:lnTo>
                  <a:lnTo>
                    <a:pt x="20" y="9"/>
                  </a:lnTo>
                  <a:lnTo>
                    <a:pt x="20" y="9"/>
                  </a:lnTo>
                  <a:lnTo>
                    <a:pt x="20" y="9"/>
                  </a:lnTo>
                  <a:lnTo>
                    <a:pt x="20" y="9"/>
                  </a:lnTo>
                  <a:lnTo>
                    <a:pt x="20" y="8"/>
                  </a:lnTo>
                  <a:lnTo>
                    <a:pt x="20" y="8"/>
                  </a:lnTo>
                  <a:lnTo>
                    <a:pt x="20" y="8"/>
                  </a:lnTo>
                  <a:lnTo>
                    <a:pt x="20" y="8"/>
                  </a:lnTo>
                  <a:lnTo>
                    <a:pt x="20" y="8"/>
                  </a:lnTo>
                  <a:lnTo>
                    <a:pt x="20" y="7"/>
                  </a:lnTo>
                  <a:lnTo>
                    <a:pt x="20" y="7"/>
                  </a:lnTo>
                  <a:lnTo>
                    <a:pt x="20" y="7"/>
                  </a:lnTo>
                  <a:lnTo>
                    <a:pt x="20" y="7"/>
                  </a:lnTo>
                  <a:lnTo>
                    <a:pt x="20" y="7"/>
                  </a:lnTo>
                  <a:lnTo>
                    <a:pt x="20" y="7"/>
                  </a:lnTo>
                  <a:lnTo>
                    <a:pt x="20" y="6"/>
                  </a:lnTo>
                  <a:lnTo>
                    <a:pt x="21" y="6"/>
                  </a:lnTo>
                  <a:lnTo>
                    <a:pt x="21" y="6"/>
                  </a:lnTo>
                  <a:lnTo>
                    <a:pt x="21" y="6"/>
                  </a:lnTo>
                  <a:lnTo>
                    <a:pt x="21" y="6"/>
                  </a:lnTo>
                  <a:lnTo>
                    <a:pt x="21" y="6"/>
                  </a:lnTo>
                  <a:lnTo>
                    <a:pt x="21" y="5"/>
                  </a:lnTo>
                  <a:lnTo>
                    <a:pt x="21" y="5"/>
                  </a:lnTo>
                  <a:lnTo>
                    <a:pt x="21" y="5"/>
                  </a:lnTo>
                  <a:lnTo>
                    <a:pt x="21" y="5"/>
                  </a:lnTo>
                  <a:lnTo>
                    <a:pt x="21" y="5"/>
                  </a:lnTo>
                  <a:lnTo>
                    <a:pt x="21" y="4"/>
                  </a:lnTo>
                  <a:lnTo>
                    <a:pt x="21" y="4"/>
                  </a:lnTo>
                  <a:lnTo>
                    <a:pt x="21" y="4"/>
                  </a:lnTo>
                  <a:lnTo>
                    <a:pt x="21" y="4"/>
                  </a:lnTo>
                  <a:lnTo>
                    <a:pt x="22" y="4"/>
                  </a:lnTo>
                  <a:lnTo>
                    <a:pt x="22" y="4"/>
                  </a:lnTo>
                  <a:lnTo>
                    <a:pt x="22" y="3"/>
                  </a:lnTo>
                  <a:lnTo>
                    <a:pt x="22" y="3"/>
                  </a:lnTo>
                  <a:lnTo>
                    <a:pt x="22" y="3"/>
                  </a:lnTo>
                  <a:lnTo>
                    <a:pt x="22" y="3"/>
                  </a:lnTo>
                  <a:lnTo>
                    <a:pt x="22" y="3"/>
                  </a:lnTo>
                  <a:lnTo>
                    <a:pt x="22" y="3"/>
                  </a:lnTo>
                  <a:lnTo>
                    <a:pt x="22" y="2"/>
                  </a:lnTo>
                  <a:lnTo>
                    <a:pt x="22" y="2"/>
                  </a:lnTo>
                  <a:lnTo>
                    <a:pt x="22" y="2"/>
                  </a:lnTo>
                  <a:lnTo>
                    <a:pt x="22" y="2"/>
                  </a:lnTo>
                  <a:lnTo>
                    <a:pt x="22" y="2"/>
                  </a:lnTo>
                  <a:lnTo>
                    <a:pt x="23" y="1"/>
                  </a:lnTo>
                  <a:lnTo>
                    <a:pt x="23" y="1"/>
                  </a:lnTo>
                  <a:lnTo>
                    <a:pt x="23" y="1"/>
                  </a:lnTo>
                  <a:lnTo>
                    <a:pt x="23" y="1"/>
                  </a:lnTo>
                  <a:lnTo>
                    <a:pt x="23" y="1"/>
                  </a:lnTo>
                  <a:lnTo>
                    <a:pt x="23" y="1"/>
                  </a:lnTo>
                  <a:lnTo>
                    <a:pt x="23" y="0"/>
                  </a:lnTo>
                  <a:lnTo>
                    <a:pt x="23" y="0"/>
                  </a:lnTo>
                  <a:lnTo>
                    <a:pt x="23" y="0"/>
                  </a:lnTo>
                  <a:lnTo>
                    <a:pt x="33" y="0"/>
                  </a:lnTo>
                  <a:lnTo>
                    <a:pt x="33" y="0"/>
                  </a:lnTo>
                  <a:lnTo>
                    <a:pt x="33" y="0"/>
                  </a:lnTo>
                  <a:lnTo>
                    <a:pt x="33" y="1"/>
                  </a:lnTo>
                  <a:lnTo>
                    <a:pt x="33" y="1"/>
                  </a:lnTo>
                  <a:lnTo>
                    <a:pt x="33" y="1"/>
                  </a:lnTo>
                  <a:lnTo>
                    <a:pt x="33" y="1"/>
                  </a:lnTo>
                  <a:lnTo>
                    <a:pt x="33" y="1"/>
                  </a:lnTo>
                  <a:lnTo>
                    <a:pt x="33" y="1"/>
                  </a:lnTo>
                  <a:lnTo>
                    <a:pt x="34" y="2"/>
                  </a:lnTo>
                  <a:lnTo>
                    <a:pt x="34" y="2"/>
                  </a:lnTo>
                  <a:lnTo>
                    <a:pt x="34" y="2"/>
                  </a:lnTo>
                  <a:lnTo>
                    <a:pt x="34" y="2"/>
                  </a:lnTo>
                  <a:lnTo>
                    <a:pt x="34" y="2"/>
                  </a:lnTo>
                  <a:lnTo>
                    <a:pt x="34" y="3"/>
                  </a:lnTo>
                  <a:lnTo>
                    <a:pt x="34" y="3"/>
                  </a:lnTo>
                  <a:lnTo>
                    <a:pt x="34" y="3"/>
                  </a:lnTo>
                  <a:lnTo>
                    <a:pt x="34" y="3"/>
                  </a:lnTo>
                  <a:lnTo>
                    <a:pt x="34" y="3"/>
                  </a:lnTo>
                  <a:lnTo>
                    <a:pt x="34" y="3"/>
                  </a:lnTo>
                  <a:lnTo>
                    <a:pt x="34" y="4"/>
                  </a:lnTo>
                  <a:lnTo>
                    <a:pt x="34" y="4"/>
                  </a:lnTo>
                  <a:lnTo>
                    <a:pt x="35" y="4"/>
                  </a:lnTo>
                  <a:lnTo>
                    <a:pt x="35" y="4"/>
                  </a:lnTo>
                  <a:lnTo>
                    <a:pt x="35" y="4"/>
                  </a:lnTo>
                  <a:lnTo>
                    <a:pt x="35" y="4"/>
                  </a:lnTo>
                  <a:lnTo>
                    <a:pt x="35" y="5"/>
                  </a:lnTo>
                  <a:lnTo>
                    <a:pt x="35" y="5"/>
                  </a:lnTo>
                  <a:lnTo>
                    <a:pt x="35" y="5"/>
                  </a:lnTo>
                  <a:lnTo>
                    <a:pt x="35" y="5"/>
                  </a:lnTo>
                  <a:lnTo>
                    <a:pt x="35" y="5"/>
                  </a:lnTo>
                  <a:lnTo>
                    <a:pt x="35" y="6"/>
                  </a:lnTo>
                  <a:lnTo>
                    <a:pt x="35" y="6"/>
                  </a:lnTo>
                  <a:lnTo>
                    <a:pt x="35" y="6"/>
                  </a:lnTo>
                  <a:lnTo>
                    <a:pt x="35" y="6"/>
                  </a:lnTo>
                  <a:lnTo>
                    <a:pt x="35" y="6"/>
                  </a:lnTo>
                  <a:lnTo>
                    <a:pt x="35" y="6"/>
                  </a:lnTo>
                  <a:lnTo>
                    <a:pt x="36" y="7"/>
                  </a:lnTo>
                  <a:lnTo>
                    <a:pt x="36" y="7"/>
                  </a:lnTo>
                  <a:lnTo>
                    <a:pt x="36" y="7"/>
                  </a:lnTo>
                  <a:lnTo>
                    <a:pt x="36" y="7"/>
                  </a:lnTo>
                  <a:lnTo>
                    <a:pt x="36" y="7"/>
                  </a:lnTo>
                  <a:lnTo>
                    <a:pt x="36" y="7"/>
                  </a:lnTo>
                  <a:lnTo>
                    <a:pt x="36" y="8"/>
                  </a:lnTo>
                  <a:lnTo>
                    <a:pt x="36" y="8"/>
                  </a:lnTo>
                  <a:lnTo>
                    <a:pt x="36" y="8"/>
                  </a:lnTo>
                  <a:lnTo>
                    <a:pt x="36" y="8"/>
                  </a:lnTo>
                  <a:lnTo>
                    <a:pt x="36" y="8"/>
                  </a:lnTo>
                  <a:lnTo>
                    <a:pt x="36" y="9"/>
                  </a:lnTo>
                  <a:lnTo>
                    <a:pt x="36" y="9"/>
                  </a:lnTo>
                  <a:lnTo>
                    <a:pt x="36" y="9"/>
                  </a:lnTo>
                  <a:lnTo>
                    <a:pt x="36" y="9"/>
                  </a:lnTo>
                  <a:lnTo>
                    <a:pt x="36" y="9"/>
                  </a:lnTo>
                  <a:lnTo>
                    <a:pt x="36" y="9"/>
                  </a:lnTo>
                  <a:lnTo>
                    <a:pt x="37" y="10"/>
                  </a:lnTo>
                  <a:lnTo>
                    <a:pt x="37" y="10"/>
                  </a:lnTo>
                  <a:lnTo>
                    <a:pt x="37" y="10"/>
                  </a:lnTo>
                  <a:lnTo>
                    <a:pt x="37" y="10"/>
                  </a:lnTo>
                  <a:lnTo>
                    <a:pt x="37" y="10"/>
                  </a:lnTo>
                  <a:lnTo>
                    <a:pt x="37" y="10"/>
                  </a:lnTo>
                  <a:lnTo>
                    <a:pt x="37" y="11"/>
                  </a:lnTo>
                  <a:lnTo>
                    <a:pt x="37" y="11"/>
                  </a:lnTo>
                  <a:lnTo>
                    <a:pt x="37" y="11"/>
                  </a:lnTo>
                  <a:lnTo>
                    <a:pt x="37" y="11"/>
                  </a:lnTo>
                  <a:lnTo>
                    <a:pt x="37" y="11"/>
                  </a:lnTo>
                  <a:lnTo>
                    <a:pt x="37" y="11"/>
                  </a:lnTo>
                  <a:lnTo>
                    <a:pt x="37" y="12"/>
                  </a:lnTo>
                  <a:lnTo>
                    <a:pt x="37" y="12"/>
                  </a:lnTo>
                  <a:lnTo>
                    <a:pt x="37" y="12"/>
                  </a:lnTo>
                  <a:lnTo>
                    <a:pt x="37" y="12"/>
                  </a:lnTo>
                  <a:lnTo>
                    <a:pt x="37" y="12"/>
                  </a:lnTo>
                  <a:lnTo>
                    <a:pt x="37" y="13"/>
                  </a:lnTo>
                  <a:lnTo>
                    <a:pt x="37" y="13"/>
                  </a:lnTo>
                  <a:lnTo>
                    <a:pt x="37" y="13"/>
                  </a:lnTo>
                  <a:lnTo>
                    <a:pt x="37" y="13"/>
                  </a:lnTo>
                  <a:lnTo>
                    <a:pt x="37" y="13"/>
                  </a:lnTo>
                  <a:lnTo>
                    <a:pt x="37" y="13"/>
                  </a:lnTo>
                  <a:lnTo>
                    <a:pt x="37" y="14"/>
                  </a:lnTo>
                  <a:lnTo>
                    <a:pt x="37" y="14"/>
                  </a:lnTo>
                  <a:lnTo>
                    <a:pt x="37" y="14"/>
                  </a:lnTo>
                  <a:lnTo>
                    <a:pt x="37" y="14"/>
                  </a:lnTo>
                  <a:lnTo>
                    <a:pt x="38" y="14"/>
                  </a:lnTo>
                  <a:lnTo>
                    <a:pt x="38" y="14"/>
                  </a:lnTo>
                  <a:lnTo>
                    <a:pt x="38" y="15"/>
                  </a:lnTo>
                  <a:lnTo>
                    <a:pt x="38" y="15"/>
                  </a:lnTo>
                  <a:lnTo>
                    <a:pt x="38" y="15"/>
                  </a:lnTo>
                  <a:lnTo>
                    <a:pt x="38" y="15"/>
                  </a:lnTo>
                  <a:lnTo>
                    <a:pt x="38" y="15"/>
                  </a:lnTo>
                  <a:lnTo>
                    <a:pt x="38" y="16"/>
                  </a:lnTo>
                  <a:lnTo>
                    <a:pt x="38" y="16"/>
                  </a:lnTo>
                  <a:lnTo>
                    <a:pt x="38" y="16"/>
                  </a:lnTo>
                  <a:lnTo>
                    <a:pt x="38" y="16"/>
                  </a:lnTo>
                  <a:lnTo>
                    <a:pt x="38" y="16"/>
                  </a:lnTo>
                  <a:lnTo>
                    <a:pt x="38" y="16"/>
                  </a:lnTo>
                  <a:lnTo>
                    <a:pt x="38" y="17"/>
                  </a:lnTo>
                  <a:lnTo>
                    <a:pt x="38" y="17"/>
                  </a:lnTo>
                  <a:lnTo>
                    <a:pt x="38" y="17"/>
                  </a:lnTo>
                  <a:lnTo>
                    <a:pt x="38" y="17"/>
                  </a:lnTo>
                  <a:lnTo>
                    <a:pt x="38" y="17"/>
                  </a:lnTo>
                  <a:lnTo>
                    <a:pt x="38" y="17"/>
                  </a:lnTo>
                  <a:lnTo>
                    <a:pt x="38" y="18"/>
                  </a:lnTo>
                  <a:lnTo>
                    <a:pt x="38" y="18"/>
                  </a:lnTo>
                  <a:lnTo>
                    <a:pt x="38" y="18"/>
                  </a:lnTo>
                  <a:lnTo>
                    <a:pt x="38" y="18"/>
                  </a:lnTo>
                  <a:lnTo>
                    <a:pt x="38" y="18"/>
                  </a:lnTo>
                  <a:lnTo>
                    <a:pt x="38" y="18"/>
                  </a:lnTo>
                  <a:lnTo>
                    <a:pt x="38" y="19"/>
                  </a:lnTo>
                  <a:lnTo>
                    <a:pt x="38" y="19"/>
                  </a:lnTo>
                  <a:lnTo>
                    <a:pt x="38" y="19"/>
                  </a:lnTo>
                  <a:lnTo>
                    <a:pt x="38" y="19"/>
                  </a:lnTo>
                  <a:lnTo>
                    <a:pt x="38" y="19"/>
                  </a:lnTo>
                  <a:lnTo>
                    <a:pt x="38" y="20"/>
                  </a:lnTo>
                  <a:lnTo>
                    <a:pt x="38" y="20"/>
                  </a:lnTo>
                  <a:lnTo>
                    <a:pt x="38" y="20"/>
                  </a:lnTo>
                  <a:lnTo>
                    <a:pt x="38" y="20"/>
                  </a:lnTo>
                  <a:lnTo>
                    <a:pt x="39" y="20"/>
                  </a:lnTo>
                  <a:lnTo>
                    <a:pt x="39" y="20"/>
                  </a:lnTo>
                  <a:lnTo>
                    <a:pt x="39" y="21"/>
                  </a:lnTo>
                  <a:lnTo>
                    <a:pt x="39" y="21"/>
                  </a:lnTo>
                  <a:lnTo>
                    <a:pt x="39" y="21"/>
                  </a:lnTo>
                  <a:lnTo>
                    <a:pt x="39" y="21"/>
                  </a:lnTo>
                  <a:lnTo>
                    <a:pt x="39" y="21"/>
                  </a:lnTo>
                  <a:lnTo>
                    <a:pt x="39" y="21"/>
                  </a:lnTo>
                  <a:lnTo>
                    <a:pt x="39" y="22"/>
                  </a:lnTo>
                  <a:lnTo>
                    <a:pt x="39" y="22"/>
                  </a:lnTo>
                  <a:lnTo>
                    <a:pt x="39" y="22"/>
                  </a:lnTo>
                  <a:lnTo>
                    <a:pt x="39" y="22"/>
                  </a:lnTo>
                  <a:lnTo>
                    <a:pt x="39" y="22"/>
                  </a:lnTo>
                  <a:lnTo>
                    <a:pt x="39" y="23"/>
                  </a:lnTo>
                  <a:lnTo>
                    <a:pt x="39" y="23"/>
                  </a:lnTo>
                  <a:lnTo>
                    <a:pt x="39" y="23"/>
                  </a:lnTo>
                  <a:lnTo>
                    <a:pt x="39" y="23"/>
                  </a:lnTo>
                  <a:lnTo>
                    <a:pt x="39" y="23"/>
                  </a:lnTo>
                  <a:lnTo>
                    <a:pt x="39" y="23"/>
                  </a:lnTo>
                  <a:lnTo>
                    <a:pt x="39" y="24"/>
                  </a:lnTo>
                  <a:lnTo>
                    <a:pt x="39" y="24"/>
                  </a:lnTo>
                  <a:lnTo>
                    <a:pt x="39" y="24"/>
                  </a:lnTo>
                  <a:lnTo>
                    <a:pt x="39" y="24"/>
                  </a:lnTo>
                  <a:lnTo>
                    <a:pt x="39" y="24"/>
                  </a:lnTo>
                  <a:lnTo>
                    <a:pt x="40" y="24"/>
                  </a:lnTo>
                  <a:lnTo>
                    <a:pt x="40" y="25"/>
                  </a:lnTo>
                  <a:lnTo>
                    <a:pt x="40" y="25"/>
                  </a:lnTo>
                  <a:lnTo>
                    <a:pt x="40" y="25"/>
                  </a:lnTo>
                  <a:lnTo>
                    <a:pt x="40" y="25"/>
                  </a:lnTo>
                  <a:lnTo>
                    <a:pt x="40" y="25"/>
                  </a:lnTo>
                  <a:lnTo>
                    <a:pt x="40" y="25"/>
                  </a:lnTo>
                  <a:lnTo>
                    <a:pt x="40" y="26"/>
                  </a:lnTo>
                  <a:lnTo>
                    <a:pt x="40" y="26"/>
                  </a:lnTo>
                  <a:lnTo>
                    <a:pt x="40" y="26"/>
                  </a:lnTo>
                  <a:lnTo>
                    <a:pt x="40" y="26"/>
                  </a:lnTo>
                  <a:lnTo>
                    <a:pt x="40" y="26"/>
                  </a:lnTo>
                  <a:lnTo>
                    <a:pt x="40" y="27"/>
                  </a:lnTo>
                  <a:lnTo>
                    <a:pt x="40" y="27"/>
                  </a:lnTo>
                  <a:lnTo>
                    <a:pt x="40" y="27"/>
                  </a:lnTo>
                  <a:lnTo>
                    <a:pt x="40" y="27"/>
                  </a:lnTo>
                  <a:lnTo>
                    <a:pt x="40" y="27"/>
                  </a:lnTo>
                  <a:lnTo>
                    <a:pt x="40" y="27"/>
                  </a:lnTo>
                  <a:lnTo>
                    <a:pt x="40" y="28"/>
                  </a:lnTo>
                  <a:lnTo>
                    <a:pt x="40" y="28"/>
                  </a:lnTo>
                  <a:lnTo>
                    <a:pt x="40" y="28"/>
                  </a:lnTo>
                  <a:lnTo>
                    <a:pt x="41" y="28"/>
                  </a:lnTo>
                  <a:lnTo>
                    <a:pt x="41" y="28"/>
                  </a:lnTo>
                  <a:lnTo>
                    <a:pt x="41" y="28"/>
                  </a:lnTo>
                  <a:lnTo>
                    <a:pt x="41" y="29"/>
                  </a:lnTo>
                  <a:lnTo>
                    <a:pt x="41" y="29"/>
                  </a:lnTo>
                  <a:lnTo>
                    <a:pt x="41" y="29"/>
                  </a:lnTo>
                  <a:lnTo>
                    <a:pt x="41" y="29"/>
                  </a:lnTo>
                  <a:lnTo>
                    <a:pt x="41" y="29"/>
                  </a:lnTo>
                  <a:lnTo>
                    <a:pt x="41" y="30"/>
                  </a:lnTo>
                  <a:lnTo>
                    <a:pt x="41" y="30"/>
                  </a:lnTo>
                  <a:lnTo>
                    <a:pt x="41" y="30"/>
                  </a:lnTo>
                  <a:lnTo>
                    <a:pt x="41" y="30"/>
                  </a:lnTo>
                  <a:lnTo>
                    <a:pt x="41" y="30"/>
                  </a:lnTo>
                  <a:lnTo>
                    <a:pt x="41" y="30"/>
                  </a:lnTo>
                  <a:lnTo>
                    <a:pt x="41" y="31"/>
                  </a:lnTo>
                  <a:lnTo>
                    <a:pt x="41" y="31"/>
                  </a:lnTo>
                  <a:lnTo>
                    <a:pt x="41" y="31"/>
                  </a:lnTo>
                  <a:lnTo>
                    <a:pt x="41" y="31"/>
                  </a:lnTo>
                  <a:lnTo>
                    <a:pt x="41" y="31"/>
                  </a:lnTo>
                  <a:lnTo>
                    <a:pt x="41" y="31"/>
                  </a:lnTo>
                  <a:lnTo>
                    <a:pt x="41" y="32"/>
                  </a:lnTo>
                  <a:lnTo>
                    <a:pt x="41" y="32"/>
                  </a:lnTo>
                  <a:lnTo>
                    <a:pt x="41" y="32"/>
                  </a:lnTo>
                  <a:lnTo>
                    <a:pt x="41" y="32"/>
                  </a:lnTo>
                  <a:lnTo>
                    <a:pt x="42" y="32"/>
                  </a:lnTo>
                  <a:lnTo>
                    <a:pt x="42" y="33"/>
                  </a:lnTo>
                  <a:lnTo>
                    <a:pt x="42" y="33"/>
                  </a:lnTo>
                  <a:lnTo>
                    <a:pt x="42" y="33"/>
                  </a:lnTo>
                  <a:lnTo>
                    <a:pt x="42" y="33"/>
                  </a:lnTo>
                  <a:lnTo>
                    <a:pt x="42" y="33"/>
                  </a:lnTo>
                  <a:lnTo>
                    <a:pt x="42" y="33"/>
                  </a:lnTo>
                  <a:lnTo>
                    <a:pt x="42" y="34"/>
                  </a:lnTo>
                  <a:lnTo>
                    <a:pt x="42" y="34"/>
                  </a:lnTo>
                  <a:lnTo>
                    <a:pt x="42" y="34"/>
                  </a:lnTo>
                  <a:lnTo>
                    <a:pt x="42" y="34"/>
                  </a:lnTo>
                  <a:lnTo>
                    <a:pt x="42" y="34"/>
                  </a:lnTo>
                  <a:lnTo>
                    <a:pt x="42" y="34"/>
                  </a:lnTo>
                  <a:lnTo>
                    <a:pt x="42" y="35"/>
                  </a:lnTo>
                  <a:lnTo>
                    <a:pt x="42" y="35"/>
                  </a:lnTo>
                  <a:lnTo>
                    <a:pt x="42" y="35"/>
                  </a:lnTo>
                  <a:lnTo>
                    <a:pt x="42" y="35"/>
                  </a:lnTo>
                  <a:lnTo>
                    <a:pt x="42" y="35"/>
                  </a:lnTo>
                  <a:lnTo>
                    <a:pt x="42" y="35"/>
                  </a:lnTo>
                  <a:lnTo>
                    <a:pt x="42" y="36"/>
                  </a:lnTo>
                  <a:lnTo>
                    <a:pt x="42" y="36"/>
                  </a:lnTo>
                  <a:lnTo>
                    <a:pt x="42" y="36"/>
                  </a:lnTo>
                  <a:lnTo>
                    <a:pt x="42" y="36"/>
                  </a:lnTo>
                  <a:lnTo>
                    <a:pt x="42" y="36"/>
                  </a:lnTo>
                  <a:lnTo>
                    <a:pt x="43" y="37"/>
                  </a:lnTo>
                  <a:lnTo>
                    <a:pt x="43" y="37"/>
                  </a:lnTo>
                  <a:lnTo>
                    <a:pt x="43" y="37"/>
                  </a:lnTo>
                  <a:lnTo>
                    <a:pt x="43" y="37"/>
                  </a:lnTo>
                  <a:lnTo>
                    <a:pt x="43" y="37"/>
                  </a:lnTo>
                  <a:lnTo>
                    <a:pt x="43" y="37"/>
                  </a:lnTo>
                  <a:lnTo>
                    <a:pt x="43" y="38"/>
                  </a:lnTo>
                  <a:lnTo>
                    <a:pt x="43" y="38"/>
                  </a:lnTo>
                  <a:lnTo>
                    <a:pt x="43" y="38"/>
                  </a:lnTo>
                  <a:lnTo>
                    <a:pt x="43" y="38"/>
                  </a:lnTo>
                  <a:lnTo>
                    <a:pt x="43" y="38"/>
                  </a:lnTo>
                  <a:lnTo>
                    <a:pt x="43" y="38"/>
                  </a:lnTo>
                  <a:lnTo>
                    <a:pt x="43" y="39"/>
                  </a:lnTo>
                  <a:lnTo>
                    <a:pt x="43" y="39"/>
                  </a:lnTo>
                  <a:lnTo>
                    <a:pt x="43" y="39"/>
                  </a:lnTo>
                  <a:lnTo>
                    <a:pt x="43" y="39"/>
                  </a:lnTo>
                  <a:lnTo>
                    <a:pt x="43" y="39"/>
                  </a:lnTo>
                  <a:lnTo>
                    <a:pt x="43" y="40"/>
                  </a:lnTo>
                  <a:lnTo>
                    <a:pt x="43" y="40"/>
                  </a:lnTo>
                  <a:lnTo>
                    <a:pt x="44" y="40"/>
                  </a:lnTo>
                  <a:lnTo>
                    <a:pt x="44" y="40"/>
                  </a:lnTo>
                  <a:lnTo>
                    <a:pt x="44" y="40"/>
                  </a:lnTo>
                  <a:lnTo>
                    <a:pt x="44" y="40"/>
                  </a:lnTo>
                  <a:lnTo>
                    <a:pt x="44" y="41"/>
                  </a:lnTo>
                  <a:lnTo>
                    <a:pt x="44" y="41"/>
                  </a:lnTo>
                  <a:lnTo>
                    <a:pt x="44" y="41"/>
                  </a:lnTo>
                  <a:lnTo>
                    <a:pt x="44" y="41"/>
                  </a:lnTo>
                  <a:lnTo>
                    <a:pt x="44" y="41"/>
                  </a:lnTo>
                  <a:lnTo>
                    <a:pt x="44" y="41"/>
                  </a:lnTo>
                  <a:lnTo>
                    <a:pt x="44" y="42"/>
                  </a:lnTo>
                  <a:lnTo>
                    <a:pt x="44" y="42"/>
                  </a:lnTo>
                  <a:lnTo>
                    <a:pt x="44" y="42"/>
                  </a:lnTo>
                  <a:lnTo>
                    <a:pt x="45" y="42"/>
                  </a:lnTo>
                  <a:lnTo>
                    <a:pt x="45" y="42"/>
                  </a:lnTo>
                  <a:lnTo>
                    <a:pt x="45" y="42"/>
                  </a:lnTo>
                  <a:lnTo>
                    <a:pt x="45" y="43"/>
                  </a:lnTo>
                  <a:lnTo>
                    <a:pt x="45" y="43"/>
                  </a:lnTo>
                  <a:lnTo>
                    <a:pt x="45" y="43"/>
                  </a:lnTo>
                  <a:lnTo>
                    <a:pt x="45" y="43"/>
                  </a:lnTo>
                  <a:lnTo>
                    <a:pt x="45" y="43"/>
                  </a:lnTo>
                  <a:lnTo>
                    <a:pt x="45" y="44"/>
                  </a:lnTo>
                  <a:lnTo>
                    <a:pt x="45" y="44"/>
                  </a:lnTo>
                  <a:lnTo>
                    <a:pt x="46" y="44"/>
                  </a:lnTo>
                  <a:lnTo>
                    <a:pt x="46" y="44"/>
                  </a:lnTo>
                  <a:lnTo>
                    <a:pt x="46" y="44"/>
                  </a:lnTo>
                  <a:lnTo>
                    <a:pt x="46" y="44"/>
                  </a:lnTo>
                  <a:lnTo>
                    <a:pt x="46" y="45"/>
                  </a:lnTo>
                  <a:lnTo>
                    <a:pt x="46" y="45"/>
                  </a:lnTo>
                  <a:lnTo>
                    <a:pt x="46" y="45"/>
                  </a:lnTo>
                  <a:lnTo>
                    <a:pt x="46" y="45"/>
                  </a:lnTo>
                  <a:lnTo>
                    <a:pt x="46" y="45"/>
                  </a:lnTo>
                  <a:lnTo>
                    <a:pt x="47" y="45"/>
                  </a:lnTo>
                  <a:lnTo>
                    <a:pt x="47" y="46"/>
                  </a:lnTo>
                  <a:lnTo>
                    <a:pt x="47" y="46"/>
                  </a:lnTo>
                  <a:lnTo>
                    <a:pt x="47" y="46"/>
                  </a:lnTo>
                  <a:lnTo>
                    <a:pt x="47" y="46"/>
                  </a:lnTo>
                  <a:lnTo>
                    <a:pt x="47" y="46"/>
                  </a:lnTo>
                  <a:lnTo>
                    <a:pt x="47" y="47"/>
                  </a:lnTo>
                  <a:lnTo>
                    <a:pt x="48" y="47"/>
                  </a:lnTo>
                  <a:lnTo>
                    <a:pt x="48" y="47"/>
                  </a:lnTo>
                  <a:lnTo>
                    <a:pt x="48" y="47"/>
                  </a:lnTo>
                  <a:lnTo>
                    <a:pt x="48" y="47"/>
                  </a:lnTo>
                  <a:lnTo>
                    <a:pt x="48" y="47"/>
                  </a:lnTo>
                  <a:lnTo>
                    <a:pt x="48" y="48"/>
                  </a:lnTo>
                  <a:lnTo>
                    <a:pt x="48" y="48"/>
                  </a:lnTo>
                  <a:lnTo>
                    <a:pt x="49" y="48"/>
                  </a:lnTo>
                  <a:lnTo>
                    <a:pt x="49" y="48"/>
                  </a:lnTo>
                  <a:lnTo>
                    <a:pt x="49" y="48"/>
                  </a:lnTo>
                  <a:lnTo>
                    <a:pt x="49" y="48"/>
                  </a:lnTo>
                  <a:lnTo>
                    <a:pt x="49" y="49"/>
                  </a:lnTo>
                  <a:lnTo>
                    <a:pt x="49" y="49"/>
                  </a:lnTo>
                  <a:lnTo>
                    <a:pt x="49" y="49"/>
                  </a:lnTo>
                  <a:lnTo>
                    <a:pt x="50" y="49"/>
                  </a:lnTo>
                  <a:lnTo>
                    <a:pt x="50" y="49"/>
                  </a:lnTo>
                  <a:lnTo>
                    <a:pt x="50" y="50"/>
                  </a:lnTo>
                  <a:lnTo>
                    <a:pt x="50" y="50"/>
                  </a:lnTo>
                  <a:lnTo>
                    <a:pt x="50" y="50"/>
                  </a:lnTo>
                  <a:lnTo>
                    <a:pt x="50" y="50"/>
                  </a:lnTo>
                  <a:lnTo>
                    <a:pt x="51" y="50"/>
                  </a:lnTo>
                  <a:lnTo>
                    <a:pt x="51" y="50"/>
                  </a:lnTo>
                  <a:lnTo>
                    <a:pt x="51" y="51"/>
                  </a:lnTo>
                  <a:lnTo>
                    <a:pt x="51" y="51"/>
                  </a:lnTo>
                  <a:lnTo>
                    <a:pt x="51" y="51"/>
                  </a:lnTo>
                  <a:lnTo>
                    <a:pt x="51" y="51"/>
                  </a:lnTo>
                  <a:lnTo>
                    <a:pt x="51" y="51"/>
                  </a:lnTo>
                  <a:lnTo>
                    <a:pt x="52" y="51"/>
                  </a:lnTo>
                  <a:lnTo>
                    <a:pt x="52" y="52"/>
                  </a:lnTo>
                  <a:lnTo>
                    <a:pt x="52" y="52"/>
                  </a:lnTo>
                  <a:lnTo>
                    <a:pt x="52" y="52"/>
                  </a:lnTo>
                  <a:lnTo>
                    <a:pt x="52" y="52"/>
                  </a:lnTo>
                  <a:lnTo>
                    <a:pt x="52" y="52"/>
                  </a:lnTo>
                  <a:lnTo>
                    <a:pt x="53" y="52"/>
                  </a:lnTo>
                  <a:lnTo>
                    <a:pt x="53" y="53"/>
                  </a:lnTo>
                  <a:lnTo>
                    <a:pt x="53" y="53"/>
                  </a:lnTo>
                  <a:lnTo>
                    <a:pt x="53" y="53"/>
                  </a:lnTo>
                  <a:lnTo>
                    <a:pt x="53" y="53"/>
                  </a:lnTo>
                  <a:lnTo>
                    <a:pt x="53" y="53"/>
                  </a:lnTo>
                  <a:lnTo>
                    <a:pt x="53" y="54"/>
                  </a:lnTo>
                  <a:lnTo>
                    <a:pt x="53" y="54"/>
                  </a:lnTo>
                  <a:lnTo>
                    <a:pt x="54" y="54"/>
                  </a:lnTo>
                  <a:lnTo>
                    <a:pt x="54" y="54"/>
                  </a:lnTo>
                  <a:lnTo>
                    <a:pt x="54" y="54"/>
                  </a:lnTo>
                  <a:lnTo>
                    <a:pt x="54" y="54"/>
                  </a:lnTo>
                  <a:lnTo>
                    <a:pt x="54" y="55"/>
                  </a:lnTo>
                  <a:lnTo>
                    <a:pt x="54" y="55"/>
                  </a:lnTo>
                  <a:lnTo>
                    <a:pt x="54" y="55"/>
                  </a:lnTo>
                  <a:lnTo>
                    <a:pt x="54" y="55"/>
                  </a:lnTo>
                  <a:lnTo>
                    <a:pt x="55" y="55"/>
                  </a:lnTo>
                  <a:lnTo>
                    <a:pt x="55" y="55"/>
                  </a:lnTo>
                  <a:lnTo>
                    <a:pt x="55" y="56"/>
                  </a:lnTo>
                  <a:lnTo>
                    <a:pt x="55" y="56"/>
                  </a:lnTo>
                  <a:lnTo>
                    <a:pt x="55" y="56"/>
                  </a:lnTo>
                  <a:lnTo>
                    <a:pt x="55" y="56"/>
                  </a:lnTo>
                  <a:lnTo>
                    <a:pt x="55" y="56"/>
                  </a:lnTo>
                  <a:lnTo>
                    <a:pt x="55" y="57"/>
                  </a:lnTo>
                  <a:lnTo>
                    <a:pt x="55" y="57"/>
                  </a:lnTo>
                  <a:lnTo>
                    <a:pt x="55" y="57"/>
                  </a:lnTo>
                  <a:lnTo>
                    <a:pt x="55" y="57"/>
                  </a:lnTo>
                  <a:lnTo>
                    <a:pt x="55" y="57"/>
                  </a:lnTo>
                  <a:lnTo>
                    <a:pt x="55" y="57"/>
                  </a:lnTo>
                  <a:lnTo>
                    <a:pt x="55" y="58"/>
                  </a:lnTo>
                  <a:lnTo>
                    <a:pt x="55" y="58"/>
                  </a:lnTo>
                  <a:lnTo>
                    <a:pt x="55" y="58"/>
                  </a:lnTo>
                  <a:lnTo>
                    <a:pt x="55" y="58"/>
                  </a:lnTo>
                  <a:lnTo>
                    <a:pt x="56" y="58"/>
                  </a:lnTo>
                  <a:lnTo>
                    <a:pt x="56" y="58"/>
                  </a:lnTo>
                  <a:lnTo>
                    <a:pt x="56" y="59"/>
                  </a:lnTo>
                  <a:lnTo>
                    <a:pt x="56" y="59"/>
                  </a:lnTo>
                  <a:lnTo>
                    <a:pt x="56" y="59"/>
                  </a:lnTo>
                  <a:lnTo>
                    <a:pt x="56" y="59"/>
                  </a:lnTo>
                  <a:lnTo>
                    <a:pt x="55" y="59"/>
                  </a:lnTo>
                  <a:lnTo>
                    <a:pt x="55" y="59"/>
                  </a:lnTo>
                  <a:lnTo>
                    <a:pt x="55" y="60"/>
                  </a:lnTo>
                  <a:lnTo>
                    <a:pt x="55" y="60"/>
                  </a:lnTo>
                  <a:lnTo>
                    <a:pt x="55" y="60"/>
                  </a:lnTo>
                  <a:lnTo>
                    <a:pt x="55" y="60"/>
                  </a:lnTo>
                  <a:lnTo>
                    <a:pt x="55" y="60"/>
                  </a:lnTo>
                  <a:lnTo>
                    <a:pt x="55" y="61"/>
                  </a:lnTo>
                  <a:lnTo>
                    <a:pt x="55" y="61"/>
                  </a:lnTo>
                  <a:lnTo>
                    <a:pt x="55" y="61"/>
                  </a:lnTo>
                  <a:lnTo>
                    <a:pt x="55" y="61"/>
                  </a:lnTo>
                  <a:lnTo>
                    <a:pt x="55" y="61"/>
                  </a:lnTo>
                  <a:lnTo>
                    <a:pt x="55" y="61"/>
                  </a:lnTo>
                  <a:lnTo>
                    <a:pt x="55" y="62"/>
                  </a:lnTo>
                  <a:lnTo>
                    <a:pt x="55" y="62"/>
                  </a:lnTo>
                  <a:lnTo>
                    <a:pt x="55" y="62"/>
                  </a:lnTo>
                  <a:lnTo>
                    <a:pt x="54" y="62"/>
                  </a:lnTo>
                  <a:lnTo>
                    <a:pt x="54" y="62"/>
                  </a:lnTo>
                  <a:lnTo>
                    <a:pt x="54" y="62"/>
                  </a:lnTo>
                  <a:lnTo>
                    <a:pt x="54" y="63"/>
                  </a:lnTo>
                  <a:lnTo>
                    <a:pt x="54" y="63"/>
                  </a:lnTo>
                  <a:lnTo>
                    <a:pt x="54" y="63"/>
                  </a:lnTo>
                  <a:lnTo>
                    <a:pt x="54" y="63"/>
                  </a:lnTo>
                  <a:lnTo>
                    <a:pt x="54" y="63"/>
                  </a:lnTo>
                  <a:lnTo>
                    <a:pt x="53" y="64"/>
                  </a:lnTo>
                  <a:lnTo>
                    <a:pt x="53" y="64"/>
                  </a:lnTo>
                  <a:lnTo>
                    <a:pt x="53" y="64"/>
                  </a:lnTo>
                  <a:lnTo>
                    <a:pt x="53" y="64"/>
                  </a:lnTo>
                  <a:lnTo>
                    <a:pt x="53" y="64"/>
                  </a:lnTo>
                  <a:lnTo>
                    <a:pt x="53" y="64"/>
                  </a:lnTo>
                  <a:lnTo>
                    <a:pt x="52" y="65"/>
                  </a:lnTo>
                  <a:lnTo>
                    <a:pt x="52" y="65"/>
                  </a:lnTo>
                  <a:lnTo>
                    <a:pt x="52" y="65"/>
                  </a:lnTo>
                  <a:lnTo>
                    <a:pt x="52" y="65"/>
                  </a:lnTo>
                  <a:lnTo>
                    <a:pt x="52" y="65"/>
                  </a:lnTo>
                  <a:lnTo>
                    <a:pt x="52" y="65"/>
                  </a:lnTo>
                  <a:lnTo>
                    <a:pt x="51" y="66"/>
                  </a:lnTo>
                  <a:lnTo>
                    <a:pt x="51" y="66"/>
                  </a:lnTo>
                  <a:lnTo>
                    <a:pt x="51" y="66"/>
                  </a:lnTo>
                  <a:lnTo>
                    <a:pt x="51" y="66"/>
                  </a:lnTo>
                  <a:lnTo>
                    <a:pt x="51" y="66"/>
                  </a:lnTo>
                  <a:lnTo>
                    <a:pt x="50" y="66"/>
                  </a:lnTo>
                  <a:lnTo>
                    <a:pt x="50" y="67"/>
                  </a:lnTo>
                  <a:lnTo>
                    <a:pt x="50" y="67"/>
                  </a:lnTo>
                  <a:lnTo>
                    <a:pt x="50" y="67"/>
                  </a:lnTo>
                  <a:lnTo>
                    <a:pt x="49" y="67"/>
                  </a:lnTo>
                  <a:lnTo>
                    <a:pt x="49" y="67"/>
                  </a:lnTo>
                  <a:lnTo>
                    <a:pt x="49" y="68"/>
                  </a:lnTo>
                  <a:lnTo>
                    <a:pt x="49" y="68"/>
                  </a:lnTo>
                  <a:lnTo>
                    <a:pt x="49" y="68"/>
                  </a:lnTo>
                  <a:lnTo>
                    <a:pt x="48" y="68"/>
                  </a:lnTo>
                  <a:lnTo>
                    <a:pt x="48" y="68"/>
                  </a:lnTo>
                  <a:lnTo>
                    <a:pt x="48" y="68"/>
                  </a:lnTo>
                  <a:lnTo>
                    <a:pt x="48" y="69"/>
                  </a:lnTo>
                  <a:lnTo>
                    <a:pt x="47" y="69"/>
                  </a:lnTo>
                  <a:lnTo>
                    <a:pt x="47" y="69"/>
                  </a:lnTo>
                  <a:lnTo>
                    <a:pt x="47" y="69"/>
                  </a:lnTo>
                  <a:lnTo>
                    <a:pt x="47" y="69"/>
                  </a:lnTo>
                  <a:lnTo>
                    <a:pt x="46" y="69"/>
                  </a:lnTo>
                  <a:lnTo>
                    <a:pt x="46" y="70"/>
                  </a:lnTo>
                  <a:lnTo>
                    <a:pt x="46" y="70"/>
                  </a:lnTo>
                  <a:lnTo>
                    <a:pt x="46" y="70"/>
                  </a:lnTo>
                  <a:lnTo>
                    <a:pt x="45" y="70"/>
                  </a:lnTo>
                  <a:lnTo>
                    <a:pt x="45" y="70"/>
                  </a:lnTo>
                  <a:lnTo>
                    <a:pt x="45" y="71"/>
                  </a:lnTo>
                  <a:lnTo>
                    <a:pt x="45" y="71"/>
                  </a:lnTo>
                  <a:lnTo>
                    <a:pt x="45" y="71"/>
                  </a:lnTo>
                  <a:lnTo>
                    <a:pt x="44" y="71"/>
                  </a:lnTo>
                  <a:lnTo>
                    <a:pt x="44" y="71"/>
                  </a:lnTo>
                  <a:lnTo>
                    <a:pt x="44" y="71"/>
                  </a:lnTo>
                  <a:lnTo>
                    <a:pt x="44" y="72"/>
                  </a:lnTo>
                  <a:lnTo>
                    <a:pt x="43" y="72"/>
                  </a:lnTo>
                  <a:lnTo>
                    <a:pt x="43" y="72"/>
                  </a:lnTo>
                  <a:lnTo>
                    <a:pt x="43" y="72"/>
                  </a:lnTo>
                  <a:lnTo>
                    <a:pt x="43" y="72"/>
                  </a:lnTo>
                  <a:lnTo>
                    <a:pt x="42" y="72"/>
                  </a:lnTo>
                  <a:lnTo>
                    <a:pt x="42" y="73"/>
                  </a:lnTo>
                  <a:lnTo>
                    <a:pt x="42" y="73"/>
                  </a:lnTo>
                  <a:lnTo>
                    <a:pt x="42" y="73"/>
                  </a:lnTo>
                  <a:lnTo>
                    <a:pt x="42" y="73"/>
                  </a:lnTo>
                  <a:lnTo>
                    <a:pt x="41" y="73"/>
                  </a:lnTo>
                  <a:lnTo>
                    <a:pt x="41" y="74"/>
                  </a:lnTo>
                  <a:lnTo>
                    <a:pt x="41" y="74"/>
                  </a:lnTo>
                  <a:lnTo>
                    <a:pt x="41" y="74"/>
                  </a:lnTo>
                  <a:lnTo>
                    <a:pt x="41" y="74"/>
                  </a:lnTo>
                  <a:lnTo>
                    <a:pt x="40" y="74"/>
                  </a:lnTo>
                  <a:lnTo>
                    <a:pt x="40" y="74"/>
                  </a:lnTo>
                  <a:lnTo>
                    <a:pt x="40" y="75"/>
                  </a:lnTo>
                  <a:lnTo>
                    <a:pt x="40" y="75"/>
                  </a:lnTo>
                  <a:lnTo>
                    <a:pt x="40" y="75"/>
                  </a:lnTo>
                  <a:lnTo>
                    <a:pt x="39" y="75"/>
                  </a:lnTo>
                  <a:lnTo>
                    <a:pt x="39" y="75"/>
                  </a:lnTo>
                  <a:lnTo>
                    <a:pt x="39" y="75"/>
                  </a:lnTo>
                  <a:lnTo>
                    <a:pt x="39" y="76"/>
                  </a:lnTo>
                  <a:lnTo>
                    <a:pt x="39" y="76"/>
                  </a:lnTo>
                  <a:lnTo>
                    <a:pt x="38" y="76"/>
                  </a:lnTo>
                  <a:lnTo>
                    <a:pt x="38" y="76"/>
                  </a:lnTo>
                  <a:lnTo>
                    <a:pt x="38" y="76"/>
                  </a:lnTo>
                  <a:lnTo>
                    <a:pt x="38" y="76"/>
                  </a:lnTo>
                  <a:lnTo>
                    <a:pt x="38" y="77"/>
                  </a:lnTo>
                  <a:lnTo>
                    <a:pt x="38" y="77"/>
                  </a:lnTo>
                  <a:lnTo>
                    <a:pt x="37" y="77"/>
                  </a:lnTo>
                  <a:lnTo>
                    <a:pt x="37" y="77"/>
                  </a:lnTo>
                  <a:lnTo>
                    <a:pt x="37" y="77"/>
                  </a:lnTo>
                  <a:lnTo>
                    <a:pt x="37" y="78"/>
                  </a:lnTo>
                  <a:lnTo>
                    <a:pt x="37" y="78"/>
                  </a:lnTo>
                  <a:lnTo>
                    <a:pt x="37" y="78"/>
                  </a:lnTo>
                  <a:lnTo>
                    <a:pt x="36" y="78"/>
                  </a:lnTo>
                  <a:lnTo>
                    <a:pt x="36" y="78"/>
                  </a:lnTo>
                  <a:lnTo>
                    <a:pt x="36" y="78"/>
                  </a:lnTo>
                  <a:lnTo>
                    <a:pt x="36" y="79"/>
                  </a:lnTo>
                  <a:lnTo>
                    <a:pt x="36" y="79"/>
                  </a:lnTo>
                  <a:lnTo>
                    <a:pt x="36" y="79"/>
                  </a:lnTo>
                  <a:lnTo>
                    <a:pt x="36" y="79"/>
                  </a:lnTo>
                  <a:lnTo>
                    <a:pt x="35" y="79"/>
                  </a:lnTo>
                  <a:lnTo>
                    <a:pt x="35" y="79"/>
                  </a:lnTo>
                  <a:lnTo>
                    <a:pt x="35" y="80"/>
                  </a:lnTo>
                  <a:lnTo>
                    <a:pt x="35" y="80"/>
                  </a:lnTo>
                  <a:lnTo>
                    <a:pt x="35" y="80"/>
                  </a:lnTo>
                  <a:lnTo>
                    <a:pt x="35" y="80"/>
                  </a:lnTo>
                  <a:lnTo>
                    <a:pt x="35" y="80"/>
                  </a:lnTo>
                  <a:lnTo>
                    <a:pt x="35" y="81"/>
                  </a:lnTo>
                  <a:lnTo>
                    <a:pt x="34" y="81"/>
                  </a:lnTo>
                  <a:lnTo>
                    <a:pt x="34" y="81"/>
                  </a:lnTo>
                  <a:lnTo>
                    <a:pt x="34" y="81"/>
                  </a:lnTo>
                  <a:lnTo>
                    <a:pt x="34" y="81"/>
                  </a:lnTo>
                  <a:lnTo>
                    <a:pt x="34" y="81"/>
                  </a:lnTo>
                  <a:lnTo>
                    <a:pt x="34" y="82"/>
                  </a:lnTo>
                  <a:lnTo>
                    <a:pt x="34" y="82"/>
                  </a:lnTo>
                  <a:lnTo>
                    <a:pt x="34" y="82"/>
                  </a:lnTo>
                  <a:lnTo>
                    <a:pt x="34" y="82"/>
                  </a:lnTo>
                  <a:lnTo>
                    <a:pt x="33" y="82"/>
                  </a:lnTo>
                  <a:lnTo>
                    <a:pt x="33" y="82"/>
                  </a:lnTo>
                  <a:lnTo>
                    <a:pt x="33" y="83"/>
                  </a:lnTo>
                  <a:lnTo>
                    <a:pt x="33" y="83"/>
                  </a:lnTo>
                  <a:lnTo>
                    <a:pt x="33" y="83"/>
                  </a:lnTo>
                  <a:lnTo>
                    <a:pt x="33" y="83"/>
                  </a:lnTo>
                  <a:lnTo>
                    <a:pt x="33" y="83"/>
                  </a:lnTo>
                  <a:lnTo>
                    <a:pt x="33" y="83"/>
                  </a:lnTo>
                  <a:lnTo>
                    <a:pt x="33" y="84"/>
                  </a:lnTo>
                  <a:lnTo>
                    <a:pt x="33" y="84"/>
                  </a:lnTo>
                  <a:lnTo>
                    <a:pt x="33" y="84"/>
                  </a:lnTo>
                  <a:lnTo>
                    <a:pt x="33" y="84"/>
                  </a:lnTo>
                  <a:lnTo>
                    <a:pt x="32" y="84"/>
                  </a:lnTo>
                  <a:lnTo>
                    <a:pt x="32" y="85"/>
                  </a:lnTo>
                  <a:lnTo>
                    <a:pt x="32" y="85"/>
                  </a:lnTo>
                  <a:lnTo>
                    <a:pt x="32" y="85"/>
                  </a:lnTo>
                  <a:lnTo>
                    <a:pt x="32" y="85"/>
                  </a:lnTo>
                  <a:lnTo>
                    <a:pt x="32" y="85"/>
                  </a:lnTo>
                  <a:lnTo>
                    <a:pt x="32" y="85"/>
                  </a:lnTo>
                  <a:lnTo>
                    <a:pt x="32" y="86"/>
                  </a:lnTo>
                  <a:lnTo>
                    <a:pt x="32" y="86"/>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5" name="Freeform 93">
              <a:extLst>
                <a:ext uri="{FF2B5EF4-FFF2-40B4-BE49-F238E27FC236}">
                  <a16:creationId xmlns:a16="http://schemas.microsoft.com/office/drawing/2014/main" id="{F9C73E7E-A686-4326-9534-FC43BAC7EA92}"/>
                </a:ext>
              </a:extLst>
            </p:cNvPr>
            <p:cNvSpPr>
              <a:spLocks/>
            </p:cNvSpPr>
            <p:nvPr/>
          </p:nvSpPr>
          <p:spPr bwMode="auto">
            <a:xfrm>
              <a:off x="5611" y="3474"/>
              <a:ext cx="31" cy="17"/>
            </a:xfrm>
            <a:custGeom>
              <a:avLst/>
              <a:gdLst>
                <a:gd name="T0" fmla="*/ 7 w 7"/>
                <a:gd name="T1" fmla="*/ 0 h 4"/>
                <a:gd name="T2" fmla="*/ 7 w 7"/>
                <a:gd name="T3" fmla="*/ 0 h 4"/>
                <a:gd name="T4" fmla="*/ 7 w 7"/>
                <a:gd name="T5" fmla="*/ 0 h 4"/>
                <a:gd name="T6" fmla="*/ 7 w 7"/>
                <a:gd name="T7" fmla="*/ 0 h 4"/>
                <a:gd name="T8" fmla="*/ 7 w 7"/>
                <a:gd name="T9" fmla="*/ 1 h 4"/>
                <a:gd name="T10" fmla="*/ 7 w 7"/>
                <a:gd name="T11" fmla="*/ 1 h 4"/>
                <a:gd name="T12" fmla="*/ 7 w 7"/>
                <a:gd name="T13" fmla="*/ 1 h 4"/>
                <a:gd name="T14" fmla="*/ 6 w 7"/>
                <a:gd name="T15" fmla="*/ 1 h 4"/>
                <a:gd name="T16" fmla="*/ 6 w 7"/>
                <a:gd name="T17" fmla="*/ 1 h 4"/>
                <a:gd name="T18" fmla="*/ 6 w 7"/>
                <a:gd name="T19" fmla="*/ 2 h 4"/>
                <a:gd name="T20" fmla="*/ 6 w 7"/>
                <a:gd name="T21" fmla="*/ 2 h 4"/>
                <a:gd name="T22" fmla="*/ 6 w 7"/>
                <a:gd name="T23" fmla="*/ 2 h 4"/>
                <a:gd name="T24" fmla="*/ 6 w 7"/>
                <a:gd name="T25" fmla="*/ 2 h 4"/>
                <a:gd name="T26" fmla="*/ 6 w 7"/>
                <a:gd name="T27" fmla="*/ 2 h 4"/>
                <a:gd name="T28" fmla="*/ 6 w 7"/>
                <a:gd name="T29" fmla="*/ 2 h 4"/>
                <a:gd name="T30" fmla="*/ 6 w 7"/>
                <a:gd name="T31" fmla="*/ 3 h 4"/>
                <a:gd name="T32" fmla="*/ 6 w 7"/>
                <a:gd name="T33" fmla="*/ 3 h 4"/>
                <a:gd name="T34" fmla="*/ 6 w 7"/>
                <a:gd name="T35" fmla="*/ 3 h 4"/>
                <a:gd name="T36" fmla="*/ 6 w 7"/>
                <a:gd name="T37" fmla="*/ 3 h 4"/>
                <a:gd name="T38" fmla="*/ 6 w 7"/>
                <a:gd name="T39" fmla="*/ 3 h 4"/>
                <a:gd name="T40" fmla="*/ 6 w 7"/>
                <a:gd name="T41" fmla="*/ 3 h 4"/>
                <a:gd name="T42" fmla="*/ 6 w 7"/>
                <a:gd name="T43" fmla="*/ 4 h 4"/>
                <a:gd name="T44" fmla="*/ 0 w 7"/>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6" name="Freeform 94">
              <a:extLst>
                <a:ext uri="{FF2B5EF4-FFF2-40B4-BE49-F238E27FC236}">
                  <a16:creationId xmlns:a16="http://schemas.microsoft.com/office/drawing/2014/main" id="{2148815B-3D7F-48EC-98DA-0B783B595781}"/>
                </a:ext>
              </a:extLst>
            </p:cNvPr>
            <p:cNvSpPr>
              <a:spLocks/>
            </p:cNvSpPr>
            <p:nvPr/>
          </p:nvSpPr>
          <p:spPr bwMode="auto">
            <a:xfrm>
              <a:off x="5818" y="3447"/>
              <a:ext cx="287" cy="305"/>
            </a:xfrm>
            <a:custGeom>
              <a:avLst/>
              <a:gdLst>
                <a:gd name="T0" fmla="*/ 119 w 287"/>
                <a:gd name="T1" fmla="*/ 296 h 305"/>
                <a:gd name="T2" fmla="*/ 119 w 287"/>
                <a:gd name="T3" fmla="*/ 287 h 305"/>
                <a:gd name="T4" fmla="*/ 124 w 287"/>
                <a:gd name="T5" fmla="*/ 274 h 305"/>
                <a:gd name="T6" fmla="*/ 128 w 287"/>
                <a:gd name="T7" fmla="*/ 265 h 305"/>
                <a:gd name="T8" fmla="*/ 132 w 287"/>
                <a:gd name="T9" fmla="*/ 256 h 305"/>
                <a:gd name="T10" fmla="*/ 137 w 287"/>
                <a:gd name="T11" fmla="*/ 247 h 305"/>
                <a:gd name="T12" fmla="*/ 137 w 287"/>
                <a:gd name="T13" fmla="*/ 234 h 305"/>
                <a:gd name="T14" fmla="*/ 137 w 287"/>
                <a:gd name="T15" fmla="*/ 225 h 305"/>
                <a:gd name="T16" fmla="*/ 137 w 287"/>
                <a:gd name="T17" fmla="*/ 216 h 305"/>
                <a:gd name="T18" fmla="*/ 137 w 287"/>
                <a:gd name="T19" fmla="*/ 203 h 305"/>
                <a:gd name="T20" fmla="*/ 137 w 287"/>
                <a:gd name="T21" fmla="*/ 194 h 305"/>
                <a:gd name="T22" fmla="*/ 132 w 287"/>
                <a:gd name="T23" fmla="*/ 186 h 305"/>
                <a:gd name="T24" fmla="*/ 124 w 287"/>
                <a:gd name="T25" fmla="*/ 172 h 305"/>
                <a:gd name="T26" fmla="*/ 115 w 287"/>
                <a:gd name="T27" fmla="*/ 164 h 305"/>
                <a:gd name="T28" fmla="*/ 106 w 287"/>
                <a:gd name="T29" fmla="*/ 155 h 305"/>
                <a:gd name="T30" fmla="*/ 93 w 287"/>
                <a:gd name="T31" fmla="*/ 141 h 305"/>
                <a:gd name="T32" fmla="*/ 80 w 287"/>
                <a:gd name="T33" fmla="*/ 133 h 305"/>
                <a:gd name="T34" fmla="*/ 66 w 287"/>
                <a:gd name="T35" fmla="*/ 124 h 305"/>
                <a:gd name="T36" fmla="*/ 49 w 287"/>
                <a:gd name="T37" fmla="*/ 111 h 305"/>
                <a:gd name="T38" fmla="*/ 35 w 287"/>
                <a:gd name="T39" fmla="*/ 102 h 305"/>
                <a:gd name="T40" fmla="*/ 27 w 287"/>
                <a:gd name="T41" fmla="*/ 93 h 305"/>
                <a:gd name="T42" fmla="*/ 18 w 287"/>
                <a:gd name="T43" fmla="*/ 80 h 305"/>
                <a:gd name="T44" fmla="*/ 13 w 287"/>
                <a:gd name="T45" fmla="*/ 71 h 305"/>
                <a:gd name="T46" fmla="*/ 9 w 287"/>
                <a:gd name="T47" fmla="*/ 62 h 305"/>
                <a:gd name="T48" fmla="*/ 5 w 287"/>
                <a:gd name="T49" fmla="*/ 53 h 305"/>
                <a:gd name="T50" fmla="*/ 0 w 287"/>
                <a:gd name="T51" fmla="*/ 40 h 305"/>
                <a:gd name="T52" fmla="*/ 0 w 287"/>
                <a:gd name="T53" fmla="*/ 31 h 305"/>
                <a:gd name="T54" fmla="*/ 0 w 287"/>
                <a:gd name="T55" fmla="*/ 22 h 305"/>
                <a:gd name="T56" fmla="*/ 0 w 287"/>
                <a:gd name="T57" fmla="*/ 9 h 305"/>
                <a:gd name="T58" fmla="*/ 9 w 287"/>
                <a:gd name="T59" fmla="*/ 0 h 305"/>
                <a:gd name="T60" fmla="*/ 282 w 287"/>
                <a:gd name="T61" fmla="*/ 9 h 305"/>
                <a:gd name="T62" fmla="*/ 282 w 287"/>
                <a:gd name="T63" fmla="*/ 18 h 305"/>
                <a:gd name="T64" fmla="*/ 287 w 287"/>
                <a:gd name="T65" fmla="*/ 27 h 305"/>
                <a:gd name="T66" fmla="*/ 282 w 287"/>
                <a:gd name="T67" fmla="*/ 40 h 305"/>
                <a:gd name="T68" fmla="*/ 278 w 287"/>
                <a:gd name="T69" fmla="*/ 49 h 305"/>
                <a:gd name="T70" fmla="*/ 278 w 287"/>
                <a:gd name="T71" fmla="*/ 58 h 305"/>
                <a:gd name="T72" fmla="*/ 274 w 287"/>
                <a:gd name="T73" fmla="*/ 66 h 305"/>
                <a:gd name="T74" fmla="*/ 265 w 287"/>
                <a:gd name="T75" fmla="*/ 80 h 305"/>
                <a:gd name="T76" fmla="*/ 260 w 287"/>
                <a:gd name="T77" fmla="*/ 88 h 305"/>
                <a:gd name="T78" fmla="*/ 252 w 287"/>
                <a:gd name="T79" fmla="*/ 97 h 305"/>
                <a:gd name="T80" fmla="*/ 238 w 287"/>
                <a:gd name="T81" fmla="*/ 111 h 305"/>
                <a:gd name="T82" fmla="*/ 225 w 287"/>
                <a:gd name="T83" fmla="*/ 119 h 305"/>
                <a:gd name="T84" fmla="*/ 207 w 287"/>
                <a:gd name="T85" fmla="*/ 128 h 305"/>
                <a:gd name="T86" fmla="*/ 194 w 287"/>
                <a:gd name="T87" fmla="*/ 141 h 305"/>
                <a:gd name="T88" fmla="*/ 181 w 287"/>
                <a:gd name="T89" fmla="*/ 150 h 305"/>
                <a:gd name="T90" fmla="*/ 172 w 287"/>
                <a:gd name="T91" fmla="*/ 159 h 305"/>
                <a:gd name="T92" fmla="*/ 163 w 287"/>
                <a:gd name="T93" fmla="*/ 172 h 305"/>
                <a:gd name="T94" fmla="*/ 154 w 287"/>
                <a:gd name="T95" fmla="*/ 181 h 305"/>
                <a:gd name="T96" fmla="*/ 150 w 287"/>
                <a:gd name="T97" fmla="*/ 190 h 305"/>
                <a:gd name="T98" fmla="*/ 146 w 287"/>
                <a:gd name="T99" fmla="*/ 203 h 305"/>
                <a:gd name="T100" fmla="*/ 146 w 287"/>
                <a:gd name="T101" fmla="*/ 212 h 305"/>
                <a:gd name="T102" fmla="*/ 146 w 287"/>
                <a:gd name="T103" fmla="*/ 221 h 305"/>
                <a:gd name="T104" fmla="*/ 146 w 287"/>
                <a:gd name="T105" fmla="*/ 234 h 305"/>
                <a:gd name="T106" fmla="*/ 146 w 287"/>
                <a:gd name="T107" fmla="*/ 243 h 305"/>
                <a:gd name="T108" fmla="*/ 150 w 287"/>
                <a:gd name="T109" fmla="*/ 252 h 305"/>
                <a:gd name="T110" fmla="*/ 154 w 287"/>
                <a:gd name="T111" fmla="*/ 261 h 305"/>
                <a:gd name="T112" fmla="*/ 159 w 287"/>
                <a:gd name="T113" fmla="*/ 274 h 305"/>
                <a:gd name="T114" fmla="*/ 163 w 287"/>
                <a:gd name="T115" fmla="*/ 283 h 305"/>
                <a:gd name="T116" fmla="*/ 168 w 287"/>
                <a:gd name="T117" fmla="*/ 292 h 305"/>
                <a:gd name="T118" fmla="*/ 168 w 287"/>
                <a:gd name="T119" fmla="*/ 305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7" h="305">
                  <a:moveTo>
                    <a:pt x="115" y="305"/>
                  </a:moveTo>
                  <a:lnTo>
                    <a:pt x="115" y="305"/>
                  </a:lnTo>
                  <a:lnTo>
                    <a:pt x="115" y="305"/>
                  </a:lnTo>
                  <a:lnTo>
                    <a:pt x="115" y="305"/>
                  </a:lnTo>
                  <a:lnTo>
                    <a:pt x="115" y="305"/>
                  </a:lnTo>
                  <a:lnTo>
                    <a:pt x="115" y="305"/>
                  </a:lnTo>
                  <a:lnTo>
                    <a:pt x="115" y="300"/>
                  </a:lnTo>
                  <a:lnTo>
                    <a:pt x="115" y="300"/>
                  </a:lnTo>
                  <a:lnTo>
                    <a:pt x="115" y="300"/>
                  </a:lnTo>
                  <a:lnTo>
                    <a:pt x="115" y="300"/>
                  </a:lnTo>
                  <a:lnTo>
                    <a:pt x="115" y="300"/>
                  </a:lnTo>
                  <a:lnTo>
                    <a:pt x="115" y="300"/>
                  </a:lnTo>
                  <a:lnTo>
                    <a:pt x="115" y="300"/>
                  </a:lnTo>
                  <a:lnTo>
                    <a:pt x="115" y="300"/>
                  </a:lnTo>
                  <a:lnTo>
                    <a:pt x="115" y="296"/>
                  </a:lnTo>
                  <a:lnTo>
                    <a:pt x="119" y="296"/>
                  </a:lnTo>
                  <a:lnTo>
                    <a:pt x="119" y="296"/>
                  </a:lnTo>
                  <a:lnTo>
                    <a:pt x="119" y="296"/>
                  </a:lnTo>
                  <a:lnTo>
                    <a:pt x="119" y="296"/>
                  </a:lnTo>
                  <a:lnTo>
                    <a:pt x="119" y="296"/>
                  </a:lnTo>
                  <a:lnTo>
                    <a:pt x="119" y="296"/>
                  </a:lnTo>
                  <a:lnTo>
                    <a:pt x="119" y="292"/>
                  </a:lnTo>
                  <a:lnTo>
                    <a:pt x="119" y="292"/>
                  </a:lnTo>
                  <a:lnTo>
                    <a:pt x="119" y="292"/>
                  </a:lnTo>
                  <a:lnTo>
                    <a:pt x="119" y="292"/>
                  </a:lnTo>
                  <a:lnTo>
                    <a:pt x="119" y="292"/>
                  </a:lnTo>
                  <a:lnTo>
                    <a:pt x="119" y="292"/>
                  </a:lnTo>
                  <a:lnTo>
                    <a:pt x="119" y="292"/>
                  </a:lnTo>
                  <a:lnTo>
                    <a:pt x="119" y="287"/>
                  </a:lnTo>
                  <a:lnTo>
                    <a:pt x="119" y="287"/>
                  </a:lnTo>
                  <a:lnTo>
                    <a:pt x="119" y="287"/>
                  </a:lnTo>
                  <a:lnTo>
                    <a:pt x="119" y="287"/>
                  </a:lnTo>
                  <a:lnTo>
                    <a:pt x="119" y="287"/>
                  </a:lnTo>
                  <a:lnTo>
                    <a:pt x="119" y="287"/>
                  </a:lnTo>
                  <a:lnTo>
                    <a:pt x="119" y="287"/>
                  </a:lnTo>
                  <a:lnTo>
                    <a:pt x="119" y="287"/>
                  </a:lnTo>
                  <a:lnTo>
                    <a:pt x="119" y="283"/>
                  </a:lnTo>
                  <a:lnTo>
                    <a:pt x="119" y="283"/>
                  </a:lnTo>
                  <a:lnTo>
                    <a:pt x="119" y="283"/>
                  </a:lnTo>
                  <a:lnTo>
                    <a:pt x="119" y="283"/>
                  </a:lnTo>
                  <a:lnTo>
                    <a:pt x="119" y="283"/>
                  </a:lnTo>
                  <a:lnTo>
                    <a:pt x="124" y="283"/>
                  </a:lnTo>
                  <a:lnTo>
                    <a:pt x="124" y="283"/>
                  </a:lnTo>
                  <a:lnTo>
                    <a:pt x="124" y="278"/>
                  </a:lnTo>
                  <a:lnTo>
                    <a:pt x="124" y="278"/>
                  </a:lnTo>
                  <a:lnTo>
                    <a:pt x="124" y="278"/>
                  </a:lnTo>
                  <a:lnTo>
                    <a:pt x="124" y="278"/>
                  </a:lnTo>
                  <a:lnTo>
                    <a:pt x="124" y="278"/>
                  </a:lnTo>
                  <a:lnTo>
                    <a:pt x="124" y="278"/>
                  </a:lnTo>
                  <a:lnTo>
                    <a:pt x="124" y="278"/>
                  </a:lnTo>
                  <a:lnTo>
                    <a:pt x="124" y="274"/>
                  </a:lnTo>
                  <a:lnTo>
                    <a:pt x="124" y="274"/>
                  </a:lnTo>
                  <a:lnTo>
                    <a:pt x="124" y="274"/>
                  </a:lnTo>
                  <a:lnTo>
                    <a:pt x="124" y="274"/>
                  </a:lnTo>
                  <a:lnTo>
                    <a:pt x="124" y="274"/>
                  </a:lnTo>
                  <a:lnTo>
                    <a:pt x="124" y="274"/>
                  </a:lnTo>
                  <a:lnTo>
                    <a:pt x="124" y="274"/>
                  </a:lnTo>
                  <a:lnTo>
                    <a:pt x="124" y="274"/>
                  </a:lnTo>
                  <a:lnTo>
                    <a:pt x="124" y="269"/>
                  </a:lnTo>
                  <a:lnTo>
                    <a:pt x="124" y="269"/>
                  </a:lnTo>
                  <a:lnTo>
                    <a:pt x="128" y="269"/>
                  </a:lnTo>
                  <a:lnTo>
                    <a:pt x="128" y="269"/>
                  </a:lnTo>
                  <a:lnTo>
                    <a:pt x="128" y="269"/>
                  </a:lnTo>
                  <a:lnTo>
                    <a:pt x="128" y="269"/>
                  </a:lnTo>
                  <a:lnTo>
                    <a:pt x="128" y="269"/>
                  </a:lnTo>
                  <a:lnTo>
                    <a:pt x="128" y="265"/>
                  </a:lnTo>
                  <a:lnTo>
                    <a:pt x="128" y="265"/>
                  </a:lnTo>
                  <a:lnTo>
                    <a:pt x="128" y="265"/>
                  </a:lnTo>
                  <a:lnTo>
                    <a:pt x="128" y="265"/>
                  </a:lnTo>
                  <a:lnTo>
                    <a:pt x="128" y="265"/>
                  </a:lnTo>
                  <a:lnTo>
                    <a:pt x="128" y="265"/>
                  </a:lnTo>
                  <a:lnTo>
                    <a:pt x="128" y="265"/>
                  </a:lnTo>
                  <a:lnTo>
                    <a:pt x="128" y="261"/>
                  </a:lnTo>
                  <a:lnTo>
                    <a:pt x="128" y="261"/>
                  </a:lnTo>
                  <a:lnTo>
                    <a:pt x="128" y="261"/>
                  </a:lnTo>
                  <a:lnTo>
                    <a:pt x="128" y="261"/>
                  </a:lnTo>
                  <a:lnTo>
                    <a:pt x="128" y="261"/>
                  </a:lnTo>
                  <a:lnTo>
                    <a:pt x="132" y="261"/>
                  </a:lnTo>
                  <a:lnTo>
                    <a:pt x="132" y="261"/>
                  </a:lnTo>
                  <a:lnTo>
                    <a:pt x="132" y="261"/>
                  </a:lnTo>
                  <a:lnTo>
                    <a:pt x="132" y="256"/>
                  </a:lnTo>
                  <a:lnTo>
                    <a:pt x="132" y="256"/>
                  </a:lnTo>
                  <a:lnTo>
                    <a:pt x="132" y="256"/>
                  </a:lnTo>
                  <a:lnTo>
                    <a:pt x="132" y="256"/>
                  </a:lnTo>
                  <a:lnTo>
                    <a:pt x="132" y="256"/>
                  </a:lnTo>
                  <a:lnTo>
                    <a:pt x="132" y="256"/>
                  </a:lnTo>
                  <a:lnTo>
                    <a:pt x="132" y="256"/>
                  </a:lnTo>
                  <a:lnTo>
                    <a:pt x="132" y="252"/>
                  </a:lnTo>
                  <a:lnTo>
                    <a:pt x="132" y="252"/>
                  </a:lnTo>
                  <a:lnTo>
                    <a:pt x="132" y="252"/>
                  </a:lnTo>
                  <a:lnTo>
                    <a:pt x="132" y="252"/>
                  </a:lnTo>
                  <a:lnTo>
                    <a:pt x="132" y="252"/>
                  </a:lnTo>
                  <a:lnTo>
                    <a:pt x="132" y="252"/>
                  </a:lnTo>
                  <a:lnTo>
                    <a:pt x="132" y="252"/>
                  </a:lnTo>
                  <a:lnTo>
                    <a:pt x="132" y="252"/>
                  </a:lnTo>
                  <a:lnTo>
                    <a:pt x="132" y="247"/>
                  </a:lnTo>
                  <a:lnTo>
                    <a:pt x="132" y="247"/>
                  </a:lnTo>
                  <a:lnTo>
                    <a:pt x="132" y="247"/>
                  </a:lnTo>
                  <a:lnTo>
                    <a:pt x="137" y="247"/>
                  </a:lnTo>
                  <a:lnTo>
                    <a:pt x="137" y="247"/>
                  </a:lnTo>
                  <a:lnTo>
                    <a:pt x="137" y="247"/>
                  </a:lnTo>
                  <a:lnTo>
                    <a:pt x="137" y="247"/>
                  </a:lnTo>
                  <a:lnTo>
                    <a:pt x="137" y="243"/>
                  </a:lnTo>
                  <a:lnTo>
                    <a:pt x="137" y="243"/>
                  </a:lnTo>
                  <a:lnTo>
                    <a:pt x="137" y="243"/>
                  </a:lnTo>
                  <a:lnTo>
                    <a:pt x="137" y="243"/>
                  </a:lnTo>
                  <a:lnTo>
                    <a:pt x="137" y="243"/>
                  </a:lnTo>
                  <a:lnTo>
                    <a:pt x="137" y="243"/>
                  </a:lnTo>
                  <a:lnTo>
                    <a:pt x="137" y="243"/>
                  </a:lnTo>
                  <a:lnTo>
                    <a:pt x="137" y="239"/>
                  </a:lnTo>
                  <a:lnTo>
                    <a:pt x="137" y="239"/>
                  </a:lnTo>
                  <a:lnTo>
                    <a:pt x="137" y="239"/>
                  </a:lnTo>
                  <a:lnTo>
                    <a:pt x="137" y="239"/>
                  </a:lnTo>
                  <a:lnTo>
                    <a:pt x="137" y="239"/>
                  </a:lnTo>
                  <a:lnTo>
                    <a:pt x="137" y="239"/>
                  </a:lnTo>
                  <a:lnTo>
                    <a:pt x="137" y="239"/>
                  </a:lnTo>
                  <a:lnTo>
                    <a:pt x="137" y="239"/>
                  </a:lnTo>
                  <a:lnTo>
                    <a:pt x="137" y="234"/>
                  </a:lnTo>
                  <a:lnTo>
                    <a:pt x="137" y="234"/>
                  </a:lnTo>
                  <a:lnTo>
                    <a:pt x="137" y="234"/>
                  </a:lnTo>
                  <a:lnTo>
                    <a:pt x="137" y="234"/>
                  </a:lnTo>
                  <a:lnTo>
                    <a:pt x="137" y="234"/>
                  </a:lnTo>
                  <a:lnTo>
                    <a:pt x="137" y="234"/>
                  </a:lnTo>
                  <a:lnTo>
                    <a:pt x="137" y="234"/>
                  </a:lnTo>
                  <a:lnTo>
                    <a:pt x="137" y="230"/>
                  </a:lnTo>
                  <a:lnTo>
                    <a:pt x="137" y="230"/>
                  </a:lnTo>
                  <a:lnTo>
                    <a:pt x="137" y="230"/>
                  </a:lnTo>
                  <a:lnTo>
                    <a:pt x="137" y="230"/>
                  </a:lnTo>
                  <a:lnTo>
                    <a:pt x="137" y="230"/>
                  </a:lnTo>
                  <a:lnTo>
                    <a:pt x="137" y="230"/>
                  </a:lnTo>
                  <a:lnTo>
                    <a:pt x="137" y="230"/>
                  </a:lnTo>
                  <a:lnTo>
                    <a:pt x="137" y="225"/>
                  </a:lnTo>
                  <a:lnTo>
                    <a:pt x="137" y="225"/>
                  </a:lnTo>
                  <a:lnTo>
                    <a:pt x="137" y="225"/>
                  </a:lnTo>
                  <a:lnTo>
                    <a:pt x="137" y="225"/>
                  </a:lnTo>
                  <a:lnTo>
                    <a:pt x="137" y="225"/>
                  </a:lnTo>
                  <a:lnTo>
                    <a:pt x="137" y="225"/>
                  </a:lnTo>
                  <a:lnTo>
                    <a:pt x="137" y="225"/>
                  </a:lnTo>
                  <a:lnTo>
                    <a:pt x="137" y="225"/>
                  </a:lnTo>
                  <a:lnTo>
                    <a:pt x="137" y="221"/>
                  </a:lnTo>
                  <a:lnTo>
                    <a:pt x="137" y="221"/>
                  </a:lnTo>
                  <a:lnTo>
                    <a:pt x="137" y="221"/>
                  </a:lnTo>
                  <a:lnTo>
                    <a:pt x="137" y="221"/>
                  </a:lnTo>
                  <a:lnTo>
                    <a:pt x="137" y="221"/>
                  </a:lnTo>
                  <a:lnTo>
                    <a:pt x="137" y="221"/>
                  </a:lnTo>
                  <a:lnTo>
                    <a:pt x="137" y="221"/>
                  </a:lnTo>
                  <a:lnTo>
                    <a:pt x="137" y="216"/>
                  </a:lnTo>
                  <a:lnTo>
                    <a:pt x="137" y="216"/>
                  </a:lnTo>
                  <a:lnTo>
                    <a:pt x="137" y="216"/>
                  </a:lnTo>
                  <a:lnTo>
                    <a:pt x="137" y="216"/>
                  </a:lnTo>
                  <a:lnTo>
                    <a:pt x="137" y="216"/>
                  </a:lnTo>
                  <a:lnTo>
                    <a:pt x="137" y="216"/>
                  </a:lnTo>
                  <a:lnTo>
                    <a:pt x="137" y="216"/>
                  </a:lnTo>
                  <a:lnTo>
                    <a:pt x="137" y="212"/>
                  </a:lnTo>
                  <a:lnTo>
                    <a:pt x="137" y="212"/>
                  </a:lnTo>
                  <a:lnTo>
                    <a:pt x="137" y="212"/>
                  </a:lnTo>
                  <a:lnTo>
                    <a:pt x="137" y="212"/>
                  </a:lnTo>
                  <a:lnTo>
                    <a:pt x="137" y="212"/>
                  </a:lnTo>
                  <a:lnTo>
                    <a:pt x="137" y="212"/>
                  </a:lnTo>
                  <a:lnTo>
                    <a:pt x="137" y="212"/>
                  </a:lnTo>
                  <a:lnTo>
                    <a:pt x="137" y="212"/>
                  </a:lnTo>
                  <a:lnTo>
                    <a:pt x="137" y="208"/>
                  </a:lnTo>
                  <a:lnTo>
                    <a:pt x="137" y="208"/>
                  </a:lnTo>
                  <a:lnTo>
                    <a:pt x="137" y="208"/>
                  </a:lnTo>
                  <a:lnTo>
                    <a:pt x="137" y="208"/>
                  </a:lnTo>
                  <a:lnTo>
                    <a:pt x="137" y="208"/>
                  </a:lnTo>
                  <a:lnTo>
                    <a:pt x="137" y="208"/>
                  </a:lnTo>
                  <a:lnTo>
                    <a:pt x="137" y="208"/>
                  </a:lnTo>
                  <a:lnTo>
                    <a:pt x="137" y="203"/>
                  </a:lnTo>
                  <a:lnTo>
                    <a:pt x="137" y="203"/>
                  </a:lnTo>
                  <a:lnTo>
                    <a:pt x="137" y="203"/>
                  </a:lnTo>
                  <a:lnTo>
                    <a:pt x="137" y="203"/>
                  </a:lnTo>
                  <a:lnTo>
                    <a:pt x="137" y="203"/>
                  </a:lnTo>
                  <a:lnTo>
                    <a:pt x="137" y="203"/>
                  </a:lnTo>
                  <a:lnTo>
                    <a:pt x="137" y="203"/>
                  </a:lnTo>
                  <a:lnTo>
                    <a:pt x="137" y="199"/>
                  </a:lnTo>
                  <a:lnTo>
                    <a:pt x="137" y="199"/>
                  </a:lnTo>
                  <a:lnTo>
                    <a:pt x="137" y="199"/>
                  </a:lnTo>
                  <a:lnTo>
                    <a:pt x="137" y="199"/>
                  </a:lnTo>
                  <a:lnTo>
                    <a:pt x="137" y="199"/>
                  </a:lnTo>
                  <a:lnTo>
                    <a:pt x="137" y="199"/>
                  </a:lnTo>
                  <a:lnTo>
                    <a:pt x="137" y="199"/>
                  </a:lnTo>
                  <a:lnTo>
                    <a:pt x="137" y="199"/>
                  </a:lnTo>
                  <a:lnTo>
                    <a:pt x="137" y="194"/>
                  </a:lnTo>
                  <a:lnTo>
                    <a:pt x="137" y="194"/>
                  </a:lnTo>
                  <a:lnTo>
                    <a:pt x="137" y="194"/>
                  </a:lnTo>
                  <a:lnTo>
                    <a:pt x="137" y="194"/>
                  </a:lnTo>
                  <a:lnTo>
                    <a:pt x="137" y="194"/>
                  </a:lnTo>
                  <a:lnTo>
                    <a:pt x="132" y="194"/>
                  </a:lnTo>
                  <a:lnTo>
                    <a:pt x="132" y="194"/>
                  </a:lnTo>
                  <a:lnTo>
                    <a:pt x="132" y="190"/>
                  </a:lnTo>
                  <a:lnTo>
                    <a:pt x="132" y="190"/>
                  </a:lnTo>
                  <a:lnTo>
                    <a:pt x="132" y="190"/>
                  </a:lnTo>
                  <a:lnTo>
                    <a:pt x="132" y="190"/>
                  </a:lnTo>
                  <a:lnTo>
                    <a:pt x="132" y="190"/>
                  </a:lnTo>
                  <a:lnTo>
                    <a:pt x="132" y="190"/>
                  </a:lnTo>
                  <a:lnTo>
                    <a:pt x="132" y="190"/>
                  </a:lnTo>
                  <a:lnTo>
                    <a:pt x="132" y="186"/>
                  </a:lnTo>
                  <a:lnTo>
                    <a:pt x="132" y="186"/>
                  </a:lnTo>
                  <a:lnTo>
                    <a:pt x="132" y="186"/>
                  </a:lnTo>
                  <a:lnTo>
                    <a:pt x="132" y="186"/>
                  </a:lnTo>
                  <a:lnTo>
                    <a:pt x="132" y="186"/>
                  </a:lnTo>
                  <a:lnTo>
                    <a:pt x="132" y="186"/>
                  </a:lnTo>
                  <a:lnTo>
                    <a:pt x="132" y="186"/>
                  </a:lnTo>
                  <a:lnTo>
                    <a:pt x="132" y="186"/>
                  </a:lnTo>
                  <a:lnTo>
                    <a:pt x="128" y="181"/>
                  </a:lnTo>
                  <a:lnTo>
                    <a:pt x="128" y="181"/>
                  </a:lnTo>
                  <a:lnTo>
                    <a:pt x="128" y="181"/>
                  </a:lnTo>
                  <a:lnTo>
                    <a:pt x="128" y="181"/>
                  </a:lnTo>
                  <a:lnTo>
                    <a:pt x="128" y="181"/>
                  </a:lnTo>
                  <a:lnTo>
                    <a:pt x="128" y="181"/>
                  </a:lnTo>
                  <a:lnTo>
                    <a:pt x="128" y="181"/>
                  </a:lnTo>
                  <a:lnTo>
                    <a:pt x="128" y="177"/>
                  </a:lnTo>
                  <a:lnTo>
                    <a:pt x="128" y="177"/>
                  </a:lnTo>
                  <a:lnTo>
                    <a:pt x="128" y="177"/>
                  </a:lnTo>
                  <a:lnTo>
                    <a:pt x="128" y="177"/>
                  </a:lnTo>
                  <a:lnTo>
                    <a:pt x="128" y="177"/>
                  </a:lnTo>
                  <a:lnTo>
                    <a:pt x="124" y="177"/>
                  </a:lnTo>
                  <a:lnTo>
                    <a:pt x="124" y="177"/>
                  </a:lnTo>
                  <a:lnTo>
                    <a:pt x="124" y="172"/>
                  </a:lnTo>
                  <a:lnTo>
                    <a:pt x="124" y="172"/>
                  </a:lnTo>
                  <a:lnTo>
                    <a:pt x="124" y="172"/>
                  </a:lnTo>
                  <a:lnTo>
                    <a:pt x="124" y="172"/>
                  </a:lnTo>
                  <a:lnTo>
                    <a:pt x="124" y="172"/>
                  </a:lnTo>
                  <a:lnTo>
                    <a:pt x="124" y="172"/>
                  </a:lnTo>
                  <a:lnTo>
                    <a:pt x="124" y="172"/>
                  </a:lnTo>
                  <a:lnTo>
                    <a:pt x="124" y="172"/>
                  </a:lnTo>
                  <a:lnTo>
                    <a:pt x="119" y="168"/>
                  </a:lnTo>
                  <a:lnTo>
                    <a:pt x="119" y="168"/>
                  </a:lnTo>
                  <a:lnTo>
                    <a:pt x="119" y="168"/>
                  </a:lnTo>
                  <a:lnTo>
                    <a:pt x="119" y="168"/>
                  </a:lnTo>
                  <a:lnTo>
                    <a:pt x="119" y="168"/>
                  </a:lnTo>
                  <a:lnTo>
                    <a:pt x="119" y="168"/>
                  </a:lnTo>
                  <a:lnTo>
                    <a:pt x="119" y="168"/>
                  </a:lnTo>
                  <a:lnTo>
                    <a:pt x="119" y="164"/>
                  </a:lnTo>
                  <a:lnTo>
                    <a:pt x="119" y="164"/>
                  </a:lnTo>
                  <a:lnTo>
                    <a:pt x="115" y="164"/>
                  </a:lnTo>
                  <a:lnTo>
                    <a:pt x="115" y="164"/>
                  </a:lnTo>
                  <a:lnTo>
                    <a:pt x="115" y="164"/>
                  </a:lnTo>
                  <a:lnTo>
                    <a:pt x="115" y="164"/>
                  </a:lnTo>
                  <a:lnTo>
                    <a:pt x="115" y="164"/>
                  </a:lnTo>
                  <a:lnTo>
                    <a:pt x="115" y="159"/>
                  </a:lnTo>
                  <a:lnTo>
                    <a:pt x="115" y="159"/>
                  </a:lnTo>
                  <a:lnTo>
                    <a:pt x="115" y="159"/>
                  </a:lnTo>
                  <a:lnTo>
                    <a:pt x="110" y="159"/>
                  </a:lnTo>
                  <a:lnTo>
                    <a:pt x="110" y="159"/>
                  </a:lnTo>
                  <a:lnTo>
                    <a:pt x="110" y="159"/>
                  </a:lnTo>
                  <a:lnTo>
                    <a:pt x="110" y="159"/>
                  </a:lnTo>
                  <a:lnTo>
                    <a:pt x="110" y="159"/>
                  </a:lnTo>
                  <a:lnTo>
                    <a:pt x="110" y="155"/>
                  </a:lnTo>
                  <a:lnTo>
                    <a:pt x="110" y="155"/>
                  </a:lnTo>
                  <a:lnTo>
                    <a:pt x="106" y="155"/>
                  </a:lnTo>
                  <a:lnTo>
                    <a:pt x="106" y="155"/>
                  </a:lnTo>
                  <a:lnTo>
                    <a:pt x="106" y="155"/>
                  </a:lnTo>
                  <a:lnTo>
                    <a:pt x="106" y="155"/>
                  </a:lnTo>
                  <a:lnTo>
                    <a:pt x="106" y="155"/>
                  </a:lnTo>
                  <a:lnTo>
                    <a:pt x="106" y="150"/>
                  </a:lnTo>
                  <a:lnTo>
                    <a:pt x="102" y="150"/>
                  </a:lnTo>
                  <a:lnTo>
                    <a:pt x="102" y="150"/>
                  </a:lnTo>
                  <a:lnTo>
                    <a:pt x="102" y="150"/>
                  </a:lnTo>
                  <a:lnTo>
                    <a:pt x="102" y="150"/>
                  </a:lnTo>
                  <a:lnTo>
                    <a:pt x="102" y="150"/>
                  </a:lnTo>
                  <a:lnTo>
                    <a:pt x="102" y="150"/>
                  </a:lnTo>
                  <a:lnTo>
                    <a:pt x="102" y="146"/>
                  </a:lnTo>
                  <a:lnTo>
                    <a:pt x="97" y="146"/>
                  </a:lnTo>
                  <a:lnTo>
                    <a:pt x="97" y="146"/>
                  </a:lnTo>
                  <a:lnTo>
                    <a:pt x="97" y="146"/>
                  </a:lnTo>
                  <a:lnTo>
                    <a:pt x="97" y="146"/>
                  </a:lnTo>
                  <a:lnTo>
                    <a:pt x="97" y="146"/>
                  </a:lnTo>
                  <a:lnTo>
                    <a:pt x="93" y="146"/>
                  </a:lnTo>
                  <a:lnTo>
                    <a:pt x="93" y="146"/>
                  </a:lnTo>
                  <a:lnTo>
                    <a:pt x="93" y="141"/>
                  </a:lnTo>
                  <a:lnTo>
                    <a:pt x="93" y="141"/>
                  </a:lnTo>
                  <a:lnTo>
                    <a:pt x="93" y="141"/>
                  </a:lnTo>
                  <a:lnTo>
                    <a:pt x="93" y="141"/>
                  </a:lnTo>
                  <a:lnTo>
                    <a:pt x="88" y="141"/>
                  </a:lnTo>
                  <a:lnTo>
                    <a:pt x="88" y="141"/>
                  </a:lnTo>
                  <a:lnTo>
                    <a:pt x="88" y="141"/>
                  </a:lnTo>
                  <a:lnTo>
                    <a:pt x="88" y="137"/>
                  </a:lnTo>
                  <a:lnTo>
                    <a:pt x="88" y="137"/>
                  </a:lnTo>
                  <a:lnTo>
                    <a:pt x="88" y="137"/>
                  </a:lnTo>
                  <a:lnTo>
                    <a:pt x="84" y="137"/>
                  </a:lnTo>
                  <a:lnTo>
                    <a:pt x="84" y="137"/>
                  </a:lnTo>
                  <a:lnTo>
                    <a:pt x="84" y="137"/>
                  </a:lnTo>
                  <a:lnTo>
                    <a:pt x="84" y="137"/>
                  </a:lnTo>
                  <a:lnTo>
                    <a:pt x="84" y="133"/>
                  </a:lnTo>
                  <a:lnTo>
                    <a:pt x="80" y="133"/>
                  </a:lnTo>
                  <a:lnTo>
                    <a:pt x="80" y="133"/>
                  </a:lnTo>
                  <a:lnTo>
                    <a:pt x="80" y="133"/>
                  </a:lnTo>
                  <a:lnTo>
                    <a:pt x="80" y="133"/>
                  </a:lnTo>
                  <a:lnTo>
                    <a:pt x="80" y="133"/>
                  </a:lnTo>
                  <a:lnTo>
                    <a:pt x="75" y="133"/>
                  </a:lnTo>
                  <a:lnTo>
                    <a:pt x="75" y="133"/>
                  </a:lnTo>
                  <a:lnTo>
                    <a:pt x="75" y="128"/>
                  </a:lnTo>
                  <a:lnTo>
                    <a:pt x="75" y="128"/>
                  </a:lnTo>
                  <a:lnTo>
                    <a:pt x="75" y="128"/>
                  </a:lnTo>
                  <a:lnTo>
                    <a:pt x="71" y="128"/>
                  </a:lnTo>
                  <a:lnTo>
                    <a:pt x="71" y="128"/>
                  </a:lnTo>
                  <a:lnTo>
                    <a:pt x="71" y="128"/>
                  </a:lnTo>
                  <a:lnTo>
                    <a:pt x="71" y="128"/>
                  </a:lnTo>
                  <a:lnTo>
                    <a:pt x="71" y="124"/>
                  </a:lnTo>
                  <a:lnTo>
                    <a:pt x="66" y="124"/>
                  </a:lnTo>
                  <a:lnTo>
                    <a:pt x="66" y="124"/>
                  </a:lnTo>
                  <a:lnTo>
                    <a:pt x="66" y="124"/>
                  </a:lnTo>
                  <a:lnTo>
                    <a:pt x="66" y="124"/>
                  </a:lnTo>
                  <a:lnTo>
                    <a:pt x="66" y="124"/>
                  </a:lnTo>
                  <a:lnTo>
                    <a:pt x="62" y="124"/>
                  </a:lnTo>
                  <a:lnTo>
                    <a:pt x="62" y="119"/>
                  </a:lnTo>
                  <a:lnTo>
                    <a:pt x="62" y="119"/>
                  </a:lnTo>
                  <a:lnTo>
                    <a:pt x="62" y="119"/>
                  </a:lnTo>
                  <a:lnTo>
                    <a:pt x="62" y="119"/>
                  </a:lnTo>
                  <a:lnTo>
                    <a:pt x="62" y="119"/>
                  </a:lnTo>
                  <a:lnTo>
                    <a:pt x="57" y="119"/>
                  </a:lnTo>
                  <a:lnTo>
                    <a:pt x="57" y="119"/>
                  </a:lnTo>
                  <a:lnTo>
                    <a:pt x="57" y="119"/>
                  </a:lnTo>
                  <a:lnTo>
                    <a:pt x="57" y="115"/>
                  </a:lnTo>
                  <a:lnTo>
                    <a:pt x="57" y="115"/>
                  </a:lnTo>
                  <a:lnTo>
                    <a:pt x="53" y="115"/>
                  </a:lnTo>
                  <a:lnTo>
                    <a:pt x="53" y="115"/>
                  </a:lnTo>
                  <a:lnTo>
                    <a:pt x="53" y="115"/>
                  </a:lnTo>
                  <a:lnTo>
                    <a:pt x="53" y="115"/>
                  </a:lnTo>
                  <a:lnTo>
                    <a:pt x="53" y="115"/>
                  </a:lnTo>
                  <a:lnTo>
                    <a:pt x="49" y="111"/>
                  </a:lnTo>
                  <a:lnTo>
                    <a:pt x="49" y="111"/>
                  </a:lnTo>
                  <a:lnTo>
                    <a:pt x="49" y="111"/>
                  </a:lnTo>
                  <a:lnTo>
                    <a:pt x="49" y="111"/>
                  </a:lnTo>
                  <a:lnTo>
                    <a:pt x="49" y="111"/>
                  </a:lnTo>
                  <a:lnTo>
                    <a:pt x="49" y="111"/>
                  </a:lnTo>
                  <a:lnTo>
                    <a:pt x="44" y="111"/>
                  </a:lnTo>
                  <a:lnTo>
                    <a:pt x="44" y="106"/>
                  </a:lnTo>
                  <a:lnTo>
                    <a:pt x="44" y="106"/>
                  </a:lnTo>
                  <a:lnTo>
                    <a:pt x="44" y="106"/>
                  </a:lnTo>
                  <a:lnTo>
                    <a:pt x="44" y="106"/>
                  </a:lnTo>
                  <a:lnTo>
                    <a:pt x="40" y="106"/>
                  </a:lnTo>
                  <a:lnTo>
                    <a:pt x="40" y="106"/>
                  </a:lnTo>
                  <a:lnTo>
                    <a:pt x="40" y="106"/>
                  </a:lnTo>
                  <a:lnTo>
                    <a:pt x="40" y="106"/>
                  </a:lnTo>
                  <a:lnTo>
                    <a:pt x="40" y="102"/>
                  </a:lnTo>
                  <a:lnTo>
                    <a:pt x="40" y="102"/>
                  </a:lnTo>
                  <a:lnTo>
                    <a:pt x="35" y="102"/>
                  </a:lnTo>
                  <a:lnTo>
                    <a:pt x="35" y="102"/>
                  </a:lnTo>
                  <a:lnTo>
                    <a:pt x="35" y="102"/>
                  </a:lnTo>
                  <a:lnTo>
                    <a:pt x="35" y="102"/>
                  </a:lnTo>
                  <a:lnTo>
                    <a:pt x="35" y="102"/>
                  </a:lnTo>
                  <a:lnTo>
                    <a:pt x="35" y="97"/>
                  </a:lnTo>
                  <a:lnTo>
                    <a:pt x="35" y="97"/>
                  </a:lnTo>
                  <a:lnTo>
                    <a:pt x="31" y="97"/>
                  </a:lnTo>
                  <a:lnTo>
                    <a:pt x="31" y="97"/>
                  </a:lnTo>
                  <a:lnTo>
                    <a:pt x="31" y="97"/>
                  </a:lnTo>
                  <a:lnTo>
                    <a:pt x="31" y="97"/>
                  </a:lnTo>
                  <a:lnTo>
                    <a:pt x="31" y="97"/>
                  </a:lnTo>
                  <a:lnTo>
                    <a:pt x="31" y="93"/>
                  </a:lnTo>
                  <a:lnTo>
                    <a:pt x="31" y="93"/>
                  </a:lnTo>
                  <a:lnTo>
                    <a:pt x="27" y="93"/>
                  </a:lnTo>
                  <a:lnTo>
                    <a:pt x="27" y="93"/>
                  </a:lnTo>
                  <a:lnTo>
                    <a:pt x="27" y="93"/>
                  </a:lnTo>
                  <a:lnTo>
                    <a:pt x="27" y="93"/>
                  </a:lnTo>
                  <a:lnTo>
                    <a:pt x="27" y="93"/>
                  </a:lnTo>
                  <a:lnTo>
                    <a:pt x="27" y="93"/>
                  </a:lnTo>
                  <a:lnTo>
                    <a:pt x="27" y="88"/>
                  </a:lnTo>
                  <a:lnTo>
                    <a:pt x="27" y="88"/>
                  </a:lnTo>
                  <a:lnTo>
                    <a:pt x="22" y="88"/>
                  </a:lnTo>
                  <a:lnTo>
                    <a:pt x="22" y="88"/>
                  </a:lnTo>
                  <a:lnTo>
                    <a:pt x="22" y="88"/>
                  </a:lnTo>
                  <a:lnTo>
                    <a:pt x="22" y="88"/>
                  </a:lnTo>
                  <a:lnTo>
                    <a:pt x="22" y="88"/>
                  </a:lnTo>
                  <a:lnTo>
                    <a:pt x="22" y="84"/>
                  </a:lnTo>
                  <a:lnTo>
                    <a:pt x="22" y="84"/>
                  </a:lnTo>
                  <a:lnTo>
                    <a:pt x="22" y="84"/>
                  </a:lnTo>
                  <a:lnTo>
                    <a:pt x="22" y="84"/>
                  </a:lnTo>
                  <a:lnTo>
                    <a:pt x="22" y="84"/>
                  </a:lnTo>
                  <a:lnTo>
                    <a:pt x="18" y="84"/>
                  </a:lnTo>
                  <a:lnTo>
                    <a:pt x="18" y="84"/>
                  </a:lnTo>
                  <a:lnTo>
                    <a:pt x="18" y="80"/>
                  </a:lnTo>
                  <a:lnTo>
                    <a:pt x="18" y="80"/>
                  </a:lnTo>
                  <a:lnTo>
                    <a:pt x="18" y="80"/>
                  </a:lnTo>
                  <a:lnTo>
                    <a:pt x="18" y="80"/>
                  </a:lnTo>
                  <a:lnTo>
                    <a:pt x="18" y="80"/>
                  </a:lnTo>
                  <a:lnTo>
                    <a:pt x="18" y="80"/>
                  </a:lnTo>
                  <a:lnTo>
                    <a:pt x="18" y="80"/>
                  </a:lnTo>
                  <a:lnTo>
                    <a:pt x="18" y="80"/>
                  </a:lnTo>
                  <a:lnTo>
                    <a:pt x="18" y="75"/>
                  </a:lnTo>
                  <a:lnTo>
                    <a:pt x="13" y="75"/>
                  </a:lnTo>
                  <a:lnTo>
                    <a:pt x="13" y="75"/>
                  </a:lnTo>
                  <a:lnTo>
                    <a:pt x="13" y="75"/>
                  </a:lnTo>
                  <a:lnTo>
                    <a:pt x="13" y="75"/>
                  </a:lnTo>
                  <a:lnTo>
                    <a:pt x="13" y="75"/>
                  </a:lnTo>
                  <a:lnTo>
                    <a:pt x="13" y="75"/>
                  </a:lnTo>
                  <a:lnTo>
                    <a:pt x="13" y="71"/>
                  </a:lnTo>
                  <a:lnTo>
                    <a:pt x="13" y="71"/>
                  </a:lnTo>
                  <a:lnTo>
                    <a:pt x="13" y="71"/>
                  </a:lnTo>
                  <a:lnTo>
                    <a:pt x="13" y="71"/>
                  </a:lnTo>
                  <a:lnTo>
                    <a:pt x="13" y="71"/>
                  </a:lnTo>
                  <a:lnTo>
                    <a:pt x="13" y="71"/>
                  </a:lnTo>
                  <a:lnTo>
                    <a:pt x="13" y="71"/>
                  </a:lnTo>
                  <a:lnTo>
                    <a:pt x="13" y="66"/>
                  </a:lnTo>
                  <a:lnTo>
                    <a:pt x="13" y="66"/>
                  </a:lnTo>
                  <a:lnTo>
                    <a:pt x="13" y="66"/>
                  </a:lnTo>
                  <a:lnTo>
                    <a:pt x="9" y="66"/>
                  </a:lnTo>
                  <a:lnTo>
                    <a:pt x="9" y="66"/>
                  </a:lnTo>
                  <a:lnTo>
                    <a:pt x="9" y="66"/>
                  </a:lnTo>
                  <a:lnTo>
                    <a:pt x="9" y="66"/>
                  </a:lnTo>
                  <a:lnTo>
                    <a:pt x="9" y="66"/>
                  </a:lnTo>
                  <a:lnTo>
                    <a:pt x="9" y="62"/>
                  </a:lnTo>
                  <a:lnTo>
                    <a:pt x="9" y="62"/>
                  </a:lnTo>
                  <a:lnTo>
                    <a:pt x="9" y="62"/>
                  </a:lnTo>
                  <a:lnTo>
                    <a:pt x="9" y="62"/>
                  </a:lnTo>
                  <a:lnTo>
                    <a:pt x="9" y="62"/>
                  </a:lnTo>
                  <a:lnTo>
                    <a:pt x="9" y="62"/>
                  </a:lnTo>
                  <a:lnTo>
                    <a:pt x="9" y="62"/>
                  </a:lnTo>
                  <a:lnTo>
                    <a:pt x="9" y="58"/>
                  </a:lnTo>
                  <a:lnTo>
                    <a:pt x="9" y="58"/>
                  </a:lnTo>
                  <a:lnTo>
                    <a:pt x="9" y="58"/>
                  </a:lnTo>
                  <a:lnTo>
                    <a:pt x="9" y="58"/>
                  </a:lnTo>
                  <a:lnTo>
                    <a:pt x="9" y="58"/>
                  </a:lnTo>
                  <a:lnTo>
                    <a:pt x="9" y="58"/>
                  </a:lnTo>
                  <a:lnTo>
                    <a:pt x="9" y="58"/>
                  </a:lnTo>
                  <a:lnTo>
                    <a:pt x="5" y="53"/>
                  </a:lnTo>
                  <a:lnTo>
                    <a:pt x="5" y="53"/>
                  </a:lnTo>
                  <a:lnTo>
                    <a:pt x="5" y="53"/>
                  </a:lnTo>
                  <a:lnTo>
                    <a:pt x="5" y="53"/>
                  </a:lnTo>
                  <a:lnTo>
                    <a:pt x="5" y="53"/>
                  </a:lnTo>
                  <a:lnTo>
                    <a:pt x="5" y="53"/>
                  </a:lnTo>
                  <a:lnTo>
                    <a:pt x="5" y="53"/>
                  </a:lnTo>
                  <a:lnTo>
                    <a:pt x="5" y="53"/>
                  </a:lnTo>
                  <a:lnTo>
                    <a:pt x="5" y="49"/>
                  </a:lnTo>
                  <a:lnTo>
                    <a:pt x="5" y="49"/>
                  </a:lnTo>
                  <a:lnTo>
                    <a:pt x="5" y="49"/>
                  </a:lnTo>
                  <a:lnTo>
                    <a:pt x="5" y="49"/>
                  </a:lnTo>
                  <a:lnTo>
                    <a:pt x="5" y="49"/>
                  </a:lnTo>
                  <a:lnTo>
                    <a:pt x="5" y="49"/>
                  </a:lnTo>
                  <a:lnTo>
                    <a:pt x="5" y="49"/>
                  </a:lnTo>
                  <a:lnTo>
                    <a:pt x="5" y="44"/>
                  </a:lnTo>
                  <a:lnTo>
                    <a:pt x="5" y="44"/>
                  </a:lnTo>
                  <a:lnTo>
                    <a:pt x="5" y="44"/>
                  </a:lnTo>
                  <a:lnTo>
                    <a:pt x="5" y="44"/>
                  </a:lnTo>
                  <a:lnTo>
                    <a:pt x="5" y="44"/>
                  </a:lnTo>
                  <a:lnTo>
                    <a:pt x="5" y="44"/>
                  </a:lnTo>
                  <a:lnTo>
                    <a:pt x="5" y="44"/>
                  </a:lnTo>
                  <a:lnTo>
                    <a:pt x="0" y="40"/>
                  </a:lnTo>
                  <a:lnTo>
                    <a:pt x="0" y="40"/>
                  </a:lnTo>
                  <a:lnTo>
                    <a:pt x="0" y="40"/>
                  </a:lnTo>
                  <a:lnTo>
                    <a:pt x="0" y="40"/>
                  </a:lnTo>
                  <a:lnTo>
                    <a:pt x="0" y="40"/>
                  </a:lnTo>
                  <a:lnTo>
                    <a:pt x="0" y="40"/>
                  </a:lnTo>
                  <a:lnTo>
                    <a:pt x="0" y="40"/>
                  </a:lnTo>
                  <a:lnTo>
                    <a:pt x="0" y="40"/>
                  </a:lnTo>
                  <a:lnTo>
                    <a:pt x="0" y="35"/>
                  </a:lnTo>
                  <a:lnTo>
                    <a:pt x="0" y="35"/>
                  </a:lnTo>
                  <a:lnTo>
                    <a:pt x="0" y="35"/>
                  </a:lnTo>
                  <a:lnTo>
                    <a:pt x="0" y="35"/>
                  </a:lnTo>
                  <a:lnTo>
                    <a:pt x="0" y="35"/>
                  </a:lnTo>
                  <a:lnTo>
                    <a:pt x="0" y="35"/>
                  </a:lnTo>
                  <a:lnTo>
                    <a:pt x="0" y="35"/>
                  </a:lnTo>
                  <a:lnTo>
                    <a:pt x="0" y="31"/>
                  </a:lnTo>
                  <a:lnTo>
                    <a:pt x="0" y="31"/>
                  </a:lnTo>
                  <a:lnTo>
                    <a:pt x="0" y="31"/>
                  </a:lnTo>
                  <a:lnTo>
                    <a:pt x="0" y="31"/>
                  </a:lnTo>
                  <a:lnTo>
                    <a:pt x="0" y="31"/>
                  </a:lnTo>
                  <a:lnTo>
                    <a:pt x="0" y="31"/>
                  </a:lnTo>
                  <a:lnTo>
                    <a:pt x="0" y="31"/>
                  </a:lnTo>
                  <a:lnTo>
                    <a:pt x="0" y="27"/>
                  </a:lnTo>
                  <a:lnTo>
                    <a:pt x="0" y="27"/>
                  </a:lnTo>
                  <a:lnTo>
                    <a:pt x="0" y="27"/>
                  </a:lnTo>
                  <a:lnTo>
                    <a:pt x="0" y="27"/>
                  </a:lnTo>
                  <a:lnTo>
                    <a:pt x="0" y="27"/>
                  </a:lnTo>
                  <a:lnTo>
                    <a:pt x="0" y="27"/>
                  </a:lnTo>
                  <a:lnTo>
                    <a:pt x="0" y="27"/>
                  </a:lnTo>
                  <a:lnTo>
                    <a:pt x="0" y="27"/>
                  </a:lnTo>
                  <a:lnTo>
                    <a:pt x="0" y="22"/>
                  </a:lnTo>
                  <a:lnTo>
                    <a:pt x="0" y="22"/>
                  </a:lnTo>
                  <a:lnTo>
                    <a:pt x="0" y="22"/>
                  </a:lnTo>
                  <a:lnTo>
                    <a:pt x="0" y="22"/>
                  </a:lnTo>
                  <a:lnTo>
                    <a:pt x="0" y="22"/>
                  </a:lnTo>
                  <a:lnTo>
                    <a:pt x="0" y="22"/>
                  </a:lnTo>
                  <a:lnTo>
                    <a:pt x="0" y="22"/>
                  </a:lnTo>
                  <a:lnTo>
                    <a:pt x="0" y="18"/>
                  </a:lnTo>
                  <a:lnTo>
                    <a:pt x="0" y="18"/>
                  </a:lnTo>
                  <a:lnTo>
                    <a:pt x="0" y="18"/>
                  </a:lnTo>
                  <a:lnTo>
                    <a:pt x="0" y="18"/>
                  </a:lnTo>
                  <a:lnTo>
                    <a:pt x="0" y="18"/>
                  </a:lnTo>
                  <a:lnTo>
                    <a:pt x="0" y="18"/>
                  </a:lnTo>
                  <a:lnTo>
                    <a:pt x="0" y="18"/>
                  </a:lnTo>
                  <a:lnTo>
                    <a:pt x="0" y="13"/>
                  </a:lnTo>
                  <a:lnTo>
                    <a:pt x="0" y="13"/>
                  </a:lnTo>
                  <a:lnTo>
                    <a:pt x="0" y="13"/>
                  </a:lnTo>
                  <a:lnTo>
                    <a:pt x="0" y="13"/>
                  </a:lnTo>
                  <a:lnTo>
                    <a:pt x="0" y="13"/>
                  </a:lnTo>
                  <a:lnTo>
                    <a:pt x="0" y="13"/>
                  </a:lnTo>
                  <a:lnTo>
                    <a:pt x="0" y="13"/>
                  </a:lnTo>
                  <a:lnTo>
                    <a:pt x="0" y="13"/>
                  </a:lnTo>
                  <a:lnTo>
                    <a:pt x="0" y="9"/>
                  </a:lnTo>
                  <a:lnTo>
                    <a:pt x="0" y="9"/>
                  </a:lnTo>
                  <a:lnTo>
                    <a:pt x="0" y="9"/>
                  </a:lnTo>
                  <a:lnTo>
                    <a:pt x="0" y="9"/>
                  </a:lnTo>
                  <a:lnTo>
                    <a:pt x="5" y="9"/>
                  </a:lnTo>
                  <a:lnTo>
                    <a:pt x="5" y="9"/>
                  </a:lnTo>
                  <a:lnTo>
                    <a:pt x="5" y="9"/>
                  </a:lnTo>
                  <a:lnTo>
                    <a:pt x="5" y="5"/>
                  </a:lnTo>
                  <a:lnTo>
                    <a:pt x="5" y="5"/>
                  </a:lnTo>
                  <a:lnTo>
                    <a:pt x="5" y="5"/>
                  </a:lnTo>
                  <a:lnTo>
                    <a:pt x="5" y="5"/>
                  </a:lnTo>
                  <a:lnTo>
                    <a:pt x="5" y="5"/>
                  </a:lnTo>
                  <a:lnTo>
                    <a:pt x="5" y="5"/>
                  </a:lnTo>
                  <a:lnTo>
                    <a:pt x="5" y="5"/>
                  </a:lnTo>
                  <a:lnTo>
                    <a:pt x="9" y="0"/>
                  </a:lnTo>
                  <a:lnTo>
                    <a:pt x="9" y="0"/>
                  </a:lnTo>
                  <a:lnTo>
                    <a:pt x="9" y="0"/>
                  </a:lnTo>
                  <a:lnTo>
                    <a:pt x="9" y="0"/>
                  </a:lnTo>
                  <a:lnTo>
                    <a:pt x="9" y="0"/>
                  </a:lnTo>
                  <a:lnTo>
                    <a:pt x="9" y="0"/>
                  </a:lnTo>
                  <a:lnTo>
                    <a:pt x="9" y="0"/>
                  </a:lnTo>
                  <a:lnTo>
                    <a:pt x="274" y="0"/>
                  </a:lnTo>
                  <a:lnTo>
                    <a:pt x="274" y="0"/>
                  </a:lnTo>
                  <a:lnTo>
                    <a:pt x="274" y="0"/>
                  </a:lnTo>
                  <a:lnTo>
                    <a:pt x="274" y="0"/>
                  </a:lnTo>
                  <a:lnTo>
                    <a:pt x="274" y="0"/>
                  </a:lnTo>
                  <a:lnTo>
                    <a:pt x="278" y="0"/>
                  </a:lnTo>
                  <a:lnTo>
                    <a:pt x="278" y="0"/>
                  </a:lnTo>
                  <a:lnTo>
                    <a:pt x="278" y="5"/>
                  </a:lnTo>
                  <a:lnTo>
                    <a:pt x="278" y="5"/>
                  </a:lnTo>
                  <a:lnTo>
                    <a:pt x="278" y="5"/>
                  </a:lnTo>
                  <a:lnTo>
                    <a:pt x="278" y="5"/>
                  </a:lnTo>
                  <a:lnTo>
                    <a:pt x="278" y="5"/>
                  </a:lnTo>
                  <a:lnTo>
                    <a:pt x="278" y="5"/>
                  </a:lnTo>
                  <a:lnTo>
                    <a:pt x="278" y="5"/>
                  </a:lnTo>
                  <a:lnTo>
                    <a:pt x="282" y="9"/>
                  </a:lnTo>
                  <a:lnTo>
                    <a:pt x="282" y="9"/>
                  </a:lnTo>
                  <a:lnTo>
                    <a:pt x="282" y="9"/>
                  </a:lnTo>
                  <a:lnTo>
                    <a:pt x="282" y="9"/>
                  </a:lnTo>
                  <a:lnTo>
                    <a:pt x="282" y="9"/>
                  </a:lnTo>
                  <a:lnTo>
                    <a:pt x="282" y="9"/>
                  </a:lnTo>
                  <a:lnTo>
                    <a:pt x="282" y="9"/>
                  </a:lnTo>
                  <a:lnTo>
                    <a:pt x="282" y="13"/>
                  </a:lnTo>
                  <a:lnTo>
                    <a:pt x="282" y="13"/>
                  </a:lnTo>
                  <a:lnTo>
                    <a:pt x="282" y="13"/>
                  </a:lnTo>
                  <a:lnTo>
                    <a:pt x="282" y="13"/>
                  </a:lnTo>
                  <a:lnTo>
                    <a:pt x="282" y="13"/>
                  </a:lnTo>
                  <a:lnTo>
                    <a:pt x="282" y="13"/>
                  </a:lnTo>
                  <a:lnTo>
                    <a:pt x="282" y="13"/>
                  </a:lnTo>
                  <a:lnTo>
                    <a:pt x="282" y="13"/>
                  </a:lnTo>
                  <a:lnTo>
                    <a:pt x="282" y="18"/>
                  </a:lnTo>
                  <a:lnTo>
                    <a:pt x="282" y="18"/>
                  </a:lnTo>
                  <a:lnTo>
                    <a:pt x="282" y="18"/>
                  </a:lnTo>
                  <a:lnTo>
                    <a:pt x="287" y="18"/>
                  </a:lnTo>
                  <a:lnTo>
                    <a:pt x="287" y="18"/>
                  </a:lnTo>
                  <a:lnTo>
                    <a:pt x="287" y="18"/>
                  </a:lnTo>
                  <a:lnTo>
                    <a:pt x="287" y="18"/>
                  </a:lnTo>
                  <a:lnTo>
                    <a:pt x="287" y="22"/>
                  </a:lnTo>
                  <a:lnTo>
                    <a:pt x="287" y="22"/>
                  </a:lnTo>
                  <a:lnTo>
                    <a:pt x="287" y="22"/>
                  </a:lnTo>
                  <a:lnTo>
                    <a:pt x="287" y="22"/>
                  </a:lnTo>
                  <a:lnTo>
                    <a:pt x="287" y="22"/>
                  </a:lnTo>
                  <a:lnTo>
                    <a:pt x="287" y="22"/>
                  </a:lnTo>
                  <a:lnTo>
                    <a:pt x="287" y="22"/>
                  </a:lnTo>
                  <a:lnTo>
                    <a:pt x="287" y="27"/>
                  </a:lnTo>
                  <a:lnTo>
                    <a:pt x="287" y="27"/>
                  </a:lnTo>
                  <a:lnTo>
                    <a:pt x="287" y="27"/>
                  </a:lnTo>
                  <a:lnTo>
                    <a:pt x="287" y="27"/>
                  </a:lnTo>
                  <a:lnTo>
                    <a:pt x="287" y="27"/>
                  </a:lnTo>
                  <a:lnTo>
                    <a:pt x="287" y="27"/>
                  </a:lnTo>
                  <a:lnTo>
                    <a:pt x="287" y="27"/>
                  </a:lnTo>
                  <a:lnTo>
                    <a:pt x="282" y="27"/>
                  </a:lnTo>
                  <a:lnTo>
                    <a:pt x="282" y="31"/>
                  </a:lnTo>
                  <a:lnTo>
                    <a:pt x="282" y="31"/>
                  </a:lnTo>
                  <a:lnTo>
                    <a:pt x="282" y="31"/>
                  </a:lnTo>
                  <a:lnTo>
                    <a:pt x="282" y="31"/>
                  </a:lnTo>
                  <a:lnTo>
                    <a:pt x="282" y="31"/>
                  </a:lnTo>
                  <a:lnTo>
                    <a:pt x="282" y="31"/>
                  </a:lnTo>
                  <a:lnTo>
                    <a:pt x="282" y="31"/>
                  </a:lnTo>
                  <a:lnTo>
                    <a:pt x="282" y="35"/>
                  </a:lnTo>
                  <a:lnTo>
                    <a:pt x="282" y="35"/>
                  </a:lnTo>
                  <a:lnTo>
                    <a:pt x="282" y="35"/>
                  </a:lnTo>
                  <a:lnTo>
                    <a:pt x="282" y="35"/>
                  </a:lnTo>
                  <a:lnTo>
                    <a:pt x="282" y="35"/>
                  </a:lnTo>
                  <a:lnTo>
                    <a:pt x="282" y="35"/>
                  </a:lnTo>
                  <a:lnTo>
                    <a:pt x="282" y="35"/>
                  </a:lnTo>
                  <a:lnTo>
                    <a:pt x="282" y="40"/>
                  </a:lnTo>
                  <a:lnTo>
                    <a:pt x="282" y="40"/>
                  </a:lnTo>
                  <a:lnTo>
                    <a:pt x="282" y="40"/>
                  </a:lnTo>
                  <a:lnTo>
                    <a:pt x="282" y="40"/>
                  </a:lnTo>
                  <a:lnTo>
                    <a:pt x="282" y="40"/>
                  </a:lnTo>
                  <a:lnTo>
                    <a:pt x="282" y="40"/>
                  </a:lnTo>
                  <a:lnTo>
                    <a:pt x="282" y="40"/>
                  </a:lnTo>
                  <a:lnTo>
                    <a:pt x="282" y="40"/>
                  </a:lnTo>
                  <a:lnTo>
                    <a:pt x="282" y="44"/>
                  </a:lnTo>
                  <a:lnTo>
                    <a:pt x="282" y="44"/>
                  </a:lnTo>
                  <a:lnTo>
                    <a:pt x="282" y="44"/>
                  </a:lnTo>
                  <a:lnTo>
                    <a:pt x="282" y="44"/>
                  </a:lnTo>
                  <a:lnTo>
                    <a:pt x="282" y="44"/>
                  </a:lnTo>
                  <a:lnTo>
                    <a:pt x="278" y="44"/>
                  </a:lnTo>
                  <a:lnTo>
                    <a:pt x="278" y="44"/>
                  </a:lnTo>
                  <a:lnTo>
                    <a:pt x="278" y="49"/>
                  </a:lnTo>
                  <a:lnTo>
                    <a:pt x="278" y="49"/>
                  </a:lnTo>
                  <a:lnTo>
                    <a:pt x="278" y="49"/>
                  </a:lnTo>
                  <a:lnTo>
                    <a:pt x="278" y="49"/>
                  </a:lnTo>
                  <a:lnTo>
                    <a:pt x="278" y="49"/>
                  </a:lnTo>
                  <a:lnTo>
                    <a:pt x="278" y="49"/>
                  </a:lnTo>
                  <a:lnTo>
                    <a:pt x="278" y="49"/>
                  </a:lnTo>
                  <a:lnTo>
                    <a:pt x="278" y="53"/>
                  </a:lnTo>
                  <a:lnTo>
                    <a:pt x="278" y="53"/>
                  </a:lnTo>
                  <a:lnTo>
                    <a:pt x="278" y="53"/>
                  </a:lnTo>
                  <a:lnTo>
                    <a:pt x="278" y="53"/>
                  </a:lnTo>
                  <a:lnTo>
                    <a:pt x="278" y="53"/>
                  </a:lnTo>
                  <a:lnTo>
                    <a:pt x="278" y="53"/>
                  </a:lnTo>
                  <a:lnTo>
                    <a:pt x="278" y="53"/>
                  </a:lnTo>
                  <a:lnTo>
                    <a:pt x="278" y="53"/>
                  </a:lnTo>
                  <a:lnTo>
                    <a:pt x="278" y="58"/>
                  </a:lnTo>
                  <a:lnTo>
                    <a:pt x="278" y="58"/>
                  </a:lnTo>
                  <a:lnTo>
                    <a:pt x="278" y="58"/>
                  </a:lnTo>
                  <a:lnTo>
                    <a:pt x="278" y="58"/>
                  </a:lnTo>
                  <a:lnTo>
                    <a:pt x="278" y="58"/>
                  </a:lnTo>
                  <a:lnTo>
                    <a:pt x="274" y="58"/>
                  </a:lnTo>
                  <a:lnTo>
                    <a:pt x="274" y="58"/>
                  </a:lnTo>
                  <a:lnTo>
                    <a:pt x="274" y="62"/>
                  </a:lnTo>
                  <a:lnTo>
                    <a:pt x="274" y="62"/>
                  </a:lnTo>
                  <a:lnTo>
                    <a:pt x="274" y="62"/>
                  </a:lnTo>
                  <a:lnTo>
                    <a:pt x="274" y="62"/>
                  </a:lnTo>
                  <a:lnTo>
                    <a:pt x="274" y="62"/>
                  </a:lnTo>
                  <a:lnTo>
                    <a:pt x="274" y="62"/>
                  </a:lnTo>
                  <a:lnTo>
                    <a:pt x="274" y="62"/>
                  </a:lnTo>
                  <a:lnTo>
                    <a:pt x="274" y="66"/>
                  </a:lnTo>
                  <a:lnTo>
                    <a:pt x="274" y="66"/>
                  </a:lnTo>
                  <a:lnTo>
                    <a:pt x="274" y="66"/>
                  </a:lnTo>
                  <a:lnTo>
                    <a:pt x="274" y="66"/>
                  </a:lnTo>
                  <a:lnTo>
                    <a:pt x="274" y="66"/>
                  </a:lnTo>
                  <a:lnTo>
                    <a:pt x="274" y="66"/>
                  </a:lnTo>
                  <a:lnTo>
                    <a:pt x="274" y="66"/>
                  </a:lnTo>
                  <a:lnTo>
                    <a:pt x="274" y="66"/>
                  </a:lnTo>
                  <a:lnTo>
                    <a:pt x="274" y="71"/>
                  </a:lnTo>
                  <a:lnTo>
                    <a:pt x="269" y="71"/>
                  </a:lnTo>
                  <a:lnTo>
                    <a:pt x="269" y="71"/>
                  </a:lnTo>
                  <a:lnTo>
                    <a:pt x="269" y="71"/>
                  </a:lnTo>
                  <a:lnTo>
                    <a:pt x="269" y="71"/>
                  </a:lnTo>
                  <a:lnTo>
                    <a:pt x="269" y="71"/>
                  </a:lnTo>
                  <a:lnTo>
                    <a:pt x="269" y="71"/>
                  </a:lnTo>
                  <a:lnTo>
                    <a:pt x="269" y="75"/>
                  </a:lnTo>
                  <a:lnTo>
                    <a:pt x="269" y="75"/>
                  </a:lnTo>
                  <a:lnTo>
                    <a:pt x="269" y="75"/>
                  </a:lnTo>
                  <a:lnTo>
                    <a:pt x="269" y="75"/>
                  </a:lnTo>
                  <a:lnTo>
                    <a:pt x="269" y="75"/>
                  </a:lnTo>
                  <a:lnTo>
                    <a:pt x="269" y="75"/>
                  </a:lnTo>
                  <a:lnTo>
                    <a:pt x="269" y="75"/>
                  </a:lnTo>
                  <a:lnTo>
                    <a:pt x="269" y="80"/>
                  </a:lnTo>
                  <a:lnTo>
                    <a:pt x="269" y="80"/>
                  </a:lnTo>
                  <a:lnTo>
                    <a:pt x="265" y="80"/>
                  </a:lnTo>
                  <a:lnTo>
                    <a:pt x="265" y="80"/>
                  </a:lnTo>
                  <a:lnTo>
                    <a:pt x="265" y="80"/>
                  </a:lnTo>
                  <a:lnTo>
                    <a:pt x="265" y="80"/>
                  </a:lnTo>
                  <a:lnTo>
                    <a:pt x="265" y="80"/>
                  </a:lnTo>
                  <a:lnTo>
                    <a:pt x="265" y="80"/>
                  </a:lnTo>
                  <a:lnTo>
                    <a:pt x="265" y="84"/>
                  </a:lnTo>
                  <a:lnTo>
                    <a:pt x="265" y="84"/>
                  </a:lnTo>
                  <a:lnTo>
                    <a:pt x="265" y="84"/>
                  </a:lnTo>
                  <a:lnTo>
                    <a:pt x="265" y="84"/>
                  </a:lnTo>
                  <a:lnTo>
                    <a:pt x="265" y="84"/>
                  </a:lnTo>
                  <a:lnTo>
                    <a:pt x="260" y="84"/>
                  </a:lnTo>
                  <a:lnTo>
                    <a:pt x="260" y="84"/>
                  </a:lnTo>
                  <a:lnTo>
                    <a:pt x="260" y="88"/>
                  </a:lnTo>
                  <a:lnTo>
                    <a:pt x="260" y="88"/>
                  </a:lnTo>
                  <a:lnTo>
                    <a:pt x="260" y="88"/>
                  </a:lnTo>
                  <a:lnTo>
                    <a:pt x="260" y="88"/>
                  </a:lnTo>
                  <a:lnTo>
                    <a:pt x="260" y="88"/>
                  </a:lnTo>
                  <a:lnTo>
                    <a:pt x="260" y="88"/>
                  </a:lnTo>
                  <a:lnTo>
                    <a:pt x="260" y="88"/>
                  </a:lnTo>
                  <a:lnTo>
                    <a:pt x="256" y="93"/>
                  </a:lnTo>
                  <a:lnTo>
                    <a:pt x="256" y="93"/>
                  </a:lnTo>
                  <a:lnTo>
                    <a:pt x="256" y="93"/>
                  </a:lnTo>
                  <a:lnTo>
                    <a:pt x="256" y="93"/>
                  </a:lnTo>
                  <a:lnTo>
                    <a:pt x="256" y="93"/>
                  </a:lnTo>
                  <a:lnTo>
                    <a:pt x="256" y="93"/>
                  </a:lnTo>
                  <a:lnTo>
                    <a:pt x="256" y="93"/>
                  </a:lnTo>
                  <a:lnTo>
                    <a:pt x="256" y="93"/>
                  </a:lnTo>
                  <a:lnTo>
                    <a:pt x="252" y="97"/>
                  </a:lnTo>
                  <a:lnTo>
                    <a:pt x="252" y="97"/>
                  </a:lnTo>
                  <a:lnTo>
                    <a:pt x="252" y="97"/>
                  </a:lnTo>
                  <a:lnTo>
                    <a:pt x="252" y="97"/>
                  </a:lnTo>
                  <a:lnTo>
                    <a:pt x="252" y="97"/>
                  </a:lnTo>
                  <a:lnTo>
                    <a:pt x="252" y="97"/>
                  </a:lnTo>
                  <a:lnTo>
                    <a:pt x="252" y="97"/>
                  </a:lnTo>
                  <a:lnTo>
                    <a:pt x="247" y="102"/>
                  </a:lnTo>
                  <a:lnTo>
                    <a:pt x="247" y="102"/>
                  </a:lnTo>
                  <a:lnTo>
                    <a:pt x="247" y="102"/>
                  </a:lnTo>
                  <a:lnTo>
                    <a:pt x="247" y="102"/>
                  </a:lnTo>
                  <a:lnTo>
                    <a:pt x="247" y="102"/>
                  </a:lnTo>
                  <a:lnTo>
                    <a:pt x="247" y="102"/>
                  </a:lnTo>
                  <a:lnTo>
                    <a:pt x="243" y="102"/>
                  </a:lnTo>
                  <a:lnTo>
                    <a:pt x="243" y="106"/>
                  </a:lnTo>
                  <a:lnTo>
                    <a:pt x="243" y="106"/>
                  </a:lnTo>
                  <a:lnTo>
                    <a:pt x="243" y="106"/>
                  </a:lnTo>
                  <a:lnTo>
                    <a:pt x="243" y="106"/>
                  </a:lnTo>
                  <a:lnTo>
                    <a:pt x="243" y="106"/>
                  </a:lnTo>
                  <a:lnTo>
                    <a:pt x="238" y="106"/>
                  </a:lnTo>
                  <a:lnTo>
                    <a:pt x="238" y="106"/>
                  </a:lnTo>
                  <a:lnTo>
                    <a:pt x="238" y="106"/>
                  </a:lnTo>
                  <a:lnTo>
                    <a:pt x="238" y="111"/>
                  </a:lnTo>
                  <a:lnTo>
                    <a:pt x="238" y="111"/>
                  </a:lnTo>
                  <a:lnTo>
                    <a:pt x="238" y="111"/>
                  </a:lnTo>
                  <a:lnTo>
                    <a:pt x="234" y="111"/>
                  </a:lnTo>
                  <a:lnTo>
                    <a:pt x="234" y="111"/>
                  </a:lnTo>
                  <a:lnTo>
                    <a:pt x="234" y="111"/>
                  </a:lnTo>
                  <a:lnTo>
                    <a:pt x="234" y="111"/>
                  </a:lnTo>
                  <a:lnTo>
                    <a:pt x="234" y="115"/>
                  </a:lnTo>
                  <a:lnTo>
                    <a:pt x="229" y="115"/>
                  </a:lnTo>
                  <a:lnTo>
                    <a:pt x="229" y="115"/>
                  </a:lnTo>
                  <a:lnTo>
                    <a:pt x="229" y="115"/>
                  </a:lnTo>
                  <a:lnTo>
                    <a:pt x="229" y="115"/>
                  </a:lnTo>
                  <a:lnTo>
                    <a:pt x="229" y="115"/>
                  </a:lnTo>
                  <a:lnTo>
                    <a:pt x="225" y="115"/>
                  </a:lnTo>
                  <a:lnTo>
                    <a:pt x="225" y="119"/>
                  </a:lnTo>
                  <a:lnTo>
                    <a:pt x="225" y="119"/>
                  </a:lnTo>
                  <a:lnTo>
                    <a:pt x="225" y="119"/>
                  </a:lnTo>
                  <a:lnTo>
                    <a:pt x="225" y="119"/>
                  </a:lnTo>
                  <a:lnTo>
                    <a:pt x="225" y="119"/>
                  </a:lnTo>
                  <a:lnTo>
                    <a:pt x="221" y="119"/>
                  </a:lnTo>
                  <a:lnTo>
                    <a:pt x="221" y="119"/>
                  </a:lnTo>
                  <a:lnTo>
                    <a:pt x="221" y="119"/>
                  </a:lnTo>
                  <a:lnTo>
                    <a:pt x="221" y="124"/>
                  </a:lnTo>
                  <a:lnTo>
                    <a:pt x="221" y="124"/>
                  </a:lnTo>
                  <a:lnTo>
                    <a:pt x="216" y="124"/>
                  </a:lnTo>
                  <a:lnTo>
                    <a:pt x="216" y="124"/>
                  </a:lnTo>
                  <a:lnTo>
                    <a:pt x="216" y="124"/>
                  </a:lnTo>
                  <a:lnTo>
                    <a:pt x="216" y="124"/>
                  </a:lnTo>
                  <a:lnTo>
                    <a:pt x="216" y="124"/>
                  </a:lnTo>
                  <a:lnTo>
                    <a:pt x="212" y="128"/>
                  </a:lnTo>
                  <a:lnTo>
                    <a:pt x="212" y="128"/>
                  </a:lnTo>
                  <a:lnTo>
                    <a:pt x="212" y="128"/>
                  </a:lnTo>
                  <a:lnTo>
                    <a:pt x="212" y="128"/>
                  </a:lnTo>
                  <a:lnTo>
                    <a:pt x="212" y="128"/>
                  </a:lnTo>
                  <a:lnTo>
                    <a:pt x="207" y="128"/>
                  </a:lnTo>
                  <a:lnTo>
                    <a:pt x="207" y="128"/>
                  </a:lnTo>
                  <a:lnTo>
                    <a:pt x="207" y="133"/>
                  </a:lnTo>
                  <a:lnTo>
                    <a:pt x="207" y="133"/>
                  </a:lnTo>
                  <a:lnTo>
                    <a:pt x="207" y="133"/>
                  </a:lnTo>
                  <a:lnTo>
                    <a:pt x="203" y="133"/>
                  </a:lnTo>
                  <a:lnTo>
                    <a:pt x="203" y="133"/>
                  </a:lnTo>
                  <a:lnTo>
                    <a:pt x="203" y="133"/>
                  </a:lnTo>
                  <a:lnTo>
                    <a:pt x="203" y="133"/>
                  </a:lnTo>
                  <a:lnTo>
                    <a:pt x="203" y="133"/>
                  </a:lnTo>
                  <a:lnTo>
                    <a:pt x="199" y="137"/>
                  </a:lnTo>
                  <a:lnTo>
                    <a:pt x="199" y="137"/>
                  </a:lnTo>
                  <a:lnTo>
                    <a:pt x="199" y="137"/>
                  </a:lnTo>
                  <a:lnTo>
                    <a:pt x="199" y="137"/>
                  </a:lnTo>
                  <a:lnTo>
                    <a:pt x="199" y="137"/>
                  </a:lnTo>
                  <a:lnTo>
                    <a:pt x="199" y="137"/>
                  </a:lnTo>
                  <a:lnTo>
                    <a:pt x="194" y="137"/>
                  </a:lnTo>
                  <a:lnTo>
                    <a:pt x="194" y="141"/>
                  </a:lnTo>
                  <a:lnTo>
                    <a:pt x="194" y="141"/>
                  </a:lnTo>
                  <a:lnTo>
                    <a:pt x="194" y="141"/>
                  </a:lnTo>
                  <a:lnTo>
                    <a:pt x="194" y="141"/>
                  </a:lnTo>
                  <a:lnTo>
                    <a:pt x="190" y="141"/>
                  </a:lnTo>
                  <a:lnTo>
                    <a:pt x="190" y="141"/>
                  </a:lnTo>
                  <a:lnTo>
                    <a:pt x="190" y="141"/>
                  </a:lnTo>
                  <a:lnTo>
                    <a:pt x="190" y="146"/>
                  </a:lnTo>
                  <a:lnTo>
                    <a:pt x="190" y="146"/>
                  </a:lnTo>
                  <a:lnTo>
                    <a:pt x="190" y="146"/>
                  </a:lnTo>
                  <a:lnTo>
                    <a:pt x="185" y="146"/>
                  </a:lnTo>
                  <a:lnTo>
                    <a:pt x="185" y="146"/>
                  </a:lnTo>
                  <a:lnTo>
                    <a:pt x="185" y="146"/>
                  </a:lnTo>
                  <a:lnTo>
                    <a:pt x="185" y="146"/>
                  </a:lnTo>
                  <a:lnTo>
                    <a:pt x="185" y="146"/>
                  </a:lnTo>
                  <a:lnTo>
                    <a:pt x="185" y="150"/>
                  </a:lnTo>
                  <a:lnTo>
                    <a:pt x="181" y="150"/>
                  </a:lnTo>
                  <a:lnTo>
                    <a:pt x="181" y="150"/>
                  </a:lnTo>
                  <a:lnTo>
                    <a:pt x="181" y="150"/>
                  </a:lnTo>
                  <a:lnTo>
                    <a:pt x="181" y="150"/>
                  </a:lnTo>
                  <a:lnTo>
                    <a:pt x="181" y="150"/>
                  </a:lnTo>
                  <a:lnTo>
                    <a:pt x="181" y="150"/>
                  </a:lnTo>
                  <a:lnTo>
                    <a:pt x="177" y="155"/>
                  </a:lnTo>
                  <a:lnTo>
                    <a:pt x="177" y="155"/>
                  </a:lnTo>
                  <a:lnTo>
                    <a:pt x="177" y="155"/>
                  </a:lnTo>
                  <a:lnTo>
                    <a:pt x="177" y="155"/>
                  </a:lnTo>
                  <a:lnTo>
                    <a:pt x="177" y="155"/>
                  </a:lnTo>
                  <a:lnTo>
                    <a:pt x="177" y="155"/>
                  </a:lnTo>
                  <a:lnTo>
                    <a:pt x="177" y="155"/>
                  </a:lnTo>
                  <a:lnTo>
                    <a:pt x="172" y="159"/>
                  </a:lnTo>
                  <a:lnTo>
                    <a:pt x="172" y="159"/>
                  </a:lnTo>
                  <a:lnTo>
                    <a:pt x="172" y="159"/>
                  </a:lnTo>
                  <a:lnTo>
                    <a:pt x="172" y="159"/>
                  </a:lnTo>
                  <a:lnTo>
                    <a:pt x="172" y="159"/>
                  </a:lnTo>
                  <a:lnTo>
                    <a:pt x="172" y="159"/>
                  </a:lnTo>
                  <a:lnTo>
                    <a:pt x="172" y="159"/>
                  </a:lnTo>
                  <a:lnTo>
                    <a:pt x="168" y="159"/>
                  </a:lnTo>
                  <a:lnTo>
                    <a:pt x="168" y="164"/>
                  </a:lnTo>
                  <a:lnTo>
                    <a:pt x="168" y="164"/>
                  </a:lnTo>
                  <a:lnTo>
                    <a:pt x="168" y="164"/>
                  </a:lnTo>
                  <a:lnTo>
                    <a:pt x="168" y="164"/>
                  </a:lnTo>
                  <a:lnTo>
                    <a:pt x="168" y="164"/>
                  </a:lnTo>
                  <a:lnTo>
                    <a:pt x="168" y="164"/>
                  </a:lnTo>
                  <a:lnTo>
                    <a:pt x="168" y="164"/>
                  </a:lnTo>
                  <a:lnTo>
                    <a:pt x="163" y="168"/>
                  </a:lnTo>
                  <a:lnTo>
                    <a:pt x="163" y="168"/>
                  </a:lnTo>
                  <a:lnTo>
                    <a:pt x="163" y="168"/>
                  </a:lnTo>
                  <a:lnTo>
                    <a:pt x="163" y="168"/>
                  </a:lnTo>
                  <a:lnTo>
                    <a:pt x="163" y="168"/>
                  </a:lnTo>
                  <a:lnTo>
                    <a:pt x="163" y="168"/>
                  </a:lnTo>
                  <a:lnTo>
                    <a:pt x="163" y="168"/>
                  </a:lnTo>
                  <a:lnTo>
                    <a:pt x="163" y="172"/>
                  </a:lnTo>
                  <a:lnTo>
                    <a:pt x="163" y="172"/>
                  </a:lnTo>
                  <a:lnTo>
                    <a:pt x="159" y="172"/>
                  </a:lnTo>
                  <a:lnTo>
                    <a:pt x="159" y="172"/>
                  </a:lnTo>
                  <a:lnTo>
                    <a:pt x="159" y="172"/>
                  </a:lnTo>
                  <a:lnTo>
                    <a:pt x="159" y="172"/>
                  </a:lnTo>
                  <a:lnTo>
                    <a:pt x="159" y="172"/>
                  </a:lnTo>
                  <a:lnTo>
                    <a:pt x="159" y="172"/>
                  </a:lnTo>
                  <a:lnTo>
                    <a:pt x="159" y="177"/>
                  </a:lnTo>
                  <a:lnTo>
                    <a:pt x="159" y="177"/>
                  </a:lnTo>
                  <a:lnTo>
                    <a:pt x="159" y="177"/>
                  </a:lnTo>
                  <a:lnTo>
                    <a:pt x="159" y="177"/>
                  </a:lnTo>
                  <a:lnTo>
                    <a:pt x="154" y="177"/>
                  </a:lnTo>
                  <a:lnTo>
                    <a:pt x="154" y="177"/>
                  </a:lnTo>
                  <a:lnTo>
                    <a:pt x="154" y="177"/>
                  </a:lnTo>
                  <a:lnTo>
                    <a:pt x="154" y="181"/>
                  </a:lnTo>
                  <a:lnTo>
                    <a:pt x="154" y="181"/>
                  </a:lnTo>
                  <a:lnTo>
                    <a:pt x="154" y="181"/>
                  </a:lnTo>
                  <a:lnTo>
                    <a:pt x="154" y="181"/>
                  </a:lnTo>
                  <a:lnTo>
                    <a:pt x="154" y="181"/>
                  </a:lnTo>
                  <a:lnTo>
                    <a:pt x="154" y="181"/>
                  </a:lnTo>
                  <a:lnTo>
                    <a:pt x="154" y="181"/>
                  </a:lnTo>
                  <a:lnTo>
                    <a:pt x="154" y="186"/>
                  </a:lnTo>
                  <a:lnTo>
                    <a:pt x="154" y="186"/>
                  </a:lnTo>
                  <a:lnTo>
                    <a:pt x="154" y="186"/>
                  </a:lnTo>
                  <a:lnTo>
                    <a:pt x="150" y="186"/>
                  </a:lnTo>
                  <a:lnTo>
                    <a:pt x="150" y="186"/>
                  </a:lnTo>
                  <a:lnTo>
                    <a:pt x="150" y="186"/>
                  </a:lnTo>
                  <a:lnTo>
                    <a:pt x="150" y="186"/>
                  </a:lnTo>
                  <a:lnTo>
                    <a:pt x="150" y="186"/>
                  </a:lnTo>
                  <a:lnTo>
                    <a:pt x="150" y="190"/>
                  </a:lnTo>
                  <a:lnTo>
                    <a:pt x="150" y="190"/>
                  </a:lnTo>
                  <a:lnTo>
                    <a:pt x="150" y="190"/>
                  </a:lnTo>
                  <a:lnTo>
                    <a:pt x="150" y="190"/>
                  </a:lnTo>
                  <a:lnTo>
                    <a:pt x="150" y="190"/>
                  </a:lnTo>
                  <a:lnTo>
                    <a:pt x="150" y="190"/>
                  </a:lnTo>
                  <a:lnTo>
                    <a:pt x="150" y="190"/>
                  </a:lnTo>
                  <a:lnTo>
                    <a:pt x="150" y="194"/>
                  </a:lnTo>
                  <a:lnTo>
                    <a:pt x="150" y="194"/>
                  </a:lnTo>
                  <a:lnTo>
                    <a:pt x="150" y="194"/>
                  </a:lnTo>
                  <a:lnTo>
                    <a:pt x="150" y="194"/>
                  </a:lnTo>
                  <a:lnTo>
                    <a:pt x="150" y="194"/>
                  </a:lnTo>
                  <a:lnTo>
                    <a:pt x="150" y="194"/>
                  </a:lnTo>
                  <a:lnTo>
                    <a:pt x="150" y="194"/>
                  </a:lnTo>
                  <a:lnTo>
                    <a:pt x="146" y="199"/>
                  </a:lnTo>
                  <a:lnTo>
                    <a:pt x="146" y="199"/>
                  </a:lnTo>
                  <a:lnTo>
                    <a:pt x="146" y="199"/>
                  </a:lnTo>
                  <a:lnTo>
                    <a:pt x="146" y="199"/>
                  </a:lnTo>
                  <a:lnTo>
                    <a:pt x="146" y="199"/>
                  </a:lnTo>
                  <a:lnTo>
                    <a:pt x="146" y="199"/>
                  </a:lnTo>
                  <a:lnTo>
                    <a:pt x="146" y="199"/>
                  </a:lnTo>
                  <a:lnTo>
                    <a:pt x="146" y="199"/>
                  </a:lnTo>
                  <a:lnTo>
                    <a:pt x="146" y="203"/>
                  </a:lnTo>
                  <a:lnTo>
                    <a:pt x="146" y="203"/>
                  </a:lnTo>
                  <a:lnTo>
                    <a:pt x="146" y="203"/>
                  </a:lnTo>
                  <a:lnTo>
                    <a:pt x="146" y="203"/>
                  </a:lnTo>
                  <a:lnTo>
                    <a:pt x="146" y="203"/>
                  </a:lnTo>
                  <a:lnTo>
                    <a:pt x="146" y="203"/>
                  </a:lnTo>
                  <a:lnTo>
                    <a:pt x="146" y="203"/>
                  </a:lnTo>
                  <a:lnTo>
                    <a:pt x="146" y="208"/>
                  </a:lnTo>
                  <a:lnTo>
                    <a:pt x="146" y="208"/>
                  </a:lnTo>
                  <a:lnTo>
                    <a:pt x="146" y="208"/>
                  </a:lnTo>
                  <a:lnTo>
                    <a:pt x="146" y="208"/>
                  </a:lnTo>
                  <a:lnTo>
                    <a:pt x="146" y="208"/>
                  </a:lnTo>
                  <a:lnTo>
                    <a:pt x="146" y="208"/>
                  </a:lnTo>
                  <a:lnTo>
                    <a:pt x="146" y="208"/>
                  </a:lnTo>
                  <a:lnTo>
                    <a:pt x="146" y="212"/>
                  </a:lnTo>
                  <a:lnTo>
                    <a:pt x="146" y="212"/>
                  </a:lnTo>
                  <a:lnTo>
                    <a:pt x="146" y="212"/>
                  </a:lnTo>
                  <a:lnTo>
                    <a:pt x="146" y="212"/>
                  </a:lnTo>
                  <a:lnTo>
                    <a:pt x="146" y="212"/>
                  </a:lnTo>
                  <a:lnTo>
                    <a:pt x="146" y="212"/>
                  </a:lnTo>
                  <a:lnTo>
                    <a:pt x="146" y="212"/>
                  </a:lnTo>
                  <a:lnTo>
                    <a:pt x="146" y="212"/>
                  </a:lnTo>
                  <a:lnTo>
                    <a:pt x="146" y="216"/>
                  </a:lnTo>
                  <a:lnTo>
                    <a:pt x="146" y="216"/>
                  </a:lnTo>
                  <a:lnTo>
                    <a:pt x="146" y="216"/>
                  </a:lnTo>
                  <a:lnTo>
                    <a:pt x="146" y="216"/>
                  </a:lnTo>
                  <a:lnTo>
                    <a:pt x="146" y="216"/>
                  </a:lnTo>
                  <a:lnTo>
                    <a:pt x="146" y="216"/>
                  </a:lnTo>
                  <a:lnTo>
                    <a:pt x="146" y="216"/>
                  </a:lnTo>
                  <a:lnTo>
                    <a:pt x="146" y="221"/>
                  </a:lnTo>
                  <a:lnTo>
                    <a:pt x="146" y="221"/>
                  </a:lnTo>
                  <a:lnTo>
                    <a:pt x="146" y="221"/>
                  </a:lnTo>
                  <a:lnTo>
                    <a:pt x="146" y="221"/>
                  </a:lnTo>
                  <a:lnTo>
                    <a:pt x="146" y="221"/>
                  </a:lnTo>
                  <a:lnTo>
                    <a:pt x="146" y="221"/>
                  </a:lnTo>
                  <a:lnTo>
                    <a:pt x="146" y="221"/>
                  </a:lnTo>
                  <a:lnTo>
                    <a:pt x="146" y="225"/>
                  </a:lnTo>
                  <a:lnTo>
                    <a:pt x="146" y="225"/>
                  </a:lnTo>
                  <a:lnTo>
                    <a:pt x="146" y="225"/>
                  </a:lnTo>
                  <a:lnTo>
                    <a:pt x="146" y="225"/>
                  </a:lnTo>
                  <a:lnTo>
                    <a:pt x="146" y="225"/>
                  </a:lnTo>
                  <a:lnTo>
                    <a:pt x="146" y="225"/>
                  </a:lnTo>
                  <a:lnTo>
                    <a:pt x="146" y="225"/>
                  </a:lnTo>
                  <a:lnTo>
                    <a:pt x="146" y="225"/>
                  </a:lnTo>
                  <a:lnTo>
                    <a:pt x="146" y="230"/>
                  </a:lnTo>
                  <a:lnTo>
                    <a:pt x="146" y="230"/>
                  </a:lnTo>
                  <a:lnTo>
                    <a:pt x="146" y="230"/>
                  </a:lnTo>
                  <a:lnTo>
                    <a:pt x="146" y="230"/>
                  </a:lnTo>
                  <a:lnTo>
                    <a:pt x="146" y="230"/>
                  </a:lnTo>
                  <a:lnTo>
                    <a:pt x="146" y="230"/>
                  </a:lnTo>
                  <a:lnTo>
                    <a:pt x="146" y="230"/>
                  </a:lnTo>
                  <a:lnTo>
                    <a:pt x="146" y="234"/>
                  </a:lnTo>
                  <a:lnTo>
                    <a:pt x="146" y="234"/>
                  </a:lnTo>
                  <a:lnTo>
                    <a:pt x="146" y="234"/>
                  </a:lnTo>
                  <a:lnTo>
                    <a:pt x="146" y="234"/>
                  </a:lnTo>
                  <a:lnTo>
                    <a:pt x="146" y="234"/>
                  </a:lnTo>
                  <a:lnTo>
                    <a:pt x="146" y="234"/>
                  </a:lnTo>
                  <a:lnTo>
                    <a:pt x="146" y="234"/>
                  </a:lnTo>
                  <a:lnTo>
                    <a:pt x="146" y="239"/>
                  </a:lnTo>
                  <a:lnTo>
                    <a:pt x="146" y="239"/>
                  </a:lnTo>
                  <a:lnTo>
                    <a:pt x="146" y="239"/>
                  </a:lnTo>
                  <a:lnTo>
                    <a:pt x="146" y="239"/>
                  </a:lnTo>
                  <a:lnTo>
                    <a:pt x="146" y="239"/>
                  </a:lnTo>
                  <a:lnTo>
                    <a:pt x="146" y="239"/>
                  </a:lnTo>
                  <a:lnTo>
                    <a:pt x="146" y="239"/>
                  </a:lnTo>
                  <a:lnTo>
                    <a:pt x="146" y="239"/>
                  </a:lnTo>
                  <a:lnTo>
                    <a:pt x="146" y="243"/>
                  </a:lnTo>
                  <a:lnTo>
                    <a:pt x="146" y="243"/>
                  </a:lnTo>
                  <a:lnTo>
                    <a:pt x="146" y="243"/>
                  </a:lnTo>
                  <a:lnTo>
                    <a:pt x="146" y="243"/>
                  </a:lnTo>
                  <a:lnTo>
                    <a:pt x="150" y="243"/>
                  </a:lnTo>
                  <a:lnTo>
                    <a:pt x="150" y="243"/>
                  </a:lnTo>
                  <a:lnTo>
                    <a:pt x="150" y="243"/>
                  </a:lnTo>
                  <a:lnTo>
                    <a:pt x="150" y="247"/>
                  </a:lnTo>
                  <a:lnTo>
                    <a:pt x="150" y="247"/>
                  </a:lnTo>
                  <a:lnTo>
                    <a:pt x="150" y="247"/>
                  </a:lnTo>
                  <a:lnTo>
                    <a:pt x="150" y="247"/>
                  </a:lnTo>
                  <a:lnTo>
                    <a:pt x="150" y="247"/>
                  </a:lnTo>
                  <a:lnTo>
                    <a:pt x="150" y="247"/>
                  </a:lnTo>
                  <a:lnTo>
                    <a:pt x="150" y="247"/>
                  </a:lnTo>
                  <a:lnTo>
                    <a:pt x="150" y="252"/>
                  </a:lnTo>
                  <a:lnTo>
                    <a:pt x="150" y="252"/>
                  </a:lnTo>
                  <a:lnTo>
                    <a:pt x="150" y="252"/>
                  </a:lnTo>
                  <a:lnTo>
                    <a:pt x="150" y="252"/>
                  </a:lnTo>
                  <a:lnTo>
                    <a:pt x="150" y="252"/>
                  </a:lnTo>
                  <a:lnTo>
                    <a:pt x="150" y="252"/>
                  </a:lnTo>
                  <a:lnTo>
                    <a:pt x="150" y="252"/>
                  </a:lnTo>
                  <a:lnTo>
                    <a:pt x="150" y="252"/>
                  </a:lnTo>
                  <a:lnTo>
                    <a:pt x="150" y="256"/>
                  </a:lnTo>
                  <a:lnTo>
                    <a:pt x="150" y="256"/>
                  </a:lnTo>
                  <a:lnTo>
                    <a:pt x="150" y="256"/>
                  </a:lnTo>
                  <a:lnTo>
                    <a:pt x="150" y="256"/>
                  </a:lnTo>
                  <a:lnTo>
                    <a:pt x="150" y="256"/>
                  </a:lnTo>
                  <a:lnTo>
                    <a:pt x="154" y="256"/>
                  </a:lnTo>
                  <a:lnTo>
                    <a:pt x="154" y="256"/>
                  </a:lnTo>
                  <a:lnTo>
                    <a:pt x="154" y="261"/>
                  </a:lnTo>
                  <a:lnTo>
                    <a:pt x="154" y="261"/>
                  </a:lnTo>
                  <a:lnTo>
                    <a:pt x="154" y="261"/>
                  </a:lnTo>
                  <a:lnTo>
                    <a:pt x="154" y="261"/>
                  </a:lnTo>
                  <a:lnTo>
                    <a:pt x="154" y="261"/>
                  </a:lnTo>
                  <a:lnTo>
                    <a:pt x="154" y="261"/>
                  </a:lnTo>
                  <a:lnTo>
                    <a:pt x="154" y="261"/>
                  </a:lnTo>
                  <a:lnTo>
                    <a:pt x="154" y="261"/>
                  </a:lnTo>
                  <a:lnTo>
                    <a:pt x="154" y="265"/>
                  </a:lnTo>
                  <a:lnTo>
                    <a:pt x="154" y="265"/>
                  </a:lnTo>
                  <a:lnTo>
                    <a:pt x="154" y="265"/>
                  </a:lnTo>
                  <a:lnTo>
                    <a:pt x="154" y="265"/>
                  </a:lnTo>
                  <a:lnTo>
                    <a:pt x="154" y="265"/>
                  </a:lnTo>
                  <a:lnTo>
                    <a:pt x="154" y="265"/>
                  </a:lnTo>
                  <a:lnTo>
                    <a:pt x="154" y="265"/>
                  </a:lnTo>
                  <a:lnTo>
                    <a:pt x="154" y="269"/>
                  </a:lnTo>
                  <a:lnTo>
                    <a:pt x="154" y="269"/>
                  </a:lnTo>
                  <a:lnTo>
                    <a:pt x="159" y="269"/>
                  </a:lnTo>
                  <a:lnTo>
                    <a:pt x="159" y="269"/>
                  </a:lnTo>
                  <a:lnTo>
                    <a:pt x="159" y="269"/>
                  </a:lnTo>
                  <a:lnTo>
                    <a:pt x="159" y="269"/>
                  </a:lnTo>
                  <a:lnTo>
                    <a:pt x="159" y="269"/>
                  </a:lnTo>
                  <a:lnTo>
                    <a:pt x="159" y="274"/>
                  </a:lnTo>
                  <a:lnTo>
                    <a:pt x="159" y="274"/>
                  </a:lnTo>
                  <a:lnTo>
                    <a:pt x="159" y="274"/>
                  </a:lnTo>
                  <a:lnTo>
                    <a:pt x="159" y="274"/>
                  </a:lnTo>
                  <a:lnTo>
                    <a:pt x="159" y="274"/>
                  </a:lnTo>
                  <a:lnTo>
                    <a:pt x="159" y="274"/>
                  </a:lnTo>
                  <a:lnTo>
                    <a:pt x="159" y="274"/>
                  </a:lnTo>
                  <a:lnTo>
                    <a:pt x="159" y="274"/>
                  </a:lnTo>
                  <a:lnTo>
                    <a:pt x="159" y="278"/>
                  </a:lnTo>
                  <a:lnTo>
                    <a:pt x="159" y="278"/>
                  </a:lnTo>
                  <a:lnTo>
                    <a:pt x="159" y="278"/>
                  </a:lnTo>
                  <a:lnTo>
                    <a:pt x="159" y="278"/>
                  </a:lnTo>
                  <a:lnTo>
                    <a:pt x="163" y="278"/>
                  </a:lnTo>
                  <a:lnTo>
                    <a:pt x="163" y="278"/>
                  </a:lnTo>
                  <a:lnTo>
                    <a:pt x="163" y="278"/>
                  </a:lnTo>
                  <a:lnTo>
                    <a:pt x="163" y="283"/>
                  </a:lnTo>
                  <a:lnTo>
                    <a:pt x="163" y="283"/>
                  </a:lnTo>
                  <a:lnTo>
                    <a:pt x="163" y="283"/>
                  </a:lnTo>
                  <a:lnTo>
                    <a:pt x="163" y="283"/>
                  </a:lnTo>
                  <a:lnTo>
                    <a:pt x="163" y="283"/>
                  </a:lnTo>
                  <a:lnTo>
                    <a:pt x="163" y="283"/>
                  </a:lnTo>
                  <a:lnTo>
                    <a:pt x="163" y="283"/>
                  </a:lnTo>
                  <a:lnTo>
                    <a:pt x="163" y="287"/>
                  </a:lnTo>
                  <a:lnTo>
                    <a:pt x="163" y="287"/>
                  </a:lnTo>
                  <a:lnTo>
                    <a:pt x="163" y="287"/>
                  </a:lnTo>
                  <a:lnTo>
                    <a:pt x="163" y="287"/>
                  </a:lnTo>
                  <a:lnTo>
                    <a:pt x="163" y="287"/>
                  </a:lnTo>
                  <a:lnTo>
                    <a:pt x="163" y="287"/>
                  </a:lnTo>
                  <a:lnTo>
                    <a:pt x="163" y="287"/>
                  </a:lnTo>
                  <a:lnTo>
                    <a:pt x="163" y="287"/>
                  </a:lnTo>
                  <a:lnTo>
                    <a:pt x="163" y="292"/>
                  </a:lnTo>
                  <a:lnTo>
                    <a:pt x="163" y="292"/>
                  </a:lnTo>
                  <a:lnTo>
                    <a:pt x="163" y="292"/>
                  </a:lnTo>
                  <a:lnTo>
                    <a:pt x="163" y="292"/>
                  </a:lnTo>
                  <a:lnTo>
                    <a:pt x="163" y="292"/>
                  </a:lnTo>
                  <a:lnTo>
                    <a:pt x="168" y="292"/>
                  </a:lnTo>
                  <a:lnTo>
                    <a:pt x="168" y="292"/>
                  </a:lnTo>
                  <a:lnTo>
                    <a:pt x="168" y="296"/>
                  </a:lnTo>
                  <a:lnTo>
                    <a:pt x="168" y="296"/>
                  </a:lnTo>
                  <a:lnTo>
                    <a:pt x="168" y="296"/>
                  </a:lnTo>
                  <a:lnTo>
                    <a:pt x="168" y="296"/>
                  </a:lnTo>
                  <a:lnTo>
                    <a:pt x="168" y="296"/>
                  </a:lnTo>
                  <a:lnTo>
                    <a:pt x="168" y="296"/>
                  </a:lnTo>
                  <a:lnTo>
                    <a:pt x="168" y="296"/>
                  </a:lnTo>
                  <a:lnTo>
                    <a:pt x="168" y="300"/>
                  </a:lnTo>
                  <a:lnTo>
                    <a:pt x="168" y="300"/>
                  </a:lnTo>
                  <a:lnTo>
                    <a:pt x="168" y="300"/>
                  </a:lnTo>
                  <a:lnTo>
                    <a:pt x="168" y="300"/>
                  </a:lnTo>
                  <a:lnTo>
                    <a:pt x="168" y="300"/>
                  </a:lnTo>
                  <a:lnTo>
                    <a:pt x="168" y="300"/>
                  </a:lnTo>
                  <a:lnTo>
                    <a:pt x="168" y="300"/>
                  </a:lnTo>
                  <a:lnTo>
                    <a:pt x="168" y="300"/>
                  </a:lnTo>
                  <a:lnTo>
                    <a:pt x="168" y="305"/>
                  </a:lnTo>
                  <a:lnTo>
                    <a:pt x="168" y="305"/>
                  </a:lnTo>
                  <a:lnTo>
                    <a:pt x="168" y="305"/>
                  </a:lnTo>
                  <a:lnTo>
                    <a:pt x="168" y="305"/>
                  </a:lnTo>
                  <a:lnTo>
                    <a:pt x="168" y="305"/>
                  </a:lnTo>
                  <a:lnTo>
                    <a:pt x="168" y="305"/>
                  </a:lnTo>
                  <a:lnTo>
                    <a:pt x="115" y="30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7" name="Freeform 95">
              <a:extLst>
                <a:ext uri="{FF2B5EF4-FFF2-40B4-BE49-F238E27FC236}">
                  <a16:creationId xmlns:a16="http://schemas.microsoft.com/office/drawing/2014/main" id="{AC1071BD-FC18-4DF9-A4F6-AFC4ED3A757E}"/>
                </a:ext>
              </a:extLst>
            </p:cNvPr>
            <p:cNvSpPr>
              <a:spLocks/>
            </p:cNvSpPr>
            <p:nvPr/>
          </p:nvSpPr>
          <p:spPr bwMode="auto">
            <a:xfrm>
              <a:off x="5818" y="3447"/>
              <a:ext cx="287" cy="305"/>
            </a:xfrm>
            <a:custGeom>
              <a:avLst/>
              <a:gdLst>
                <a:gd name="T0" fmla="*/ 27 w 65"/>
                <a:gd name="T1" fmla="*/ 67 h 69"/>
                <a:gd name="T2" fmla="*/ 27 w 65"/>
                <a:gd name="T3" fmla="*/ 65 h 69"/>
                <a:gd name="T4" fmla="*/ 28 w 65"/>
                <a:gd name="T5" fmla="*/ 63 h 69"/>
                <a:gd name="T6" fmla="*/ 29 w 65"/>
                <a:gd name="T7" fmla="*/ 61 h 69"/>
                <a:gd name="T8" fmla="*/ 30 w 65"/>
                <a:gd name="T9" fmla="*/ 59 h 69"/>
                <a:gd name="T10" fmla="*/ 30 w 65"/>
                <a:gd name="T11" fmla="*/ 56 h 69"/>
                <a:gd name="T12" fmla="*/ 31 w 65"/>
                <a:gd name="T13" fmla="*/ 54 h 69"/>
                <a:gd name="T14" fmla="*/ 31 w 65"/>
                <a:gd name="T15" fmla="*/ 52 h 69"/>
                <a:gd name="T16" fmla="*/ 31 w 65"/>
                <a:gd name="T17" fmla="*/ 50 h 69"/>
                <a:gd name="T18" fmla="*/ 31 w 65"/>
                <a:gd name="T19" fmla="*/ 48 h 69"/>
                <a:gd name="T20" fmla="*/ 31 w 65"/>
                <a:gd name="T21" fmla="*/ 45 h 69"/>
                <a:gd name="T22" fmla="*/ 30 w 65"/>
                <a:gd name="T23" fmla="*/ 43 h 69"/>
                <a:gd name="T24" fmla="*/ 29 w 65"/>
                <a:gd name="T25" fmla="*/ 41 h 69"/>
                <a:gd name="T26" fmla="*/ 28 w 65"/>
                <a:gd name="T27" fmla="*/ 39 h 69"/>
                <a:gd name="T28" fmla="*/ 26 w 65"/>
                <a:gd name="T29" fmla="*/ 37 h 69"/>
                <a:gd name="T30" fmla="*/ 24 w 65"/>
                <a:gd name="T31" fmla="*/ 35 h 69"/>
                <a:gd name="T32" fmla="*/ 21 w 65"/>
                <a:gd name="T33" fmla="*/ 32 h 69"/>
                <a:gd name="T34" fmla="*/ 18 w 65"/>
                <a:gd name="T35" fmla="*/ 30 h 69"/>
                <a:gd name="T36" fmla="*/ 15 w 65"/>
                <a:gd name="T37" fmla="*/ 28 h 69"/>
                <a:gd name="T38" fmla="*/ 12 w 65"/>
                <a:gd name="T39" fmla="*/ 26 h 69"/>
                <a:gd name="T40" fmla="*/ 9 w 65"/>
                <a:gd name="T41" fmla="*/ 24 h 69"/>
                <a:gd name="T42" fmla="*/ 7 w 65"/>
                <a:gd name="T43" fmla="*/ 21 h 69"/>
                <a:gd name="T44" fmla="*/ 5 w 65"/>
                <a:gd name="T45" fmla="*/ 19 h 69"/>
                <a:gd name="T46" fmla="*/ 3 w 65"/>
                <a:gd name="T47" fmla="*/ 17 h 69"/>
                <a:gd name="T48" fmla="*/ 2 w 65"/>
                <a:gd name="T49" fmla="*/ 15 h 69"/>
                <a:gd name="T50" fmla="*/ 2 w 65"/>
                <a:gd name="T51" fmla="*/ 13 h 69"/>
                <a:gd name="T52" fmla="*/ 1 w 65"/>
                <a:gd name="T53" fmla="*/ 11 h 69"/>
                <a:gd name="T54" fmla="*/ 0 w 65"/>
                <a:gd name="T55" fmla="*/ 8 h 69"/>
                <a:gd name="T56" fmla="*/ 0 w 65"/>
                <a:gd name="T57" fmla="*/ 6 h 69"/>
                <a:gd name="T58" fmla="*/ 0 w 65"/>
                <a:gd name="T59" fmla="*/ 4 h 69"/>
                <a:gd name="T60" fmla="*/ 1 w 65"/>
                <a:gd name="T61" fmla="*/ 2 h 69"/>
                <a:gd name="T62" fmla="*/ 2 w 65"/>
                <a:gd name="T63" fmla="*/ 0 h 69"/>
                <a:gd name="T64" fmla="*/ 64 w 65"/>
                <a:gd name="T65" fmla="*/ 2 h 69"/>
                <a:gd name="T66" fmla="*/ 64 w 65"/>
                <a:gd name="T67" fmla="*/ 4 h 69"/>
                <a:gd name="T68" fmla="*/ 65 w 65"/>
                <a:gd name="T69" fmla="*/ 6 h 69"/>
                <a:gd name="T70" fmla="*/ 64 w 65"/>
                <a:gd name="T71" fmla="*/ 8 h 69"/>
                <a:gd name="T72" fmla="*/ 63 w 65"/>
                <a:gd name="T73" fmla="*/ 10 h 69"/>
                <a:gd name="T74" fmla="*/ 63 w 65"/>
                <a:gd name="T75" fmla="*/ 13 h 69"/>
                <a:gd name="T76" fmla="*/ 62 w 65"/>
                <a:gd name="T77" fmla="*/ 15 h 69"/>
                <a:gd name="T78" fmla="*/ 61 w 65"/>
                <a:gd name="T79" fmla="*/ 17 h 69"/>
                <a:gd name="T80" fmla="*/ 60 w 65"/>
                <a:gd name="T81" fmla="*/ 19 h 69"/>
                <a:gd name="T82" fmla="*/ 58 w 65"/>
                <a:gd name="T83" fmla="*/ 21 h 69"/>
                <a:gd name="T84" fmla="*/ 55 w 65"/>
                <a:gd name="T85" fmla="*/ 24 h 69"/>
                <a:gd name="T86" fmla="*/ 52 w 65"/>
                <a:gd name="T87" fmla="*/ 26 h 69"/>
                <a:gd name="T88" fmla="*/ 49 w 65"/>
                <a:gd name="T89" fmla="*/ 28 h 69"/>
                <a:gd name="T90" fmla="*/ 46 w 65"/>
                <a:gd name="T91" fmla="*/ 30 h 69"/>
                <a:gd name="T92" fmla="*/ 43 w 65"/>
                <a:gd name="T93" fmla="*/ 32 h 69"/>
                <a:gd name="T94" fmla="*/ 41 w 65"/>
                <a:gd name="T95" fmla="*/ 34 h 69"/>
                <a:gd name="T96" fmla="*/ 38 w 65"/>
                <a:gd name="T97" fmla="*/ 37 h 69"/>
                <a:gd name="T98" fmla="*/ 36 w 65"/>
                <a:gd name="T99" fmla="*/ 39 h 69"/>
                <a:gd name="T100" fmla="*/ 35 w 65"/>
                <a:gd name="T101" fmla="*/ 41 h 69"/>
                <a:gd name="T102" fmla="*/ 34 w 65"/>
                <a:gd name="T103" fmla="*/ 43 h 69"/>
                <a:gd name="T104" fmla="*/ 33 w 65"/>
                <a:gd name="T105" fmla="*/ 45 h 69"/>
                <a:gd name="T106" fmla="*/ 33 w 65"/>
                <a:gd name="T107" fmla="*/ 48 h 69"/>
                <a:gd name="T108" fmla="*/ 33 w 65"/>
                <a:gd name="T109" fmla="*/ 50 h 69"/>
                <a:gd name="T110" fmla="*/ 33 w 65"/>
                <a:gd name="T111" fmla="*/ 52 h 69"/>
                <a:gd name="T112" fmla="*/ 33 w 65"/>
                <a:gd name="T113" fmla="*/ 54 h 69"/>
                <a:gd name="T114" fmla="*/ 34 w 65"/>
                <a:gd name="T115" fmla="*/ 56 h 69"/>
                <a:gd name="T116" fmla="*/ 35 w 65"/>
                <a:gd name="T117" fmla="*/ 58 h 69"/>
                <a:gd name="T118" fmla="*/ 35 w 65"/>
                <a:gd name="T119" fmla="*/ 61 h 69"/>
                <a:gd name="T120" fmla="*/ 36 w 65"/>
                <a:gd name="T121" fmla="*/ 63 h 69"/>
                <a:gd name="T122" fmla="*/ 37 w 65"/>
                <a:gd name="T123" fmla="*/ 6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 h="69">
                  <a:moveTo>
                    <a:pt x="26" y="69"/>
                  </a:moveTo>
                  <a:lnTo>
                    <a:pt x="26" y="69"/>
                  </a:lnTo>
                  <a:lnTo>
                    <a:pt x="26" y="69"/>
                  </a:lnTo>
                  <a:lnTo>
                    <a:pt x="26" y="69"/>
                  </a:lnTo>
                  <a:lnTo>
                    <a:pt x="26" y="69"/>
                  </a:lnTo>
                  <a:lnTo>
                    <a:pt x="26" y="69"/>
                  </a:lnTo>
                  <a:lnTo>
                    <a:pt x="26" y="68"/>
                  </a:lnTo>
                  <a:lnTo>
                    <a:pt x="26" y="68"/>
                  </a:lnTo>
                  <a:lnTo>
                    <a:pt x="26" y="68"/>
                  </a:lnTo>
                  <a:lnTo>
                    <a:pt x="26" y="68"/>
                  </a:lnTo>
                  <a:lnTo>
                    <a:pt x="26" y="68"/>
                  </a:lnTo>
                  <a:lnTo>
                    <a:pt x="26" y="68"/>
                  </a:lnTo>
                  <a:lnTo>
                    <a:pt x="26" y="68"/>
                  </a:lnTo>
                  <a:lnTo>
                    <a:pt x="26" y="68"/>
                  </a:lnTo>
                  <a:lnTo>
                    <a:pt x="26" y="67"/>
                  </a:lnTo>
                  <a:lnTo>
                    <a:pt x="27" y="67"/>
                  </a:lnTo>
                  <a:lnTo>
                    <a:pt x="27" y="67"/>
                  </a:lnTo>
                  <a:lnTo>
                    <a:pt x="27" y="67"/>
                  </a:lnTo>
                  <a:lnTo>
                    <a:pt x="27" y="67"/>
                  </a:lnTo>
                  <a:lnTo>
                    <a:pt x="27" y="67"/>
                  </a:lnTo>
                  <a:lnTo>
                    <a:pt x="27" y="67"/>
                  </a:lnTo>
                  <a:lnTo>
                    <a:pt x="27" y="66"/>
                  </a:lnTo>
                  <a:lnTo>
                    <a:pt x="27" y="66"/>
                  </a:lnTo>
                  <a:lnTo>
                    <a:pt x="27" y="66"/>
                  </a:lnTo>
                  <a:lnTo>
                    <a:pt x="27" y="66"/>
                  </a:lnTo>
                  <a:lnTo>
                    <a:pt x="27" y="66"/>
                  </a:lnTo>
                  <a:lnTo>
                    <a:pt x="27" y="66"/>
                  </a:lnTo>
                  <a:lnTo>
                    <a:pt x="27" y="66"/>
                  </a:lnTo>
                  <a:lnTo>
                    <a:pt x="27" y="65"/>
                  </a:lnTo>
                  <a:lnTo>
                    <a:pt x="27" y="65"/>
                  </a:lnTo>
                  <a:lnTo>
                    <a:pt x="27" y="65"/>
                  </a:lnTo>
                  <a:lnTo>
                    <a:pt x="27" y="65"/>
                  </a:lnTo>
                  <a:lnTo>
                    <a:pt x="27" y="65"/>
                  </a:lnTo>
                  <a:lnTo>
                    <a:pt x="27" y="65"/>
                  </a:lnTo>
                  <a:lnTo>
                    <a:pt x="27" y="65"/>
                  </a:lnTo>
                  <a:lnTo>
                    <a:pt x="27" y="65"/>
                  </a:lnTo>
                  <a:lnTo>
                    <a:pt x="27" y="64"/>
                  </a:lnTo>
                  <a:lnTo>
                    <a:pt x="27" y="64"/>
                  </a:lnTo>
                  <a:lnTo>
                    <a:pt x="27" y="64"/>
                  </a:lnTo>
                  <a:lnTo>
                    <a:pt x="27" y="64"/>
                  </a:lnTo>
                  <a:lnTo>
                    <a:pt x="27" y="64"/>
                  </a:lnTo>
                  <a:lnTo>
                    <a:pt x="28" y="64"/>
                  </a:lnTo>
                  <a:lnTo>
                    <a:pt x="28" y="64"/>
                  </a:lnTo>
                  <a:lnTo>
                    <a:pt x="28" y="63"/>
                  </a:lnTo>
                  <a:lnTo>
                    <a:pt x="28" y="63"/>
                  </a:lnTo>
                  <a:lnTo>
                    <a:pt x="28" y="63"/>
                  </a:lnTo>
                  <a:lnTo>
                    <a:pt x="28" y="63"/>
                  </a:lnTo>
                  <a:lnTo>
                    <a:pt x="28" y="63"/>
                  </a:lnTo>
                  <a:lnTo>
                    <a:pt x="28" y="63"/>
                  </a:lnTo>
                  <a:lnTo>
                    <a:pt x="28" y="63"/>
                  </a:lnTo>
                  <a:lnTo>
                    <a:pt x="28" y="62"/>
                  </a:lnTo>
                  <a:lnTo>
                    <a:pt x="28" y="62"/>
                  </a:lnTo>
                  <a:lnTo>
                    <a:pt x="28" y="62"/>
                  </a:lnTo>
                  <a:lnTo>
                    <a:pt x="28" y="62"/>
                  </a:lnTo>
                  <a:lnTo>
                    <a:pt x="28" y="62"/>
                  </a:lnTo>
                  <a:lnTo>
                    <a:pt x="28" y="62"/>
                  </a:lnTo>
                  <a:lnTo>
                    <a:pt x="28" y="62"/>
                  </a:lnTo>
                  <a:lnTo>
                    <a:pt x="28" y="62"/>
                  </a:lnTo>
                  <a:lnTo>
                    <a:pt x="28" y="61"/>
                  </a:lnTo>
                  <a:lnTo>
                    <a:pt x="28" y="61"/>
                  </a:lnTo>
                  <a:lnTo>
                    <a:pt x="29" y="61"/>
                  </a:lnTo>
                  <a:lnTo>
                    <a:pt x="29" y="61"/>
                  </a:lnTo>
                  <a:lnTo>
                    <a:pt x="29" y="61"/>
                  </a:lnTo>
                  <a:lnTo>
                    <a:pt x="29" y="61"/>
                  </a:lnTo>
                  <a:lnTo>
                    <a:pt x="29" y="61"/>
                  </a:lnTo>
                  <a:lnTo>
                    <a:pt x="29" y="60"/>
                  </a:lnTo>
                  <a:lnTo>
                    <a:pt x="29" y="60"/>
                  </a:lnTo>
                  <a:lnTo>
                    <a:pt x="29" y="60"/>
                  </a:lnTo>
                  <a:lnTo>
                    <a:pt x="29" y="60"/>
                  </a:lnTo>
                  <a:lnTo>
                    <a:pt x="29" y="60"/>
                  </a:lnTo>
                  <a:lnTo>
                    <a:pt x="29" y="60"/>
                  </a:lnTo>
                  <a:lnTo>
                    <a:pt x="29" y="60"/>
                  </a:lnTo>
                  <a:lnTo>
                    <a:pt x="29" y="59"/>
                  </a:lnTo>
                  <a:lnTo>
                    <a:pt x="29" y="59"/>
                  </a:lnTo>
                  <a:lnTo>
                    <a:pt x="29" y="59"/>
                  </a:lnTo>
                  <a:lnTo>
                    <a:pt x="29" y="59"/>
                  </a:lnTo>
                  <a:lnTo>
                    <a:pt x="29" y="59"/>
                  </a:lnTo>
                  <a:lnTo>
                    <a:pt x="30" y="59"/>
                  </a:lnTo>
                  <a:lnTo>
                    <a:pt x="30" y="59"/>
                  </a:lnTo>
                  <a:lnTo>
                    <a:pt x="30" y="59"/>
                  </a:lnTo>
                  <a:lnTo>
                    <a:pt x="30" y="58"/>
                  </a:lnTo>
                  <a:lnTo>
                    <a:pt x="30" y="58"/>
                  </a:lnTo>
                  <a:lnTo>
                    <a:pt x="30" y="58"/>
                  </a:lnTo>
                  <a:lnTo>
                    <a:pt x="30" y="58"/>
                  </a:lnTo>
                  <a:lnTo>
                    <a:pt x="30" y="58"/>
                  </a:lnTo>
                  <a:lnTo>
                    <a:pt x="30" y="58"/>
                  </a:lnTo>
                  <a:lnTo>
                    <a:pt x="30" y="58"/>
                  </a:lnTo>
                  <a:lnTo>
                    <a:pt x="30" y="57"/>
                  </a:lnTo>
                  <a:lnTo>
                    <a:pt x="30" y="57"/>
                  </a:lnTo>
                  <a:lnTo>
                    <a:pt x="30" y="57"/>
                  </a:lnTo>
                  <a:lnTo>
                    <a:pt x="30" y="57"/>
                  </a:lnTo>
                  <a:lnTo>
                    <a:pt x="30" y="57"/>
                  </a:lnTo>
                  <a:lnTo>
                    <a:pt x="30" y="57"/>
                  </a:lnTo>
                  <a:lnTo>
                    <a:pt x="30" y="57"/>
                  </a:lnTo>
                  <a:lnTo>
                    <a:pt x="30" y="57"/>
                  </a:lnTo>
                  <a:lnTo>
                    <a:pt x="30" y="56"/>
                  </a:lnTo>
                  <a:lnTo>
                    <a:pt x="30" y="56"/>
                  </a:lnTo>
                  <a:lnTo>
                    <a:pt x="30" y="56"/>
                  </a:lnTo>
                  <a:lnTo>
                    <a:pt x="31" y="56"/>
                  </a:lnTo>
                  <a:lnTo>
                    <a:pt x="31" y="56"/>
                  </a:lnTo>
                  <a:lnTo>
                    <a:pt x="31" y="56"/>
                  </a:lnTo>
                  <a:lnTo>
                    <a:pt x="31" y="56"/>
                  </a:lnTo>
                  <a:lnTo>
                    <a:pt x="31" y="55"/>
                  </a:lnTo>
                  <a:lnTo>
                    <a:pt x="31" y="55"/>
                  </a:lnTo>
                  <a:lnTo>
                    <a:pt x="31" y="55"/>
                  </a:lnTo>
                  <a:lnTo>
                    <a:pt x="31" y="55"/>
                  </a:lnTo>
                  <a:lnTo>
                    <a:pt x="31" y="55"/>
                  </a:lnTo>
                  <a:lnTo>
                    <a:pt x="31" y="55"/>
                  </a:lnTo>
                  <a:lnTo>
                    <a:pt x="31" y="55"/>
                  </a:lnTo>
                  <a:lnTo>
                    <a:pt x="31" y="54"/>
                  </a:lnTo>
                  <a:lnTo>
                    <a:pt x="31" y="54"/>
                  </a:lnTo>
                  <a:lnTo>
                    <a:pt x="31" y="54"/>
                  </a:lnTo>
                  <a:lnTo>
                    <a:pt x="31" y="54"/>
                  </a:lnTo>
                  <a:lnTo>
                    <a:pt x="31" y="54"/>
                  </a:lnTo>
                  <a:lnTo>
                    <a:pt x="31" y="54"/>
                  </a:lnTo>
                  <a:lnTo>
                    <a:pt x="31" y="54"/>
                  </a:lnTo>
                  <a:lnTo>
                    <a:pt x="31" y="54"/>
                  </a:lnTo>
                  <a:lnTo>
                    <a:pt x="31" y="53"/>
                  </a:lnTo>
                  <a:lnTo>
                    <a:pt x="31" y="53"/>
                  </a:lnTo>
                  <a:lnTo>
                    <a:pt x="31" y="53"/>
                  </a:lnTo>
                  <a:lnTo>
                    <a:pt x="31" y="53"/>
                  </a:lnTo>
                  <a:lnTo>
                    <a:pt x="31" y="53"/>
                  </a:lnTo>
                  <a:lnTo>
                    <a:pt x="31" y="53"/>
                  </a:lnTo>
                  <a:lnTo>
                    <a:pt x="31" y="53"/>
                  </a:lnTo>
                  <a:lnTo>
                    <a:pt x="31" y="52"/>
                  </a:lnTo>
                  <a:lnTo>
                    <a:pt x="31" y="52"/>
                  </a:lnTo>
                  <a:lnTo>
                    <a:pt x="31" y="52"/>
                  </a:lnTo>
                  <a:lnTo>
                    <a:pt x="31" y="52"/>
                  </a:lnTo>
                  <a:lnTo>
                    <a:pt x="31" y="52"/>
                  </a:lnTo>
                  <a:lnTo>
                    <a:pt x="31" y="52"/>
                  </a:lnTo>
                  <a:lnTo>
                    <a:pt x="31" y="52"/>
                  </a:lnTo>
                  <a:lnTo>
                    <a:pt x="31" y="51"/>
                  </a:lnTo>
                  <a:lnTo>
                    <a:pt x="31" y="51"/>
                  </a:lnTo>
                  <a:lnTo>
                    <a:pt x="31" y="51"/>
                  </a:lnTo>
                  <a:lnTo>
                    <a:pt x="31" y="51"/>
                  </a:lnTo>
                  <a:lnTo>
                    <a:pt x="31" y="51"/>
                  </a:lnTo>
                  <a:lnTo>
                    <a:pt x="31" y="51"/>
                  </a:lnTo>
                  <a:lnTo>
                    <a:pt x="31" y="51"/>
                  </a:lnTo>
                  <a:lnTo>
                    <a:pt x="31" y="51"/>
                  </a:lnTo>
                  <a:lnTo>
                    <a:pt x="31" y="50"/>
                  </a:lnTo>
                  <a:lnTo>
                    <a:pt x="31" y="50"/>
                  </a:lnTo>
                  <a:lnTo>
                    <a:pt x="31" y="50"/>
                  </a:lnTo>
                  <a:lnTo>
                    <a:pt x="31" y="50"/>
                  </a:lnTo>
                  <a:lnTo>
                    <a:pt x="31" y="50"/>
                  </a:lnTo>
                  <a:lnTo>
                    <a:pt x="31" y="50"/>
                  </a:lnTo>
                  <a:lnTo>
                    <a:pt x="31" y="50"/>
                  </a:lnTo>
                  <a:lnTo>
                    <a:pt x="31" y="49"/>
                  </a:lnTo>
                  <a:lnTo>
                    <a:pt x="31" y="49"/>
                  </a:lnTo>
                  <a:lnTo>
                    <a:pt x="31" y="49"/>
                  </a:lnTo>
                  <a:lnTo>
                    <a:pt x="31" y="49"/>
                  </a:lnTo>
                  <a:lnTo>
                    <a:pt x="31" y="49"/>
                  </a:lnTo>
                  <a:lnTo>
                    <a:pt x="31" y="49"/>
                  </a:lnTo>
                  <a:lnTo>
                    <a:pt x="31" y="49"/>
                  </a:lnTo>
                  <a:lnTo>
                    <a:pt x="31" y="48"/>
                  </a:lnTo>
                  <a:lnTo>
                    <a:pt x="31" y="48"/>
                  </a:lnTo>
                  <a:lnTo>
                    <a:pt x="31" y="48"/>
                  </a:lnTo>
                  <a:lnTo>
                    <a:pt x="31" y="48"/>
                  </a:lnTo>
                  <a:lnTo>
                    <a:pt x="31" y="48"/>
                  </a:lnTo>
                  <a:lnTo>
                    <a:pt x="31" y="48"/>
                  </a:lnTo>
                  <a:lnTo>
                    <a:pt x="31" y="48"/>
                  </a:lnTo>
                  <a:lnTo>
                    <a:pt x="31" y="48"/>
                  </a:lnTo>
                  <a:lnTo>
                    <a:pt x="31" y="47"/>
                  </a:lnTo>
                  <a:lnTo>
                    <a:pt x="31" y="47"/>
                  </a:lnTo>
                  <a:lnTo>
                    <a:pt x="31" y="47"/>
                  </a:lnTo>
                  <a:lnTo>
                    <a:pt x="31" y="47"/>
                  </a:lnTo>
                  <a:lnTo>
                    <a:pt x="31" y="47"/>
                  </a:lnTo>
                  <a:lnTo>
                    <a:pt x="31" y="47"/>
                  </a:lnTo>
                  <a:lnTo>
                    <a:pt x="31" y="47"/>
                  </a:lnTo>
                  <a:lnTo>
                    <a:pt x="31" y="46"/>
                  </a:lnTo>
                  <a:lnTo>
                    <a:pt x="31" y="46"/>
                  </a:lnTo>
                  <a:lnTo>
                    <a:pt x="31" y="46"/>
                  </a:lnTo>
                  <a:lnTo>
                    <a:pt x="31" y="46"/>
                  </a:lnTo>
                  <a:lnTo>
                    <a:pt x="31" y="46"/>
                  </a:lnTo>
                  <a:lnTo>
                    <a:pt x="31" y="46"/>
                  </a:lnTo>
                  <a:lnTo>
                    <a:pt x="31" y="46"/>
                  </a:lnTo>
                  <a:lnTo>
                    <a:pt x="31" y="45"/>
                  </a:lnTo>
                  <a:lnTo>
                    <a:pt x="31" y="45"/>
                  </a:lnTo>
                  <a:lnTo>
                    <a:pt x="31" y="45"/>
                  </a:lnTo>
                  <a:lnTo>
                    <a:pt x="31" y="45"/>
                  </a:lnTo>
                  <a:lnTo>
                    <a:pt x="31" y="45"/>
                  </a:lnTo>
                  <a:lnTo>
                    <a:pt x="31" y="45"/>
                  </a:lnTo>
                  <a:lnTo>
                    <a:pt x="31" y="45"/>
                  </a:lnTo>
                  <a:lnTo>
                    <a:pt x="31" y="45"/>
                  </a:lnTo>
                  <a:lnTo>
                    <a:pt x="31" y="44"/>
                  </a:lnTo>
                  <a:lnTo>
                    <a:pt x="31" y="44"/>
                  </a:lnTo>
                  <a:lnTo>
                    <a:pt x="31" y="44"/>
                  </a:lnTo>
                  <a:lnTo>
                    <a:pt x="31" y="44"/>
                  </a:lnTo>
                  <a:lnTo>
                    <a:pt x="31" y="44"/>
                  </a:lnTo>
                  <a:lnTo>
                    <a:pt x="30" y="44"/>
                  </a:lnTo>
                  <a:lnTo>
                    <a:pt x="30" y="44"/>
                  </a:lnTo>
                  <a:lnTo>
                    <a:pt x="30" y="43"/>
                  </a:lnTo>
                  <a:lnTo>
                    <a:pt x="30" y="43"/>
                  </a:lnTo>
                  <a:lnTo>
                    <a:pt x="30" y="43"/>
                  </a:lnTo>
                  <a:lnTo>
                    <a:pt x="30" y="43"/>
                  </a:lnTo>
                  <a:lnTo>
                    <a:pt x="30" y="43"/>
                  </a:lnTo>
                  <a:lnTo>
                    <a:pt x="30" y="43"/>
                  </a:lnTo>
                  <a:lnTo>
                    <a:pt x="30" y="43"/>
                  </a:lnTo>
                  <a:lnTo>
                    <a:pt x="30" y="42"/>
                  </a:lnTo>
                  <a:lnTo>
                    <a:pt x="30" y="42"/>
                  </a:lnTo>
                  <a:lnTo>
                    <a:pt x="30" y="42"/>
                  </a:lnTo>
                  <a:lnTo>
                    <a:pt x="30" y="42"/>
                  </a:lnTo>
                  <a:lnTo>
                    <a:pt x="30" y="42"/>
                  </a:lnTo>
                  <a:lnTo>
                    <a:pt x="30" y="42"/>
                  </a:lnTo>
                  <a:lnTo>
                    <a:pt x="30" y="42"/>
                  </a:lnTo>
                  <a:lnTo>
                    <a:pt x="30" y="42"/>
                  </a:lnTo>
                  <a:lnTo>
                    <a:pt x="29" y="41"/>
                  </a:lnTo>
                  <a:lnTo>
                    <a:pt x="29" y="41"/>
                  </a:lnTo>
                  <a:lnTo>
                    <a:pt x="29" y="41"/>
                  </a:lnTo>
                  <a:lnTo>
                    <a:pt x="29" y="41"/>
                  </a:lnTo>
                  <a:lnTo>
                    <a:pt x="29" y="41"/>
                  </a:lnTo>
                  <a:lnTo>
                    <a:pt x="29" y="41"/>
                  </a:lnTo>
                  <a:lnTo>
                    <a:pt x="29" y="41"/>
                  </a:lnTo>
                  <a:lnTo>
                    <a:pt x="29" y="40"/>
                  </a:lnTo>
                  <a:lnTo>
                    <a:pt x="29" y="40"/>
                  </a:lnTo>
                  <a:lnTo>
                    <a:pt x="29" y="40"/>
                  </a:lnTo>
                  <a:lnTo>
                    <a:pt x="29" y="40"/>
                  </a:lnTo>
                  <a:lnTo>
                    <a:pt x="29" y="40"/>
                  </a:lnTo>
                  <a:lnTo>
                    <a:pt x="28" y="40"/>
                  </a:lnTo>
                  <a:lnTo>
                    <a:pt x="28" y="40"/>
                  </a:lnTo>
                  <a:lnTo>
                    <a:pt x="28" y="39"/>
                  </a:lnTo>
                  <a:lnTo>
                    <a:pt x="28" y="39"/>
                  </a:lnTo>
                  <a:lnTo>
                    <a:pt x="28" y="39"/>
                  </a:lnTo>
                  <a:lnTo>
                    <a:pt x="28" y="39"/>
                  </a:lnTo>
                  <a:lnTo>
                    <a:pt x="28" y="39"/>
                  </a:lnTo>
                  <a:lnTo>
                    <a:pt x="28" y="39"/>
                  </a:lnTo>
                  <a:lnTo>
                    <a:pt x="28" y="39"/>
                  </a:lnTo>
                  <a:lnTo>
                    <a:pt x="28" y="39"/>
                  </a:lnTo>
                  <a:lnTo>
                    <a:pt x="27" y="38"/>
                  </a:lnTo>
                  <a:lnTo>
                    <a:pt x="27" y="38"/>
                  </a:lnTo>
                  <a:lnTo>
                    <a:pt x="27" y="38"/>
                  </a:lnTo>
                  <a:lnTo>
                    <a:pt x="27" y="38"/>
                  </a:lnTo>
                  <a:lnTo>
                    <a:pt x="27" y="38"/>
                  </a:lnTo>
                  <a:lnTo>
                    <a:pt x="27" y="38"/>
                  </a:lnTo>
                  <a:lnTo>
                    <a:pt x="27" y="38"/>
                  </a:lnTo>
                  <a:lnTo>
                    <a:pt x="27" y="37"/>
                  </a:lnTo>
                  <a:lnTo>
                    <a:pt x="27" y="37"/>
                  </a:lnTo>
                  <a:lnTo>
                    <a:pt x="26" y="37"/>
                  </a:lnTo>
                  <a:lnTo>
                    <a:pt x="26" y="37"/>
                  </a:lnTo>
                  <a:lnTo>
                    <a:pt x="26" y="37"/>
                  </a:lnTo>
                  <a:lnTo>
                    <a:pt x="26" y="37"/>
                  </a:lnTo>
                  <a:lnTo>
                    <a:pt x="26" y="37"/>
                  </a:lnTo>
                  <a:lnTo>
                    <a:pt x="26" y="36"/>
                  </a:lnTo>
                  <a:lnTo>
                    <a:pt x="26" y="36"/>
                  </a:lnTo>
                  <a:lnTo>
                    <a:pt x="26" y="36"/>
                  </a:lnTo>
                  <a:lnTo>
                    <a:pt x="25" y="36"/>
                  </a:lnTo>
                  <a:lnTo>
                    <a:pt x="25" y="36"/>
                  </a:lnTo>
                  <a:lnTo>
                    <a:pt x="25" y="36"/>
                  </a:lnTo>
                  <a:lnTo>
                    <a:pt x="25" y="36"/>
                  </a:lnTo>
                  <a:lnTo>
                    <a:pt x="25" y="36"/>
                  </a:lnTo>
                  <a:lnTo>
                    <a:pt x="25" y="35"/>
                  </a:lnTo>
                  <a:lnTo>
                    <a:pt x="25" y="35"/>
                  </a:lnTo>
                  <a:lnTo>
                    <a:pt x="24" y="35"/>
                  </a:lnTo>
                  <a:lnTo>
                    <a:pt x="24" y="35"/>
                  </a:lnTo>
                  <a:lnTo>
                    <a:pt x="24" y="35"/>
                  </a:lnTo>
                  <a:lnTo>
                    <a:pt x="24" y="35"/>
                  </a:lnTo>
                  <a:lnTo>
                    <a:pt x="24" y="35"/>
                  </a:lnTo>
                  <a:lnTo>
                    <a:pt x="24" y="34"/>
                  </a:lnTo>
                  <a:lnTo>
                    <a:pt x="23" y="34"/>
                  </a:lnTo>
                  <a:lnTo>
                    <a:pt x="23" y="34"/>
                  </a:lnTo>
                  <a:lnTo>
                    <a:pt x="23" y="34"/>
                  </a:lnTo>
                  <a:lnTo>
                    <a:pt x="23" y="34"/>
                  </a:lnTo>
                  <a:lnTo>
                    <a:pt x="23" y="34"/>
                  </a:lnTo>
                  <a:lnTo>
                    <a:pt x="23" y="34"/>
                  </a:lnTo>
                  <a:lnTo>
                    <a:pt x="23" y="33"/>
                  </a:lnTo>
                  <a:lnTo>
                    <a:pt x="22" y="33"/>
                  </a:lnTo>
                  <a:lnTo>
                    <a:pt x="22" y="33"/>
                  </a:lnTo>
                  <a:lnTo>
                    <a:pt x="22" y="33"/>
                  </a:lnTo>
                  <a:lnTo>
                    <a:pt x="22" y="33"/>
                  </a:lnTo>
                  <a:lnTo>
                    <a:pt x="22" y="33"/>
                  </a:lnTo>
                  <a:lnTo>
                    <a:pt x="21" y="33"/>
                  </a:lnTo>
                  <a:lnTo>
                    <a:pt x="21" y="33"/>
                  </a:lnTo>
                  <a:lnTo>
                    <a:pt x="21" y="32"/>
                  </a:lnTo>
                  <a:lnTo>
                    <a:pt x="21" y="32"/>
                  </a:lnTo>
                  <a:lnTo>
                    <a:pt x="21" y="32"/>
                  </a:lnTo>
                  <a:lnTo>
                    <a:pt x="21" y="32"/>
                  </a:lnTo>
                  <a:lnTo>
                    <a:pt x="20" y="32"/>
                  </a:lnTo>
                  <a:lnTo>
                    <a:pt x="20" y="32"/>
                  </a:lnTo>
                  <a:lnTo>
                    <a:pt x="20" y="32"/>
                  </a:lnTo>
                  <a:lnTo>
                    <a:pt x="20" y="31"/>
                  </a:lnTo>
                  <a:lnTo>
                    <a:pt x="20" y="31"/>
                  </a:lnTo>
                  <a:lnTo>
                    <a:pt x="20" y="31"/>
                  </a:lnTo>
                  <a:lnTo>
                    <a:pt x="19" y="31"/>
                  </a:lnTo>
                  <a:lnTo>
                    <a:pt x="19" y="31"/>
                  </a:lnTo>
                  <a:lnTo>
                    <a:pt x="19" y="31"/>
                  </a:lnTo>
                  <a:lnTo>
                    <a:pt x="19" y="31"/>
                  </a:lnTo>
                  <a:lnTo>
                    <a:pt x="19" y="30"/>
                  </a:lnTo>
                  <a:lnTo>
                    <a:pt x="18" y="30"/>
                  </a:lnTo>
                  <a:lnTo>
                    <a:pt x="18" y="30"/>
                  </a:lnTo>
                  <a:lnTo>
                    <a:pt x="18" y="30"/>
                  </a:lnTo>
                  <a:lnTo>
                    <a:pt x="18" y="30"/>
                  </a:lnTo>
                  <a:lnTo>
                    <a:pt x="18" y="30"/>
                  </a:lnTo>
                  <a:lnTo>
                    <a:pt x="17" y="30"/>
                  </a:lnTo>
                  <a:lnTo>
                    <a:pt x="17" y="30"/>
                  </a:lnTo>
                  <a:lnTo>
                    <a:pt x="17" y="29"/>
                  </a:lnTo>
                  <a:lnTo>
                    <a:pt x="17" y="29"/>
                  </a:lnTo>
                  <a:lnTo>
                    <a:pt x="17" y="29"/>
                  </a:lnTo>
                  <a:lnTo>
                    <a:pt x="16" y="29"/>
                  </a:lnTo>
                  <a:lnTo>
                    <a:pt x="16" y="29"/>
                  </a:lnTo>
                  <a:lnTo>
                    <a:pt x="16" y="29"/>
                  </a:lnTo>
                  <a:lnTo>
                    <a:pt x="16" y="29"/>
                  </a:lnTo>
                  <a:lnTo>
                    <a:pt x="16" y="28"/>
                  </a:lnTo>
                  <a:lnTo>
                    <a:pt x="15" y="28"/>
                  </a:lnTo>
                  <a:lnTo>
                    <a:pt x="15" y="28"/>
                  </a:lnTo>
                  <a:lnTo>
                    <a:pt x="15" y="28"/>
                  </a:lnTo>
                  <a:lnTo>
                    <a:pt x="15" y="28"/>
                  </a:lnTo>
                  <a:lnTo>
                    <a:pt x="15" y="28"/>
                  </a:lnTo>
                  <a:lnTo>
                    <a:pt x="14" y="28"/>
                  </a:lnTo>
                  <a:lnTo>
                    <a:pt x="14" y="27"/>
                  </a:lnTo>
                  <a:lnTo>
                    <a:pt x="14" y="27"/>
                  </a:lnTo>
                  <a:lnTo>
                    <a:pt x="14" y="27"/>
                  </a:lnTo>
                  <a:lnTo>
                    <a:pt x="14" y="27"/>
                  </a:lnTo>
                  <a:lnTo>
                    <a:pt x="14" y="27"/>
                  </a:lnTo>
                  <a:lnTo>
                    <a:pt x="13" y="27"/>
                  </a:lnTo>
                  <a:lnTo>
                    <a:pt x="13" y="27"/>
                  </a:lnTo>
                  <a:lnTo>
                    <a:pt x="13" y="27"/>
                  </a:lnTo>
                  <a:lnTo>
                    <a:pt x="13" y="26"/>
                  </a:lnTo>
                  <a:lnTo>
                    <a:pt x="13" y="26"/>
                  </a:lnTo>
                  <a:lnTo>
                    <a:pt x="12" y="26"/>
                  </a:lnTo>
                  <a:lnTo>
                    <a:pt x="12" y="26"/>
                  </a:lnTo>
                  <a:lnTo>
                    <a:pt x="12" y="26"/>
                  </a:lnTo>
                  <a:lnTo>
                    <a:pt x="12" y="26"/>
                  </a:lnTo>
                  <a:lnTo>
                    <a:pt x="12" y="26"/>
                  </a:lnTo>
                  <a:lnTo>
                    <a:pt x="11" y="25"/>
                  </a:lnTo>
                  <a:lnTo>
                    <a:pt x="11" y="25"/>
                  </a:lnTo>
                  <a:lnTo>
                    <a:pt x="11" y="25"/>
                  </a:lnTo>
                  <a:lnTo>
                    <a:pt x="11" y="25"/>
                  </a:lnTo>
                  <a:lnTo>
                    <a:pt x="11" y="25"/>
                  </a:lnTo>
                  <a:lnTo>
                    <a:pt x="11" y="25"/>
                  </a:lnTo>
                  <a:lnTo>
                    <a:pt x="10" y="25"/>
                  </a:lnTo>
                  <a:lnTo>
                    <a:pt x="10" y="24"/>
                  </a:lnTo>
                  <a:lnTo>
                    <a:pt x="10" y="24"/>
                  </a:lnTo>
                  <a:lnTo>
                    <a:pt x="10" y="24"/>
                  </a:lnTo>
                  <a:lnTo>
                    <a:pt x="10" y="24"/>
                  </a:lnTo>
                  <a:lnTo>
                    <a:pt x="9" y="24"/>
                  </a:lnTo>
                  <a:lnTo>
                    <a:pt x="9" y="24"/>
                  </a:lnTo>
                  <a:lnTo>
                    <a:pt x="9" y="24"/>
                  </a:lnTo>
                  <a:lnTo>
                    <a:pt x="9" y="24"/>
                  </a:lnTo>
                  <a:lnTo>
                    <a:pt x="9" y="23"/>
                  </a:lnTo>
                  <a:lnTo>
                    <a:pt x="9" y="23"/>
                  </a:lnTo>
                  <a:lnTo>
                    <a:pt x="8" y="23"/>
                  </a:lnTo>
                  <a:lnTo>
                    <a:pt x="8" y="23"/>
                  </a:lnTo>
                  <a:lnTo>
                    <a:pt x="8" y="23"/>
                  </a:lnTo>
                  <a:lnTo>
                    <a:pt x="8" y="23"/>
                  </a:lnTo>
                  <a:lnTo>
                    <a:pt x="8" y="23"/>
                  </a:lnTo>
                  <a:lnTo>
                    <a:pt x="8" y="22"/>
                  </a:lnTo>
                  <a:lnTo>
                    <a:pt x="8" y="22"/>
                  </a:lnTo>
                  <a:lnTo>
                    <a:pt x="7" y="22"/>
                  </a:lnTo>
                  <a:lnTo>
                    <a:pt x="7" y="22"/>
                  </a:lnTo>
                  <a:lnTo>
                    <a:pt x="7" y="22"/>
                  </a:lnTo>
                  <a:lnTo>
                    <a:pt x="7" y="22"/>
                  </a:lnTo>
                  <a:lnTo>
                    <a:pt x="7" y="22"/>
                  </a:lnTo>
                  <a:lnTo>
                    <a:pt x="7" y="21"/>
                  </a:lnTo>
                  <a:lnTo>
                    <a:pt x="7" y="21"/>
                  </a:lnTo>
                  <a:lnTo>
                    <a:pt x="6" y="21"/>
                  </a:lnTo>
                  <a:lnTo>
                    <a:pt x="6" y="21"/>
                  </a:lnTo>
                  <a:lnTo>
                    <a:pt x="6" y="21"/>
                  </a:lnTo>
                  <a:lnTo>
                    <a:pt x="6" y="21"/>
                  </a:lnTo>
                  <a:lnTo>
                    <a:pt x="6" y="21"/>
                  </a:lnTo>
                  <a:lnTo>
                    <a:pt x="6" y="21"/>
                  </a:lnTo>
                  <a:lnTo>
                    <a:pt x="6" y="20"/>
                  </a:lnTo>
                  <a:lnTo>
                    <a:pt x="6" y="20"/>
                  </a:lnTo>
                  <a:lnTo>
                    <a:pt x="5" y="20"/>
                  </a:lnTo>
                  <a:lnTo>
                    <a:pt x="5" y="20"/>
                  </a:lnTo>
                  <a:lnTo>
                    <a:pt x="5" y="20"/>
                  </a:lnTo>
                  <a:lnTo>
                    <a:pt x="5" y="20"/>
                  </a:lnTo>
                  <a:lnTo>
                    <a:pt x="5" y="20"/>
                  </a:lnTo>
                  <a:lnTo>
                    <a:pt x="5" y="19"/>
                  </a:lnTo>
                  <a:lnTo>
                    <a:pt x="5" y="19"/>
                  </a:lnTo>
                  <a:lnTo>
                    <a:pt x="5" y="19"/>
                  </a:lnTo>
                  <a:lnTo>
                    <a:pt x="5" y="19"/>
                  </a:lnTo>
                  <a:lnTo>
                    <a:pt x="5" y="19"/>
                  </a:lnTo>
                  <a:lnTo>
                    <a:pt x="4" y="19"/>
                  </a:lnTo>
                  <a:lnTo>
                    <a:pt x="4" y="19"/>
                  </a:lnTo>
                  <a:lnTo>
                    <a:pt x="4" y="18"/>
                  </a:lnTo>
                  <a:lnTo>
                    <a:pt x="4" y="18"/>
                  </a:lnTo>
                  <a:lnTo>
                    <a:pt x="4" y="18"/>
                  </a:lnTo>
                  <a:lnTo>
                    <a:pt x="4" y="18"/>
                  </a:lnTo>
                  <a:lnTo>
                    <a:pt x="4" y="18"/>
                  </a:lnTo>
                  <a:lnTo>
                    <a:pt x="4" y="18"/>
                  </a:lnTo>
                  <a:lnTo>
                    <a:pt x="4" y="18"/>
                  </a:lnTo>
                  <a:lnTo>
                    <a:pt x="4" y="18"/>
                  </a:lnTo>
                  <a:lnTo>
                    <a:pt x="4" y="17"/>
                  </a:lnTo>
                  <a:lnTo>
                    <a:pt x="3" y="17"/>
                  </a:lnTo>
                  <a:lnTo>
                    <a:pt x="3" y="17"/>
                  </a:lnTo>
                  <a:lnTo>
                    <a:pt x="3" y="17"/>
                  </a:lnTo>
                  <a:lnTo>
                    <a:pt x="3" y="17"/>
                  </a:lnTo>
                  <a:lnTo>
                    <a:pt x="3" y="17"/>
                  </a:lnTo>
                  <a:lnTo>
                    <a:pt x="3" y="17"/>
                  </a:lnTo>
                  <a:lnTo>
                    <a:pt x="3" y="16"/>
                  </a:lnTo>
                  <a:lnTo>
                    <a:pt x="3" y="16"/>
                  </a:lnTo>
                  <a:lnTo>
                    <a:pt x="3" y="16"/>
                  </a:lnTo>
                  <a:lnTo>
                    <a:pt x="3" y="16"/>
                  </a:lnTo>
                  <a:lnTo>
                    <a:pt x="3" y="16"/>
                  </a:lnTo>
                  <a:lnTo>
                    <a:pt x="3" y="16"/>
                  </a:lnTo>
                  <a:lnTo>
                    <a:pt x="3" y="16"/>
                  </a:lnTo>
                  <a:lnTo>
                    <a:pt x="3" y="15"/>
                  </a:lnTo>
                  <a:lnTo>
                    <a:pt x="3" y="15"/>
                  </a:lnTo>
                  <a:lnTo>
                    <a:pt x="3" y="15"/>
                  </a:lnTo>
                  <a:lnTo>
                    <a:pt x="2" y="15"/>
                  </a:lnTo>
                  <a:lnTo>
                    <a:pt x="2" y="15"/>
                  </a:lnTo>
                  <a:lnTo>
                    <a:pt x="2" y="15"/>
                  </a:lnTo>
                  <a:lnTo>
                    <a:pt x="2" y="15"/>
                  </a:lnTo>
                  <a:lnTo>
                    <a:pt x="2" y="15"/>
                  </a:lnTo>
                  <a:lnTo>
                    <a:pt x="2" y="14"/>
                  </a:lnTo>
                  <a:lnTo>
                    <a:pt x="2" y="14"/>
                  </a:lnTo>
                  <a:lnTo>
                    <a:pt x="2" y="14"/>
                  </a:lnTo>
                  <a:lnTo>
                    <a:pt x="2" y="14"/>
                  </a:lnTo>
                  <a:lnTo>
                    <a:pt x="2" y="14"/>
                  </a:lnTo>
                  <a:lnTo>
                    <a:pt x="2" y="14"/>
                  </a:lnTo>
                  <a:lnTo>
                    <a:pt x="2" y="14"/>
                  </a:lnTo>
                  <a:lnTo>
                    <a:pt x="2" y="13"/>
                  </a:lnTo>
                  <a:lnTo>
                    <a:pt x="2" y="13"/>
                  </a:lnTo>
                  <a:lnTo>
                    <a:pt x="2" y="13"/>
                  </a:lnTo>
                  <a:lnTo>
                    <a:pt x="2" y="13"/>
                  </a:lnTo>
                  <a:lnTo>
                    <a:pt x="2" y="13"/>
                  </a:lnTo>
                  <a:lnTo>
                    <a:pt x="2" y="13"/>
                  </a:lnTo>
                  <a:lnTo>
                    <a:pt x="2" y="13"/>
                  </a:lnTo>
                  <a:lnTo>
                    <a:pt x="1" y="12"/>
                  </a:lnTo>
                  <a:lnTo>
                    <a:pt x="1" y="12"/>
                  </a:lnTo>
                  <a:lnTo>
                    <a:pt x="1" y="12"/>
                  </a:lnTo>
                  <a:lnTo>
                    <a:pt x="1" y="12"/>
                  </a:lnTo>
                  <a:lnTo>
                    <a:pt x="1" y="12"/>
                  </a:lnTo>
                  <a:lnTo>
                    <a:pt x="1" y="12"/>
                  </a:lnTo>
                  <a:lnTo>
                    <a:pt x="1" y="12"/>
                  </a:lnTo>
                  <a:lnTo>
                    <a:pt x="1" y="12"/>
                  </a:lnTo>
                  <a:lnTo>
                    <a:pt x="1" y="11"/>
                  </a:lnTo>
                  <a:lnTo>
                    <a:pt x="1" y="11"/>
                  </a:lnTo>
                  <a:lnTo>
                    <a:pt x="1" y="11"/>
                  </a:lnTo>
                  <a:lnTo>
                    <a:pt x="1" y="11"/>
                  </a:lnTo>
                  <a:lnTo>
                    <a:pt x="1" y="11"/>
                  </a:lnTo>
                  <a:lnTo>
                    <a:pt x="1" y="11"/>
                  </a:lnTo>
                  <a:lnTo>
                    <a:pt x="1" y="11"/>
                  </a:lnTo>
                  <a:lnTo>
                    <a:pt x="1" y="10"/>
                  </a:lnTo>
                  <a:lnTo>
                    <a:pt x="1" y="10"/>
                  </a:lnTo>
                  <a:lnTo>
                    <a:pt x="1" y="10"/>
                  </a:lnTo>
                  <a:lnTo>
                    <a:pt x="1" y="10"/>
                  </a:lnTo>
                  <a:lnTo>
                    <a:pt x="1" y="10"/>
                  </a:lnTo>
                  <a:lnTo>
                    <a:pt x="1" y="10"/>
                  </a:lnTo>
                  <a:lnTo>
                    <a:pt x="1" y="10"/>
                  </a:lnTo>
                  <a:lnTo>
                    <a:pt x="0" y="9"/>
                  </a:lnTo>
                  <a:lnTo>
                    <a:pt x="0" y="9"/>
                  </a:lnTo>
                  <a:lnTo>
                    <a:pt x="0" y="9"/>
                  </a:lnTo>
                  <a:lnTo>
                    <a:pt x="0" y="9"/>
                  </a:lnTo>
                  <a:lnTo>
                    <a:pt x="0" y="9"/>
                  </a:lnTo>
                  <a:lnTo>
                    <a:pt x="0" y="9"/>
                  </a:lnTo>
                  <a:lnTo>
                    <a:pt x="0" y="9"/>
                  </a:lnTo>
                  <a:lnTo>
                    <a:pt x="0" y="9"/>
                  </a:lnTo>
                  <a:lnTo>
                    <a:pt x="0" y="8"/>
                  </a:lnTo>
                  <a:lnTo>
                    <a:pt x="0" y="8"/>
                  </a:lnTo>
                  <a:lnTo>
                    <a:pt x="0" y="8"/>
                  </a:lnTo>
                  <a:lnTo>
                    <a:pt x="0" y="8"/>
                  </a:lnTo>
                  <a:lnTo>
                    <a:pt x="0" y="8"/>
                  </a:lnTo>
                  <a:lnTo>
                    <a:pt x="0" y="8"/>
                  </a:lnTo>
                  <a:lnTo>
                    <a:pt x="0" y="8"/>
                  </a:lnTo>
                  <a:lnTo>
                    <a:pt x="0" y="7"/>
                  </a:lnTo>
                  <a:lnTo>
                    <a:pt x="0" y="7"/>
                  </a:lnTo>
                  <a:lnTo>
                    <a:pt x="0" y="7"/>
                  </a:lnTo>
                  <a:lnTo>
                    <a:pt x="0" y="7"/>
                  </a:lnTo>
                  <a:lnTo>
                    <a:pt x="0" y="7"/>
                  </a:lnTo>
                  <a:lnTo>
                    <a:pt x="0" y="7"/>
                  </a:lnTo>
                  <a:lnTo>
                    <a:pt x="0" y="7"/>
                  </a:lnTo>
                  <a:lnTo>
                    <a:pt x="0" y="6"/>
                  </a:lnTo>
                  <a:lnTo>
                    <a:pt x="0" y="6"/>
                  </a:lnTo>
                  <a:lnTo>
                    <a:pt x="0" y="6"/>
                  </a:lnTo>
                  <a:lnTo>
                    <a:pt x="0" y="6"/>
                  </a:lnTo>
                  <a:lnTo>
                    <a:pt x="0" y="6"/>
                  </a:lnTo>
                  <a:lnTo>
                    <a:pt x="0" y="6"/>
                  </a:lnTo>
                  <a:lnTo>
                    <a:pt x="0" y="6"/>
                  </a:lnTo>
                  <a:lnTo>
                    <a:pt x="0" y="6"/>
                  </a:lnTo>
                  <a:lnTo>
                    <a:pt x="0" y="5"/>
                  </a:lnTo>
                  <a:lnTo>
                    <a:pt x="0" y="5"/>
                  </a:lnTo>
                  <a:lnTo>
                    <a:pt x="0" y="5"/>
                  </a:lnTo>
                  <a:lnTo>
                    <a:pt x="0" y="5"/>
                  </a:lnTo>
                  <a:lnTo>
                    <a:pt x="0" y="5"/>
                  </a:lnTo>
                  <a:lnTo>
                    <a:pt x="0" y="5"/>
                  </a:lnTo>
                  <a:lnTo>
                    <a:pt x="0" y="5"/>
                  </a:lnTo>
                  <a:lnTo>
                    <a:pt x="0" y="4"/>
                  </a:lnTo>
                  <a:lnTo>
                    <a:pt x="0" y="4"/>
                  </a:lnTo>
                  <a:lnTo>
                    <a:pt x="0" y="4"/>
                  </a:lnTo>
                  <a:lnTo>
                    <a:pt x="0" y="4"/>
                  </a:lnTo>
                  <a:lnTo>
                    <a:pt x="0" y="4"/>
                  </a:lnTo>
                  <a:lnTo>
                    <a:pt x="0" y="4"/>
                  </a:lnTo>
                  <a:lnTo>
                    <a:pt x="0" y="4"/>
                  </a:lnTo>
                  <a:lnTo>
                    <a:pt x="0" y="3"/>
                  </a:lnTo>
                  <a:lnTo>
                    <a:pt x="0" y="3"/>
                  </a:lnTo>
                  <a:lnTo>
                    <a:pt x="0" y="3"/>
                  </a:lnTo>
                  <a:lnTo>
                    <a:pt x="0" y="3"/>
                  </a:lnTo>
                  <a:lnTo>
                    <a:pt x="0" y="3"/>
                  </a:lnTo>
                  <a:lnTo>
                    <a:pt x="0" y="3"/>
                  </a:lnTo>
                  <a:lnTo>
                    <a:pt x="0" y="3"/>
                  </a:lnTo>
                  <a:lnTo>
                    <a:pt x="0" y="3"/>
                  </a:lnTo>
                  <a:lnTo>
                    <a:pt x="0" y="2"/>
                  </a:lnTo>
                  <a:lnTo>
                    <a:pt x="0" y="2"/>
                  </a:lnTo>
                  <a:lnTo>
                    <a:pt x="0" y="2"/>
                  </a:lnTo>
                  <a:lnTo>
                    <a:pt x="0" y="2"/>
                  </a:lnTo>
                  <a:lnTo>
                    <a:pt x="1" y="2"/>
                  </a:lnTo>
                  <a:lnTo>
                    <a:pt x="1" y="2"/>
                  </a:lnTo>
                  <a:lnTo>
                    <a:pt x="1" y="2"/>
                  </a:lnTo>
                  <a:lnTo>
                    <a:pt x="1" y="1"/>
                  </a:lnTo>
                  <a:lnTo>
                    <a:pt x="1" y="1"/>
                  </a:lnTo>
                  <a:lnTo>
                    <a:pt x="1" y="1"/>
                  </a:lnTo>
                  <a:lnTo>
                    <a:pt x="1" y="1"/>
                  </a:lnTo>
                  <a:lnTo>
                    <a:pt x="1" y="1"/>
                  </a:lnTo>
                  <a:lnTo>
                    <a:pt x="1" y="1"/>
                  </a:lnTo>
                  <a:lnTo>
                    <a:pt x="1" y="1"/>
                  </a:lnTo>
                  <a:lnTo>
                    <a:pt x="2" y="0"/>
                  </a:lnTo>
                  <a:lnTo>
                    <a:pt x="2" y="0"/>
                  </a:lnTo>
                  <a:lnTo>
                    <a:pt x="2" y="0"/>
                  </a:lnTo>
                  <a:lnTo>
                    <a:pt x="2" y="0"/>
                  </a:lnTo>
                  <a:lnTo>
                    <a:pt x="2" y="0"/>
                  </a:lnTo>
                  <a:lnTo>
                    <a:pt x="2" y="0"/>
                  </a:lnTo>
                  <a:lnTo>
                    <a:pt x="2" y="0"/>
                  </a:lnTo>
                  <a:lnTo>
                    <a:pt x="62" y="0"/>
                  </a:lnTo>
                  <a:lnTo>
                    <a:pt x="62" y="0"/>
                  </a:lnTo>
                  <a:lnTo>
                    <a:pt x="62" y="0"/>
                  </a:lnTo>
                  <a:lnTo>
                    <a:pt x="62" y="0"/>
                  </a:lnTo>
                  <a:lnTo>
                    <a:pt x="62" y="0"/>
                  </a:lnTo>
                  <a:lnTo>
                    <a:pt x="63" y="0"/>
                  </a:lnTo>
                  <a:lnTo>
                    <a:pt x="63" y="0"/>
                  </a:lnTo>
                  <a:lnTo>
                    <a:pt x="63" y="1"/>
                  </a:lnTo>
                  <a:lnTo>
                    <a:pt x="63" y="1"/>
                  </a:lnTo>
                  <a:lnTo>
                    <a:pt x="63" y="1"/>
                  </a:lnTo>
                  <a:lnTo>
                    <a:pt x="63" y="1"/>
                  </a:lnTo>
                  <a:lnTo>
                    <a:pt x="63" y="1"/>
                  </a:lnTo>
                  <a:lnTo>
                    <a:pt x="63" y="1"/>
                  </a:lnTo>
                  <a:lnTo>
                    <a:pt x="63" y="1"/>
                  </a:lnTo>
                  <a:lnTo>
                    <a:pt x="64" y="2"/>
                  </a:lnTo>
                  <a:lnTo>
                    <a:pt x="64" y="2"/>
                  </a:lnTo>
                  <a:lnTo>
                    <a:pt x="64" y="2"/>
                  </a:lnTo>
                  <a:lnTo>
                    <a:pt x="64" y="2"/>
                  </a:lnTo>
                  <a:lnTo>
                    <a:pt x="64" y="2"/>
                  </a:lnTo>
                  <a:lnTo>
                    <a:pt x="64" y="2"/>
                  </a:lnTo>
                  <a:lnTo>
                    <a:pt x="64" y="2"/>
                  </a:lnTo>
                  <a:lnTo>
                    <a:pt x="64" y="3"/>
                  </a:lnTo>
                  <a:lnTo>
                    <a:pt x="64" y="3"/>
                  </a:lnTo>
                  <a:lnTo>
                    <a:pt x="64" y="3"/>
                  </a:lnTo>
                  <a:lnTo>
                    <a:pt x="64" y="3"/>
                  </a:lnTo>
                  <a:lnTo>
                    <a:pt x="64" y="3"/>
                  </a:lnTo>
                  <a:lnTo>
                    <a:pt x="64" y="3"/>
                  </a:lnTo>
                  <a:lnTo>
                    <a:pt x="64" y="3"/>
                  </a:lnTo>
                  <a:lnTo>
                    <a:pt x="64" y="3"/>
                  </a:lnTo>
                  <a:lnTo>
                    <a:pt x="64" y="4"/>
                  </a:lnTo>
                  <a:lnTo>
                    <a:pt x="64" y="4"/>
                  </a:lnTo>
                  <a:lnTo>
                    <a:pt x="64" y="4"/>
                  </a:lnTo>
                  <a:lnTo>
                    <a:pt x="65" y="4"/>
                  </a:lnTo>
                  <a:lnTo>
                    <a:pt x="65" y="4"/>
                  </a:lnTo>
                  <a:lnTo>
                    <a:pt x="65" y="4"/>
                  </a:lnTo>
                  <a:lnTo>
                    <a:pt x="65" y="4"/>
                  </a:lnTo>
                  <a:lnTo>
                    <a:pt x="65" y="5"/>
                  </a:lnTo>
                  <a:lnTo>
                    <a:pt x="65" y="5"/>
                  </a:lnTo>
                  <a:lnTo>
                    <a:pt x="65" y="5"/>
                  </a:lnTo>
                  <a:lnTo>
                    <a:pt x="65" y="5"/>
                  </a:lnTo>
                  <a:lnTo>
                    <a:pt x="65" y="5"/>
                  </a:lnTo>
                  <a:lnTo>
                    <a:pt x="65" y="5"/>
                  </a:lnTo>
                  <a:lnTo>
                    <a:pt x="65" y="5"/>
                  </a:lnTo>
                  <a:lnTo>
                    <a:pt x="65" y="6"/>
                  </a:lnTo>
                  <a:lnTo>
                    <a:pt x="65" y="6"/>
                  </a:lnTo>
                  <a:lnTo>
                    <a:pt x="65" y="6"/>
                  </a:lnTo>
                  <a:lnTo>
                    <a:pt x="65" y="6"/>
                  </a:lnTo>
                  <a:lnTo>
                    <a:pt x="65" y="6"/>
                  </a:lnTo>
                  <a:lnTo>
                    <a:pt x="65" y="6"/>
                  </a:lnTo>
                  <a:lnTo>
                    <a:pt x="65" y="6"/>
                  </a:lnTo>
                  <a:lnTo>
                    <a:pt x="64" y="6"/>
                  </a:lnTo>
                  <a:lnTo>
                    <a:pt x="64" y="7"/>
                  </a:lnTo>
                  <a:lnTo>
                    <a:pt x="64" y="7"/>
                  </a:lnTo>
                  <a:lnTo>
                    <a:pt x="64" y="7"/>
                  </a:lnTo>
                  <a:lnTo>
                    <a:pt x="64" y="7"/>
                  </a:lnTo>
                  <a:lnTo>
                    <a:pt x="64" y="7"/>
                  </a:lnTo>
                  <a:lnTo>
                    <a:pt x="64" y="7"/>
                  </a:lnTo>
                  <a:lnTo>
                    <a:pt x="64" y="7"/>
                  </a:lnTo>
                  <a:lnTo>
                    <a:pt x="64" y="8"/>
                  </a:lnTo>
                  <a:lnTo>
                    <a:pt x="64" y="8"/>
                  </a:lnTo>
                  <a:lnTo>
                    <a:pt x="64" y="8"/>
                  </a:lnTo>
                  <a:lnTo>
                    <a:pt x="64" y="8"/>
                  </a:lnTo>
                  <a:lnTo>
                    <a:pt x="64" y="8"/>
                  </a:lnTo>
                  <a:lnTo>
                    <a:pt x="64" y="8"/>
                  </a:lnTo>
                  <a:lnTo>
                    <a:pt x="64" y="8"/>
                  </a:lnTo>
                  <a:lnTo>
                    <a:pt x="64" y="9"/>
                  </a:lnTo>
                  <a:lnTo>
                    <a:pt x="64" y="9"/>
                  </a:lnTo>
                  <a:lnTo>
                    <a:pt x="64" y="9"/>
                  </a:lnTo>
                  <a:lnTo>
                    <a:pt x="64" y="9"/>
                  </a:lnTo>
                  <a:lnTo>
                    <a:pt x="64" y="9"/>
                  </a:lnTo>
                  <a:lnTo>
                    <a:pt x="64" y="9"/>
                  </a:lnTo>
                  <a:lnTo>
                    <a:pt x="64" y="9"/>
                  </a:lnTo>
                  <a:lnTo>
                    <a:pt x="64" y="9"/>
                  </a:lnTo>
                  <a:lnTo>
                    <a:pt x="64" y="10"/>
                  </a:lnTo>
                  <a:lnTo>
                    <a:pt x="64" y="10"/>
                  </a:lnTo>
                  <a:lnTo>
                    <a:pt x="64" y="10"/>
                  </a:lnTo>
                  <a:lnTo>
                    <a:pt x="64" y="10"/>
                  </a:lnTo>
                  <a:lnTo>
                    <a:pt x="64" y="10"/>
                  </a:lnTo>
                  <a:lnTo>
                    <a:pt x="63" y="10"/>
                  </a:lnTo>
                  <a:lnTo>
                    <a:pt x="63" y="10"/>
                  </a:lnTo>
                  <a:lnTo>
                    <a:pt x="63" y="11"/>
                  </a:lnTo>
                  <a:lnTo>
                    <a:pt x="63" y="11"/>
                  </a:lnTo>
                  <a:lnTo>
                    <a:pt x="63" y="11"/>
                  </a:lnTo>
                  <a:lnTo>
                    <a:pt x="63" y="11"/>
                  </a:lnTo>
                  <a:lnTo>
                    <a:pt x="63" y="11"/>
                  </a:lnTo>
                  <a:lnTo>
                    <a:pt x="63" y="11"/>
                  </a:lnTo>
                  <a:lnTo>
                    <a:pt x="63" y="11"/>
                  </a:lnTo>
                  <a:lnTo>
                    <a:pt x="63" y="12"/>
                  </a:lnTo>
                  <a:lnTo>
                    <a:pt x="63" y="12"/>
                  </a:lnTo>
                  <a:lnTo>
                    <a:pt x="63" y="12"/>
                  </a:lnTo>
                  <a:lnTo>
                    <a:pt x="63" y="12"/>
                  </a:lnTo>
                  <a:lnTo>
                    <a:pt x="63" y="12"/>
                  </a:lnTo>
                  <a:lnTo>
                    <a:pt x="63" y="12"/>
                  </a:lnTo>
                  <a:lnTo>
                    <a:pt x="63" y="12"/>
                  </a:lnTo>
                  <a:lnTo>
                    <a:pt x="63" y="12"/>
                  </a:lnTo>
                  <a:lnTo>
                    <a:pt x="63" y="13"/>
                  </a:lnTo>
                  <a:lnTo>
                    <a:pt x="63" y="13"/>
                  </a:lnTo>
                  <a:lnTo>
                    <a:pt x="63" y="13"/>
                  </a:lnTo>
                  <a:lnTo>
                    <a:pt x="63" y="13"/>
                  </a:lnTo>
                  <a:lnTo>
                    <a:pt x="63" y="13"/>
                  </a:lnTo>
                  <a:lnTo>
                    <a:pt x="62" y="13"/>
                  </a:lnTo>
                  <a:lnTo>
                    <a:pt x="62" y="13"/>
                  </a:lnTo>
                  <a:lnTo>
                    <a:pt x="62" y="14"/>
                  </a:lnTo>
                  <a:lnTo>
                    <a:pt x="62" y="14"/>
                  </a:lnTo>
                  <a:lnTo>
                    <a:pt x="62" y="14"/>
                  </a:lnTo>
                  <a:lnTo>
                    <a:pt x="62" y="14"/>
                  </a:lnTo>
                  <a:lnTo>
                    <a:pt x="62" y="14"/>
                  </a:lnTo>
                  <a:lnTo>
                    <a:pt x="62" y="14"/>
                  </a:lnTo>
                  <a:lnTo>
                    <a:pt x="62" y="14"/>
                  </a:lnTo>
                  <a:lnTo>
                    <a:pt x="62" y="15"/>
                  </a:lnTo>
                  <a:lnTo>
                    <a:pt x="62" y="15"/>
                  </a:lnTo>
                  <a:lnTo>
                    <a:pt x="62" y="15"/>
                  </a:lnTo>
                  <a:lnTo>
                    <a:pt x="62" y="15"/>
                  </a:lnTo>
                  <a:lnTo>
                    <a:pt x="62" y="15"/>
                  </a:lnTo>
                  <a:lnTo>
                    <a:pt x="62" y="15"/>
                  </a:lnTo>
                  <a:lnTo>
                    <a:pt x="62" y="15"/>
                  </a:lnTo>
                  <a:lnTo>
                    <a:pt x="62" y="15"/>
                  </a:lnTo>
                  <a:lnTo>
                    <a:pt x="62" y="16"/>
                  </a:lnTo>
                  <a:lnTo>
                    <a:pt x="61" y="16"/>
                  </a:lnTo>
                  <a:lnTo>
                    <a:pt x="61" y="16"/>
                  </a:lnTo>
                  <a:lnTo>
                    <a:pt x="61" y="16"/>
                  </a:lnTo>
                  <a:lnTo>
                    <a:pt x="61" y="16"/>
                  </a:lnTo>
                  <a:lnTo>
                    <a:pt x="61" y="16"/>
                  </a:lnTo>
                  <a:lnTo>
                    <a:pt x="61" y="16"/>
                  </a:lnTo>
                  <a:lnTo>
                    <a:pt x="61" y="17"/>
                  </a:lnTo>
                  <a:lnTo>
                    <a:pt x="61" y="17"/>
                  </a:lnTo>
                  <a:lnTo>
                    <a:pt x="61" y="17"/>
                  </a:lnTo>
                  <a:lnTo>
                    <a:pt x="61" y="17"/>
                  </a:lnTo>
                  <a:lnTo>
                    <a:pt x="61" y="17"/>
                  </a:lnTo>
                  <a:lnTo>
                    <a:pt x="61" y="17"/>
                  </a:lnTo>
                  <a:lnTo>
                    <a:pt x="61" y="17"/>
                  </a:lnTo>
                  <a:lnTo>
                    <a:pt x="61" y="18"/>
                  </a:lnTo>
                  <a:lnTo>
                    <a:pt x="61" y="18"/>
                  </a:lnTo>
                  <a:lnTo>
                    <a:pt x="60" y="18"/>
                  </a:lnTo>
                  <a:lnTo>
                    <a:pt x="60" y="18"/>
                  </a:lnTo>
                  <a:lnTo>
                    <a:pt x="60" y="18"/>
                  </a:lnTo>
                  <a:lnTo>
                    <a:pt x="60" y="18"/>
                  </a:lnTo>
                  <a:lnTo>
                    <a:pt x="60" y="18"/>
                  </a:lnTo>
                  <a:lnTo>
                    <a:pt x="60" y="18"/>
                  </a:lnTo>
                  <a:lnTo>
                    <a:pt x="60" y="19"/>
                  </a:lnTo>
                  <a:lnTo>
                    <a:pt x="60" y="19"/>
                  </a:lnTo>
                  <a:lnTo>
                    <a:pt x="60" y="19"/>
                  </a:lnTo>
                  <a:lnTo>
                    <a:pt x="60" y="19"/>
                  </a:lnTo>
                  <a:lnTo>
                    <a:pt x="60" y="19"/>
                  </a:lnTo>
                  <a:lnTo>
                    <a:pt x="59" y="19"/>
                  </a:lnTo>
                  <a:lnTo>
                    <a:pt x="59" y="19"/>
                  </a:lnTo>
                  <a:lnTo>
                    <a:pt x="59" y="20"/>
                  </a:lnTo>
                  <a:lnTo>
                    <a:pt x="59" y="20"/>
                  </a:lnTo>
                  <a:lnTo>
                    <a:pt x="59" y="20"/>
                  </a:lnTo>
                  <a:lnTo>
                    <a:pt x="59" y="20"/>
                  </a:lnTo>
                  <a:lnTo>
                    <a:pt x="59" y="20"/>
                  </a:lnTo>
                  <a:lnTo>
                    <a:pt x="59" y="20"/>
                  </a:lnTo>
                  <a:lnTo>
                    <a:pt x="59" y="20"/>
                  </a:lnTo>
                  <a:lnTo>
                    <a:pt x="58" y="21"/>
                  </a:lnTo>
                  <a:lnTo>
                    <a:pt x="58" y="21"/>
                  </a:lnTo>
                  <a:lnTo>
                    <a:pt x="58" y="21"/>
                  </a:lnTo>
                  <a:lnTo>
                    <a:pt x="58" y="21"/>
                  </a:lnTo>
                  <a:lnTo>
                    <a:pt x="58" y="21"/>
                  </a:lnTo>
                  <a:lnTo>
                    <a:pt x="58" y="21"/>
                  </a:lnTo>
                  <a:lnTo>
                    <a:pt x="58" y="21"/>
                  </a:lnTo>
                  <a:lnTo>
                    <a:pt x="58" y="21"/>
                  </a:lnTo>
                  <a:lnTo>
                    <a:pt x="57" y="22"/>
                  </a:lnTo>
                  <a:lnTo>
                    <a:pt x="57" y="22"/>
                  </a:lnTo>
                  <a:lnTo>
                    <a:pt x="57" y="22"/>
                  </a:lnTo>
                  <a:lnTo>
                    <a:pt x="57" y="22"/>
                  </a:lnTo>
                  <a:lnTo>
                    <a:pt x="57" y="22"/>
                  </a:lnTo>
                  <a:lnTo>
                    <a:pt x="57" y="22"/>
                  </a:lnTo>
                  <a:lnTo>
                    <a:pt x="57" y="22"/>
                  </a:lnTo>
                  <a:lnTo>
                    <a:pt x="56" y="23"/>
                  </a:lnTo>
                  <a:lnTo>
                    <a:pt x="56" y="23"/>
                  </a:lnTo>
                  <a:lnTo>
                    <a:pt x="56" y="23"/>
                  </a:lnTo>
                  <a:lnTo>
                    <a:pt x="56" y="23"/>
                  </a:lnTo>
                  <a:lnTo>
                    <a:pt x="56" y="23"/>
                  </a:lnTo>
                  <a:lnTo>
                    <a:pt x="56" y="23"/>
                  </a:lnTo>
                  <a:lnTo>
                    <a:pt x="55" y="23"/>
                  </a:lnTo>
                  <a:lnTo>
                    <a:pt x="55" y="24"/>
                  </a:lnTo>
                  <a:lnTo>
                    <a:pt x="55" y="24"/>
                  </a:lnTo>
                  <a:lnTo>
                    <a:pt x="55" y="24"/>
                  </a:lnTo>
                  <a:lnTo>
                    <a:pt x="55" y="24"/>
                  </a:lnTo>
                  <a:lnTo>
                    <a:pt x="55" y="24"/>
                  </a:lnTo>
                  <a:lnTo>
                    <a:pt x="54" y="24"/>
                  </a:lnTo>
                  <a:lnTo>
                    <a:pt x="54" y="24"/>
                  </a:lnTo>
                  <a:lnTo>
                    <a:pt x="54" y="24"/>
                  </a:lnTo>
                  <a:lnTo>
                    <a:pt x="54" y="25"/>
                  </a:lnTo>
                  <a:lnTo>
                    <a:pt x="54" y="25"/>
                  </a:lnTo>
                  <a:lnTo>
                    <a:pt x="54" y="25"/>
                  </a:lnTo>
                  <a:lnTo>
                    <a:pt x="53" y="25"/>
                  </a:lnTo>
                  <a:lnTo>
                    <a:pt x="53" y="25"/>
                  </a:lnTo>
                  <a:lnTo>
                    <a:pt x="53" y="25"/>
                  </a:lnTo>
                  <a:lnTo>
                    <a:pt x="53" y="25"/>
                  </a:lnTo>
                  <a:lnTo>
                    <a:pt x="53" y="26"/>
                  </a:lnTo>
                  <a:lnTo>
                    <a:pt x="52" y="26"/>
                  </a:lnTo>
                  <a:lnTo>
                    <a:pt x="52" y="26"/>
                  </a:lnTo>
                  <a:lnTo>
                    <a:pt x="52" y="26"/>
                  </a:lnTo>
                  <a:lnTo>
                    <a:pt x="52" y="26"/>
                  </a:lnTo>
                  <a:lnTo>
                    <a:pt x="52" y="26"/>
                  </a:lnTo>
                  <a:lnTo>
                    <a:pt x="51" y="26"/>
                  </a:lnTo>
                  <a:lnTo>
                    <a:pt x="51" y="27"/>
                  </a:lnTo>
                  <a:lnTo>
                    <a:pt x="51" y="27"/>
                  </a:lnTo>
                  <a:lnTo>
                    <a:pt x="51" y="27"/>
                  </a:lnTo>
                  <a:lnTo>
                    <a:pt x="51" y="27"/>
                  </a:lnTo>
                  <a:lnTo>
                    <a:pt x="51" y="27"/>
                  </a:lnTo>
                  <a:lnTo>
                    <a:pt x="50" y="27"/>
                  </a:lnTo>
                  <a:lnTo>
                    <a:pt x="50" y="27"/>
                  </a:lnTo>
                  <a:lnTo>
                    <a:pt x="50" y="27"/>
                  </a:lnTo>
                  <a:lnTo>
                    <a:pt x="50" y="28"/>
                  </a:lnTo>
                  <a:lnTo>
                    <a:pt x="50" y="28"/>
                  </a:lnTo>
                  <a:lnTo>
                    <a:pt x="49" y="28"/>
                  </a:lnTo>
                  <a:lnTo>
                    <a:pt x="49" y="28"/>
                  </a:lnTo>
                  <a:lnTo>
                    <a:pt x="49" y="28"/>
                  </a:lnTo>
                  <a:lnTo>
                    <a:pt x="49" y="28"/>
                  </a:lnTo>
                  <a:lnTo>
                    <a:pt x="49" y="28"/>
                  </a:lnTo>
                  <a:lnTo>
                    <a:pt x="48" y="29"/>
                  </a:lnTo>
                  <a:lnTo>
                    <a:pt x="48" y="29"/>
                  </a:lnTo>
                  <a:lnTo>
                    <a:pt x="48" y="29"/>
                  </a:lnTo>
                  <a:lnTo>
                    <a:pt x="48" y="29"/>
                  </a:lnTo>
                  <a:lnTo>
                    <a:pt x="48" y="29"/>
                  </a:lnTo>
                  <a:lnTo>
                    <a:pt x="47" y="29"/>
                  </a:lnTo>
                  <a:lnTo>
                    <a:pt x="47" y="29"/>
                  </a:lnTo>
                  <a:lnTo>
                    <a:pt x="47" y="30"/>
                  </a:lnTo>
                  <a:lnTo>
                    <a:pt x="47" y="30"/>
                  </a:lnTo>
                  <a:lnTo>
                    <a:pt x="47" y="30"/>
                  </a:lnTo>
                  <a:lnTo>
                    <a:pt x="46" y="30"/>
                  </a:lnTo>
                  <a:lnTo>
                    <a:pt x="46" y="30"/>
                  </a:lnTo>
                  <a:lnTo>
                    <a:pt x="46" y="30"/>
                  </a:lnTo>
                  <a:lnTo>
                    <a:pt x="46" y="30"/>
                  </a:lnTo>
                  <a:lnTo>
                    <a:pt x="46" y="30"/>
                  </a:lnTo>
                  <a:lnTo>
                    <a:pt x="45" y="31"/>
                  </a:lnTo>
                  <a:lnTo>
                    <a:pt x="45" y="31"/>
                  </a:lnTo>
                  <a:lnTo>
                    <a:pt x="45" y="31"/>
                  </a:lnTo>
                  <a:lnTo>
                    <a:pt x="45" y="31"/>
                  </a:lnTo>
                  <a:lnTo>
                    <a:pt x="45" y="31"/>
                  </a:lnTo>
                  <a:lnTo>
                    <a:pt x="45" y="31"/>
                  </a:lnTo>
                  <a:lnTo>
                    <a:pt x="44" y="31"/>
                  </a:lnTo>
                  <a:lnTo>
                    <a:pt x="44" y="32"/>
                  </a:lnTo>
                  <a:lnTo>
                    <a:pt x="44" y="32"/>
                  </a:lnTo>
                  <a:lnTo>
                    <a:pt x="44" y="32"/>
                  </a:lnTo>
                  <a:lnTo>
                    <a:pt x="44" y="32"/>
                  </a:lnTo>
                  <a:lnTo>
                    <a:pt x="43" y="32"/>
                  </a:lnTo>
                  <a:lnTo>
                    <a:pt x="43" y="32"/>
                  </a:lnTo>
                  <a:lnTo>
                    <a:pt x="43" y="32"/>
                  </a:lnTo>
                  <a:lnTo>
                    <a:pt x="43" y="33"/>
                  </a:lnTo>
                  <a:lnTo>
                    <a:pt x="43" y="33"/>
                  </a:lnTo>
                  <a:lnTo>
                    <a:pt x="43" y="33"/>
                  </a:lnTo>
                  <a:lnTo>
                    <a:pt x="42" y="33"/>
                  </a:lnTo>
                  <a:lnTo>
                    <a:pt x="42" y="33"/>
                  </a:lnTo>
                  <a:lnTo>
                    <a:pt x="42" y="33"/>
                  </a:lnTo>
                  <a:lnTo>
                    <a:pt x="42" y="33"/>
                  </a:lnTo>
                  <a:lnTo>
                    <a:pt x="42" y="33"/>
                  </a:lnTo>
                  <a:lnTo>
                    <a:pt x="42" y="34"/>
                  </a:lnTo>
                  <a:lnTo>
                    <a:pt x="41" y="34"/>
                  </a:lnTo>
                  <a:lnTo>
                    <a:pt x="41" y="34"/>
                  </a:lnTo>
                  <a:lnTo>
                    <a:pt x="41" y="34"/>
                  </a:lnTo>
                  <a:lnTo>
                    <a:pt x="41" y="34"/>
                  </a:lnTo>
                  <a:lnTo>
                    <a:pt x="41" y="34"/>
                  </a:lnTo>
                  <a:lnTo>
                    <a:pt x="41" y="34"/>
                  </a:lnTo>
                  <a:lnTo>
                    <a:pt x="40" y="35"/>
                  </a:lnTo>
                  <a:lnTo>
                    <a:pt x="40" y="35"/>
                  </a:lnTo>
                  <a:lnTo>
                    <a:pt x="40" y="35"/>
                  </a:lnTo>
                  <a:lnTo>
                    <a:pt x="40" y="35"/>
                  </a:lnTo>
                  <a:lnTo>
                    <a:pt x="40" y="35"/>
                  </a:lnTo>
                  <a:lnTo>
                    <a:pt x="40" y="35"/>
                  </a:lnTo>
                  <a:lnTo>
                    <a:pt x="40" y="35"/>
                  </a:lnTo>
                  <a:lnTo>
                    <a:pt x="39" y="36"/>
                  </a:lnTo>
                  <a:lnTo>
                    <a:pt x="39" y="36"/>
                  </a:lnTo>
                  <a:lnTo>
                    <a:pt x="39" y="36"/>
                  </a:lnTo>
                  <a:lnTo>
                    <a:pt x="39" y="36"/>
                  </a:lnTo>
                  <a:lnTo>
                    <a:pt x="39" y="36"/>
                  </a:lnTo>
                  <a:lnTo>
                    <a:pt x="39" y="36"/>
                  </a:lnTo>
                  <a:lnTo>
                    <a:pt x="39" y="36"/>
                  </a:lnTo>
                  <a:lnTo>
                    <a:pt x="38" y="36"/>
                  </a:lnTo>
                  <a:lnTo>
                    <a:pt x="38" y="37"/>
                  </a:lnTo>
                  <a:lnTo>
                    <a:pt x="38" y="37"/>
                  </a:lnTo>
                  <a:lnTo>
                    <a:pt x="38" y="37"/>
                  </a:lnTo>
                  <a:lnTo>
                    <a:pt x="38" y="37"/>
                  </a:lnTo>
                  <a:lnTo>
                    <a:pt x="38" y="37"/>
                  </a:lnTo>
                  <a:lnTo>
                    <a:pt x="38" y="37"/>
                  </a:lnTo>
                  <a:lnTo>
                    <a:pt x="38" y="37"/>
                  </a:lnTo>
                  <a:lnTo>
                    <a:pt x="37" y="38"/>
                  </a:lnTo>
                  <a:lnTo>
                    <a:pt x="37" y="38"/>
                  </a:lnTo>
                  <a:lnTo>
                    <a:pt x="37" y="38"/>
                  </a:lnTo>
                  <a:lnTo>
                    <a:pt x="37" y="38"/>
                  </a:lnTo>
                  <a:lnTo>
                    <a:pt x="37" y="38"/>
                  </a:lnTo>
                  <a:lnTo>
                    <a:pt x="37" y="38"/>
                  </a:lnTo>
                  <a:lnTo>
                    <a:pt x="37" y="38"/>
                  </a:lnTo>
                  <a:lnTo>
                    <a:pt x="37" y="39"/>
                  </a:lnTo>
                  <a:lnTo>
                    <a:pt x="37" y="39"/>
                  </a:lnTo>
                  <a:lnTo>
                    <a:pt x="36" y="39"/>
                  </a:lnTo>
                  <a:lnTo>
                    <a:pt x="36" y="39"/>
                  </a:lnTo>
                  <a:lnTo>
                    <a:pt x="36" y="39"/>
                  </a:lnTo>
                  <a:lnTo>
                    <a:pt x="36" y="39"/>
                  </a:lnTo>
                  <a:lnTo>
                    <a:pt x="36" y="39"/>
                  </a:lnTo>
                  <a:lnTo>
                    <a:pt x="36" y="39"/>
                  </a:lnTo>
                  <a:lnTo>
                    <a:pt x="36" y="40"/>
                  </a:lnTo>
                  <a:lnTo>
                    <a:pt x="36" y="40"/>
                  </a:lnTo>
                  <a:lnTo>
                    <a:pt x="36" y="40"/>
                  </a:lnTo>
                  <a:lnTo>
                    <a:pt x="36" y="40"/>
                  </a:lnTo>
                  <a:lnTo>
                    <a:pt x="35" y="40"/>
                  </a:lnTo>
                  <a:lnTo>
                    <a:pt x="35" y="40"/>
                  </a:lnTo>
                  <a:lnTo>
                    <a:pt x="35" y="40"/>
                  </a:lnTo>
                  <a:lnTo>
                    <a:pt x="35" y="41"/>
                  </a:lnTo>
                  <a:lnTo>
                    <a:pt x="35" y="41"/>
                  </a:lnTo>
                  <a:lnTo>
                    <a:pt x="35" y="41"/>
                  </a:lnTo>
                  <a:lnTo>
                    <a:pt x="35" y="41"/>
                  </a:lnTo>
                  <a:lnTo>
                    <a:pt x="35" y="41"/>
                  </a:lnTo>
                  <a:lnTo>
                    <a:pt x="35" y="41"/>
                  </a:lnTo>
                  <a:lnTo>
                    <a:pt x="35" y="41"/>
                  </a:lnTo>
                  <a:lnTo>
                    <a:pt x="35" y="42"/>
                  </a:lnTo>
                  <a:lnTo>
                    <a:pt x="35" y="42"/>
                  </a:lnTo>
                  <a:lnTo>
                    <a:pt x="35" y="42"/>
                  </a:lnTo>
                  <a:lnTo>
                    <a:pt x="34" y="42"/>
                  </a:lnTo>
                  <a:lnTo>
                    <a:pt x="34" y="42"/>
                  </a:lnTo>
                  <a:lnTo>
                    <a:pt x="34" y="42"/>
                  </a:lnTo>
                  <a:lnTo>
                    <a:pt x="34" y="42"/>
                  </a:lnTo>
                  <a:lnTo>
                    <a:pt x="34" y="42"/>
                  </a:lnTo>
                  <a:lnTo>
                    <a:pt x="34" y="43"/>
                  </a:lnTo>
                  <a:lnTo>
                    <a:pt x="34" y="43"/>
                  </a:lnTo>
                  <a:lnTo>
                    <a:pt x="34" y="43"/>
                  </a:lnTo>
                  <a:lnTo>
                    <a:pt x="34" y="43"/>
                  </a:lnTo>
                  <a:lnTo>
                    <a:pt x="34" y="43"/>
                  </a:lnTo>
                  <a:lnTo>
                    <a:pt x="34" y="43"/>
                  </a:lnTo>
                  <a:lnTo>
                    <a:pt x="34" y="43"/>
                  </a:lnTo>
                  <a:lnTo>
                    <a:pt x="34" y="44"/>
                  </a:lnTo>
                  <a:lnTo>
                    <a:pt x="34" y="44"/>
                  </a:lnTo>
                  <a:lnTo>
                    <a:pt x="34" y="44"/>
                  </a:lnTo>
                  <a:lnTo>
                    <a:pt x="34" y="44"/>
                  </a:lnTo>
                  <a:lnTo>
                    <a:pt x="34" y="44"/>
                  </a:lnTo>
                  <a:lnTo>
                    <a:pt x="34" y="44"/>
                  </a:lnTo>
                  <a:lnTo>
                    <a:pt x="34" y="44"/>
                  </a:lnTo>
                  <a:lnTo>
                    <a:pt x="33" y="45"/>
                  </a:lnTo>
                  <a:lnTo>
                    <a:pt x="33" y="45"/>
                  </a:lnTo>
                  <a:lnTo>
                    <a:pt x="33" y="45"/>
                  </a:lnTo>
                  <a:lnTo>
                    <a:pt x="33" y="45"/>
                  </a:lnTo>
                  <a:lnTo>
                    <a:pt x="33" y="45"/>
                  </a:lnTo>
                  <a:lnTo>
                    <a:pt x="33" y="45"/>
                  </a:lnTo>
                  <a:lnTo>
                    <a:pt x="33" y="45"/>
                  </a:lnTo>
                  <a:lnTo>
                    <a:pt x="33" y="45"/>
                  </a:lnTo>
                  <a:lnTo>
                    <a:pt x="33" y="46"/>
                  </a:lnTo>
                  <a:lnTo>
                    <a:pt x="33" y="46"/>
                  </a:lnTo>
                  <a:lnTo>
                    <a:pt x="33" y="46"/>
                  </a:lnTo>
                  <a:lnTo>
                    <a:pt x="33" y="46"/>
                  </a:lnTo>
                  <a:lnTo>
                    <a:pt x="33" y="46"/>
                  </a:lnTo>
                  <a:lnTo>
                    <a:pt x="33" y="46"/>
                  </a:lnTo>
                  <a:lnTo>
                    <a:pt x="33" y="46"/>
                  </a:lnTo>
                  <a:lnTo>
                    <a:pt x="33" y="47"/>
                  </a:lnTo>
                  <a:lnTo>
                    <a:pt x="33" y="47"/>
                  </a:lnTo>
                  <a:lnTo>
                    <a:pt x="33" y="47"/>
                  </a:lnTo>
                  <a:lnTo>
                    <a:pt x="33" y="47"/>
                  </a:lnTo>
                  <a:lnTo>
                    <a:pt x="33" y="47"/>
                  </a:lnTo>
                  <a:lnTo>
                    <a:pt x="33" y="47"/>
                  </a:lnTo>
                  <a:lnTo>
                    <a:pt x="33" y="47"/>
                  </a:lnTo>
                  <a:lnTo>
                    <a:pt x="33" y="48"/>
                  </a:lnTo>
                  <a:lnTo>
                    <a:pt x="33" y="48"/>
                  </a:lnTo>
                  <a:lnTo>
                    <a:pt x="33" y="48"/>
                  </a:lnTo>
                  <a:lnTo>
                    <a:pt x="33" y="48"/>
                  </a:lnTo>
                  <a:lnTo>
                    <a:pt x="33" y="48"/>
                  </a:lnTo>
                  <a:lnTo>
                    <a:pt x="33" y="48"/>
                  </a:lnTo>
                  <a:lnTo>
                    <a:pt x="33" y="48"/>
                  </a:lnTo>
                  <a:lnTo>
                    <a:pt x="33" y="48"/>
                  </a:lnTo>
                  <a:lnTo>
                    <a:pt x="33" y="49"/>
                  </a:lnTo>
                  <a:lnTo>
                    <a:pt x="33" y="49"/>
                  </a:lnTo>
                  <a:lnTo>
                    <a:pt x="33" y="49"/>
                  </a:lnTo>
                  <a:lnTo>
                    <a:pt x="33" y="49"/>
                  </a:lnTo>
                  <a:lnTo>
                    <a:pt x="33" y="49"/>
                  </a:lnTo>
                  <a:lnTo>
                    <a:pt x="33" y="49"/>
                  </a:lnTo>
                  <a:lnTo>
                    <a:pt x="33" y="49"/>
                  </a:lnTo>
                  <a:lnTo>
                    <a:pt x="33" y="50"/>
                  </a:lnTo>
                  <a:lnTo>
                    <a:pt x="33" y="50"/>
                  </a:lnTo>
                  <a:lnTo>
                    <a:pt x="33" y="50"/>
                  </a:lnTo>
                  <a:lnTo>
                    <a:pt x="33" y="50"/>
                  </a:lnTo>
                  <a:lnTo>
                    <a:pt x="33" y="50"/>
                  </a:lnTo>
                  <a:lnTo>
                    <a:pt x="33" y="50"/>
                  </a:lnTo>
                  <a:lnTo>
                    <a:pt x="33" y="50"/>
                  </a:lnTo>
                  <a:lnTo>
                    <a:pt x="33" y="51"/>
                  </a:lnTo>
                  <a:lnTo>
                    <a:pt x="33" y="51"/>
                  </a:lnTo>
                  <a:lnTo>
                    <a:pt x="33" y="51"/>
                  </a:lnTo>
                  <a:lnTo>
                    <a:pt x="33" y="51"/>
                  </a:lnTo>
                  <a:lnTo>
                    <a:pt x="33" y="51"/>
                  </a:lnTo>
                  <a:lnTo>
                    <a:pt x="33" y="51"/>
                  </a:lnTo>
                  <a:lnTo>
                    <a:pt x="33" y="51"/>
                  </a:lnTo>
                  <a:lnTo>
                    <a:pt x="33" y="51"/>
                  </a:lnTo>
                  <a:lnTo>
                    <a:pt x="33" y="52"/>
                  </a:lnTo>
                  <a:lnTo>
                    <a:pt x="33" y="52"/>
                  </a:lnTo>
                  <a:lnTo>
                    <a:pt x="33" y="52"/>
                  </a:lnTo>
                  <a:lnTo>
                    <a:pt x="33" y="52"/>
                  </a:lnTo>
                  <a:lnTo>
                    <a:pt x="33" y="52"/>
                  </a:lnTo>
                  <a:lnTo>
                    <a:pt x="33" y="52"/>
                  </a:lnTo>
                  <a:lnTo>
                    <a:pt x="33" y="52"/>
                  </a:lnTo>
                  <a:lnTo>
                    <a:pt x="33" y="53"/>
                  </a:lnTo>
                  <a:lnTo>
                    <a:pt x="33" y="53"/>
                  </a:lnTo>
                  <a:lnTo>
                    <a:pt x="33" y="53"/>
                  </a:lnTo>
                  <a:lnTo>
                    <a:pt x="33" y="53"/>
                  </a:lnTo>
                  <a:lnTo>
                    <a:pt x="33" y="53"/>
                  </a:lnTo>
                  <a:lnTo>
                    <a:pt x="33" y="53"/>
                  </a:lnTo>
                  <a:lnTo>
                    <a:pt x="33" y="53"/>
                  </a:lnTo>
                  <a:lnTo>
                    <a:pt x="33" y="54"/>
                  </a:lnTo>
                  <a:lnTo>
                    <a:pt x="33" y="54"/>
                  </a:lnTo>
                  <a:lnTo>
                    <a:pt x="33" y="54"/>
                  </a:lnTo>
                  <a:lnTo>
                    <a:pt x="33" y="54"/>
                  </a:lnTo>
                  <a:lnTo>
                    <a:pt x="33" y="54"/>
                  </a:lnTo>
                  <a:lnTo>
                    <a:pt x="33" y="54"/>
                  </a:lnTo>
                  <a:lnTo>
                    <a:pt x="33" y="54"/>
                  </a:lnTo>
                  <a:lnTo>
                    <a:pt x="33" y="54"/>
                  </a:lnTo>
                  <a:lnTo>
                    <a:pt x="33" y="55"/>
                  </a:lnTo>
                  <a:lnTo>
                    <a:pt x="33" y="55"/>
                  </a:lnTo>
                  <a:lnTo>
                    <a:pt x="33" y="55"/>
                  </a:lnTo>
                  <a:lnTo>
                    <a:pt x="33" y="55"/>
                  </a:lnTo>
                  <a:lnTo>
                    <a:pt x="34" y="55"/>
                  </a:lnTo>
                  <a:lnTo>
                    <a:pt x="34" y="55"/>
                  </a:lnTo>
                  <a:lnTo>
                    <a:pt x="34" y="55"/>
                  </a:lnTo>
                  <a:lnTo>
                    <a:pt x="34" y="56"/>
                  </a:lnTo>
                  <a:lnTo>
                    <a:pt x="34" y="56"/>
                  </a:lnTo>
                  <a:lnTo>
                    <a:pt x="34" y="56"/>
                  </a:lnTo>
                  <a:lnTo>
                    <a:pt x="34" y="56"/>
                  </a:lnTo>
                  <a:lnTo>
                    <a:pt x="34" y="56"/>
                  </a:lnTo>
                  <a:lnTo>
                    <a:pt x="34" y="56"/>
                  </a:lnTo>
                  <a:lnTo>
                    <a:pt x="34" y="56"/>
                  </a:lnTo>
                  <a:lnTo>
                    <a:pt x="34" y="57"/>
                  </a:lnTo>
                  <a:lnTo>
                    <a:pt x="34" y="57"/>
                  </a:lnTo>
                  <a:lnTo>
                    <a:pt x="34" y="57"/>
                  </a:lnTo>
                  <a:lnTo>
                    <a:pt x="34" y="57"/>
                  </a:lnTo>
                  <a:lnTo>
                    <a:pt x="34" y="57"/>
                  </a:lnTo>
                  <a:lnTo>
                    <a:pt x="34" y="57"/>
                  </a:lnTo>
                  <a:lnTo>
                    <a:pt x="34" y="57"/>
                  </a:lnTo>
                  <a:lnTo>
                    <a:pt x="34" y="57"/>
                  </a:lnTo>
                  <a:lnTo>
                    <a:pt x="34" y="58"/>
                  </a:lnTo>
                  <a:lnTo>
                    <a:pt x="34" y="58"/>
                  </a:lnTo>
                  <a:lnTo>
                    <a:pt x="34" y="58"/>
                  </a:lnTo>
                  <a:lnTo>
                    <a:pt x="34" y="58"/>
                  </a:lnTo>
                  <a:lnTo>
                    <a:pt x="34" y="58"/>
                  </a:lnTo>
                  <a:lnTo>
                    <a:pt x="35" y="58"/>
                  </a:lnTo>
                  <a:lnTo>
                    <a:pt x="35" y="58"/>
                  </a:lnTo>
                  <a:lnTo>
                    <a:pt x="35" y="59"/>
                  </a:lnTo>
                  <a:lnTo>
                    <a:pt x="35" y="59"/>
                  </a:lnTo>
                  <a:lnTo>
                    <a:pt x="35" y="59"/>
                  </a:lnTo>
                  <a:lnTo>
                    <a:pt x="35" y="59"/>
                  </a:lnTo>
                  <a:lnTo>
                    <a:pt x="35" y="59"/>
                  </a:lnTo>
                  <a:lnTo>
                    <a:pt x="35" y="59"/>
                  </a:lnTo>
                  <a:lnTo>
                    <a:pt x="35" y="59"/>
                  </a:lnTo>
                  <a:lnTo>
                    <a:pt x="35" y="59"/>
                  </a:lnTo>
                  <a:lnTo>
                    <a:pt x="35" y="60"/>
                  </a:lnTo>
                  <a:lnTo>
                    <a:pt x="35" y="60"/>
                  </a:lnTo>
                  <a:lnTo>
                    <a:pt x="35" y="60"/>
                  </a:lnTo>
                  <a:lnTo>
                    <a:pt x="35" y="60"/>
                  </a:lnTo>
                  <a:lnTo>
                    <a:pt x="35" y="60"/>
                  </a:lnTo>
                  <a:lnTo>
                    <a:pt x="35" y="60"/>
                  </a:lnTo>
                  <a:lnTo>
                    <a:pt x="35" y="60"/>
                  </a:lnTo>
                  <a:lnTo>
                    <a:pt x="35" y="61"/>
                  </a:lnTo>
                  <a:lnTo>
                    <a:pt x="35" y="61"/>
                  </a:lnTo>
                  <a:lnTo>
                    <a:pt x="36" y="61"/>
                  </a:lnTo>
                  <a:lnTo>
                    <a:pt x="36" y="61"/>
                  </a:lnTo>
                  <a:lnTo>
                    <a:pt x="36" y="61"/>
                  </a:lnTo>
                  <a:lnTo>
                    <a:pt x="36" y="61"/>
                  </a:lnTo>
                  <a:lnTo>
                    <a:pt x="36" y="61"/>
                  </a:lnTo>
                  <a:lnTo>
                    <a:pt x="36" y="62"/>
                  </a:lnTo>
                  <a:lnTo>
                    <a:pt x="36" y="62"/>
                  </a:lnTo>
                  <a:lnTo>
                    <a:pt x="36" y="62"/>
                  </a:lnTo>
                  <a:lnTo>
                    <a:pt x="36" y="62"/>
                  </a:lnTo>
                  <a:lnTo>
                    <a:pt x="36" y="62"/>
                  </a:lnTo>
                  <a:lnTo>
                    <a:pt x="36" y="62"/>
                  </a:lnTo>
                  <a:lnTo>
                    <a:pt x="36" y="62"/>
                  </a:lnTo>
                  <a:lnTo>
                    <a:pt x="36" y="62"/>
                  </a:lnTo>
                  <a:lnTo>
                    <a:pt x="36" y="63"/>
                  </a:lnTo>
                  <a:lnTo>
                    <a:pt x="36" y="63"/>
                  </a:lnTo>
                  <a:lnTo>
                    <a:pt x="36" y="63"/>
                  </a:lnTo>
                  <a:lnTo>
                    <a:pt x="36" y="63"/>
                  </a:lnTo>
                  <a:lnTo>
                    <a:pt x="37" y="63"/>
                  </a:lnTo>
                  <a:lnTo>
                    <a:pt x="37" y="63"/>
                  </a:lnTo>
                  <a:lnTo>
                    <a:pt x="37" y="63"/>
                  </a:lnTo>
                  <a:lnTo>
                    <a:pt x="37" y="64"/>
                  </a:lnTo>
                  <a:lnTo>
                    <a:pt x="37" y="64"/>
                  </a:lnTo>
                  <a:lnTo>
                    <a:pt x="37" y="64"/>
                  </a:lnTo>
                  <a:lnTo>
                    <a:pt x="37" y="64"/>
                  </a:lnTo>
                  <a:lnTo>
                    <a:pt x="37" y="64"/>
                  </a:lnTo>
                  <a:lnTo>
                    <a:pt x="37" y="64"/>
                  </a:lnTo>
                  <a:lnTo>
                    <a:pt x="37" y="64"/>
                  </a:lnTo>
                  <a:lnTo>
                    <a:pt x="37" y="65"/>
                  </a:lnTo>
                  <a:lnTo>
                    <a:pt x="37" y="65"/>
                  </a:lnTo>
                  <a:lnTo>
                    <a:pt x="37" y="65"/>
                  </a:lnTo>
                  <a:lnTo>
                    <a:pt x="37" y="65"/>
                  </a:lnTo>
                  <a:lnTo>
                    <a:pt x="37" y="65"/>
                  </a:lnTo>
                  <a:lnTo>
                    <a:pt x="37" y="65"/>
                  </a:lnTo>
                  <a:lnTo>
                    <a:pt x="37" y="65"/>
                  </a:lnTo>
                  <a:lnTo>
                    <a:pt x="37" y="65"/>
                  </a:lnTo>
                  <a:lnTo>
                    <a:pt x="37" y="66"/>
                  </a:lnTo>
                  <a:lnTo>
                    <a:pt x="37" y="66"/>
                  </a:lnTo>
                  <a:lnTo>
                    <a:pt x="37" y="66"/>
                  </a:lnTo>
                  <a:lnTo>
                    <a:pt x="37" y="66"/>
                  </a:lnTo>
                  <a:lnTo>
                    <a:pt x="37" y="66"/>
                  </a:lnTo>
                  <a:lnTo>
                    <a:pt x="38" y="66"/>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96">
              <a:extLst>
                <a:ext uri="{FF2B5EF4-FFF2-40B4-BE49-F238E27FC236}">
                  <a16:creationId xmlns:a16="http://schemas.microsoft.com/office/drawing/2014/main" id="{50A3D05C-23E7-4167-8545-54DA5CE96A7D}"/>
                </a:ext>
              </a:extLst>
            </p:cNvPr>
            <p:cNvSpPr>
              <a:spLocks/>
            </p:cNvSpPr>
            <p:nvPr/>
          </p:nvSpPr>
          <p:spPr bwMode="auto">
            <a:xfrm>
              <a:off x="5933" y="3739"/>
              <a:ext cx="53" cy="13"/>
            </a:xfrm>
            <a:custGeom>
              <a:avLst/>
              <a:gdLst>
                <a:gd name="T0" fmla="*/ 12 w 12"/>
                <a:gd name="T1" fmla="*/ 0 h 3"/>
                <a:gd name="T2" fmla="*/ 12 w 12"/>
                <a:gd name="T3" fmla="*/ 1 h 3"/>
                <a:gd name="T4" fmla="*/ 12 w 12"/>
                <a:gd name="T5" fmla="*/ 1 h 3"/>
                <a:gd name="T6" fmla="*/ 12 w 12"/>
                <a:gd name="T7" fmla="*/ 1 h 3"/>
                <a:gd name="T8" fmla="*/ 12 w 12"/>
                <a:gd name="T9" fmla="*/ 1 h 3"/>
                <a:gd name="T10" fmla="*/ 12 w 12"/>
                <a:gd name="T11" fmla="*/ 1 h 3"/>
                <a:gd name="T12" fmla="*/ 12 w 12"/>
                <a:gd name="T13" fmla="*/ 1 h 3"/>
                <a:gd name="T14" fmla="*/ 12 w 12"/>
                <a:gd name="T15" fmla="*/ 1 h 3"/>
                <a:gd name="T16" fmla="*/ 12 w 12"/>
                <a:gd name="T17" fmla="*/ 2 h 3"/>
                <a:gd name="T18" fmla="*/ 12 w 12"/>
                <a:gd name="T19" fmla="*/ 2 h 3"/>
                <a:gd name="T20" fmla="*/ 12 w 12"/>
                <a:gd name="T21" fmla="*/ 2 h 3"/>
                <a:gd name="T22" fmla="*/ 12 w 12"/>
                <a:gd name="T23" fmla="*/ 2 h 3"/>
                <a:gd name="T24" fmla="*/ 12 w 12"/>
                <a:gd name="T25" fmla="*/ 2 h 3"/>
                <a:gd name="T26" fmla="*/ 12 w 12"/>
                <a:gd name="T27" fmla="*/ 2 h 3"/>
                <a:gd name="T28" fmla="*/ 12 w 12"/>
                <a:gd name="T29" fmla="*/ 2 h 3"/>
                <a:gd name="T30" fmla="*/ 12 w 12"/>
                <a:gd name="T31" fmla="*/ 2 h 3"/>
                <a:gd name="T32" fmla="*/ 12 w 12"/>
                <a:gd name="T33" fmla="*/ 3 h 3"/>
                <a:gd name="T34" fmla="*/ 12 w 12"/>
                <a:gd name="T35" fmla="*/ 3 h 3"/>
                <a:gd name="T36" fmla="*/ 12 w 12"/>
                <a:gd name="T37" fmla="*/ 3 h 3"/>
                <a:gd name="T38" fmla="*/ 12 w 12"/>
                <a:gd name="T39" fmla="*/ 3 h 3"/>
                <a:gd name="T40" fmla="*/ 12 w 12"/>
                <a:gd name="T41" fmla="*/ 3 h 3"/>
                <a:gd name="T42" fmla="*/ 12 w 12"/>
                <a:gd name="T43" fmla="*/ 3 h 3"/>
                <a:gd name="T44" fmla="*/ 0 w 12"/>
                <a:gd name="T45" fmla="*/ 3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9" name="Freeform 97">
              <a:extLst>
                <a:ext uri="{FF2B5EF4-FFF2-40B4-BE49-F238E27FC236}">
                  <a16:creationId xmlns:a16="http://schemas.microsoft.com/office/drawing/2014/main" id="{DDC940CD-B199-47B8-B75E-4DA96D823E8B}"/>
                </a:ext>
              </a:extLst>
            </p:cNvPr>
            <p:cNvSpPr>
              <a:spLocks/>
            </p:cNvSpPr>
            <p:nvPr/>
          </p:nvSpPr>
          <p:spPr bwMode="auto">
            <a:xfrm>
              <a:off x="6153" y="3535"/>
              <a:ext cx="287" cy="438"/>
            </a:xfrm>
            <a:custGeom>
              <a:avLst/>
              <a:gdLst>
                <a:gd name="T0" fmla="*/ 115 w 287"/>
                <a:gd name="T1" fmla="*/ 424 h 438"/>
                <a:gd name="T2" fmla="*/ 124 w 287"/>
                <a:gd name="T3" fmla="*/ 411 h 438"/>
                <a:gd name="T4" fmla="*/ 133 w 287"/>
                <a:gd name="T5" fmla="*/ 393 h 438"/>
                <a:gd name="T6" fmla="*/ 137 w 287"/>
                <a:gd name="T7" fmla="*/ 380 h 438"/>
                <a:gd name="T8" fmla="*/ 137 w 287"/>
                <a:gd name="T9" fmla="*/ 367 h 438"/>
                <a:gd name="T10" fmla="*/ 128 w 287"/>
                <a:gd name="T11" fmla="*/ 349 h 438"/>
                <a:gd name="T12" fmla="*/ 115 w 287"/>
                <a:gd name="T13" fmla="*/ 336 h 438"/>
                <a:gd name="T14" fmla="*/ 97 w 287"/>
                <a:gd name="T15" fmla="*/ 323 h 438"/>
                <a:gd name="T16" fmla="*/ 84 w 287"/>
                <a:gd name="T17" fmla="*/ 305 h 438"/>
                <a:gd name="T18" fmla="*/ 71 w 287"/>
                <a:gd name="T19" fmla="*/ 292 h 438"/>
                <a:gd name="T20" fmla="*/ 53 w 287"/>
                <a:gd name="T21" fmla="*/ 279 h 438"/>
                <a:gd name="T22" fmla="*/ 40 w 287"/>
                <a:gd name="T23" fmla="*/ 265 h 438"/>
                <a:gd name="T24" fmla="*/ 18 w 287"/>
                <a:gd name="T25" fmla="*/ 248 h 438"/>
                <a:gd name="T26" fmla="*/ 5 w 287"/>
                <a:gd name="T27" fmla="*/ 234 h 438"/>
                <a:gd name="T28" fmla="*/ 0 w 287"/>
                <a:gd name="T29" fmla="*/ 221 h 438"/>
                <a:gd name="T30" fmla="*/ 14 w 287"/>
                <a:gd name="T31" fmla="*/ 204 h 438"/>
                <a:gd name="T32" fmla="*/ 40 w 287"/>
                <a:gd name="T33" fmla="*/ 190 h 438"/>
                <a:gd name="T34" fmla="*/ 66 w 287"/>
                <a:gd name="T35" fmla="*/ 177 h 438"/>
                <a:gd name="T36" fmla="*/ 80 w 287"/>
                <a:gd name="T37" fmla="*/ 159 h 438"/>
                <a:gd name="T38" fmla="*/ 84 w 287"/>
                <a:gd name="T39" fmla="*/ 146 h 438"/>
                <a:gd name="T40" fmla="*/ 80 w 287"/>
                <a:gd name="T41" fmla="*/ 133 h 438"/>
                <a:gd name="T42" fmla="*/ 84 w 287"/>
                <a:gd name="T43" fmla="*/ 115 h 438"/>
                <a:gd name="T44" fmla="*/ 89 w 287"/>
                <a:gd name="T45" fmla="*/ 102 h 438"/>
                <a:gd name="T46" fmla="*/ 97 w 287"/>
                <a:gd name="T47" fmla="*/ 89 h 438"/>
                <a:gd name="T48" fmla="*/ 106 w 287"/>
                <a:gd name="T49" fmla="*/ 76 h 438"/>
                <a:gd name="T50" fmla="*/ 119 w 287"/>
                <a:gd name="T51" fmla="*/ 58 h 438"/>
                <a:gd name="T52" fmla="*/ 128 w 287"/>
                <a:gd name="T53" fmla="*/ 45 h 438"/>
                <a:gd name="T54" fmla="*/ 133 w 287"/>
                <a:gd name="T55" fmla="*/ 31 h 438"/>
                <a:gd name="T56" fmla="*/ 133 w 287"/>
                <a:gd name="T57" fmla="*/ 14 h 438"/>
                <a:gd name="T58" fmla="*/ 133 w 287"/>
                <a:gd name="T59" fmla="*/ 0 h 438"/>
                <a:gd name="T60" fmla="*/ 155 w 287"/>
                <a:gd name="T61" fmla="*/ 9 h 438"/>
                <a:gd name="T62" fmla="*/ 155 w 287"/>
                <a:gd name="T63" fmla="*/ 27 h 438"/>
                <a:gd name="T64" fmla="*/ 155 w 287"/>
                <a:gd name="T65" fmla="*/ 40 h 438"/>
                <a:gd name="T66" fmla="*/ 163 w 287"/>
                <a:gd name="T67" fmla="*/ 53 h 438"/>
                <a:gd name="T68" fmla="*/ 177 w 287"/>
                <a:gd name="T69" fmla="*/ 71 h 438"/>
                <a:gd name="T70" fmla="*/ 186 w 287"/>
                <a:gd name="T71" fmla="*/ 84 h 438"/>
                <a:gd name="T72" fmla="*/ 194 w 287"/>
                <a:gd name="T73" fmla="*/ 98 h 438"/>
                <a:gd name="T74" fmla="*/ 203 w 287"/>
                <a:gd name="T75" fmla="*/ 111 h 438"/>
                <a:gd name="T76" fmla="*/ 203 w 287"/>
                <a:gd name="T77" fmla="*/ 128 h 438"/>
                <a:gd name="T78" fmla="*/ 203 w 287"/>
                <a:gd name="T79" fmla="*/ 142 h 438"/>
                <a:gd name="T80" fmla="*/ 203 w 287"/>
                <a:gd name="T81" fmla="*/ 155 h 438"/>
                <a:gd name="T82" fmla="*/ 212 w 287"/>
                <a:gd name="T83" fmla="*/ 173 h 438"/>
                <a:gd name="T84" fmla="*/ 234 w 287"/>
                <a:gd name="T85" fmla="*/ 186 h 438"/>
                <a:gd name="T86" fmla="*/ 260 w 287"/>
                <a:gd name="T87" fmla="*/ 199 h 438"/>
                <a:gd name="T88" fmla="*/ 283 w 287"/>
                <a:gd name="T89" fmla="*/ 217 h 438"/>
                <a:gd name="T90" fmla="*/ 283 w 287"/>
                <a:gd name="T91" fmla="*/ 230 h 438"/>
                <a:gd name="T92" fmla="*/ 269 w 287"/>
                <a:gd name="T93" fmla="*/ 243 h 438"/>
                <a:gd name="T94" fmla="*/ 252 w 287"/>
                <a:gd name="T95" fmla="*/ 261 h 438"/>
                <a:gd name="T96" fmla="*/ 234 w 287"/>
                <a:gd name="T97" fmla="*/ 274 h 438"/>
                <a:gd name="T98" fmla="*/ 221 w 287"/>
                <a:gd name="T99" fmla="*/ 287 h 438"/>
                <a:gd name="T100" fmla="*/ 208 w 287"/>
                <a:gd name="T101" fmla="*/ 301 h 438"/>
                <a:gd name="T102" fmla="*/ 190 w 287"/>
                <a:gd name="T103" fmla="*/ 318 h 438"/>
                <a:gd name="T104" fmla="*/ 172 w 287"/>
                <a:gd name="T105" fmla="*/ 332 h 438"/>
                <a:gd name="T106" fmla="*/ 159 w 287"/>
                <a:gd name="T107" fmla="*/ 345 h 438"/>
                <a:gd name="T108" fmla="*/ 150 w 287"/>
                <a:gd name="T109" fmla="*/ 362 h 438"/>
                <a:gd name="T110" fmla="*/ 150 w 287"/>
                <a:gd name="T111" fmla="*/ 376 h 438"/>
                <a:gd name="T112" fmla="*/ 150 w 287"/>
                <a:gd name="T113" fmla="*/ 389 h 438"/>
                <a:gd name="T114" fmla="*/ 159 w 287"/>
                <a:gd name="T115" fmla="*/ 407 h 438"/>
                <a:gd name="T116" fmla="*/ 168 w 287"/>
                <a:gd name="T117" fmla="*/ 420 h 438"/>
                <a:gd name="T118" fmla="*/ 172 w 287"/>
                <a:gd name="T119" fmla="*/ 433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7" h="438">
                  <a:moveTo>
                    <a:pt x="111" y="438"/>
                  </a:moveTo>
                  <a:lnTo>
                    <a:pt x="111" y="438"/>
                  </a:lnTo>
                  <a:lnTo>
                    <a:pt x="111" y="438"/>
                  </a:lnTo>
                  <a:lnTo>
                    <a:pt x="111" y="433"/>
                  </a:lnTo>
                  <a:lnTo>
                    <a:pt x="111" y="433"/>
                  </a:lnTo>
                  <a:lnTo>
                    <a:pt x="111" y="433"/>
                  </a:lnTo>
                  <a:lnTo>
                    <a:pt x="111" y="433"/>
                  </a:lnTo>
                  <a:lnTo>
                    <a:pt x="111" y="433"/>
                  </a:lnTo>
                  <a:lnTo>
                    <a:pt x="111" y="429"/>
                  </a:lnTo>
                  <a:lnTo>
                    <a:pt x="111" y="429"/>
                  </a:lnTo>
                  <a:lnTo>
                    <a:pt x="111" y="429"/>
                  </a:lnTo>
                  <a:lnTo>
                    <a:pt x="111" y="429"/>
                  </a:lnTo>
                  <a:lnTo>
                    <a:pt x="111" y="429"/>
                  </a:lnTo>
                  <a:lnTo>
                    <a:pt x="115" y="429"/>
                  </a:lnTo>
                  <a:lnTo>
                    <a:pt x="115" y="424"/>
                  </a:lnTo>
                  <a:lnTo>
                    <a:pt x="115" y="424"/>
                  </a:lnTo>
                  <a:lnTo>
                    <a:pt x="115" y="424"/>
                  </a:lnTo>
                  <a:lnTo>
                    <a:pt x="115" y="424"/>
                  </a:lnTo>
                  <a:lnTo>
                    <a:pt x="115" y="424"/>
                  </a:lnTo>
                  <a:lnTo>
                    <a:pt x="115" y="420"/>
                  </a:lnTo>
                  <a:lnTo>
                    <a:pt x="115" y="420"/>
                  </a:lnTo>
                  <a:lnTo>
                    <a:pt x="115" y="420"/>
                  </a:lnTo>
                  <a:lnTo>
                    <a:pt x="115" y="420"/>
                  </a:lnTo>
                  <a:lnTo>
                    <a:pt x="115" y="420"/>
                  </a:lnTo>
                  <a:lnTo>
                    <a:pt x="119" y="415"/>
                  </a:lnTo>
                  <a:lnTo>
                    <a:pt x="119" y="415"/>
                  </a:lnTo>
                  <a:lnTo>
                    <a:pt x="119" y="415"/>
                  </a:lnTo>
                  <a:lnTo>
                    <a:pt x="119" y="415"/>
                  </a:lnTo>
                  <a:lnTo>
                    <a:pt x="119" y="415"/>
                  </a:lnTo>
                  <a:lnTo>
                    <a:pt x="119" y="411"/>
                  </a:lnTo>
                  <a:lnTo>
                    <a:pt x="119" y="411"/>
                  </a:lnTo>
                  <a:lnTo>
                    <a:pt x="119" y="411"/>
                  </a:lnTo>
                  <a:lnTo>
                    <a:pt x="124" y="411"/>
                  </a:lnTo>
                  <a:lnTo>
                    <a:pt x="124" y="411"/>
                  </a:lnTo>
                  <a:lnTo>
                    <a:pt x="124" y="407"/>
                  </a:lnTo>
                  <a:lnTo>
                    <a:pt x="124" y="407"/>
                  </a:lnTo>
                  <a:lnTo>
                    <a:pt x="124" y="407"/>
                  </a:lnTo>
                  <a:lnTo>
                    <a:pt x="124" y="407"/>
                  </a:lnTo>
                  <a:lnTo>
                    <a:pt x="124" y="407"/>
                  </a:lnTo>
                  <a:lnTo>
                    <a:pt x="124" y="402"/>
                  </a:lnTo>
                  <a:lnTo>
                    <a:pt x="128" y="402"/>
                  </a:lnTo>
                  <a:lnTo>
                    <a:pt x="128" y="402"/>
                  </a:lnTo>
                  <a:lnTo>
                    <a:pt x="128" y="402"/>
                  </a:lnTo>
                  <a:lnTo>
                    <a:pt x="128" y="402"/>
                  </a:lnTo>
                  <a:lnTo>
                    <a:pt x="128" y="398"/>
                  </a:lnTo>
                  <a:lnTo>
                    <a:pt x="128" y="398"/>
                  </a:lnTo>
                  <a:lnTo>
                    <a:pt x="128" y="398"/>
                  </a:lnTo>
                  <a:lnTo>
                    <a:pt x="128" y="398"/>
                  </a:lnTo>
                  <a:lnTo>
                    <a:pt x="128" y="398"/>
                  </a:lnTo>
                  <a:lnTo>
                    <a:pt x="133" y="398"/>
                  </a:lnTo>
                  <a:lnTo>
                    <a:pt x="133" y="393"/>
                  </a:lnTo>
                  <a:lnTo>
                    <a:pt x="133" y="393"/>
                  </a:lnTo>
                  <a:lnTo>
                    <a:pt x="133" y="393"/>
                  </a:lnTo>
                  <a:lnTo>
                    <a:pt x="133" y="393"/>
                  </a:lnTo>
                  <a:lnTo>
                    <a:pt x="133" y="393"/>
                  </a:lnTo>
                  <a:lnTo>
                    <a:pt x="133" y="389"/>
                  </a:lnTo>
                  <a:lnTo>
                    <a:pt x="133" y="389"/>
                  </a:lnTo>
                  <a:lnTo>
                    <a:pt x="133" y="389"/>
                  </a:lnTo>
                  <a:lnTo>
                    <a:pt x="133" y="389"/>
                  </a:lnTo>
                  <a:lnTo>
                    <a:pt x="133" y="389"/>
                  </a:lnTo>
                  <a:lnTo>
                    <a:pt x="133" y="385"/>
                  </a:lnTo>
                  <a:lnTo>
                    <a:pt x="137" y="385"/>
                  </a:lnTo>
                  <a:lnTo>
                    <a:pt x="137" y="385"/>
                  </a:lnTo>
                  <a:lnTo>
                    <a:pt x="137" y="385"/>
                  </a:lnTo>
                  <a:lnTo>
                    <a:pt x="137" y="385"/>
                  </a:lnTo>
                  <a:lnTo>
                    <a:pt x="137" y="380"/>
                  </a:lnTo>
                  <a:lnTo>
                    <a:pt x="137" y="380"/>
                  </a:lnTo>
                  <a:lnTo>
                    <a:pt x="137" y="380"/>
                  </a:lnTo>
                  <a:lnTo>
                    <a:pt x="137" y="380"/>
                  </a:lnTo>
                  <a:lnTo>
                    <a:pt x="137" y="380"/>
                  </a:lnTo>
                  <a:lnTo>
                    <a:pt x="137" y="376"/>
                  </a:lnTo>
                  <a:lnTo>
                    <a:pt x="137" y="376"/>
                  </a:lnTo>
                  <a:lnTo>
                    <a:pt x="137" y="376"/>
                  </a:lnTo>
                  <a:lnTo>
                    <a:pt x="137" y="376"/>
                  </a:lnTo>
                  <a:lnTo>
                    <a:pt x="137" y="376"/>
                  </a:lnTo>
                  <a:lnTo>
                    <a:pt x="137" y="371"/>
                  </a:lnTo>
                  <a:lnTo>
                    <a:pt x="137" y="371"/>
                  </a:lnTo>
                  <a:lnTo>
                    <a:pt x="137" y="371"/>
                  </a:lnTo>
                  <a:lnTo>
                    <a:pt x="137" y="371"/>
                  </a:lnTo>
                  <a:lnTo>
                    <a:pt x="137" y="371"/>
                  </a:lnTo>
                  <a:lnTo>
                    <a:pt x="137" y="367"/>
                  </a:lnTo>
                  <a:lnTo>
                    <a:pt x="137" y="367"/>
                  </a:lnTo>
                  <a:lnTo>
                    <a:pt x="137" y="367"/>
                  </a:lnTo>
                  <a:lnTo>
                    <a:pt x="137" y="367"/>
                  </a:lnTo>
                  <a:lnTo>
                    <a:pt x="137" y="367"/>
                  </a:lnTo>
                  <a:lnTo>
                    <a:pt x="137" y="367"/>
                  </a:lnTo>
                  <a:lnTo>
                    <a:pt x="137" y="362"/>
                  </a:lnTo>
                  <a:lnTo>
                    <a:pt x="133" y="362"/>
                  </a:lnTo>
                  <a:lnTo>
                    <a:pt x="133" y="362"/>
                  </a:lnTo>
                  <a:lnTo>
                    <a:pt x="133" y="362"/>
                  </a:lnTo>
                  <a:lnTo>
                    <a:pt x="133" y="362"/>
                  </a:lnTo>
                  <a:lnTo>
                    <a:pt x="133" y="358"/>
                  </a:lnTo>
                  <a:lnTo>
                    <a:pt x="133" y="358"/>
                  </a:lnTo>
                  <a:lnTo>
                    <a:pt x="133" y="358"/>
                  </a:lnTo>
                  <a:lnTo>
                    <a:pt x="133" y="358"/>
                  </a:lnTo>
                  <a:lnTo>
                    <a:pt x="133" y="358"/>
                  </a:lnTo>
                  <a:lnTo>
                    <a:pt x="133" y="354"/>
                  </a:lnTo>
                  <a:lnTo>
                    <a:pt x="133" y="354"/>
                  </a:lnTo>
                  <a:lnTo>
                    <a:pt x="128" y="354"/>
                  </a:lnTo>
                  <a:lnTo>
                    <a:pt x="128" y="354"/>
                  </a:lnTo>
                  <a:lnTo>
                    <a:pt x="128" y="354"/>
                  </a:lnTo>
                  <a:lnTo>
                    <a:pt x="128" y="349"/>
                  </a:lnTo>
                  <a:lnTo>
                    <a:pt x="128" y="349"/>
                  </a:lnTo>
                  <a:lnTo>
                    <a:pt x="128" y="349"/>
                  </a:lnTo>
                  <a:lnTo>
                    <a:pt x="128" y="349"/>
                  </a:lnTo>
                  <a:lnTo>
                    <a:pt x="124" y="349"/>
                  </a:lnTo>
                  <a:lnTo>
                    <a:pt x="124" y="345"/>
                  </a:lnTo>
                  <a:lnTo>
                    <a:pt x="124" y="345"/>
                  </a:lnTo>
                  <a:lnTo>
                    <a:pt x="124" y="345"/>
                  </a:lnTo>
                  <a:lnTo>
                    <a:pt x="124" y="345"/>
                  </a:lnTo>
                  <a:lnTo>
                    <a:pt x="124" y="345"/>
                  </a:lnTo>
                  <a:lnTo>
                    <a:pt x="119" y="340"/>
                  </a:lnTo>
                  <a:lnTo>
                    <a:pt x="119" y="340"/>
                  </a:lnTo>
                  <a:lnTo>
                    <a:pt x="119" y="340"/>
                  </a:lnTo>
                  <a:lnTo>
                    <a:pt x="119" y="340"/>
                  </a:lnTo>
                  <a:lnTo>
                    <a:pt x="119" y="340"/>
                  </a:lnTo>
                  <a:lnTo>
                    <a:pt x="119" y="336"/>
                  </a:lnTo>
                  <a:lnTo>
                    <a:pt x="115" y="336"/>
                  </a:lnTo>
                  <a:lnTo>
                    <a:pt x="115" y="336"/>
                  </a:lnTo>
                  <a:lnTo>
                    <a:pt x="115" y="336"/>
                  </a:lnTo>
                  <a:lnTo>
                    <a:pt x="115" y="336"/>
                  </a:lnTo>
                  <a:lnTo>
                    <a:pt x="111" y="332"/>
                  </a:lnTo>
                  <a:lnTo>
                    <a:pt x="111" y="332"/>
                  </a:lnTo>
                  <a:lnTo>
                    <a:pt x="111" y="332"/>
                  </a:lnTo>
                  <a:lnTo>
                    <a:pt x="111" y="332"/>
                  </a:lnTo>
                  <a:lnTo>
                    <a:pt x="111" y="332"/>
                  </a:lnTo>
                  <a:lnTo>
                    <a:pt x="106" y="332"/>
                  </a:lnTo>
                  <a:lnTo>
                    <a:pt x="106" y="327"/>
                  </a:lnTo>
                  <a:lnTo>
                    <a:pt x="106" y="327"/>
                  </a:lnTo>
                  <a:lnTo>
                    <a:pt x="106" y="327"/>
                  </a:lnTo>
                  <a:lnTo>
                    <a:pt x="102" y="327"/>
                  </a:lnTo>
                  <a:lnTo>
                    <a:pt x="102" y="327"/>
                  </a:lnTo>
                  <a:lnTo>
                    <a:pt x="102" y="323"/>
                  </a:lnTo>
                  <a:lnTo>
                    <a:pt x="102" y="323"/>
                  </a:lnTo>
                  <a:lnTo>
                    <a:pt x="102" y="323"/>
                  </a:lnTo>
                  <a:lnTo>
                    <a:pt x="97" y="323"/>
                  </a:lnTo>
                  <a:lnTo>
                    <a:pt x="97" y="323"/>
                  </a:lnTo>
                  <a:lnTo>
                    <a:pt x="97" y="318"/>
                  </a:lnTo>
                  <a:lnTo>
                    <a:pt x="97" y="318"/>
                  </a:lnTo>
                  <a:lnTo>
                    <a:pt x="93" y="318"/>
                  </a:lnTo>
                  <a:lnTo>
                    <a:pt x="93" y="318"/>
                  </a:lnTo>
                  <a:lnTo>
                    <a:pt x="93" y="318"/>
                  </a:lnTo>
                  <a:lnTo>
                    <a:pt x="93" y="314"/>
                  </a:lnTo>
                  <a:lnTo>
                    <a:pt x="93" y="314"/>
                  </a:lnTo>
                  <a:lnTo>
                    <a:pt x="89" y="314"/>
                  </a:lnTo>
                  <a:lnTo>
                    <a:pt x="89" y="314"/>
                  </a:lnTo>
                  <a:lnTo>
                    <a:pt x="89" y="314"/>
                  </a:lnTo>
                  <a:lnTo>
                    <a:pt x="89" y="310"/>
                  </a:lnTo>
                  <a:lnTo>
                    <a:pt x="84" y="310"/>
                  </a:lnTo>
                  <a:lnTo>
                    <a:pt x="84" y="310"/>
                  </a:lnTo>
                  <a:lnTo>
                    <a:pt x="84" y="310"/>
                  </a:lnTo>
                  <a:lnTo>
                    <a:pt x="84" y="310"/>
                  </a:lnTo>
                  <a:lnTo>
                    <a:pt x="84" y="305"/>
                  </a:lnTo>
                  <a:lnTo>
                    <a:pt x="80" y="305"/>
                  </a:lnTo>
                  <a:lnTo>
                    <a:pt x="80" y="305"/>
                  </a:lnTo>
                  <a:lnTo>
                    <a:pt x="80" y="305"/>
                  </a:lnTo>
                  <a:lnTo>
                    <a:pt x="80" y="305"/>
                  </a:lnTo>
                  <a:lnTo>
                    <a:pt x="80" y="301"/>
                  </a:lnTo>
                  <a:lnTo>
                    <a:pt x="80" y="301"/>
                  </a:lnTo>
                  <a:lnTo>
                    <a:pt x="75" y="301"/>
                  </a:lnTo>
                  <a:lnTo>
                    <a:pt x="75" y="301"/>
                  </a:lnTo>
                  <a:lnTo>
                    <a:pt x="75" y="301"/>
                  </a:lnTo>
                  <a:lnTo>
                    <a:pt x="75" y="301"/>
                  </a:lnTo>
                  <a:lnTo>
                    <a:pt x="75" y="296"/>
                  </a:lnTo>
                  <a:lnTo>
                    <a:pt x="71" y="296"/>
                  </a:lnTo>
                  <a:lnTo>
                    <a:pt x="71" y="296"/>
                  </a:lnTo>
                  <a:lnTo>
                    <a:pt x="71" y="296"/>
                  </a:lnTo>
                  <a:lnTo>
                    <a:pt x="71" y="296"/>
                  </a:lnTo>
                  <a:lnTo>
                    <a:pt x="71" y="292"/>
                  </a:lnTo>
                  <a:lnTo>
                    <a:pt x="71" y="292"/>
                  </a:lnTo>
                  <a:lnTo>
                    <a:pt x="66" y="292"/>
                  </a:lnTo>
                  <a:lnTo>
                    <a:pt x="66" y="292"/>
                  </a:lnTo>
                  <a:lnTo>
                    <a:pt x="66" y="292"/>
                  </a:lnTo>
                  <a:lnTo>
                    <a:pt x="66" y="287"/>
                  </a:lnTo>
                  <a:lnTo>
                    <a:pt x="66" y="287"/>
                  </a:lnTo>
                  <a:lnTo>
                    <a:pt x="62" y="287"/>
                  </a:lnTo>
                  <a:lnTo>
                    <a:pt x="62" y="287"/>
                  </a:lnTo>
                  <a:lnTo>
                    <a:pt x="62" y="287"/>
                  </a:lnTo>
                  <a:lnTo>
                    <a:pt x="62" y="283"/>
                  </a:lnTo>
                  <a:lnTo>
                    <a:pt x="62" y="283"/>
                  </a:lnTo>
                  <a:lnTo>
                    <a:pt x="62" y="283"/>
                  </a:lnTo>
                  <a:lnTo>
                    <a:pt x="58" y="283"/>
                  </a:lnTo>
                  <a:lnTo>
                    <a:pt x="58" y="283"/>
                  </a:lnTo>
                  <a:lnTo>
                    <a:pt x="58" y="279"/>
                  </a:lnTo>
                  <a:lnTo>
                    <a:pt x="58" y="279"/>
                  </a:lnTo>
                  <a:lnTo>
                    <a:pt x="58" y="279"/>
                  </a:lnTo>
                  <a:lnTo>
                    <a:pt x="53" y="279"/>
                  </a:lnTo>
                  <a:lnTo>
                    <a:pt x="53" y="279"/>
                  </a:lnTo>
                  <a:lnTo>
                    <a:pt x="53" y="274"/>
                  </a:lnTo>
                  <a:lnTo>
                    <a:pt x="53" y="274"/>
                  </a:lnTo>
                  <a:lnTo>
                    <a:pt x="53" y="274"/>
                  </a:lnTo>
                  <a:lnTo>
                    <a:pt x="49" y="274"/>
                  </a:lnTo>
                  <a:lnTo>
                    <a:pt x="49" y="274"/>
                  </a:lnTo>
                  <a:lnTo>
                    <a:pt x="49" y="270"/>
                  </a:lnTo>
                  <a:lnTo>
                    <a:pt x="49" y="270"/>
                  </a:lnTo>
                  <a:lnTo>
                    <a:pt x="49" y="270"/>
                  </a:lnTo>
                  <a:lnTo>
                    <a:pt x="44" y="270"/>
                  </a:lnTo>
                  <a:lnTo>
                    <a:pt x="44" y="270"/>
                  </a:lnTo>
                  <a:lnTo>
                    <a:pt x="44" y="270"/>
                  </a:lnTo>
                  <a:lnTo>
                    <a:pt x="44" y="265"/>
                  </a:lnTo>
                  <a:lnTo>
                    <a:pt x="40" y="265"/>
                  </a:lnTo>
                  <a:lnTo>
                    <a:pt x="40" y="265"/>
                  </a:lnTo>
                  <a:lnTo>
                    <a:pt x="40" y="265"/>
                  </a:lnTo>
                  <a:lnTo>
                    <a:pt x="40" y="265"/>
                  </a:lnTo>
                  <a:lnTo>
                    <a:pt x="40" y="261"/>
                  </a:lnTo>
                  <a:lnTo>
                    <a:pt x="36" y="261"/>
                  </a:lnTo>
                  <a:lnTo>
                    <a:pt x="36" y="261"/>
                  </a:lnTo>
                  <a:lnTo>
                    <a:pt x="36" y="261"/>
                  </a:lnTo>
                  <a:lnTo>
                    <a:pt x="36" y="261"/>
                  </a:lnTo>
                  <a:lnTo>
                    <a:pt x="31" y="257"/>
                  </a:lnTo>
                  <a:lnTo>
                    <a:pt x="31" y="257"/>
                  </a:lnTo>
                  <a:lnTo>
                    <a:pt x="31" y="257"/>
                  </a:lnTo>
                  <a:lnTo>
                    <a:pt x="27" y="257"/>
                  </a:lnTo>
                  <a:lnTo>
                    <a:pt x="27" y="257"/>
                  </a:lnTo>
                  <a:lnTo>
                    <a:pt x="27" y="252"/>
                  </a:lnTo>
                  <a:lnTo>
                    <a:pt x="27" y="252"/>
                  </a:lnTo>
                  <a:lnTo>
                    <a:pt x="22" y="252"/>
                  </a:lnTo>
                  <a:lnTo>
                    <a:pt x="22" y="252"/>
                  </a:lnTo>
                  <a:lnTo>
                    <a:pt x="22" y="252"/>
                  </a:lnTo>
                  <a:lnTo>
                    <a:pt x="22" y="248"/>
                  </a:lnTo>
                  <a:lnTo>
                    <a:pt x="18" y="248"/>
                  </a:lnTo>
                  <a:lnTo>
                    <a:pt x="18" y="248"/>
                  </a:lnTo>
                  <a:lnTo>
                    <a:pt x="18" y="248"/>
                  </a:lnTo>
                  <a:lnTo>
                    <a:pt x="18" y="248"/>
                  </a:lnTo>
                  <a:lnTo>
                    <a:pt x="14" y="243"/>
                  </a:lnTo>
                  <a:lnTo>
                    <a:pt x="14" y="243"/>
                  </a:lnTo>
                  <a:lnTo>
                    <a:pt x="14" y="243"/>
                  </a:lnTo>
                  <a:lnTo>
                    <a:pt x="14" y="243"/>
                  </a:lnTo>
                  <a:lnTo>
                    <a:pt x="9" y="243"/>
                  </a:lnTo>
                  <a:lnTo>
                    <a:pt x="9" y="239"/>
                  </a:lnTo>
                  <a:lnTo>
                    <a:pt x="9" y="239"/>
                  </a:lnTo>
                  <a:lnTo>
                    <a:pt x="9" y="239"/>
                  </a:lnTo>
                  <a:lnTo>
                    <a:pt x="9" y="239"/>
                  </a:lnTo>
                  <a:lnTo>
                    <a:pt x="5" y="239"/>
                  </a:lnTo>
                  <a:lnTo>
                    <a:pt x="5" y="234"/>
                  </a:lnTo>
                  <a:lnTo>
                    <a:pt x="5" y="234"/>
                  </a:lnTo>
                  <a:lnTo>
                    <a:pt x="5" y="234"/>
                  </a:lnTo>
                  <a:lnTo>
                    <a:pt x="5" y="234"/>
                  </a:lnTo>
                  <a:lnTo>
                    <a:pt x="5" y="234"/>
                  </a:lnTo>
                  <a:lnTo>
                    <a:pt x="0" y="234"/>
                  </a:lnTo>
                  <a:lnTo>
                    <a:pt x="0" y="230"/>
                  </a:lnTo>
                  <a:lnTo>
                    <a:pt x="0" y="230"/>
                  </a:lnTo>
                  <a:lnTo>
                    <a:pt x="0" y="230"/>
                  </a:lnTo>
                  <a:lnTo>
                    <a:pt x="0" y="230"/>
                  </a:lnTo>
                  <a:lnTo>
                    <a:pt x="0" y="230"/>
                  </a:lnTo>
                  <a:lnTo>
                    <a:pt x="0" y="226"/>
                  </a:lnTo>
                  <a:lnTo>
                    <a:pt x="0" y="226"/>
                  </a:lnTo>
                  <a:lnTo>
                    <a:pt x="0" y="226"/>
                  </a:lnTo>
                  <a:lnTo>
                    <a:pt x="0" y="226"/>
                  </a:lnTo>
                  <a:lnTo>
                    <a:pt x="0" y="226"/>
                  </a:lnTo>
                  <a:lnTo>
                    <a:pt x="0" y="221"/>
                  </a:lnTo>
                  <a:lnTo>
                    <a:pt x="0" y="221"/>
                  </a:lnTo>
                  <a:lnTo>
                    <a:pt x="0" y="221"/>
                  </a:lnTo>
                  <a:lnTo>
                    <a:pt x="0" y="221"/>
                  </a:lnTo>
                  <a:lnTo>
                    <a:pt x="0" y="221"/>
                  </a:lnTo>
                  <a:lnTo>
                    <a:pt x="0" y="217"/>
                  </a:lnTo>
                  <a:lnTo>
                    <a:pt x="0" y="217"/>
                  </a:lnTo>
                  <a:lnTo>
                    <a:pt x="0" y="217"/>
                  </a:lnTo>
                  <a:lnTo>
                    <a:pt x="0" y="217"/>
                  </a:lnTo>
                  <a:lnTo>
                    <a:pt x="5" y="217"/>
                  </a:lnTo>
                  <a:lnTo>
                    <a:pt x="5" y="212"/>
                  </a:lnTo>
                  <a:lnTo>
                    <a:pt x="5" y="212"/>
                  </a:lnTo>
                  <a:lnTo>
                    <a:pt x="5" y="212"/>
                  </a:lnTo>
                  <a:lnTo>
                    <a:pt x="5" y="212"/>
                  </a:lnTo>
                  <a:lnTo>
                    <a:pt x="9" y="212"/>
                  </a:lnTo>
                  <a:lnTo>
                    <a:pt x="9" y="208"/>
                  </a:lnTo>
                  <a:lnTo>
                    <a:pt x="9" y="208"/>
                  </a:lnTo>
                  <a:lnTo>
                    <a:pt x="9" y="208"/>
                  </a:lnTo>
                  <a:lnTo>
                    <a:pt x="14" y="208"/>
                  </a:lnTo>
                  <a:lnTo>
                    <a:pt x="14" y="208"/>
                  </a:lnTo>
                  <a:lnTo>
                    <a:pt x="14" y="204"/>
                  </a:lnTo>
                  <a:lnTo>
                    <a:pt x="14" y="204"/>
                  </a:lnTo>
                  <a:lnTo>
                    <a:pt x="18" y="204"/>
                  </a:lnTo>
                  <a:lnTo>
                    <a:pt x="18" y="204"/>
                  </a:lnTo>
                  <a:lnTo>
                    <a:pt x="18" y="204"/>
                  </a:lnTo>
                  <a:lnTo>
                    <a:pt x="22" y="204"/>
                  </a:lnTo>
                  <a:lnTo>
                    <a:pt x="22" y="199"/>
                  </a:lnTo>
                  <a:lnTo>
                    <a:pt x="22" y="199"/>
                  </a:lnTo>
                  <a:lnTo>
                    <a:pt x="27" y="199"/>
                  </a:lnTo>
                  <a:lnTo>
                    <a:pt x="27" y="199"/>
                  </a:lnTo>
                  <a:lnTo>
                    <a:pt x="31" y="199"/>
                  </a:lnTo>
                  <a:lnTo>
                    <a:pt x="31" y="195"/>
                  </a:lnTo>
                  <a:lnTo>
                    <a:pt x="31" y="195"/>
                  </a:lnTo>
                  <a:lnTo>
                    <a:pt x="36" y="195"/>
                  </a:lnTo>
                  <a:lnTo>
                    <a:pt x="36" y="195"/>
                  </a:lnTo>
                  <a:lnTo>
                    <a:pt x="36" y="195"/>
                  </a:lnTo>
                  <a:lnTo>
                    <a:pt x="40" y="190"/>
                  </a:lnTo>
                  <a:lnTo>
                    <a:pt x="40" y="190"/>
                  </a:lnTo>
                  <a:lnTo>
                    <a:pt x="40" y="190"/>
                  </a:lnTo>
                  <a:lnTo>
                    <a:pt x="44" y="190"/>
                  </a:lnTo>
                  <a:lnTo>
                    <a:pt x="44" y="190"/>
                  </a:lnTo>
                  <a:lnTo>
                    <a:pt x="49" y="186"/>
                  </a:lnTo>
                  <a:lnTo>
                    <a:pt x="49" y="186"/>
                  </a:lnTo>
                  <a:lnTo>
                    <a:pt x="49" y="186"/>
                  </a:lnTo>
                  <a:lnTo>
                    <a:pt x="53" y="186"/>
                  </a:lnTo>
                  <a:lnTo>
                    <a:pt x="53" y="186"/>
                  </a:lnTo>
                  <a:lnTo>
                    <a:pt x="53" y="181"/>
                  </a:lnTo>
                  <a:lnTo>
                    <a:pt x="58" y="181"/>
                  </a:lnTo>
                  <a:lnTo>
                    <a:pt x="58" y="181"/>
                  </a:lnTo>
                  <a:lnTo>
                    <a:pt x="58" y="181"/>
                  </a:lnTo>
                  <a:lnTo>
                    <a:pt x="62" y="181"/>
                  </a:lnTo>
                  <a:lnTo>
                    <a:pt x="62" y="177"/>
                  </a:lnTo>
                  <a:lnTo>
                    <a:pt x="62" y="177"/>
                  </a:lnTo>
                  <a:lnTo>
                    <a:pt x="66" y="177"/>
                  </a:lnTo>
                  <a:lnTo>
                    <a:pt x="66" y="177"/>
                  </a:lnTo>
                  <a:lnTo>
                    <a:pt x="66" y="177"/>
                  </a:lnTo>
                  <a:lnTo>
                    <a:pt x="66" y="173"/>
                  </a:lnTo>
                  <a:lnTo>
                    <a:pt x="71" y="173"/>
                  </a:lnTo>
                  <a:lnTo>
                    <a:pt x="71" y="173"/>
                  </a:lnTo>
                  <a:lnTo>
                    <a:pt x="71" y="173"/>
                  </a:lnTo>
                  <a:lnTo>
                    <a:pt x="71" y="173"/>
                  </a:lnTo>
                  <a:lnTo>
                    <a:pt x="71" y="173"/>
                  </a:lnTo>
                  <a:lnTo>
                    <a:pt x="75" y="168"/>
                  </a:lnTo>
                  <a:lnTo>
                    <a:pt x="75" y="168"/>
                  </a:lnTo>
                  <a:lnTo>
                    <a:pt x="75" y="168"/>
                  </a:lnTo>
                  <a:lnTo>
                    <a:pt x="75" y="168"/>
                  </a:lnTo>
                  <a:lnTo>
                    <a:pt x="75" y="168"/>
                  </a:lnTo>
                  <a:lnTo>
                    <a:pt x="75" y="164"/>
                  </a:lnTo>
                  <a:lnTo>
                    <a:pt x="80" y="164"/>
                  </a:lnTo>
                  <a:lnTo>
                    <a:pt x="80" y="164"/>
                  </a:lnTo>
                  <a:lnTo>
                    <a:pt x="80" y="164"/>
                  </a:lnTo>
                  <a:lnTo>
                    <a:pt x="80" y="164"/>
                  </a:lnTo>
                  <a:lnTo>
                    <a:pt x="80" y="159"/>
                  </a:lnTo>
                  <a:lnTo>
                    <a:pt x="80" y="159"/>
                  </a:lnTo>
                  <a:lnTo>
                    <a:pt x="80" y="159"/>
                  </a:lnTo>
                  <a:lnTo>
                    <a:pt x="80" y="159"/>
                  </a:lnTo>
                  <a:lnTo>
                    <a:pt x="80" y="159"/>
                  </a:lnTo>
                  <a:lnTo>
                    <a:pt x="80" y="155"/>
                  </a:lnTo>
                  <a:lnTo>
                    <a:pt x="80" y="155"/>
                  </a:lnTo>
                  <a:lnTo>
                    <a:pt x="84" y="155"/>
                  </a:lnTo>
                  <a:lnTo>
                    <a:pt x="84" y="155"/>
                  </a:lnTo>
                  <a:lnTo>
                    <a:pt x="84" y="155"/>
                  </a:lnTo>
                  <a:lnTo>
                    <a:pt x="84" y="151"/>
                  </a:lnTo>
                  <a:lnTo>
                    <a:pt x="84" y="151"/>
                  </a:lnTo>
                  <a:lnTo>
                    <a:pt x="84" y="151"/>
                  </a:lnTo>
                  <a:lnTo>
                    <a:pt x="84" y="151"/>
                  </a:lnTo>
                  <a:lnTo>
                    <a:pt x="84" y="151"/>
                  </a:lnTo>
                  <a:lnTo>
                    <a:pt x="84" y="146"/>
                  </a:lnTo>
                  <a:lnTo>
                    <a:pt x="84" y="146"/>
                  </a:lnTo>
                  <a:lnTo>
                    <a:pt x="84" y="146"/>
                  </a:lnTo>
                  <a:lnTo>
                    <a:pt x="84" y="146"/>
                  </a:lnTo>
                  <a:lnTo>
                    <a:pt x="84" y="146"/>
                  </a:lnTo>
                  <a:lnTo>
                    <a:pt x="84" y="142"/>
                  </a:lnTo>
                  <a:lnTo>
                    <a:pt x="84" y="142"/>
                  </a:lnTo>
                  <a:lnTo>
                    <a:pt x="84" y="142"/>
                  </a:lnTo>
                  <a:lnTo>
                    <a:pt x="84" y="142"/>
                  </a:lnTo>
                  <a:lnTo>
                    <a:pt x="84" y="142"/>
                  </a:lnTo>
                  <a:lnTo>
                    <a:pt x="84" y="137"/>
                  </a:lnTo>
                  <a:lnTo>
                    <a:pt x="84" y="137"/>
                  </a:lnTo>
                  <a:lnTo>
                    <a:pt x="84" y="137"/>
                  </a:lnTo>
                  <a:lnTo>
                    <a:pt x="84" y="137"/>
                  </a:lnTo>
                  <a:lnTo>
                    <a:pt x="84" y="137"/>
                  </a:lnTo>
                  <a:lnTo>
                    <a:pt x="80" y="137"/>
                  </a:lnTo>
                  <a:lnTo>
                    <a:pt x="80" y="133"/>
                  </a:lnTo>
                  <a:lnTo>
                    <a:pt x="80" y="133"/>
                  </a:lnTo>
                  <a:lnTo>
                    <a:pt x="80" y="133"/>
                  </a:lnTo>
                  <a:lnTo>
                    <a:pt x="80" y="133"/>
                  </a:lnTo>
                  <a:lnTo>
                    <a:pt x="80" y="133"/>
                  </a:lnTo>
                  <a:lnTo>
                    <a:pt x="80" y="128"/>
                  </a:lnTo>
                  <a:lnTo>
                    <a:pt x="80" y="128"/>
                  </a:lnTo>
                  <a:lnTo>
                    <a:pt x="80" y="128"/>
                  </a:lnTo>
                  <a:lnTo>
                    <a:pt x="80" y="128"/>
                  </a:lnTo>
                  <a:lnTo>
                    <a:pt x="80" y="128"/>
                  </a:lnTo>
                  <a:lnTo>
                    <a:pt x="80" y="124"/>
                  </a:lnTo>
                  <a:lnTo>
                    <a:pt x="80" y="124"/>
                  </a:lnTo>
                  <a:lnTo>
                    <a:pt x="80" y="124"/>
                  </a:lnTo>
                  <a:lnTo>
                    <a:pt x="80" y="124"/>
                  </a:lnTo>
                  <a:lnTo>
                    <a:pt x="80" y="124"/>
                  </a:lnTo>
                  <a:lnTo>
                    <a:pt x="80" y="120"/>
                  </a:lnTo>
                  <a:lnTo>
                    <a:pt x="80" y="120"/>
                  </a:lnTo>
                  <a:lnTo>
                    <a:pt x="84" y="120"/>
                  </a:lnTo>
                  <a:lnTo>
                    <a:pt x="84" y="120"/>
                  </a:lnTo>
                  <a:lnTo>
                    <a:pt x="84" y="120"/>
                  </a:lnTo>
                  <a:lnTo>
                    <a:pt x="84" y="115"/>
                  </a:lnTo>
                  <a:lnTo>
                    <a:pt x="84" y="115"/>
                  </a:lnTo>
                  <a:lnTo>
                    <a:pt x="84" y="115"/>
                  </a:lnTo>
                  <a:lnTo>
                    <a:pt x="84" y="115"/>
                  </a:lnTo>
                  <a:lnTo>
                    <a:pt x="84" y="115"/>
                  </a:lnTo>
                  <a:lnTo>
                    <a:pt x="84" y="111"/>
                  </a:lnTo>
                  <a:lnTo>
                    <a:pt x="84" y="111"/>
                  </a:lnTo>
                  <a:lnTo>
                    <a:pt x="84" y="111"/>
                  </a:lnTo>
                  <a:lnTo>
                    <a:pt x="84" y="111"/>
                  </a:lnTo>
                  <a:lnTo>
                    <a:pt x="84" y="111"/>
                  </a:lnTo>
                  <a:lnTo>
                    <a:pt x="84" y="106"/>
                  </a:lnTo>
                  <a:lnTo>
                    <a:pt x="84" y="106"/>
                  </a:lnTo>
                  <a:lnTo>
                    <a:pt x="84" y="106"/>
                  </a:lnTo>
                  <a:lnTo>
                    <a:pt x="84" y="106"/>
                  </a:lnTo>
                  <a:lnTo>
                    <a:pt x="84" y="106"/>
                  </a:lnTo>
                  <a:lnTo>
                    <a:pt x="84" y="106"/>
                  </a:lnTo>
                  <a:lnTo>
                    <a:pt x="89" y="102"/>
                  </a:lnTo>
                  <a:lnTo>
                    <a:pt x="89" y="102"/>
                  </a:lnTo>
                  <a:lnTo>
                    <a:pt x="89" y="102"/>
                  </a:lnTo>
                  <a:lnTo>
                    <a:pt x="89" y="102"/>
                  </a:lnTo>
                  <a:lnTo>
                    <a:pt x="89" y="102"/>
                  </a:lnTo>
                  <a:lnTo>
                    <a:pt x="89" y="98"/>
                  </a:lnTo>
                  <a:lnTo>
                    <a:pt x="89" y="98"/>
                  </a:lnTo>
                  <a:lnTo>
                    <a:pt x="89" y="98"/>
                  </a:lnTo>
                  <a:lnTo>
                    <a:pt x="89" y="98"/>
                  </a:lnTo>
                  <a:lnTo>
                    <a:pt x="89" y="98"/>
                  </a:lnTo>
                  <a:lnTo>
                    <a:pt x="93" y="93"/>
                  </a:lnTo>
                  <a:lnTo>
                    <a:pt x="93" y="93"/>
                  </a:lnTo>
                  <a:lnTo>
                    <a:pt x="93" y="93"/>
                  </a:lnTo>
                  <a:lnTo>
                    <a:pt x="93" y="93"/>
                  </a:lnTo>
                  <a:lnTo>
                    <a:pt x="93" y="93"/>
                  </a:lnTo>
                  <a:lnTo>
                    <a:pt x="93" y="89"/>
                  </a:lnTo>
                  <a:lnTo>
                    <a:pt x="93" y="89"/>
                  </a:lnTo>
                  <a:lnTo>
                    <a:pt x="93" y="89"/>
                  </a:lnTo>
                  <a:lnTo>
                    <a:pt x="97" y="89"/>
                  </a:lnTo>
                  <a:lnTo>
                    <a:pt x="97" y="89"/>
                  </a:lnTo>
                  <a:lnTo>
                    <a:pt x="97" y="84"/>
                  </a:lnTo>
                  <a:lnTo>
                    <a:pt x="97" y="84"/>
                  </a:lnTo>
                  <a:lnTo>
                    <a:pt x="97" y="84"/>
                  </a:lnTo>
                  <a:lnTo>
                    <a:pt x="97" y="84"/>
                  </a:lnTo>
                  <a:lnTo>
                    <a:pt x="97" y="84"/>
                  </a:lnTo>
                  <a:lnTo>
                    <a:pt x="102" y="80"/>
                  </a:lnTo>
                  <a:lnTo>
                    <a:pt x="102" y="80"/>
                  </a:lnTo>
                  <a:lnTo>
                    <a:pt x="102" y="80"/>
                  </a:lnTo>
                  <a:lnTo>
                    <a:pt x="102" y="80"/>
                  </a:lnTo>
                  <a:lnTo>
                    <a:pt x="102" y="80"/>
                  </a:lnTo>
                  <a:lnTo>
                    <a:pt x="102" y="76"/>
                  </a:lnTo>
                  <a:lnTo>
                    <a:pt x="106" y="76"/>
                  </a:lnTo>
                  <a:lnTo>
                    <a:pt x="106" y="76"/>
                  </a:lnTo>
                  <a:lnTo>
                    <a:pt x="106" y="76"/>
                  </a:lnTo>
                  <a:lnTo>
                    <a:pt x="106" y="76"/>
                  </a:lnTo>
                  <a:lnTo>
                    <a:pt x="106" y="76"/>
                  </a:lnTo>
                  <a:lnTo>
                    <a:pt x="106" y="71"/>
                  </a:lnTo>
                  <a:lnTo>
                    <a:pt x="106" y="71"/>
                  </a:lnTo>
                  <a:lnTo>
                    <a:pt x="111" y="71"/>
                  </a:lnTo>
                  <a:lnTo>
                    <a:pt x="111" y="71"/>
                  </a:lnTo>
                  <a:lnTo>
                    <a:pt x="111" y="71"/>
                  </a:lnTo>
                  <a:lnTo>
                    <a:pt x="111" y="67"/>
                  </a:lnTo>
                  <a:lnTo>
                    <a:pt x="111" y="67"/>
                  </a:lnTo>
                  <a:lnTo>
                    <a:pt x="111" y="67"/>
                  </a:lnTo>
                  <a:lnTo>
                    <a:pt x="115" y="67"/>
                  </a:lnTo>
                  <a:lnTo>
                    <a:pt x="115" y="67"/>
                  </a:lnTo>
                  <a:lnTo>
                    <a:pt x="115" y="62"/>
                  </a:lnTo>
                  <a:lnTo>
                    <a:pt x="115" y="62"/>
                  </a:lnTo>
                  <a:lnTo>
                    <a:pt x="115" y="62"/>
                  </a:lnTo>
                  <a:lnTo>
                    <a:pt x="115" y="62"/>
                  </a:lnTo>
                  <a:lnTo>
                    <a:pt x="119" y="62"/>
                  </a:lnTo>
                  <a:lnTo>
                    <a:pt x="119" y="58"/>
                  </a:lnTo>
                  <a:lnTo>
                    <a:pt x="119" y="58"/>
                  </a:lnTo>
                  <a:lnTo>
                    <a:pt x="119" y="58"/>
                  </a:lnTo>
                  <a:lnTo>
                    <a:pt x="119" y="58"/>
                  </a:lnTo>
                  <a:lnTo>
                    <a:pt x="119" y="58"/>
                  </a:lnTo>
                  <a:lnTo>
                    <a:pt x="119" y="53"/>
                  </a:lnTo>
                  <a:lnTo>
                    <a:pt x="124" y="53"/>
                  </a:lnTo>
                  <a:lnTo>
                    <a:pt x="124" y="53"/>
                  </a:lnTo>
                  <a:lnTo>
                    <a:pt x="124" y="53"/>
                  </a:lnTo>
                  <a:lnTo>
                    <a:pt x="124" y="53"/>
                  </a:lnTo>
                  <a:lnTo>
                    <a:pt x="124" y="49"/>
                  </a:lnTo>
                  <a:lnTo>
                    <a:pt x="124" y="49"/>
                  </a:lnTo>
                  <a:lnTo>
                    <a:pt x="124" y="49"/>
                  </a:lnTo>
                  <a:lnTo>
                    <a:pt x="124" y="49"/>
                  </a:lnTo>
                  <a:lnTo>
                    <a:pt x="124" y="49"/>
                  </a:lnTo>
                  <a:lnTo>
                    <a:pt x="128" y="45"/>
                  </a:lnTo>
                  <a:lnTo>
                    <a:pt x="128" y="45"/>
                  </a:lnTo>
                  <a:lnTo>
                    <a:pt x="128" y="45"/>
                  </a:lnTo>
                  <a:lnTo>
                    <a:pt x="128" y="45"/>
                  </a:lnTo>
                  <a:lnTo>
                    <a:pt x="128" y="45"/>
                  </a:lnTo>
                  <a:lnTo>
                    <a:pt x="128" y="45"/>
                  </a:lnTo>
                  <a:lnTo>
                    <a:pt x="128" y="40"/>
                  </a:lnTo>
                  <a:lnTo>
                    <a:pt x="128" y="40"/>
                  </a:lnTo>
                  <a:lnTo>
                    <a:pt x="128" y="40"/>
                  </a:lnTo>
                  <a:lnTo>
                    <a:pt x="128" y="40"/>
                  </a:lnTo>
                  <a:lnTo>
                    <a:pt x="128" y="40"/>
                  </a:lnTo>
                  <a:lnTo>
                    <a:pt x="128" y="36"/>
                  </a:lnTo>
                  <a:lnTo>
                    <a:pt x="128" y="36"/>
                  </a:lnTo>
                  <a:lnTo>
                    <a:pt x="133" y="36"/>
                  </a:lnTo>
                  <a:lnTo>
                    <a:pt x="133" y="36"/>
                  </a:lnTo>
                  <a:lnTo>
                    <a:pt x="133" y="36"/>
                  </a:lnTo>
                  <a:lnTo>
                    <a:pt x="133" y="31"/>
                  </a:lnTo>
                  <a:lnTo>
                    <a:pt x="133" y="31"/>
                  </a:lnTo>
                  <a:lnTo>
                    <a:pt x="133" y="31"/>
                  </a:lnTo>
                  <a:lnTo>
                    <a:pt x="133" y="31"/>
                  </a:lnTo>
                  <a:lnTo>
                    <a:pt x="133" y="31"/>
                  </a:lnTo>
                  <a:lnTo>
                    <a:pt x="133" y="27"/>
                  </a:lnTo>
                  <a:lnTo>
                    <a:pt x="133" y="27"/>
                  </a:lnTo>
                  <a:lnTo>
                    <a:pt x="133" y="27"/>
                  </a:lnTo>
                  <a:lnTo>
                    <a:pt x="133" y="27"/>
                  </a:lnTo>
                  <a:lnTo>
                    <a:pt x="133" y="27"/>
                  </a:lnTo>
                  <a:lnTo>
                    <a:pt x="133" y="23"/>
                  </a:lnTo>
                  <a:lnTo>
                    <a:pt x="133" y="23"/>
                  </a:lnTo>
                  <a:lnTo>
                    <a:pt x="133" y="23"/>
                  </a:lnTo>
                  <a:lnTo>
                    <a:pt x="133" y="23"/>
                  </a:lnTo>
                  <a:lnTo>
                    <a:pt x="133" y="23"/>
                  </a:lnTo>
                  <a:lnTo>
                    <a:pt x="133" y="18"/>
                  </a:lnTo>
                  <a:lnTo>
                    <a:pt x="133" y="18"/>
                  </a:lnTo>
                  <a:lnTo>
                    <a:pt x="133" y="18"/>
                  </a:lnTo>
                  <a:lnTo>
                    <a:pt x="133" y="18"/>
                  </a:lnTo>
                  <a:lnTo>
                    <a:pt x="133" y="18"/>
                  </a:lnTo>
                  <a:lnTo>
                    <a:pt x="133" y="14"/>
                  </a:lnTo>
                  <a:lnTo>
                    <a:pt x="133" y="14"/>
                  </a:lnTo>
                  <a:lnTo>
                    <a:pt x="133" y="14"/>
                  </a:lnTo>
                  <a:lnTo>
                    <a:pt x="133" y="14"/>
                  </a:lnTo>
                  <a:lnTo>
                    <a:pt x="133" y="14"/>
                  </a:lnTo>
                  <a:lnTo>
                    <a:pt x="133" y="9"/>
                  </a:lnTo>
                  <a:lnTo>
                    <a:pt x="133" y="9"/>
                  </a:lnTo>
                  <a:lnTo>
                    <a:pt x="133" y="9"/>
                  </a:lnTo>
                  <a:lnTo>
                    <a:pt x="133" y="9"/>
                  </a:lnTo>
                  <a:lnTo>
                    <a:pt x="133" y="9"/>
                  </a:lnTo>
                  <a:lnTo>
                    <a:pt x="133" y="9"/>
                  </a:lnTo>
                  <a:lnTo>
                    <a:pt x="133" y="5"/>
                  </a:lnTo>
                  <a:lnTo>
                    <a:pt x="133" y="5"/>
                  </a:lnTo>
                  <a:lnTo>
                    <a:pt x="133" y="5"/>
                  </a:lnTo>
                  <a:lnTo>
                    <a:pt x="133" y="5"/>
                  </a:lnTo>
                  <a:lnTo>
                    <a:pt x="133" y="5"/>
                  </a:lnTo>
                  <a:lnTo>
                    <a:pt x="133" y="0"/>
                  </a:lnTo>
                  <a:lnTo>
                    <a:pt x="133" y="0"/>
                  </a:lnTo>
                  <a:lnTo>
                    <a:pt x="133" y="0"/>
                  </a:lnTo>
                  <a:lnTo>
                    <a:pt x="133" y="0"/>
                  </a:lnTo>
                  <a:lnTo>
                    <a:pt x="133" y="0"/>
                  </a:lnTo>
                  <a:lnTo>
                    <a:pt x="155" y="0"/>
                  </a:lnTo>
                  <a:lnTo>
                    <a:pt x="155" y="0"/>
                  </a:lnTo>
                  <a:lnTo>
                    <a:pt x="155" y="0"/>
                  </a:lnTo>
                  <a:lnTo>
                    <a:pt x="155" y="0"/>
                  </a:lnTo>
                  <a:lnTo>
                    <a:pt x="155" y="0"/>
                  </a:lnTo>
                  <a:lnTo>
                    <a:pt x="155" y="5"/>
                  </a:lnTo>
                  <a:lnTo>
                    <a:pt x="155" y="5"/>
                  </a:lnTo>
                  <a:lnTo>
                    <a:pt x="155" y="5"/>
                  </a:lnTo>
                  <a:lnTo>
                    <a:pt x="155" y="5"/>
                  </a:lnTo>
                  <a:lnTo>
                    <a:pt x="155" y="5"/>
                  </a:lnTo>
                  <a:lnTo>
                    <a:pt x="155" y="9"/>
                  </a:lnTo>
                  <a:lnTo>
                    <a:pt x="155" y="9"/>
                  </a:lnTo>
                  <a:lnTo>
                    <a:pt x="155" y="9"/>
                  </a:lnTo>
                  <a:lnTo>
                    <a:pt x="155" y="9"/>
                  </a:lnTo>
                  <a:lnTo>
                    <a:pt x="155" y="9"/>
                  </a:lnTo>
                  <a:lnTo>
                    <a:pt x="155" y="9"/>
                  </a:lnTo>
                  <a:lnTo>
                    <a:pt x="155" y="14"/>
                  </a:lnTo>
                  <a:lnTo>
                    <a:pt x="155" y="14"/>
                  </a:lnTo>
                  <a:lnTo>
                    <a:pt x="155" y="14"/>
                  </a:lnTo>
                  <a:lnTo>
                    <a:pt x="155" y="14"/>
                  </a:lnTo>
                  <a:lnTo>
                    <a:pt x="155" y="14"/>
                  </a:lnTo>
                  <a:lnTo>
                    <a:pt x="155" y="18"/>
                  </a:lnTo>
                  <a:lnTo>
                    <a:pt x="155" y="18"/>
                  </a:lnTo>
                  <a:lnTo>
                    <a:pt x="155" y="18"/>
                  </a:lnTo>
                  <a:lnTo>
                    <a:pt x="155" y="18"/>
                  </a:lnTo>
                  <a:lnTo>
                    <a:pt x="155" y="18"/>
                  </a:lnTo>
                  <a:lnTo>
                    <a:pt x="155" y="23"/>
                  </a:lnTo>
                  <a:lnTo>
                    <a:pt x="155" y="23"/>
                  </a:lnTo>
                  <a:lnTo>
                    <a:pt x="155" y="23"/>
                  </a:lnTo>
                  <a:lnTo>
                    <a:pt x="155" y="23"/>
                  </a:lnTo>
                  <a:lnTo>
                    <a:pt x="155" y="23"/>
                  </a:lnTo>
                  <a:lnTo>
                    <a:pt x="155" y="27"/>
                  </a:lnTo>
                  <a:lnTo>
                    <a:pt x="155" y="27"/>
                  </a:lnTo>
                  <a:lnTo>
                    <a:pt x="155" y="27"/>
                  </a:lnTo>
                  <a:lnTo>
                    <a:pt x="155" y="27"/>
                  </a:lnTo>
                  <a:lnTo>
                    <a:pt x="155" y="27"/>
                  </a:lnTo>
                  <a:lnTo>
                    <a:pt x="155" y="31"/>
                  </a:lnTo>
                  <a:lnTo>
                    <a:pt x="155" y="31"/>
                  </a:lnTo>
                  <a:lnTo>
                    <a:pt x="155" y="31"/>
                  </a:lnTo>
                  <a:lnTo>
                    <a:pt x="155" y="31"/>
                  </a:lnTo>
                  <a:lnTo>
                    <a:pt x="155" y="31"/>
                  </a:lnTo>
                  <a:lnTo>
                    <a:pt x="155" y="36"/>
                  </a:lnTo>
                  <a:lnTo>
                    <a:pt x="155" y="36"/>
                  </a:lnTo>
                  <a:lnTo>
                    <a:pt x="155" y="36"/>
                  </a:lnTo>
                  <a:lnTo>
                    <a:pt x="155" y="36"/>
                  </a:lnTo>
                  <a:lnTo>
                    <a:pt x="155" y="36"/>
                  </a:lnTo>
                  <a:lnTo>
                    <a:pt x="155" y="40"/>
                  </a:lnTo>
                  <a:lnTo>
                    <a:pt x="155" y="40"/>
                  </a:lnTo>
                  <a:lnTo>
                    <a:pt x="155" y="40"/>
                  </a:lnTo>
                  <a:lnTo>
                    <a:pt x="155" y="40"/>
                  </a:lnTo>
                  <a:lnTo>
                    <a:pt x="155" y="40"/>
                  </a:lnTo>
                  <a:lnTo>
                    <a:pt x="155" y="45"/>
                  </a:lnTo>
                  <a:lnTo>
                    <a:pt x="159" y="45"/>
                  </a:lnTo>
                  <a:lnTo>
                    <a:pt x="159" y="45"/>
                  </a:lnTo>
                  <a:lnTo>
                    <a:pt x="159" y="45"/>
                  </a:lnTo>
                  <a:lnTo>
                    <a:pt x="159" y="45"/>
                  </a:lnTo>
                  <a:lnTo>
                    <a:pt x="159" y="45"/>
                  </a:lnTo>
                  <a:lnTo>
                    <a:pt x="159" y="49"/>
                  </a:lnTo>
                  <a:lnTo>
                    <a:pt x="159" y="49"/>
                  </a:lnTo>
                  <a:lnTo>
                    <a:pt x="159" y="49"/>
                  </a:lnTo>
                  <a:lnTo>
                    <a:pt x="159" y="49"/>
                  </a:lnTo>
                  <a:lnTo>
                    <a:pt x="159" y="49"/>
                  </a:lnTo>
                  <a:lnTo>
                    <a:pt x="163" y="53"/>
                  </a:lnTo>
                  <a:lnTo>
                    <a:pt x="163" y="53"/>
                  </a:lnTo>
                  <a:lnTo>
                    <a:pt x="163" y="53"/>
                  </a:lnTo>
                  <a:lnTo>
                    <a:pt x="163" y="53"/>
                  </a:lnTo>
                  <a:lnTo>
                    <a:pt x="163" y="53"/>
                  </a:lnTo>
                  <a:lnTo>
                    <a:pt x="163" y="58"/>
                  </a:lnTo>
                  <a:lnTo>
                    <a:pt x="163" y="58"/>
                  </a:lnTo>
                  <a:lnTo>
                    <a:pt x="168" y="58"/>
                  </a:lnTo>
                  <a:lnTo>
                    <a:pt x="168" y="58"/>
                  </a:lnTo>
                  <a:lnTo>
                    <a:pt x="168" y="58"/>
                  </a:lnTo>
                  <a:lnTo>
                    <a:pt x="168" y="62"/>
                  </a:lnTo>
                  <a:lnTo>
                    <a:pt x="168" y="62"/>
                  </a:lnTo>
                  <a:lnTo>
                    <a:pt x="168" y="62"/>
                  </a:lnTo>
                  <a:lnTo>
                    <a:pt x="168" y="62"/>
                  </a:lnTo>
                  <a:lnTo>
                    <a:pt x="172" y="62"/>
                  </a:lnTo>
                  <a:lnTo>
                    <a:pt x="172" y="67"/>
                  </a:lnTo>
                  <a:lnTo>
                    <a:pt x="172" y="67"/>
                  </a:lnTo>
                  <a:lnTo>
                    <a:pt x="172" y="67"/>
                  </a:lnTo>
                  <a:lnTo>
                    <a:pt x="172" y="67"/>
                  </a:lnTo>
                  <a:lnTo>
                    <a:pt x="172" y="67"/>
                  </a:lnTo>
                  <a:lnTo>
                    <a:pt x="177" y="71"/>
                  </a:lnTo>
                  <a:lnTo>
                    <a:pt x="177" y="71"/>
                  </a:lnTo>
                  <a:lnTo>
                    <a:pt x="177" y="71"/>
                  </a:lnTo>
                  <a:lnTo>
                    <a:pt x="177" y="71"/>
                  </a:lnTo>
                  <a:lnTo>
                    <a:pt x="177" y="71"/>
                  </a:lnTo>
                  <a:lnTo>
                    <a:pt x="177" y="76"/>
                  </a:lnTo>
                  <a:lnTo>
                    <a:pt x="181" y="76"/>
                  </a:lnTo>
                  <a:lnTo>
                    <a:pt x="181" y="76"/>
                  </a:lnTo>
                  <a:lnTo>
                    <a:pt x="181" y="76"/>
                  </a:lnTo>
                  <a:lnTo>
                    <a:pt x="181" y="76"/>
                  </a:lnTo>
                  <a:lnTo>
                    <a:pt x="181" y="76"/>
                  </a:lnTo>
                  <a:lnTo>
                    <a:pt x="181" y="80"/>
                  </a:lnTo>
                  <a:lnTo>
                    <a:pt x="181" y="80"/>
                  </a:lnTo>
                  <a:lnTo>
                    <a:pt x="186" y="80"/>
                  </a:lnTo>
                  <a:lnTo>
                    <a:pt x="186" y="80"/>
                  </a:lnTo>
                  <a:lnTo>
                    <a:pt x="186" y="80"/>
                  </a:lnTo>
                  <a:lnTo>
                    <a:pt x="186" y="84"/>
                  </a:lnTo>
                  <a:lnTo>
                    <a:pt x="186" y="84"/>
                  </a:lnTo>
                  <a:lnTo>
                    <a:pt x="186" y="84"/>
                  </a:lnTo>
                  <a:lnTo>
                    <a:pt x="190" y="84"/>
                  </a:lnTo>
                  <a:lnTo>
                    <a:pt x="190" y="84"/>
                  </a:lnTo>
                  <a:lnTo>
                    <a:pt x="190" y="89"/>
                  </a:lnTo>
                  <a:lnTo>
                    <a:pt x="190" y="89"/>
                  </a:lnTo>
                  <a:lnTo>
                    <a:pt x="190" y="89"/>
                  </a:lnTo>
                  <a:lnTo>
                    <a:pt x="190" y="89"/>
                  </a:lnTo>
                  <a:lnTo>
                    <a:pt x="190" y="89"/>
                  </a:lnTo>
                  <a:lnTo>
                    <a:pt x="190" y="93"/>
                  </a:lnTo>
                  <a:lnTo>
                    <a:pt x="194" y="93"/>
                  </a:lnTo>
                  <a:lnTo>
                    <a:pt x="194" y="93"/>
                  </a:lnTo>
                  <a:lnTo>
                    <a:pt x="194" y="93"/>
                  </a:lnTo>
                  <a:lnTo>
                    <a:pt x="194" y="93"/>
                  </a:lnTo>
                  <a:lnTo>
                    <a:pt x="194" y="98"/>
                  </a:lnTo>
                  <a:lnTo>
                    <a:pt x="194" y="98"/>
                  </a:lnTo>
                  <a:lnTo>
                    <a:pt x="194" y="98"/>
                  </a:lnTo>
                  <a:lnTo>
                    <a:pt x="194" y="98"/>
                  </a:lnTo>
                  <a:lnTo>
                    <a:pt x="194" y="98"/>
                  </a:lnTo>
                  <a:lnTo>
                    <a:pt x="199" y="102"/>
                  </a:lnTo>
                  <a:lnTo>
                    <a:pt x="199" y="102"/>
                  </a:lnTo>
                  <a:lnTo>
                    <a:pt x="199" y="102"/>
                  </a:lnTo>
                  <a:lnTo>
                    <a:pt x="199" y="102"/>
                  </a:lnTo>
                  <a:lnTo>
                    <a:pt x="199" y="102"/>
                  </a:lnTo>
                  <a:lnTo>
                    <a:pt x="199" y="106"/>
                  </a:lnTo>
                  <a:lnTo>
                    <a:pt x="199" y="106"/>
                  </a:lnTo>
                  <a:lnTo>
                    <a:pt x="199" y="106"/>
                  </a:lnTo>
                  <a:lnTo>
                    <a:pt x="199" y="106"/>
                  </a:lnTo>
                  <a:lnTo>
                    <a:pt x="199" y="106"/>
                  </a:lnTo>
                  <a:lnTo>
                    <a:pt x="199" y="106"/>
                  </a:lnTo>
                  <a:lnTo>
                    <a:pt x="199" y="111"/>
                  </a:lnTo>
                  <a:lnTo>
                    <a:pt x="203" y="111"/>
                  </a:lnTo>
                  <a:lnTo>
                    <a:pt x="203" y="111"/>
                  </a:lnTo>
                  <a:lnTo>
                    <a:pt x="203" y="111"/>
                  </a:lnTo>
                  <a:lnTo>
                    <a:pt x="203" y="111"/>
                  </a:lnTo>
                  <a:lnTo>
                    <a:pt x="203" y="115"/>
                  </a:lnTo>
                  <a:lnTo>
                    <a:pt x="203" y="115"/>
                  </a:lnTo>
                  <a:lnTo>
                    <a:pt x="203" y="115"/>
                  </a:lnTo>
                  <a:lnTo>
                    <a:pt x="203" y="115"/>
                  </a:lnTo>
                  <a:lnTo>
                    <a:pt x="203" y="115"/>
                  </a:lnTo>
                  <a:lnTo>
                    <a:pt x="203" y="120"/>
                  </a:lnTo>
                  <a:lnTo>
                    <a:pt x="203" y="120"/>
                  </a:lnTo>
                  <a:lnTo>
                    <a:pt x="203" y="120"/>
                  </a:lnTo>
                  <a:lnTo>
                    <a:pt x="203" y="120"/>
                  </a:lnTo>
                  <a:lnTo>
                    <a:pt x="203" y="120"/>
                  </a:lnTo>
                  <a:lnTo>
                    <a:pt x="203" y="124"/>
                  </a:lnTo>
                  <a:lnTo>
                    <a:pt x="203" y="124"/>
                  </a:lnTo>
                  <a:lnTo>
                    <a:pt x="203" y="124"/>
                  </a:lnTo>
                  <a:lnTo>
                    <a:pt x="203" y="124"/>
                  </a:lnTo>
                  <a:lnTo>
                    <a:pt x="203" y="124"/>
                  </a:lnTo>
                  <a:lnTo>
                    <a:pt x="203" y="128"/>
                  </a:lnTo>
                  <a:lnTo>
                    <a:pt x="203" y="128"/>
                  </a:lnTo>
                  <a:lnTo>
                    <a:pt x="203" y="128"/>
                  </a:lnTo>
                  <a:lnTo>
                    <a:pt x="203" y="128"/>
                  </a:lnTo>
                  <a:lnTo>
                    <a:pt x="203" y="128"/>
                  </a:lnTo>
                  <a:lnTo>
                    <a:pt x="203" y="133"/>
                  </a:lnTo>
                  <a:lnTo>
                    <a:pt x="203" y="133"/>
                  </a:lnTo>
                  <a:lnTo>
                    <a:pt x="203" y="133"/>
                  </a:lnTo>
                  <a:lnTo>
                    <a:pt x="203" y="133"/>
                  </a:lnTo>
                  <a:lnTo>
                    <a:pt x="203" y="133"/>
                  </a:lnTo>
                  <a:lnTo>
                    <a:pt x="203" y="137"/>
                  </a:lnTo>
                  <a:lnTo>
                    <a:pt x="203" y="137"/>
                  </a:lnTo>
                  <a:lnTo>
                    <a:pt x="203" y="137"/>
                  </a:lnTo>
                  <a:lnTo>
                    <a:pt x="203" y="137"/>
                  </a:lnTo>
                  <a:lnTo>
                    <a:pt x="203" y="137"/>
                  </a:lnTo>
                  <a:lnTo>
                    <a:pt x="203" y="137"/>
                  </a:lnTo>
                  <a:lnTo>
                    <a:pt x="203" y="142"/>
                  </a:lnTo>
                  <a:lnTo>
                    <a:pt x="203" y="142"/>
                  </a:lnTo>
                  <a:lnTo>
                    <a:pt x="203" y="142"/>
                  </a:lnTo>
                  <a:lnTo>
                    <a:pt x="203" y="142"/>
                  </a:lnTo>
                  <a:lnTo>
                    <a:pt x="203" y="142"/>
                  </a:lnTo>
                  <a:lnTo>
                    <a:pt x="203" y="146"/>
                  </a:lnTo>
                  <a:lnTo>
                    <a:pt x="203" y="146"/>
                  </a:lnTo>
                  <a:lnTo>
                    <a:pt x="203" y="146"/>
                  </a:lnTo>
                  <a:lnTo>
                    <a:pt x="203" y="146"/>
                  </a:lnTo>
                  <a:lnTo>
                    <a:pt x="203" y="146"/>
                  </a:lnTo>
                  <a:lnTo>
                    <a:pt x="203" y="151"/>
                  </a:lnTo>
                  <a:lnTo>
                    <a:pt x="203" y="151"/>
                  </a:lnTo>
                  <a:lnTo>
                    <a:pt x="203" y="151"/>
                  </a:lnTo>
                  <a:lnTo>
                    <a:pt x="203" y="151"/>
                  </a:lnTo>
                  <a:lnTo>
                    <a:pt x="203" y="151"/>
                  </a:lnTo>
                  <a:lnTo>
                    <a:pt x="203" y="155"/>
                  </a:lnTo>
                  <a:lnTo>
                    <a:pt x="203" y="155"/>
                  </a:lnTo>
                  <a:lnTo>
                    <a:pt x="203" y="155"/>
                  </a:lnTo>
                  <a:lnTo>
                    <a:pt x="203" y="155"/>
                  </a:lnTo>
                  <a:lnTo>
                    <a:pt x="203" y="155"/>
                  </a:lnTo>
                  <a:lnTo>
                    <a:pt x="203" y="159"/>
                  </a:lnTo>
                  <a:lnTo>
                    <a:pt x="203" y="159"/>
                  </a:lnTo>
                  <a:lnTo>
                    <a:pt x="203" y="159"/>
                  </a:lnTo>
                  <a:lnTo>
                    <a:pt x="203" y="159"/>
                  </a:lnTo>
                  <a:lnTo>
                    <a:pt x="203" y="159"/>
                  </a:lnTo>
                  <a:lnTo>
                    <a:pt x="208" y="164"/>
                  </a:lnTo>
                  <a:lnTo>
                    <a:pt x="208" y="164"/>
                  </a:lnTo>
                  <a:lnTo>
                    <a:pt x="208" y="164"/>
                  </a:lnTo>
                  <a:lnTo>
                    <a:pt x="208" y="164"/>
                  </a:lnTo>
                  <a:lnTo>
                    <a:pt x="208" y="164"/>
                  </a:lnTo>
                  <a:lnTo>
                    <a:pt x="208" y="168"/>
                  </a:lnTo>
                  <a:lnTo>
                    <a:pt x="208" y="168"/>
                  </a:lnTo>
                  <a:lnTo>
                    <a:pt x="208" y="168"/>
                  </a:lnTo>
                  <a:lnTo>
                    <a:pt x="212" y="168"/>
                  </a:lnTo>
                  <a:lnTo>
                    <a:pt x="212" y="168"/>
                  </a:lnTo>
                  <a:lnTo>
                    <a:pt x="212" y="173"/>
                  </a:lnTo>
                  <a:lnTo>
                    <a:pt x="212" y="173"/>
                  </a:lnTo>
                  <a:lnTo>
                    <a:pt x="212" y="173"/>
                  </a:lnTo>
                  <a:lnTo>
                    <a:pt x="216" y="173"/>
                  </a:lnTo>
                  <a:lnTo>
                    <a:pt x="216" y="173"/>
                  </a:lnTo>
                  <a:lnTo>
                    <a:pt x="216" y="173"/>
                  </a:lnTo>
                  <a:lnTo>
                    <a:pt x="216" y="177"/>
                  </a:lnTo>
                  <a:lnTo>
                    <a:pt x="221" y="177"/>
                  </a:lnTo>
                  <a:lnTo>
                    <a:pt x="221" y="177"/>
                  </a:lnTo>
                  <a:lnTo>
                    <a:pt x="221" y="177"/>
                  </a:lnTo>
                  <a:lnTo>
                    <a:pt x="225" y="177"/>
                  </a:lnTo>
                  <a:lnTo>
                    <a:pt x="225" y="181"/>
                  </a:lnTo>
                  <a:lnTo>
                    <a:pt x="225" y="181"/>
                  </a:lnTo>
                  <a:lnTo>
                    <a:pt x="225" y="181"/>
                  </a:lnTo>
                  <a:lnTo>
                    <a:pt x="230" y="181"/>
                  </a:lnTo>
                  <a:lnTo>
                    <a:pt x="230" y="181"/>
                  </a:lnTo>
                  <a:lnTo>
                    <a:pt x="230" y="186"/>
                  </a:lnTo>
                  <a:lnTo>
                    <a:pt x="234" y="186"/>
                  </a:lnTo>
                  <a:lnTo>
                    <a:pt x="234" y="186"/>
                  </a:lnTo>
                  <a:lnTo>
                    <a:pt x="238" y="186"/>
                  </a:lnTo>
                  <a:lnTo>
                    <a:pt x="238" y="186"/>
                  </a:lnTo>
                  <a:lnTo>
                    <a:pt x="238" y="190"/>
                  </a:lnTo>
                  <a:lnTo>
                    <a:pt x="243" y="190"/>
                  </a:lnTo>
                  <a:lnTo>
                    <a:pt x="243" y="190"/>
                  </a:lnTo>
                  <a:lnTo>
                    <a:pt x="243" y="190"/>
                  </a:lnTo>
                  <a:lnTo>
                    <a:pt x="247" y="190"/>
                  </a:lnTo>
                  <a:lnTo>
                    <a:pt x="247" y="195"/>
                  </a:lnTo>
                  <a:lnTo>
                    <a:pt x="252" y="195"/>
                  </a:lnTo>
                  <a:lnTo>
                    <a:pt x="252" y="195"/>
                  </a:lnTo>
                  <a:lnTo>
                    <a:pt x="252" y="195"/>
                  </a:lnTo>
                  <a:lnTo>
                    <a:pt x="256" y="195"/>
                  </a:lnTo>
                  <a:lnTo>
                    <a:pt x="256" y="199"/>
                  </a:lnTo>
                  <a:lnTo>
                    <a:pt x="256" y="199"/>
                  </a:lnTo>
                  <a:lnTo>
                    <a:pt x="260" y="199"/>
                  </a:lnTo>
                  <a:lnTo>
                    <a:pt x="260" y="199"/>
                  </a:lnTo>
                  <a:lnTo>
                    <a:pt x="260" y="199"/>
                  </a:lnTo>
                  <a:lnTo>
                    <a:pt x="265" y="204"/>
                  </a:lnTo>
                  <a:lnTo>
                    <a:pt x="265" y="204"/>
                  </a:lnTo>
                  <a:lnTo>
                    <a:pt x="265" y="204"/>
                  </a:lnTo>
                  <a:lnTo>
                    <a:pt x="269" y="204"/>
                  </a:lnTo>
                  <a:lnTo>
                    <a:pt x="269" y="204"/>
                  </a:lnTo>
                  <a:lnTo>
                    <a:pt x="269" y="204"/>
                  </a:lnTo>
                  <a:lnTo>
                    <a:pt x="274" y="208"/>
                  </a:lnTo>
                  <a:lnTo>
                    <a:pt x="274" y="208"/>
                  </a:lnTo>
                  <a:lnTo>
                    <a:pt x="274" y="208"/>
                  </a:lnTo>
                  <a:lnTo>
                    <a:pt x="274" y="208"/>
                  </a:lnTo>
                  <a:lnTo>
                    <a:pt x="278" y="208"/>
                  </a:lnTo>
                  <a:lnTo>
                    <a:pt x="278" y="212"/>
                  </a:lnTo>
                  <a:lnTo>
                    <a:pt x="278" y="212"/>
                  </a:lnTo>
                  <a:lnTo>
                    <a:pt x="278" y="212"/>
                  </a:lnTo>
                  <a:lnTo>
                    <a:pt x="283" y="212"/>
                  </a:lnTo>
                  <a:lnTo>
                    <a:pt x="283" y="212"/>
                  </a:lnTo>
                  <a:lnTo>
                    <a:pt x="283" y="217"/>
                  </a:lnTo>
                  <a:lnTo>
                    <a:pt x="283" y="217"/>
                  </a:lnTo>
                  <a:lnTo>
                    <a:pt x="283" y="217"/>
                  </a:lnTo>
                  <a:lnTo>
                    <a:pt x="283" y="217"/>
                  </a:lnTo>
                  <a:lnTo>
                    <a:pt x="283" y="217"/>
                  </a:lnTo>
                  <a:lnTo>
                    <a:pt x="287" y="221"/>
                  </a:lnTo>
                  <a:lnTo>
                    <a:pt x="287" y="221"/>
                  </a:lnTo>
                  <a:lnTo>
                    <a:pt x="287" y="221"/>
                  </a:lnTo>
                  <a:lnTo>
                    <a:pt x="287" y="221"/>
                  </a:lnTo>
                  <a:lnTo>
                    <a:pt x="287" y="221"/>
                  </a:lnTo>
                  <a:lnTo>
                    <a:pt x="287" y="226"/>
                  </a:lnTo>
                  <a:lnTo>
                    <a:pt x="287" y="226"/>
                  </a:lnTo>
                  <a:lnTo>
                    <a:pt x="287" y="226"/>
                  </a:lnTo>
                  <a:lnTo>
                    <a:pt x="287" y="226"/>
                  </a:lnTo>
                  <a:lnTo>
                    <a:pt x="287" y="226"/>
                  </a:lnTo>
                  <a:lnTo>
                    <a:pt x="287" y="230"/>
                  </a:lnTo>
                  <a:lnTo>
                    <a:pt x="283" y="230"/>
                  </a:lnTo>
                  <a:lnTo>
                    <a:pt x="283" y="230"/>
                  </a:lnTo>
                  <a:lnTo>
                    <a:pt x="283" y="230"/>
                  </a:lnTo>
                  <a:lnTo>
                    <a:pt x="283" y="230"/>
                  </a:lnTo>
                  <a:lnTo>
                    <a:pt x="283" y="234"/>
                  </a:lnTo>
                  <a:lnTo>
                    <a:pt x="283" y="234"/>
                  </a:lnTo>
                  <a:lnTo>
                    <a:pt x="283" y="234"/>
                  </a:lnTo>
                  <a:lnTo>
                    <a:pt x="283" y="234"/>
                  </a:lnTo>
                  <a:lnTo>
                    <a:pt x="278" y="234"/>
                  </a:lnTo>
                  <a:lnTo>
                    <a:pt x="278" y="234"/>
                  </a:lnTo>
                  <a:lnTo>
                    <a:pt x="278" y="239"/>
                  </a:lnTo>
                  <a:lnTo>
                    <a:pt x="278" y="239"/>
                  </a:lnTo>
                  <a:lnTo>
                    <a:pt x="278" y="239"/>
                  </a:lnTo>
                  <a:lnTo>
                    <a:pt x="274" y="239"/>
                  </a:lnTo>
                  <a:lnTo>
                    <a:pt x="274" y="239"/>
                  </a:lnTo>
                  <a:lnTo>
                    <a:pt x="274" y="243"/>
                  </a:lnTo>
                  <a:lnTo>
                    <a:pt x="274" y="243"/>
                  </a:lnTo>
                  <a:lnTo>
                    <a:pt x="274" y="243"/>
                  </a:lnTo>
                  <a:lnTo>
                    <a:pt x="269" y="243"/>
                  </a:lnTo>
                  <a:lnTo>
                    <a:pt x="269" y="243"/>
                  </a:lnTo>
                  <a:lnTo>
                    <a:pt x="269" y="248"/>
                  </a:lnTo>
                  <a:lnTo>
                    <a:pt x="269" y="248"/>
                  </a:lnTo>
                  <a:lnTo>
                    <a:pt x="265" y="248"/>
                  </a:lnTo>
                  <a:lnTo>
                    <a:pt x="265" y="248"/>
                  </a:lnTo>
                  <a:lnTo>
                    <a:pt x="265" y="248"/>
                  </a:lnTo>
                  <a:lnTo>
                    <a:pt x="265" y="252"/>
                  </a:lnTo>
                  <a:lnTo>
                    <a:pt x="260" y="252"/>
                  </a:lnTo>
                  <a:lnTo>
                    <a:pt x="260" y="252"/>
                  </a:lnTo>
                  <a:lnTo>
                    <a:pt x="260" y="252"/>
                  </a:lnTo>
                  <a:lnTo>
                    <a:pt x="260" y="252"/>
                  </a:lnTo>
                  <a:lnTo>
                    <a:pt x="256" y="257"/>
                  </a:lnTo>
                  <a:lnTo>
                    <a:pt x="256" y="257"/>
                  </a:lnTo>
                  <a:lnTo>
                    <a:pt x="256" y="257"/>
                  </a:lnTo>
                  <a:lnTo>
                    <a:pt x="252" y="257"/>
                  </a:lnTo>
                  <a:lnTo>
                    <a:pt x="252" y="257"/>
                  </a:lnTo>
                  <a:lnTo>
                    <a:pt x="252" y="261"/>
                  </a:lnTo>
                  <a:lnTo>
                    <a:pt x="252" y="261"/>
                  </a:lnTo>
                  <a:lnTo>
                    <a:pt x="247" y="261"/>
                  </a:lnTo>
                  <a:lnTo>
                    <a:pt x="247" y="261"/>
                  </a:lnTo>
                  <a:lnTo>
                    <a:pt x="247" y="261"/>
                  </a:lnTo>
                  <a:lnTo>
                    <a:pt x="247" y="265"/>
                  </a:lnTo>
                  <a:lnTo>
                    <a:pt x="243" y="265"/>
                  </a:lnTo>
                  <a:lnTo>
                    <a:pt x="243" y="265"/>
                  </a:lnTo>
                  <a:lnTo>
                    <a:pt x="243" y="265"/>
                  </a:lnTo>
                  <a:lnTo>
                    <a:pt x="243" y="265"/>
                  </a:lnTo>
                  <a:lnTo>
                    <a:pt x="243" y="270"/>
                  </a:lnTo>
                  <a:lnTo>
                    <a:pt x="238" y="270"/>
                  </a:lnTo>
                  <a:lnTo>
                    <a:pt x="238" y="270"/>
                  </a:lnTo>
                  <a:lnTo>
                    <a:pt x="238" y="270"/>
                  </a:lnTo>
                  <a:lnTo>
                    <a:pt x="238" y="270"/>
                  </a:lnTo>
                  <a:lnTo>
                    <a:pt x="234" y="270"/>
                  </a:lnTo>
                  <a:lnTo>
                    <a:pt x="234" y="274"/>
                  </a:lnTo>
                  <a:lnTo>
                    <a:pt x="234" y="274"/>
                  </a:lnTo>
                  <a:lnTo>
                    <a:pt x="234" y="274"/>
                  </a:lnTo>
                  <a:lnTo>
                    <a:pt x="234" y="274"/>
                  </a:lnTo>
                  <a:lnTo>
                    <a:pt x="230" y="274"/>
                  </a:lnTo>
                  <a:lnTo>
                    <a:pt x="230" y="279"/>
                  </a:lnTo>
                  <a:lnTo>
                    <a:pt x="230" y="279"/>
                  </a:lnTo>
                  <a:lnTo>
                    <a:pt x="230" y="279"/>
                  </a:lnTo>
                  <a:lnTo>
                    <a:pt x="230" y="279"/>
                  </a:lnTo>
                  <a:lnTo>
                    <a:pt x="225" y="279"/>
                  </a:lnTo>
                  <a:lnTo>
                    <a:pt x="225" y="283"/>
                  </a:lnTo>
                  <a:lnTo>
                    <a:pt x="225" y="283"/>
                  </a:lnTo>
                  <a:lnTo>
                    <a:pt x="225" y="283"/>
                  </a:lnTo>
                  <a:lnTo>
                    <a:pt x="225" y="283"/>
                  </a:lnTo>
                  <a:lnTo>
                    <a:pt x="225" y="283"/>
                  </a:lnTo>
                  <a:lnTo>
                    <a:pt x="221" y="287"/>
                  </a:lnTo>
                  <a:lnTo>
                    <a:pt x="221" y="287"/>
                  </a:lnTo>
                  <a:lnTo>
                    <a:pt x="221" y="287"/>
                  </a:lnTo>
                  <a:lnTo>
                    <a:pt x="221" y="287"/>
                  </a:lnTo>
                  <a:lnTo>
                    <a:pt x="221" y="287"/>
                  </a:lnTo>
                  <a:lnTo>
                    <a:pt x="221" y="292"/>
                  </a:lnTo>
                  <a:lnTo>
                    <a:pt x="216" y="292"/>
                  </a:lnTo>
                  <a:lnTo>
                    <a:pt x="216" y="292"/>
                  </a:lnTo>
                  <a:lnTo>
                    <a:pt x="216" y="292"/>
                  </a:lnTo>
                  <a:lnTo>
                    <a:pt x="216" y="292"/>
                  </a:lnTo>
                  <a:lnTo>
                    <a:pt x="216" y="296"/>
                  </a:lnTo>
                  <a:lnTo>
                    <a:pt x="212" y="296"/>
                  </a:lnTo>
                  <a:lnTo>
                    <a:pt x="212" y="296"/>
                  </a:lnTo>
                  <a:lnTo>
                    <a:pt x="212" y="296"/>
                  </a:lnTo>
                  <a:lnTo>
                    <a:pt x="212" y="296"/>
                  </a:lnTo>
                  <a:lnTo>
                    <a:pt x="212" y="301"/>
                  </a:lnTo>
                  <a:lnTo>
                    <a:pt x="212" y="301"/>
                  </a:lnTo>
                  <a:lnTo>
                    <a:pt x="208" y="301"/>
                  </a:lnTo>
                  <a:lnTo>
                    <a:pt x="208" y="301"/>
                  </a:lnTo>
                  <a:lnTo>
                    <a:pt x="208" y="301"/>
                  </a:lnTo>
                  <a:lnTo>
                    <a:pt x="208" y="301"/>
                  </a:lnTo>
                  <a:lnTo>
                    <a:pt x="208" y="305"/>
                  </a:lnTo>
                  <a:lnTo>
                    <a:pt x="203" y="305"/>
                  </a:lnTo>
                  <a:lnTo>
                    <a:pt x="203" y="305"/>
                  </a:lnTo>
                  <a:lnTo>
                    <a:pt x="203" y="305"/>
                  </a:lnTo>
                  <a:lnTo>
                    <a:pt x="203" y="305"/>
                  </a:lnTo>
                  <a:lnTo>
                    <a:pt x="203" y="310"/>
                  </a:lnTo>
                  <a:lnTo>
                    <a:pt x="199" y="310"/>
                  </a:lnTo>
                  <a:lnTo>
                    <a:pt x="199" y="310"/>
                  </a:lnTo>
                  <a:lnTo>
                    <a:pt x="199" y="310"/>
                  </a:lnTo>
                  <a:lnTo>
                    <a:pt x="199" y="310"/>
                  </a:lnTo>
                  <a:lnTo>
                    <a:pt x="199" y="314"/>
                  </a:lnTo>
                  <a:lnTo>
                    <a:pt x="194" y="314"/>
                  </a:lnTo>
                  <a:lnTo>
                    <a:pt x="194" y="314"/>
                  </a:lnTo>
                  <a:lnTo>
                    <a:pt x="194" y="314"/>
                  </a:lnTo>
                  <a:lnTo>
                    <a:pt x="194" y="314"/>
                  </a:lnTo>
                  <a:lnTo>
                    <a:pt x="190" y="318"/>
                  </a:lnTo>
                  <a:lnTo>
                    <a:pt x="190" y="318"/>
                  </a:lnTo>
                  <a:lnTo>
                    <a:pt x="190" y="318"/>
                  </a:lnTo>
                  <a:lnTo>
                    <a:pt x="190" y="318"/>
                  </a:lnTo>
                  <a:lnTo>
                    <a:pt x="190" y="318"/>
                  </a:lnTo>
                  <a:lnTo>
                    <a:pt x="186" y="323"/>
                  </a:lnTo>
                  <a:lnTo>
                    <a:pt x="186" y="323"/>
                  </a:lnTo>
                  <a:lnTo>
                    <a:pt x="186" y="323"/>
                  </a:lnTo>
                  <a:lnTo>
                    <a:pt x="186" y="323"/>
                  </a:lnTo>
                  <a:lnTo>
                    <a:pt x="181" y="323"/>
                  </a:lnTo>
                  <a:lnTo>
                    <a:pt x="181" y="327"/>
                  </a:lnTo>
                  <a:lnTo>
                    <a:pt x="181" y="327"/>
                  </a:lnTo>
                  <a:lnTo>
                    <a:pt x="181" y="327"/>
                  </a:lnTo>
                  <a:lnTo>
                    <a:pt x="181" y="327"/>
                  </a:lnTo>
                  <a:lnTo>
                    <a:pt x="177" y="327"/>
                  </a:lnTo>
                  <a:lnTo>
                    <a:pt x="177" y="332"/>
                  </a:lnTo>
                  <a:lnTo>
                    <a:pt x="177" y="332"/>
                  </a:lnTo>
                  <a:lnTo>
                    <a:pt x="177" y="332"/>
                  </a:lnTo>
                  <a:lnTo>
                    <a:pt x="172" y="332"/>
                  </a:lnTo>
                  <a:lnTo>
                    <a:pt x="172" y="332"/>
                  </a:lnTo>
                  <a:lnTo>
                    <a:pt x="172" y="332"/>
                  </a:lnTo>
                  <a:lnTo>
                    <a:pt x="172" y="336"/>
                  </a:lnTo>
                  <a:lnTo>
                    <a:pt x="172" y="336"/>
                  </a:lnTo>
                  <a:lnTo>
                    <a:pt x="168" y="336"/>
                  </a:lnTo>
                  <a:lnTo>
                    <a:pt x="168" y="336"/>
                  </a:lnTo>
                  <a:lnTo>
                    <a:pt x="168" y="336"/>
                  </a:lnTo>
                  <a:lnTo>
                    <a:pt x="168" y="340"/>
                  </a:lnTo>
                  <a:lnTo>
                    <a:pt x="168" y="340"/>
                  </a:lnTo>
                  <a:lnTo>
                    <a:pt x="163" y="340"/>
                  </a:lnTo>
                  <a:lnTo>
                    <a:pt x="163" y="340"/>
                  </a:lnTo>
                  <a:lnTo>
                    <a:pt x="163" y="340"/>
                  </a:lnTo>
                  <a:lnTo>
                    <a:pt x="163" y="345"/>
                  </a:lnTo>
                  <a:lnTo>
                    <a:pt x="163" y="345"/>
                  </a:lnTo>
                  <a:lnTo>
                    <a:pt x="163" y="345"/>
                  </a:lnTo>
                  <a:lnTo>
                    <a:pt x="159" y="345"/>
                  </a:lnTo>
                  <a:lnTo>
                    <a:pt x="159" y="345"/>
                  </a:lnTo>
                  <a:lnTo>
                    <a:pt x="159" y="349"/>
                  </a:lnTo>
                  <a:lnTo>
                    <a:pt x="159" y="349"/>
                  </a:lnTo>
                  <a:lnTo>
                    <a:pt x="159" y="349"/>
                  </a:lnTo>
                  <a:lnTo>
                    <a:pt x="159" y="349"/>
                  </a:lnTo>
                  <a:lnTo>
                    <a:pt x="155" y="349"/>
                  </a:lnTo>
                  <a:lnTo>
                    <a:pt x="155" y="354"/>
                  </a:lnTo>
                  <a:lnTo>
                    <a:pt x="155" y="354"/>
                  </a:lnTo>
                  <a:lnTo>
                    <a:pt x="155" y="354"/>
                  </a:lnTo>
                  <a:lnTo>
                    <a:pt x="155" y="354"/>
                  </a:lnTo>
                  <a:lnTo>
                    <a:pt x="155" y="354"/>
                  </a:lnTo>
                  <a:lnTo>
                    <a:pt x="155" y="358"/>
                  </a:lnTo>
                  <a:lnTo>
                    <a:pt x="155" y="358"/>
                  </a:lnTo>
                  <a:lnTo>
                    <a:pt x="155" y="358"/>
                  </a:lnTo>
                  <a:lnTo>
                    <a:pt x="150" y="358"/>
                  </a:lnTo>
                  <a:lnTo>
                    <a:pt x="150" y="358"/>
                  </a:lnTo>
                  <a:lnTo>
                    <a:pt x="150" y="362"/>
                  </a:lnTo>
                  <a:lnTo>
                    <a:pt x="150" y="362"/>
                  </a:lnTo>
                  <a:lnTo>
                    <a:pt x="150" y="362"/>
                  </a:lnTo>
                  <a:lnTo>
                    <a:pt x="150" y="362"/>
                  </a:lnTo>
                  <a:lnTo>
                    <a:pt x="150" y="362"/>
                  </a:lnTo>
                  <a:lnTo>
                    <a:pt x="150" y="367"/>
                  </a:lnTo>
                  <a:lnTo>
                    <a:pt x="150" y="367"/>
                  </a:lnTo>
                  <a:lnTo>
                    <a:pt x="150" y="367"/>
                  </a:lnTo>
                  <a:lnTo>
                    <a:pt x="150" y="367"/>
                  </a:lnTo>
                  <a:lnTo>
                    <a:pt x="150" y="367"/>
                  </a:lnTo>
                  <a:lnTo>
                    <a:pt x="150" y="367"/>
                  </a:lnTo>
                  <a:lnTo>
                    <a:pt x="150" y="371"/>
                  </a:lnTo>
                  <a:lnTo>
                    <a:pt x="150" y="371"/>
                  </a:lnTo>
                  <a:lnTo>
                    <a:pt x="150" y="371"/>
                  </a:lnTo>
                  <a:lnTo>
                    <a:pt x="150" y="371"/>
                  </a:lnTo>
                  <a:lnTo>
                    <a:pt x="150" y="371"/>
                  </a:lnTo>
                  <a:lnTo>
                    <a:pt x="150" y="376"/>
                  </a:lnTo>
                  <a:lnTo>
                    <a:pt x="150" y="376"/>
                  </a:lnTo>
                  <a:lnTo>
                    <a:pt x="150" y="376"/>
                  </a:lnTo>
                  <a:lnTo>
                    <a:pt x="150" y="376"/>
                  </a:lnTo>
                  <a:lnTo>
                    <a:pt x="150" y="376"/>
                  </a:lnTo>
                  <a:lnTo>
                    <a:pt x="150" y="380"/>
                  </a:lnTo>
                  <a:lnTo>
                    <a:pt x="150" y="380"/>
                  </a:lnTo>
                  <a:lnTo>
                    <a:pt x="150" y="380"/>
                  </a:lnTo>
                  <a:lnTo>
                    <a:pt x="150" y="380"/>
                  </a:lnTo>
                  <a:lnTo>
                    <a:pt x="150" y="380"/>
                  </a:lnTo>
                  <a:lnTo>
                    <a:pt x="150" y="385"/>
                  </a:lnTo>
                  <a:lnTo>
                    <a:pt x="150" y="385"/>
                  </a:lnTo>
                  <a:lnTo>
                    <a:pt x="150" y="385"/>
                  </a:lnTo>
                  <a:lnTo>
                    <a:pt x="150" y="385"/>
                  </a:lnTo>
                  <a:lnTo>
                    <a:pt x="150" y="385"/>
                  </a:lnTo>
                  <a:lnTo>
                    <a:pt x="150" y="389"/>
                  </a:lnTo>
                  <a:lnTo>
                    <a:pt x="150" y="389"/>
                  </a:lnTo>
                  <a:lnTo>
                    <a:pt x="150" y="389"/>
                  </a:lnTo>
                  <a:lnTo>
                    <a:pt x="150" y="389"/>
                  </a:lnTo>
                  <a:lnTo>
                    <a:pt x="150" y="389"/>
                  </a:lnTo>
                  <a:lnTo>
                    <a:pt x="150" y="393"/>
                  </a:lnTo>
                  <a:lnTo>
                    <a:pt x="155" y="393"/>
                  </a:lnTo>
                  <a:lnTo>
                    <a:pt x="155" y="393"/>
                  </a:lnTo>
                  <a:lnTo>
                    <a:pt x="155" y="393"/>
                  </a:lnTo>
                  <a:lnTo>
                    <a:pt x="155" y="393"/>
                  </a:lnTo>
                  <a:lnTo>
                    <a:pt x="155" y="398"/>
                  </a:lnTo>
                  <a:lnTo>
                    <a:pt x="155" y="398"/>
                  </a:lnTo>
                  <a:lnTo>
                    <a:pt x="155" y="398"/>
                  </a:lnTo>
                  <a:lnTo>
                    <a:pt x="155" y="398"/>
                  </a:lnTo>
                  <a:lnTo>
                    <a:pt x="155" y="398"/>
                  </a:lnTo>
                  <a:lnTo>
                    <a:pt x="155" y="398"/>
                  </a:lnTo>
                  <a:lnTo>
                    <a:pt x="159" y="402"/>
                  </a:lnTo>
                  <a:lnTo>
                    <a:pt x="159" y="402"/>
                  </a:lnTo>
                  <a:lnTo>
                    <a:pt x="159" y="402"/>
                  </a:lnTo>
                  <a:lnTo>
                    <a:pt x="159" y="402"/>
                  </a:lnTo>
                  <a:lnTo>
                    <a:pt x="159" y="402"/>
                  </a:lnTo>
                  <a:lnTo>
                    <a:pt x="159" y="407"/>
                  </a:lnTo>
                  <a:lnTo>
                    <a:pt x="159" y="407"/>
                  </a:lnTo>
                  <a:lnTo>
                    <a:pt x="159" y="407"/>
                  </a:lnTo>
                  <a:lnTo>
                    <a:pt x="163" y="407"/>
                  </a:lnTo>
                  <a:lnTo>
                    <a:pt x="163" y="407"/>
                  </a:lnTo>
                  <a:lnTo>
                    <a:pt x="163" y="411"/>
                  </a:lnTo>
                  <a:lnTo>
                    <a:pt x="163" y="411"/>
                  </a:lnTo>
                  <a:lnTo>
                    <a:pt x="163" y="411"/>
                  </a:lnTo>
                  <a:lnTo>
                    <a:pt x="163" y="411"/>
                  </a:lnTo>
                  <a:lnTo>
                    <a:pt x="163" y="411"/>
                  </a:lnTo>
                  <a:lnTo>
                    <a:pt x="163" y="415"/>
                  </a:lnTo>
                  <a:lnTo>
                    <a:pt x="168" y="415"/>
                  </a:lnTo>
                  <a:lnTo>
                    <a:pt x="168" y="415"/>
                  </a:lnTo>
                  <a:lnTo>
                    <a:pt x="168" y="415"/>
                  </a:lnTo>
                  <a:lnTo>
                    <a:pt x="168" y="415"/>
                  </a:lnTo>
                  <a:lnTo>
                    <a:pt x="168" y="420"/>
                  </a:lnTo>
                  <a:lnTo>
                    <a:pt x="168" y="420"/>
                  </a:lnTo>
                  <a:lnTo>
                    <a:pt x="168" y="420"/>
                  </a:lnTo>
                  <a:lnTo>
                    <a:pt x="168" y="420"/>
                  </a:lnTo>
                  <a:lnTo>
                    <a:pt x="168" y="420"/>
                  </a:lnTo>
                  <a:lnTo>
                    <a:pt x="172" y="424"/>
                  </a:lnTo>
                  <a:lnTo>
                    <a:pt x="172" y="424"/>
                  </a:lnTo>
                  <a:lnTo>
                    <a:pt x="172" y="424"/>
                  </a:lnTo>
                  <a:lnTo>
                    <a:pt x="172" y="424"/>
                  </a:lnTo>
                  <a:lnTo>
                    <a:pt x="172" y="424"/>
                  </a:lnTo>
                  <a:lnTo>
                    <a:pt x="172" y="429"/>
                  </a:lnTo>
                  <a:lnTo>
                    <a:pt x="172" y="429"/>
                  </a:lnTo>
                  <a:lnTo>
                    <a:pt x="172" y="429"/>
                  </a:lnTo>
                  <a:lnTo>
                    <a:pt x="172" y="429"/>
                  </a:lnTo>
                  <a:lnTo>
                    <a:pt x="172" y="429"/>
                  </a:lnTo>
                  <a:lnTo>
                    <a:pt x="172" y="429"/>
                  </a:lnTo>
                  <a:lnTo>
                    <a:pt x="172" y="433"/>
                  </a:lnTo>
                  <a:lnTo>
                    <a:pt x="172" y="433"/>
                  </a:lnTo>
                  <a:lnTo>
                    <a:pt x="172" y="433"/>
                  </a:lnTo>
                  <a:lnTo>
                    <a:pt x="172" y="433"/>
                  </a:lnTo>
                  <a:lnTo>
                    <a:pt x="172" y="433"/>
                  </a:lnTo>
                  <a:lnTo>
                    <a:pt x="172" y="438"/>
                  </a:lnTo>
                  <a:lnTo>
                    <a:pt x="172" y="438"/>
                  </a:lnTo>
                  <a:lnTo>
                    <a:pt x="172" y="438"/>
                  </a:lnTo>
                  <a:lnTo>
                    <a:pt x="111" y="43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0" name="Freeform 98">
              <a:extLst>
                <a:ext uri="{FF2B5EF4-FFF2-40B4-BE49-F238E27FC236}">
                  <a16:creationId xmlns:a16="http://schemas.microsoft.com/office/drawing/2014/main" id="{14378554-A06C-4DD2-8B98-6A9153E4E879}"/>
                </a:ext>
              </a:extLst>
            </p:cNvPr>
            <p:cNvSpPr>
              <a:spLocks/>
            </p:cNvSpPr>
            <p:nvPr/>
          </p:nvSpPr>
          <p:spPr bwMode="auto">
            <a:xfrm>
              <a:off x="6153" y="3535"/>
              <a:ext cx="287" cy="438"/>
            </a:xfrm>
            <a:custGeom>
              <a:avLst/>
              <a:gdLst>
                <a:gd name="T0" fmla="*/ 26 w 65"/>
                <a:gd name="T1" fmla="*/ 96 h 99"/>
                <a:gd name="T2" fmla="*/ 27 w 65"/>
                <a:gd name="T3" fmla="*/ 93 h 99"/>
                <a:gd name="T4" fmla="*/ 29 w 65"/>
                <a:gd name="T5" fmla="*/ 90 h 99"/>
                <a:gd name="T6" fmla="*/ 31 w 65"/>
                <a:gd name="T7" fmla="*/ 87 h 99"/>
                <a:gd name="T8" fmla="*/ 31 w 65"/>
                <a:gd name="T9" fmla="*/ 84 h 99"/>
                <a:gd name="T10" fmla="*/ 30 w 65"/>
                <a:gd name="T11" fmla="*/ 81 h 99"/>
                <a:gd name="T12" fmla="*/ 27 w 65"/>
                <a:gd name="T13" fmla="*/ 77 h 99"/>
                <a:gd name="T14" fmla="*/ 24 w 65"/>
                <a:gd name="T15" fmla="*/ 74 h 99"/>
                <a:gd name="T16" fmla="*/ 21 w 65"/>
                <a:gd name="T17" fmla="*/ 71 h 99"/>
                <a:gd name="T18" fmla="*/ 17 w 65"/>
                <a:gd name="T19" fmla="*/ 68 h 99"/>
                <a:gd name="T20" fmla="*/ 14 w 65"/>
                <a:gd name="T21" fmla="*/ 65 h 99"/>
                <a:gd name="T22" fmla="*/ 11 w 65"/>
                <a:gd name="T23" fmla="*/ 62 h 99"/>
                <a:gd name="T24" fmla="*/ 8 w 65"/>
                <a:gd name="T25" fmla="*/ 59 h 99"/>
                <a:gd name="T26" fmla="*/ 4 w 65"/>
                <a:gd name="T27" fmla="*/ 56 h 99"/>
                <a:gd name="T28" fmla="*/ 0 w 65"/>
                <a:gd name="T29" fmla="*/ 53 h 99"/>
                <a:gd name="T30" fmla="*/ 0 w 65"/>
                <a:gd name="T31" fmla="*/ 49 h 99"/>
                <a:gd name="T32" fmla="*/ 3 w 65"/>
                <a:gd name="T33" fmla="*/ 46 h 99"/>
                <a:gd name="T34" fmla="*/ 9 w 65"/>
                <a:gd name="T35" fmla="*/ 43 h 99"/>
                <a:gd name="T36" fmla="*/ 15 w 65"/>
                <a:gd name="T37" fmla="*/ 40 h 99"/>
                <a:gd name="T38" fmla="*/ 18 w 65"/>
                <a:gd name="T39" fmla="*/ 37 h 99"/>
                <a:gd name="T40" fmla="*/ 19 w 65"/>
                <a:gd name="T41" fmla="*/ 34 h 99"/>
                <a:gd name="T42" fmla="*/ 19 w 65"/>
                <a:gd name="T43" fmla="*/ 31 h 99"/>
                <a:gd name="T44" fmla="*/ 18 w 65"/>
                <a:gd name="T45" fmla="*/ 28 h 99"/>
                <a:gd name="T46" fmla="*/ 19 w 65"/>
                <a:gd name="T47" fmla="*/ 24 h 99"/>
                <a:gd name="T48" fmla="*/ 21 w 65"/>
                <a:gd name="T49" fmla="*/ 21 h 99"/>
                <a:gd name="T50" fmla="*/ 23 w 65"/>
                <a:gd name="T51" fmla="*/ 18 h 99"/>
                <a:gd name="T52" fmla="*/ 25 w 65"/>
                <a:gd name="T53" fmla="*/ 15 h 99"/>
                <a:gd name="T54" fmla="*/ 28 w 65"/>
                <a:gd name="T55" fmla="*/ 12 h 99"/>
                <a:gd name="T56" fmla="*/ 29 w 65"/>
                <a:gd name="T57" fmla="*/ 9 h 99"/>
                <a:gd name="T58" fmla="*/ 30 w 65"/>
                <a:gd name="T59" fmla="*/ 6 h 99"/>
                <a:gd name="T60" fmla="*/ 30 w 65"/>
                <a:gd name="T61" fmla="*/ 3 h 99"/>
                <a:gd name="T62" fmla="*/ 30 w 65"/>
                <a:gd name="T63" fmla="*/ 0 h 99"/>
                <a:gd name="T64" fmla="*/ 35 w 65"/>
                <a:gd name="T65" fmla="*/ 2 h 99"/>
                <a:gd name="T66" fmla="*/ 35 w 65"/>
                <a:gd name="T67" fmla="*/ 6 h 99"/>
                <a:gd name="T68" fmla="*/ 35 w 65"/>
                <a:gd name="T69" fmla="*/ 9 h 99"/>
                <a:gd name="T70" fmla="*/ 37 w 65"/>
                <a:gd name="T71" fmla="*/ 12 h 99"/>
                <a:gd name="T72" fmla="*/ 39 w 65"/>
                <a:gd name="T73" fmla="*/ 15 h 99"/>
                <a:gd name="T74" fmla="*/ 42 w 65"/>
                <a:gd name="T75" fmla="*/ 18 h 99"/>
                <a:gd name="T76" fmla="*/ 44 w 65"/>
                <a:gd name="T77" fmla="*/ 21 h 99"/>
                <a:gd name="T78" fmla="*/ 45 w 65"/>
                <a:gd name="T79" fmla="*/ 24 h 99"/>
                <a:gd name="T80" fmla="*/ 46 w 65"/>
                <a:gd name="T81" fmla="*/ 27 h 99"/>
                <a:gd name="T82" fmla="*/ 46 w 65"/>
                <a:gd name="T83" fmla="*/ 31 h 99"/>
                <a:gd name="T84" fmla="*/ 46 w 65"/>
                <a:gd name="T85" fmla="*/ 34 h 99"/>
                <a:gd name="T86" fmla="*/ 47 w 65"/>
                <a:gd name="T87" fmla="*/ 37 h 99"/>
                <a:gd name="T88" fmla="*/ 50 w 65"/>
                <a:gd name="T89" fmla="*/ 40 h 99"/>
                <a:gd name="T90" fmla="*/ 55 w 65"/>
                <a:gd name="T91" fmla="*/ 43 h 99"/>
                <a:gd name="T92" fmla="*/ 61 w 65"/>
                <a:gd name="T93" fmla="*/ 46 h 99"/>
                <a:gd name="T94" fmla="*/ 64 w 65"/>
                <a:gd name="T95" fmla="*/ 49 h 99"/>
                <a:gd name="T96" fmla="*/ 64 w 65"/>
                <a:gd name="T97" fmla="*/ 52 h 99"/>
                <a:gd name="T98" fmla="*/ 61 w 65"/>
                <a:gd name="T99" fmla="*/ 55 h 99"/>
                <a:gd name="T100" fmla="*/ 57 w 65"/>
                <a:gd name="T101" fmla="*/ 59 h 99"/>
                <a:gd name="T102" fmla="*/ 53 w 65"/>
                <a:gd name="T103" fmla="*/ 62 h 99"/>
                <a:gd name="T104" fmla="*/ 50 w 65"/>
                <a:gd name="T105" fmla="*/ 65 h 99"/>
                <a:gd name="T106" fmla="*/ 47 w 65"/>
                <a:gd name="T107" fmla="*/ 68 h 99"/>
                <a:gd name="T108" fmla="*/ 44 w 65"/>
                <a:gd name="T109" fmla="*/ 71 h 99"/>
                <a:gd name="T110" fmla="*/ 41 w 65"/>
                <a:gd name="T111" fmla="*/ 74 h 99"/>
                <a:gd name="T112" fmla="*/ 37 w 65"/>
                <a:gd name="T113" fmla="*/ 77 h 99"/>
                <a:gd name="T114" fmla="*/ 35 w 65"/>
                <a:gd name="T115" fmla="*/ 80 h 99"/>
                <a:gd name="T116" fmla="*/ 34 w 65"/>
                <a:gd name="T117" fmla="*/ 83 h 99"/>
                <a:gd name="T118" fmla="*/ 34 w 65"/>
                <a:gd name="T119" fmla="*/ 87 h 99"/>
                <a:gd name="T120" fmla="*/ 35 w 65"/>
                <a:gd name="T121" fmla="*/ 90 h 99"/>
                <a:gd name="T122" fmla="*/ 37 w 65"/>
                <a:gd name="T123" fmla="*/ 93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5" h="99">
                  <a:moveTo>
                    <a:pt x="25" y="99"/>
                  </a:moveTo>
                  <a:lnTo>
                    <a:pt x="25" y="99"/>
                  </a:lnTo>
                  <a:lnTo>
                    <a:pt x="25" y="99"/>
                  </a:lnTo>
                  <a:lnTo>
                    <a:pt x="25" y="98"/>
                  </a:lnTo>
                  <a:lnTo>
                    <a:pt x="25" y="98"/>
                  </a:lnTo>
                  <a:lnTo>
                    <a:pt x="25" y="98"/>
                  </a:lnTo>
                  <a:lnTo>
                    <a:pt x="25" y="98"/>
                  </a:lnTo>
                  <a:lnTo>
                    <a:pt x="25" y="98"/>
                  </a:lnTo>
                  <a:lnTo>
                    <a:pt x="25" y="97"/>
                  </a:lnTo>
                  <a:lnTo>
                    <a:pt x="25" y="97"/>
                  </a:lnTo>
                  <a:lnTo>
                    <a:pt x="25" y="97"/>
                  </a:lnTo>
                  <a:lnTo>
                    <a:pt x="25" y="97"/>
                  </a:lnTo>
                  <a:lnTo>
                    <a:pt x="25" y="97"/>
                  </a:lnTo>
                  <a:lnTo>
                    <a:pt x="26" y="97"/>
                  </a:lnTo>
                  <a:lnTo>
                    <a:pt x="26" y="96"/>
                  </a:lnTo>
                  <a:lnTo>
                    <a:pt x="26" y="96"/>
                  </a:lnTo>
                  <a:lnTo>
                    <a:pt x="26" y="96"/>
                  </a:lnTo>
                  <a:lnTo>
                    <a:pt x="26" y="96"/>
                  </a:lnTo>
                  <a:lnTo>
                    <a:pt x="26" y="96"/>
                  </a:lnTo>
                  <a:lnTo>
                    <a:pt x="26" y="95"/>
                  </a:lnTo>
                  <a:lnTo>
                    <a:pt x="26" y="95"/>
                  </a:lnTo>
                  <a:lnTo>
                    <a:pt x="26" y="95"/>
                  </a:lnTo>
                  <a:lnTo>
                    <a:pt x="26" y="95"/>
                  </a:lnTo>
                  <a:lnTo>
                    <a:pt x="26" y="95"/>
                  </a:lnTo>
                  <a:lnTo>
                    <a:pt x="27" y="94"/>
                  </a:lnTo>
                  <a:lnTo>
                    <a:pt x="27" y="94"/>
                  </a:lnTo>
                  <a:lnTo>
                    <a:pt x="27" y="94"/>
                  </a:lnTo>
                  <a:lnTo>
                    <a:pt x="27" y="94"/>
                  </a:lnTo>
                  <a:lnTo>
                    <a:pt x="27" y="94"/>
                  </a:lnTo>
                  <a:lnTo>
                    <a:pt x="27" y="93"/>
                  </a:lnTo>
                  <a:lnTo>
                    <a:pt x="27" y="93"/>
                  </a:lnTo>
                  <a:lnTo>
                    <a:pt x="27" y="93"/>
                  </a:lnTo>
                  <a:lnTo>
                    <a:pt x="28" y="93"/>
                  </a:lnTo>
                  <a:lnTo>
                    <a:pt x="28" y="93"/>
                  </a:lnTo>
                  <a:lnTo>
                    <a:pt x="28" y="92"/>
                  </a:lnTo>
                  <a:lnTo>
                    <a:pt x="28" y="92"/>
                  </a:lnTo>
                  <a:lnTo>
                    <a:pt x="28" y="92"/>
                  </a:lnTo>
                  <a:lnTo>
                    <a:pt x="28" y="92"/>
                  </a:lnTo>
                  <a:lnTo>
                    <a:pt x="28" y="92"/>
                  </a:lnTo>
                  <a:lnTo>
                    <a:pt x="28" y="91"/>
                  </a:lnTo>
                  <a:lnTo>
                    <a:pt x="29" y="91"/>
                  </a:lnTo>
                  <a:lnTo>
                    <a:pt x="29" y="91"/>
                  </a:lnTo>
                  <a:lnTo>
                    <a:pt x="29" y="91"/>
                  </a:lnTo>
                  <a:lnTo>
                    <a:pt x="29" y="91"/>
                  </a:lnTo>
                  <a:lnTo>
                    <a:pt x="29" y="90"/>
                  </a:lnTo>
                  <a:lnTo>
                    <a:pt x="29" y="90"/>
                  </a:lnTo>
                  <a:lnTo>
                    <a:pt x="29" y="90"/>
                  </a:lnTo>
                  <a:lnTo>
                    <a:pt x="29" y="90"/>
                  </a:lnTo>
                  <a:lnTo>
                    <a:pt x="29" y="90"/>
                  </a:lnTo>
                  <a:lnTo>
                    <a:pt x="30" y="90"/>
                  </a:lnTo>
                  <a:lnTo>
                    <a:pt x="30" y="89"/>
                  </a:lnTo>
                  <a:lnTo>
                    <a:pt x="30" y="89"/>
                  </a:lnTo>
                  <a:lnTo>
                    <a:pt x="30" y="89"/>
                  </a:lnTo>
                  <a:lnTo>
                    <a:pt x="30" y="89"/>
                  </a:lnTo>
                  <a:lnTo>
                    <a:pt x="30" y="89"/>
                  </a:lnTo>
                  <a:lnTo>
                    <a:pt x="30" y="88"/>
                  </a:lnTo>
                  <a:lnTo>
                    <a:pt x="30" y="88"/>
                  </a:lnTo>
                  <a:lnTo>
                    <a:pt x="30" y="88"/>
                  </a:lnTo>
                  <a:lnTo>
                    <a:pt x="30" y="88"/>
                  </a:lnTo>
                  <a:lnTo>
                    <a:pt x="30" y="88"/>
                  </a:lnTo>
                  <a:lnTo>
                    <a:pt x="30" y="87"/>
                  </a:lnTo>
                  <a:lnTo>
                    <a:pt x="31" y="87"/>
                  </a:lnTo>
                  <a:lnTo>
                    <a:pt x="31" y="87"/>
                  </a:lnTo>
                  <a:lnTo>
                    <a:pt x="31" y="87"/>
                  </a:lnTo>
                  <a:lnTo>
                    <a:pt x="31" y="87"/>
                  </a:lnTo>
                  <a:lnTo>
                    <a:pt x="31" y="86"/>
                  </a:lnTo>
                  <a:lnTo>
                    <a:pt x="31" y="86"/>
                  </a:lnTo>
                  <a:lnTo>
                    <a:pt x="31" y="86"/>
                  </a:lnTo>
                  <a:lnTo>
                    <a:pt x="31" y="86"/>
                  </a:lnTo>
                  <a:lnTo>
                    <a:pt x="31" y="86"/>
                  </a:lnTo>
                  <a:lnTo>
                    <a:pt x="31" y="85"/>
                  </a:lnTo>
                  <a:lnTo>
                    <a:pt x="31" y="85"/>
                  </a:lnTo>
                  <a:lnTo>
                    <a:pt x="31" y="85"/>
                  </a:lnTo>
                  <a:lnTo>
                    <a:pt x="31" y="85"/>
                  </a:lnTo>
                  <a:lnTo>
                    <a:pt x="31" y="85"/>
                  </a:lnTo>
                  <a:lnTo>
                    <a:pt x="31" y="84"/>
                  </a:lnTo>
                  <a:lnTo>
                    <a:pt x="31" y="84"/>
                  </a:lnTo>
                  <a:lnTo>
                    <a:pt x="31" y="84"/>
                  </a:lnTo>
                  <a:lnTo>
                    <a:pt x="31" y="84"/>
                  </a:lnTo>
                  <a:lnTo>
                    <a:pt x="31" y="84"/>
                  </a:lnTo>
                  <a:lnTo>
                    <a:pt x="31" y="83"/>
                  </a:lnTo>
                  <a:lnTo>
                    <a:pt x="31" y="83"/>
                  </a:lnTo>
                  <a:lnTo>
                    <a:pt x="31" y="83"/>
                  </a:lnTo>
                  <a:lnTo>
                    <a:pt x="31" y="83"/>
                  </a:lnTo>
                  <a:lnTo>
                    <a:pt x="31" y="83"/>
                  </a:lnTo>
                  <a:lnTo>
                    <a:pt x="31" y="83"/>
                  </a:lnTo>
                  <a:lnTo>
                    <a:pt x="31" y="82"/>
                  </a:lnTo>
                  <a:lnTo>
                    <a:pt x="30" y="82"/>
                  </a:lnTo>
                  <a:lnTo>
                    <a:pt x="30" y="82"/>
                  </a:lnTo>
                  <a:lnTo>
                    <a:pt x="30" y="82"/>
                  </a:lnTo>
                  <a:lnTo>
                    <a:pt x="30" y="82"/>
                  </a:lnTo>
                  <a:lnTo>
                    <a:pt x="30" y="81"/>
                  </a:lnTo>
                  <a:lnTo>
                    <a:pt x="30" y="81"/>
                  </a:lnTo>
                  <a:lnTo>
                    <a:pt x="30" y="81"/>
                  </a:lnTo>
                  <a:lnTo>
                    <a:pt x="30" y="81"/>
                  </a:lnTo>
                  <a:lnTo>
                    <a:pt x="30" y="81"/>
                  </a:lnTo>
                  <a:lnTo>
                    <a:pt x="30" y="80"/>
                  </a:lnTo>
                  <a:lnTo>
                    <a:pt x="30" y="80"/>
                  </a:lnTo>
                  <a:lnTo>
                    <a:pt x="29" y="80"/>
                  </a:lnTo>
                  <a:lnTo>
                    <a:pt x="29" y="80"/>
                  </a:lnTo>
                  <a:lnTo>
                    <a:pt x="29" y="80"/>
                  </a:lnTo>
                  <a:lnTo>
                    <a:pt x="29" y="79"/>
                  </a:lnTo>
                  <a:lnTo>
                    <a:pt x="29" y="79"/>
                  </a:lnTo>
                  <a:lnTo>
                    <a:pt x="29" y="79"/>
                  </a:lnTo>
                  <a:lnTo>
                    <a:pt x="29" y="79"/>
                  </a:lnTo>
                  <a:lnTo>
                    <a:pt x="28" y="79"/>
                  </a:lnTo>
                  <a:lnTo>
                    <a:pt x="28" y="78"/>
                  </a:lnTo>
                  <a:lnTo>
                    <a:pt x="28" y="78"/>
                  </a:lnTo>
                  <a:lnTo>
                    <a:pt x="28" y="78"/>
                  </a:lnTo>
                  <a:lnTo>
                    <a:pt x="28" y="78"/>
                  </a:lnTo>
                  <a:lnTo>
                    <a:pt x="28" y="78"/>
                  </a:lnTo>
                  <a:lnTo>
                    <a:pt x="27" y="77"/>
                  </a:lnTo>
                  <a:lnTo>
                    <a:pt x="27" y="77"/>
                  </a:lnTo>
                  <a:lnTo>
                    <a:pt x="27" y="77"/>
                  </a:lnTo>
                  <a:lnTo>
                    <a:pt x="27" y="77"/>
                  </a:lnTo>
                  <a:lnTo>
                    <a:pt x="27" y="77"/>
                  </a:lnTo>
                  <a:lnTo>
                    <a:pt x="27" y="76"/>
                  </a:lnTo>
                  <a:lnTo>
                    <a:pt x="26" y="76"/>
                  </a:lnTo>
                  <a:lnTo>
                    <a:pt x="26" y="76"/>
                  </a:lnTo>
                  <a:lnTo>
                    <a:pt x="26" y="76"/>
                  </a:lnTo>
                  <a:lnTo>
                    <a:pt x="26" y="76"/>
                  </a:lnTo>
                  <a:lnTo>
                    <a:pt x="25" y="75"/>
                  </a:lnTo>
                  <a:lnTo>
                    <a:pt x="25" y="75"/>
                  </a:lnTo>
                  <a:lnTo>
                    <a:pt x="25" y="75"/>
                  </a:lnTo>
                  <a:lnTo>
                    <a:pt x="25" y="75"/>
                  </a:lnTo>
                  <a:lnTo>
                    <a:pt x="25" y="75"/>
                  </a:lnTo>
                  <a:lnTo>
                    <a:pt x="24" y="75"/>
                  </a:lnTo>
                  <a:lnTo>
                    <a:pt x="24" y="74"/>
                  </a:lnTo>
                  <a:lnTo>
                    <a:pt x="24" y="74"/>
                  </a:lnTo>
                  <a:lnTo>
                    <a:pt x="24" y="74"/>
                  </a:lnTo>
                  <a:lnTo>
                    <a:pt x="23" y="74"/>
                  </a:lnTo>
                  <a:lnTo>
                    <a:pt x="23" y="74"/>
                  </a:lnTo>
                  <a:lnTo>
                    <a:pt x="23" y="73"/>
                  </a:lnTo>
                  <a:lnTo>
                    <a:pt x="23" y="73"/>
                  </a:lnTo>
                  <a:lnTo>
                    <a:pt x="23" y="73"/>
                  </a:lnTo>
                  <a:lnTo>
                    <a:pt x="22" y="73"/>
                  </a:lnTo>
                  <a:lnTo>
                    <a:pt x="22" y="73"/>
                  </a:lnTo>
                  <a:lnTo>
                    <a:pt x="22" y="72"/>
                  </a:lnTo>
                  <a:lnTo>
                    <a:pt x="22" y="72"/>
                  </a:lnTo>
                  <a:lnTo>
                    <a:pt x="21" y="72"/>
                  </a:lnTo>
                  <a:lnTo>
                    <a:pt x="21" y="72"/>
                  </a:lnTo>
                  <a:lnTo>
                    <a:pt x="21" y="72"/>
                  </a:lnTo>
                  <a:lnTo>
                    <a:pt x="21" y="71"/>
                  </a:lnTo>
                  <a:lnTo>
                    <a:pt x="21" y="71"/>
                  </a:lnTo>
                  <a:lnTo>
                    <a:pt x="20" y="71"/>
                  </a:lnTo>
                  <a:lnTo>
                    <a:pt x="20" y="71"/>
                  </a:lnTo>
                  <a:lnTo>
                    <a:pt x="20" y="71"/>
                  </a:lnTo>
                  <a:lnTo>
                    <a:pt x="20" y="70"/>
                  </a:lnTo>
                  <a:lnTo>
                    <a:pt x="19" y="70"/>
                  </a:lnTo>
                  <a:lnTo>
                    <a:pt x="19" y="70"/>
                  </a:lnTo>
                  <a:lnTo>
                    <a:pt x="19" y="70"/>
                  </a:lnTo>
                  <a:lnTo>
                    <a:pt x="19" y="70"/>
                  </a:lnTo>
                  <a:lnTo>
                    <a:pt x="19" y="69"/>
                  </a:lnTo>
                  <a:lnTo>
                    <a:pt x="18" y="69"/>
                  </a:lnTo>
                  <a:lnTo>
                    <a:pt x="18" y="69"/>
                  </a:lnTo>
                  <a:lnTo>
                    <a:pt x="18" y="69"/>
                  </a:lnTo>
                  <a:lnTo>
                    <a:pt x="18" y="69"/>
                  </a:lnTo>
                  <a:lnTo>
                    <a:pt x="18" y="68"/>
                  </a:lnTo>
                  <a:lnTo>
                    <a:pt x="18" y="68"/>
                  </a:lnTo>
                  <a:lnTo>
                    <a:pt x="17" y="68"/>
                  </a:lnTo>
                  <a:lnTo>
                    <a:pt x="17" y="68"/>
                  </a:lnTo>
                  <a:lnTo>
                    <a:pt x="17" y="68"/>
                  </a:lnTo>
                  <a:lnTo>
                    <a:pt x="17" y="68"/>
                  </a:lnTo>
                  <a:lnTo>
                    <a:pt x="17" y="67"/>
                  </a:lnTo>
                  <a:lnTo>
                    <a:pt x="16" y="67"/>
                  </a:lnTo>
                  <a:lnTo>
                    <a:pt x="16" y="67"/>
                  </a:lnTo>
                  <a:lnTo>
                    <a:pt x="16" y="67"/>
                  </a:lnTo>
                  <a:lnTo>
                    <a:pt x="16" y="67"/>
                  </a:lnTo>
                  <a:lnTo>
                    <a:pt x="16" y="66"/>
                  </a:lnTo>
                  <a:lnTo>
                    <a:pt x="16" y="66"/>
                  </a:lnTo>
                  <a:lnTo>
                    <a:pt x="15" y="66"/>
                  </a:lnTo>
                  <a:lnTo>
                    <a:pt x="15" y="66"/>
                  </a:lnTo>
                  <a:lnTo>
                    <a:pt x="15" y="66"/>
                  </a:lnTo>
                  <a:lnTo>
                    <a:pt x="15" y="65"/>
                  </a:lnTo>
                  <a:lnTo>
                    <a:pt x="15" y="65"/>
                  </a:lnTo>
                  <a:lnTo>
                    <a:pt x="14" y="65"/>
                  </a:lnTo>
                  <a:lnTo>
                    <a:pt x="14" y="65"/>
                  </a:lnTo>
                  <a:lnTo>
                    <a:pt x="14" y="65"/>
                  </a:lnTo>
                  <a:lnTo>
                    <a:pt x="14" y="64"/>
                  </a:lnTo>
                  <a:lnTo>
                    <a:pt x="14" y="64"/>
                  </a:lnTo>
                  <a:lnTo>
                    <a:pt x="14" y="64"/>
                  </a:lnTo>
                  <a:lnTo>
                    <a:pt x="13" y="64"/>
                  </a:lnTo>
                  <a:lnTo>
                    <a:pt x="13" y="64"/>
                  </a:lnTo>
                  <a:lnTo>
                    <a:pt x="13" y="63"/>
                  </a:lnTo>
                  <a:lnTo>
                    <a:pt x="13" y="63"/>
                  </a:lnTo>
                  <a:lnTo>
                    <a:pt x="13" y="63"/>
                  </a:lnTo>
                  <a:lnTo>
                    <a:pt x="12" y="63"/>
                  </a:lnTo>
                  <a:lnTo>
                    <a:pt x="12" y="63"/>
                  </a:lnTo>
                  <a:lnTo>
                    <a:pt x="12" y="62"/>
                  </a:lnTo>
                  <a:lnTo>
                    <a:pt x="12" y="62"/>
                  </a:lnTo>
                  <a:lnTo>
                    <a:pt x="12" y="62"/>
                  </a:lnTo>
                  <a:lnTo>
                    <a:pt x="11" y="62"/>
                  </a:lnTo>
                  <a:lnTo>
                    <a:pt x="11" y="62"/>
                  </a:lnTo>
                  <a:lnTo>
                    <a:pt x="11" y="61"/>
                  </a:lnTo>
                  <a:lnTo>
                    <a:pt x="11" y="61"/>
                  </a:lnTo>
                  <a:lnTo>
                    <a:pt x="11" y="61"/>
                  </a:lnTo>
                  <a:lnTo>
                    <a:pt x="10" y="61"/>
                  </a:lnTo>
                  <a:lnTo>
                    <a:pt x="10" y="61"/>
                  </a:lnTo>
                  <a:lnTo>
                    <a:pt x="10" y="61"/>
                  </a:lnTo>
                  <a:lnTo>
                    <a:pt x="10" y="60"/>
                  </a:lnTo>
                  <a:lnTo>
                    <a:pt x="9" y="60"/>
                  </a:lnTo>
                  <a:lnTo>
                    <a:pt x="9" y="60"/>
                  </a:lnTo>
                  <a:lnTo>
                    <a:pt x="9" y="60"/>
                  </a:lnTo>
                  <a:lnTo>
                    <a:pt x="9" y="60"/>
                  </a:lnTo>
                  <a:lnTo>
                    <a:pt x="9" y="59"/>
                  </a:lnTo>
                  <a:lnTo>
                    <a:pt x="8" y="59"/>
                  </a:lnTo>
                  <a:lnTo>
                    <a:pt x="8" y="59"/>
                  </a:lnTo>
                  <a:lnTo>
                    <a:pt x="8" y="59"/>
                  </a:lnTo>
                  <a:lnTo>
                    <a:pt x="8" y="59"/>
                  </a:lnTo>
                  <a:lnTo>
                    <a:pt x="7" y="58"/>
                  </a:lnTo>
                  <a:lnTo>
                    <a:pt x="7" y="58"/>
                  </a:lnTo>
                  <a:lnTo>
                    <a:pt x="7" y="58"/>
                  </a:lnTo>
                  <a:lnTo>
                    <a:pt x="6" y="58"/>
                  </a:lnTo>
                  <a:lnTo>
                    <a:pt x="6" y="58"/>
                  </a:lnTo>
                  <a:lnTo>
                    <a:pt x="6" y="57"/>
                  </a:lnTo>
                  <a:lnTo>
                    <a:pt x="6" y="57"/>
                  </a:lnTo>
                  <a:lnTo>
                    <a:pt x="5" y="57"/>
                  </a:lnTo>
                  <a:lnTo>
                    <a:pt x="5" y="57"/>
                  </a:lnTo>
                  <a:lnTo>
                    <a:pt x="5" y="57"/>
                  </a:lnTo>
                  <a:lnTo>
                    <a:pt x="5" y="56"/>
                  </a:lnTo>
                  <a:lnTo>
                    <a:pt x="4" y="56"/>
                  </a:lnTo>
                  <a:lnTo>
                    <a:pt x="4" y="56"/>
                  </a:lnTo>
                  <a:lnTo>
                    <a:pt x="4" y="56"/>
                  </a:lnTo>
                  <a:lnTo>
                    <a:pt x="4" y="56"/>
                  </a:lnTo>
                  <a:lnTo>
                    <a:pt x="3" y="55"/>
                  </a:lnTo>
                  <a:lnTo>
                    <a:pt x="3" y="55"/>
                  </a:lnTo>
                  <a:lnTo>
                    <a:pt x="3" y="55"/>
                  </a:lnTo>
                  <a:lnTo>
                    <a:pt x="3" y="55"/>
                  </a:lnTo>
                  <a:lnTo>
                    <a:pt x="2" y="55"/>
                  </a:lnTo>
                  <a:lnTo>
                    <a:pt x="2" y="54"/>
                  </a:lnTo>
                  <a:lnTo>
                    <a:pt x="2" y="54"/>
                  </a:lnTo>
                  <a:lnTo>
                    <a:pt x="2" y="54"/>
                  </a:lnTo>
                  <a:lnTo>
                    <a:pt x="2" y="54"/>
                  </a:lnTo>
                  <a:lnTo>
                    <a:pt x="1" y="54"/>
                  </a:lnTo>
                  <a:lnTo>
                    <a:pt x="1" y="53"/>
                  </a:lnTo>
                  <a:lnTo>
                    <a:pt x="1" y="53"/>
                  </a:lnTo>
                  <a:lnTo>
                    <a:pt x="1" y="53"/>
                  </a:lnTo>
                  <a:lnTo>
                    <a:pt x="1" y="53"/>
                  </a:lnTo>
                  <a:lnTo>
                    <a:pt x="1" y="53"/>
                  </a:lnTo>
                  <a:lnTo>
                    <a:pt x="0" y="53"/>
                  </a:lnTo>
                  <a:lnTo>
                    <a:pt x="0" y="52"/>
                  </a:lnTo>
                  <a:lnTo>
                    <a:pt x="0" y="52"/>
                  </a:lnTo>
                  <a:lnTo>
                    <a:pt x="0" y="52"/>
                  </a:lnTo>
                  <a:lnTo>
                    <a:pt x="0" y="52"/>
                  </a:lnTo>
                  <a:lnTo>
                    <a:pt x="0" y="52"/>
                  </a:lnTo>
                  <a:lnTo>
                    <a:pt x="0" y="51"/>
                  </a:lnTo>
                  <a:lnTo>
                    <a:pt x="0" y="51"/>
                  </a:lnTo>
                  <a:lnTo>
                    <a:pt x="0" y="51"/>
                  </a:lnTo>
                  <a:lnTo>
                    <a:pt x="0" y="51"/>
                  </a:lnTo>
                  <a:lnTo>
                    <a:pt x="0" y="51"/>
                  </a:lnTo>
                  <a:lnTo>
                    <a:pt x="0" y="50"/>
                  </a:lnTo>
                  <a:lnTo>
                    <a:pt x="0" y="50"/>
                  </a:lnTo>
                  <a:lnTo>
                    <a:pt x="0" y="50"/>
                  </a:lnTo>
                  <a:lnTo>
                    <a:pt x="0" y="50"/>
                  </a:lnTo>
                  <a:lnTo>
                    <a:pt x="0" y="50"/>
                  </a:lnTo>
                  <a:lnTo>
                    <a:pt x="0" y="49"/>
                  </a:lnTo>
                  <a:lnTo>
                    <a:pt x="0" y="49"/>
                  </a:lnTo>
                  <a:lnTo>
                    <a:pt x="0" y="49"/>
                  </a:lnTo>
                  <a:lnTo>
                    <a:pt x="0" y="49"/>
                  </a:lnTo>
                  <a:lnTo>
                    <a:pt x="1" y="49"/>
                  </a:lnTo>
                  <a:lnTo>
                    <a:pt x="1" y="48"/>
                  </a:lnTo>
                  <a:lnTo>
                    <a:pt x="1" y="48"/>
                  </a:lnTo>
                  <a:lnTo>
                    <a:pt x="1" y="48"/>
                  </a:lnTo>
                  <a:lnTo>
                    <a:pt x="1" y="48"/>
                  </a:lnTo>
                  <a:lnTo>
                    <a:pt x="2" y="48"/>
                  </a:lnTo>
                  <a:lnTo>
                    <a:pt x="2" y="47"/>
                  </a:lnTo>
                  <a:lnTo>
                    <a:pt x="2" y="47"/>
                  </a:lnTo>
                  <a:lnTo>
                    <a:pt x="2" y="47"/>
                  </a:lnTo>
                  <a:lnTo>
                    <a:pt x="3" y="47"/>
                  </a:lnTo>
                  <a:lnTo>
                    <a:pt x="3" y="47"/>
                  </a:lnTo>
                  <a:lnTo>
                    <a:pt x="3" y="46"/>
                  </a:lnTo>
                  <a:lnTo>
                    <a:pt x="3" y="46"/>
                  </a:lnTo>
                  <a:lnTo>
                    <a:pt x="4" y="46"/>
                  </a:lnTo>
                  <a:lnTo>
                    <a:pt x="4" y="46"/>
                  </a:lnTo>
                  <a:lnTo>
                    <a:pt x="4" y="46"/>
                  </a:lnTo>
                  <a:lnTo>
                    <a:pt x="5" y="46"/>
                  </a:lnTo>
                  <a:lnTo>
                    <a:pt x="5" y="45"/>
                  </a:lnTo>
                  <a:lnTo>
                    <a:pt x="5" y="45"/>
                  </a:lnTo>
                  <a:lnTo>
                    <a:pt x="6" y="45"/>
                  </a:lnTo>
                  <a:lnTo>
                    <a:pt x="6" y="45"/>
                  </a:lnTo>
                  <a:lnTo>
                    <a:pt x="7" y="45"/>
                  </a:lnTo>
                  <a:lnTo>
                    <a:pt x="7" y="44"/>
                  </a:lnTo>
                  <a:lnTo>
                    <a:pt x="7" y="44"/>
                  </a:lnTo>
                  <a:lnTo>
                    <a:pt x="8" y="44"/>
                  </a:lnTo>
                  <a:lnTo>
                    <a:pt x="8" y="44"/>
                  </a:lnTo>
                  <a:lnTo>
                    <a:pt x="8" y="44"/>
                  </a:lnTo>
                  <a:lnTo>
                    <a:pt x="9" y="43"/>
                  </a:lnTo>
                  <a:lnTo>
                    <a:pt x="9" y="43"/>
                  </a:lnTo>
                  <a:lnTo>
                    <a:pt x="9" y="43"/>
                  </a:lnTo>
                  <a:lnTo>
                    <a:pt x="10" y="43"/>
                  </a:lnTo>
                  <a:lnTo>
                    <a:pt x="10" y="43"/>
                  </a:lnTo>
                  <a:lnTo>
                    <a:pt x="11" y="42"/>
                  </a:lnTo>
                  <a:lnTo>
                    <a:pt x="11" y="42"/>
                  </a:lnTo>
                  <a:lnTo>
                    <a:pt x="11" y="42"/>
                  </a:lnTo>
                  <a:lnTo>
                    <a:pt x="12" y="42"/>
                  </a:lnTo>
                  <a:lnTo>
                    <a:pt x="12" y="42"/>
                  </a:lnTo>
                  <a:lnTo>
                    <a:pt x="12" y="41"/>
                  </a:lnTo>
                  <a:lnTo>
                    <a:pt x="13" y="41"/>
                  </a:lnTo>
                  <a:lnTo>
                    <a:pt x="13" y="41"/>
                  </a:lnTo>
                  <a:lnTo>
                    <a:pt x="13" y="41"/>
                  </a:lnTo>
                  <a:lnTo>
                    <a:pt x="14" y="41"/>
                  </a:lnTo>
                  <a:lnTo>
                    <a:pt x="14" y="40"/>
                  </a:lnTo>
                  <a:lnTo>
                    <a:pt x="14" y="40"/>
                  </a:lnTo>
                  <a:lnTo>
                    <a:pt x="15" y="40"/>
                  </a:lnTo>
                  <a:lnTo>
                    <a:pt x="15" y="40"/>
                  </a:lnTo>
                  <a:lnTo>
                    <a:pt x="15" y="40"/>
                  </a:lnTo>
                  <a:lnTo>
                    <a:pt x="15" y="39"/>
                  </a:lnTo>
                  <a:lnTo>
                    <a:pt x="16" y="39"/>
                  </a:lnTo>
                  <a:lnTo>
                    <a:pt x="16" y="39"/>
                  </a:lnTo>
                  <a:lnTo>
                    <a:pt x="16" y="39"/>
                  </a:lnTo>
                  <a:lnTo>
                    <a:pt x="16" y="39"/>
                  </a:lnTo>
                  <a:lnTo>
                    <a:pt x="16" y="39"/>
                  </a:lnTo>
                  <a:lnTo>
                    <a:pt x="17" y="38"/>
                  </a:lnTo>
                  <a:lnTo>
                    <a:pt x="17" y="38"/>
                  </a:lnTo>
                  <a:lnTo>
                    <a:pt x="17" y="38"/>
                  </a:lnTo>
                  <a:lnTo>
                    <a:pt x="17" y="38"/>
                  </a:lnTo>
                  <a:lnTo>
                    <a:pt x="17" y="38"/>
                  </a:lnTo>
                  <a:lnTo>
                    <a:pt x="17" y="37"/>
                  </a:lnTo>
                  <a:lnTo>
                    <a:pt x="18" y="37"/>
                  </a:lnTo>
                  <a:lnTo>
                    <a:pt x="18" y="37"/>
                  </a:lnTo>
                  <a:lnTo>
                    <a:pt x="18" y="37"/>
                  </a:lnTo>
                  <a:lnTo>
                    <a:pt x="18" y="37"/>
                  </a:lnTo>
                  <a:lnTo>
                    <a:pt x="18" y="36"/>
                  </a:lnTo>
                  <a:lnTo>
                    <a:pt x="18" y="36"/>
                  </a:lnTo>
                  <a:lnTo>
                    <a:pt x="18" y="36"/>
                  </a:lnTo>
                  <a:lnTo>
                    <a:pt x="18" y="36"/>
                  </a:lnTo>
                  <a:lnTo>
                    <a:pt x="18" y="36"/>
                  </a:lnTo>
                  <a:lnTo>
                    <a:pt x="18" y="35"/>
                  </a:lnTo>
                  <a:lnTo>
                    <a:pt x="18" y="35"/>
                  </a:lnTo>
                  <a:lnTo>
                    <a:pt x="19" y="35"/>
                  </a:lnTo>
                  <a:lnTo>
                    <a:pt x="19" y="35"/>
                  </a:lnTo>
                  <a:lnTo>
                    <a:pt x="19" y="35"/>
                  </a:lnTo>
                  <a:lnTo>
                    <a:pt x="19" y="34"/>
                  </a:lnTo>
                  <a:lnTo>
                    <a:pt x="19" y="34"/>
                  </a:lnTo>
                  <a:lnTo>
                    <a:pt x="19" y="34"/>
                  </a:lnTo>
                  <a:lnTo>
                    <a:pt x="19" y="34"/>
                  </a:lnTo>
                  <a:lnTo>
                    <a:pt x="19" y="34"/>
                  </a:lnTo>
                  <a:lnTo>
                    <a:pt x="19" y="33"/>
                  </a:lnTo>
                  <a:lnTo>
                    <a:pt x="19" y="33"/>
                  </a:lnTo>
                  <a:lnTo>
                    <a:pt x="19" y="33"/>
                  </a:lnTo>
                  <a:lnTo>
                    <a:pt x="19" y="33"/>
                  </a:lnTo>
                  <a:lnTo>
                    <a:pt x="19" y="33"/>
                  </a:lnTo>
                  <a:lnTo>
                    <a:pt x="19" y="32"/>
                  </a:lnTo>
                  <a:lnTo>
                    <a:pt x="19" y="32"/>
                  </a:lnTo>
                  <a:lnTo>
                    <a:pt x="19" y="32"/>
                  </a:lnTo>
                  <a:lnTo>
                    <a:pt x="19" y="32"/>
                  </a:lnTo>
                  <a:lnTo>
                    <a:pt x="19" y="32"/>
                  </a:lnTo>
                  <a:lnTo>
                    <a:pt x="19" y="31"/>
                  </a:lnTo>
                  <a:lnTo>
                    <a:pt x="19" y="31"/>
                  </a:lnTo>
                  <a:lnTo>
                    <a:pt x="19" y="31"/>
                  </a:lnTo>
                  <a:lnTo>
                    <a:pt x="19" y="31"/>
                  </a:lnTo>
                  <a:lnTo>
                    <a:pt x="19" y="31"/>
                  </a:lnTo>
                  <a:lnTo>
                    <a:pt x="18" y="31"/>
                  </a:lnTo>
                  <a:lnTo>
                    <a:pt x="18" y="30"/>
                  </a:lnTo>
                  <a:lnTo>
                    <a:pt x="18" y="30"/>
                  </a:lnTo>
                  <a:lnTo>
                    <a:pt x="18" y="30"/>
                  </a:lnTo>
                  <a:lnTo>
                    <a:pt x="18" y="30"/>
                  </a:lnTo>
                  <a:lnTo>
                    <a:pt x="18" y="30"/>
                  </a:lnTo>
                  <a:lnTo>
                    <a:pt x="18" y="29"/>
                  </a:lnTo>
                  <a:lnTo>
                    <a:pt x="18" y="29"/>
                  </a:lnTo>
                  <a:lnTo>
                    <a:pt x="18" y="29"/>
                  </a:lnTo>
                  <a:lnTo>
                    <a:pt x="18" y="29"/>
                  </a:lnTo>
                  <a:lnTo>
                    <a:pt x="18" y="29"/>
                  </a:lnTo>
                  <a:lnTo>
                    <a:pt x="18" y="28"/>
                  </a:lnTo>
                  <a:lnTo>
                    <a:pt x="18" y="28"/>
                  </a:lnTo>
                  <a:lnTo>
                    <a:pt x="18" y="28"/>
                  </a:lnTo>
                  <a:lnTo>
                    <a:pt x="18" y="28"/>
                  </a:lnTo>
                  <a:lnTo>
                    <a:pt x="18" y="28"/>
                  </a:lnTo>
                  <a:lnTo>
                    <a:pt x="18" y="27"/>
                  </a:lnTo>
                  <a:lnTo>
                    <a:pt x="18" y="27"/>
                  </a:lnTo>
                  <a:lnTo>
                    <a:pt x="19" y="27"/>
                  </a:lnTo>
                  <a:lnTo>
                    <a:pt x="19" y="27"/>
                  </a:lnTo>
                  <a:lnTo>
                    <a:pt x="19" y="27"/>
                  </a:lnTo>
                  <a:lnTo>
                    <a:pt x="19" y="26"/>
                  </a:lnTo>
                  <a:lnTo>
                    <a:pt x="19" y="26"/>
                  </a:lnTo>
                  <a:lnTo>
                    <a:pt x="19" y="26"/>
                  </a:lnTo>
                  <a:lnTo>
                    <a:pt x="19" y="26"/>
                  </a:lnTo>
                  <a:lnTo>
                    <a:pt x="19" y="26"/>
                  </a:lnTo>
                  <a:lnTo>
                    <a:pt x="19" y="25"/>
                  </a:lnTo>
                  <a:lnTo>
                    <a:pt x="19" y="25"/>
                  </a:lnTo>
                  <a:lnTo>
                    <a:pt x="19" y="25"/>
                  </a:lnTo>
                  <a:lnTo>
                    <a:pt x="19" y="25"/>
                  </a:lnTo>
                  <a:lnTo>
                    <a:pt x="19" y="25"/>
                  </a:lnTo>
                  <a:lnTo>
                    <a:pt x="19" y="24"/>
                  </a:lnTo>
                  <a:lnTo>
                    <a:pt x="19" y="24"/>
                  </a:lnTo>
                  <a:lnTo>
                    <a:pt x="19" y="24"/>
                  </a:lnTo>
                  <a:lnTo>
                    <a:pt x="19" y="24"/>
                  </a:lnTo>
                  <a:lnTo>
                    <a:pt x="19" y="24"/>
                  </a:lnTo>
                  <a:lnTo>
                    <a:pt x="19" y="24"/>
                  </a:lnTo>
                  <a:lnTo>
                    <a:pt x="20" y="23"/>
                  </a:lnTo>
                  <a:lnTo>
                    <a:pt x="20" y="23"/>
                  </a:lnTo>
                  <a:lnTo>
                    <a:pt x="20" y="23"/>
                  </a:lnTo>
                  <a:lnTo>
                    <a:pt x="20" y="23"/>
                  </a:lnTo>
                  <a:lnTo>
                    <a:pt x="20" y="23"/>
                  </a:lnTo>
                  <a:lnTo>
                    <a:pt x="20" y="22"/>
                  </a:lnTo>
                  <a:lnTo>
                    <a:pt x="20" y="22"/>
                  </a:lnTo>
                  <a:lnTo>
                    <a:pt x="20" y="22"/>
                  </a:lnTo>
                  <a:lnTo>
                    <a:pt x="20" y="22"/>
                  </a:lnTo>
                  <a:lnTo>
                    <a:pt x="20" y="22"/>
                  </a:lnTo>
                  <a:lnTo>
                    <a:pt x="21" y="21"/>
                  </a:lnTo>
                  <a:lnTo>
                    <a:pt x="21" y="21"/>
                  </a:lnTo>
                  <a:lnTo>
                    <a:pt x="21" y="21"/>
                  </a:lnTo>
                  <a:lnTo>
                    <a:pt x="21" y="21"/>
                  </a:lnTo>
                  <a:lnTo>
                    <a:pt x="21" y="21"/>
                  </a:lnTo>
                  <a:lnTo>
                    <a:pt x="21" y="20"/>
                  </a:lnTo>
                  <a:lnTo>
                    <a:pt x="21" y="20"/>
                  </a:lnTo>
                  <a:lnTo>
                    <a:pt x="21" y="20"/>
                  </a:lnTo>
                  <a:lnTo>
                    <a:pt x="22" y="20"/>
                  </a:lnTo>
                  <a:lnTo>
                    <a:pt x="22" y="20"/>
                  </a:lnTo>
                  <a:lnTo>
                    <a:pt x="22" y="19"/>
                  </a:lnTo>
                  <a:lnTo>
                    <a:pt x="22" y="19"/>
                  </a:lnTo>
                  <a:lnTo>
                    <a:pt x="22" y="19"/>
                  </a:lnTo>
                  <a:lnTo>
                    <a:pt x="22" y="19"/>
                  </a:lnTo>
                  <a:lnTo>
                    <a:pt x="22" y="19"/>
                  </a:lnTo>
                  <a:lnTo>
                    <a:pt x="23" y="18"/>
                  </a:lnTo>
                  <a:lnTo>
                    <a:pt x="23" y="18"/>
                  </a:lnTo>
                  <a:lnTo>
                    <a:pt x="23" y="18"/>
                  </a:lnTo>
                  <a:lnTo>
                    <a:pt x="23" y="18"/>
                  </a:lnTo>
                  <a:lnTo>
                    <a:pt x="23" y="18"/>
                  </a:lnTo>
                  <a:lnTo>
                    <a:pt x="23" y="17"/>
                  </a:lnTo>
                  <a:lnTo>
                    <a:pt x="24" y="17"/>
                  </a:lnTo>
                  <a:lnTo>
                    <a:pt x="24" y="17"/>
                  </a:lnTo>
                  <a:lnTo>
                    <a:pt x="24" y="17"/>
                  </a:lnTo>
                  <a:lnTo>
                    <a:pt x="24" y="17"/>
                  </a:lnTo>
                  <a:lnTo>
                    <a:pt x="24" y="17"/>
                  </a:lnTo>
                  <a:lnTo>
                    <a:pt x="24" y="16"/>
                  </a:lnTo>
                  <a:lnTo>
                    <a:pt x="24" y="16"/>
                  </a:lnTo>
                  <a:lnTo>
                    <a:pt x="25" y="16"/>
                  </a:lnTo>
                  <a:lnTo>
                    <a:pt x="25" y="16"/>
                  </a:lnTo>
                  <a:lnTo>
                    <a:pt x="25" y="16"/>
                  </a:lnTo>
                  <a:lnTo>
                    <a:pt x="25" y="15"/>
                  </a:lnTo>
                  <a:lnTo>
                    <a:pt x="25" y="15"/>
                  </a:lnTo>
                  <a:lnTo>
                    <a:pt x="25" y="15"/>
                  </a:lnTo>
                  <a:lnTo>
                    <a:pt x="26" y="15"/>
                  </a:lnTo>
                  <a:lnTo>
                    <a:pt x="26" y="15"/>
                  </a:lnTo>
                  <a:lnTo>
                    <a:pt x="26" y="14"/>
                  </a:lnTo>
                  <a:lnTo>
                    <a:pt x="26" y="14"/>
                  </a:lnTo>
                  <a:lnTo>
                    <a:pt x="26" y="14"/>
                  </a:lnTo>
                  <a:lnTo>
                    <a:pt x="26" y="14"/>
                  </a:lnTo>
                  <a:lnTo>
                    <a:pt x="27" y="14"/>
                  </a:lnTo>
                  <a:lnTo>
                    <a:pt x="27" y="13"/>
                  </a:lnTo>
                  <a:lnTo>
                    <a:pt x="27" y="13"/>
                  </a:lnTo>
                  <a:lnTo>
                    <a:pt x="27" y="13"/>
                  </a:lnTo>
                  <a:lnTo>
                    <a:pt x="27" y="13"/>
                  </a:lnTo>
                  <a:lnTo>
                    <a:pt x="27" y="13"/>
                  </a:lnTo>
                  <a:lnTo>
                    <a:pt x="27" y="12"/>
                  </a:lnTo>
                  <a:lnTo>
                    <a:pt x="28" y="12"/>
                  </a:lnTo>
                  <a:lnTo>
                    <a:pt x="28" y="12"/>
                  </a:lnTo>
                  <a:lnTo>
                    <a:pt x="28" y="12"/>
                  </a:lnTo>
                  <a:lnTo>
                    <a:pt x="28" y="12"/>
                  </a:lnTo>
                  <a:lnTo>
                    <a:pt x="28" y="11"/>
                  </a:lnTo>
                  <a:lnTo>
                    <a:pt x="28" y="11"/>
                  </a:lnTo>
                  <a:lnTo>
                    <a:pt x="28" y="11"/>
                  </a:lnTo>
                  <a:lnTo>
                    <a:pt x="28" y="11"/>
                  </a:lnTo>
                  <a:lnTo>
                    <a:pt x="28" y="11"/>
                  </a:lnTo>
                  <a:lnTo>
                    <a:pt x="29" y="10"/>
                  </a:lnTo>
                  <a:lnTo>
                    <a:pt x="29" y="10"/>
                  </a:lnTo>
                  <a:lnTo>
                    <a:pt x="29" y="10"/>
                  </a:lnTo>
                  <a:lnTo>
                    <a:pt x="29" y="10"/>
                  </a:lnTo>
                  <a:lnTo>
                    <a:pt x="29" y="10"/>
                  </a:lnTo>
                  <a:lnTo>
                    <a:pt x="29" y="10"/>
                  </a:lnTo>
                  <a:lnTo>
                    <a:pt x="29" y="9"/>
                  </a:lnTo>
                  <a:lnTo>
                    <a:pt x="29" y="9"/>
                  </a:lnTo>
                  <a:lnTo>
                    <a:pt x="29" y="9"/>
                  </a:lnTo>
                  <a:lnTo>
                    <a:pt x="29" y="9"/>
                  </a:lnTo>
                  <a:lnTo>
                    <a:pt x="29" y="9"/>
                  </a:lnTo>
                  <a:lnTo>
                    <a:pt x="29" y="8"/>
                  </a:lnTo>
                  <a:lnTo>
                    <a:pt x="29" y="8"/>
                  </a:lnTo>
                  <a:lnTo>
                    <a:pt x="30" y="8"/>
                  </a:lnTo>
                  <a:lnTo>
                    <a:pt x="30" y="8"/>
                  </a:lnTo>
                  <a:lnTo>
                    <a:pt x="30" y="8"/>
                  </a:lnTo>
                  <a:lnTo>
                    <a:pt x="30" y="7"/>
                  </a:lnTo>
                  <a:lnTo>
                    <a:pt x="30" y="7"/>
                  </a:lnTo>
                  <a:lnTo>
                    <a:pt x="30" y="7"/>
                  </a:lnTo>
                  <a:lnTo>
                    <a:pt x="30" y="7"/>
                  </a:lnTo>
                  <a:lnTo>
                    <a:pt x="30" y="7"/>
                  </a:lnTo>
                  <a:lnTo>
                    <a:pt x="30" y="6"/>
                  </a:lnTo>
                  <a:lnTo>
                    <a:pt x="30" y="6"/>
                  </a:lnTo>
                  <a:lnTo>
                    <a:pt x="30" y="6"/>
                  </a:lnTo>
                  <a:lnTo>
                    <a:pt x="30" y="6"/>
                  </a:lnTo>
                  <a:lnTo>
                    <a:pt x="30" y="6"/>
                  </a:lnTo>
                  <a:lnTo>
                    <a:pt x="30" y="5"/>
                  </a:lnTo>
                  <a:lnTo>
                    <a:pt x="30" y="5"/>
                  </a:lnTo>
                  <a:lnTo>
                    <a:pt x="30" y="5"/>
                  </a:lnTo>
                  <a:lnTo>
                    <a:pt x="30" y="5"/>
                  </a:lnTo>
                  <a:lnTo>
                    <a:pt x="30" y="5"/>
                  </a:lnTo>
                  <a:lnTo>
                    <a:pt x="30" y="4"/>
                  </a:lnTo>
                  <a:lnTo>
                    <a:pt x="30" y="4"/>
                  </a:lnTo>
                  <a:lnTo>
                    <a:pt x="30" y="4"/>
                  </a:lnTo>
                  <a:lnTo>
                    <a:pt x="30" y="4"/>
                  </a:lnTo>
                  <a:lnTo>
                    <a:pt x="30" y="4"/>
                  </a:lnTo>
                  <a:lnTo>
                    <a:pt x="30" y="3"/>
                  </a:lnTo>
                  <a:lnTo>
                    <a:pt x="30" y="3"/>
                  </a:lnTo>
                  <a:lnTo>
                    <a:pt x="30" y="3"/>
                  </a:lnTo>
                  <a:lnTo>
                    <a:pt x="30" y="3"/>
                  </a:lnTo>
                  <a:lnTo>
                    <a:pt x="30" y="3"/>
                  </a:lnTo>
                  <a:lnTo>
                    <a:pt x="30" y="2"/>
                  </a:lnTo>
                  <a:lnTo>
                    <a:pt x="30" y="2"/>
                  </a:lnTo>
                  <a:lnTo>
                    <a:pt x="30" y="2"/>
                  </a:lnTo>
                  <a:lnTo>
                    <a:pt x="30" y="2"/>
                  </a:lnTo>
                  <a:lnTo>
                    <a:pt x="30" y="2"/>
                  </a:lnTo>
                  <a:lnTo>
                    <a:pt x="30" y="2"/>
                  </a:lnTo>
                  <a:lnTo>
                    <a:pt x="30" y="1"/>
                  </a:lnTo>
                  <a:lnTo>
                    <a:pt x="30" y="1"/>
                  </a:lnTo>
                  <a:lnTo>
                    <a:pt x="30" y="1"/>
                  </a:lnTo>
                  <a:lnTo>
                    <a:pt x="30" y="1"/>
                  </a:lnTo>
                  <a:lnTo>
                    <a:pt x="30" y="1"/>
                  </a:lnTo>
                  <a:lnTo>
                    <a:pt x="30" y="0"/>
                  </a:lnTo>
                  <a:lnTo>
                    <a:pt x="30" y="0"/>
                  </a:lnTo>
                  <a:lnTo>
                    <a:pt x="30" y="0"/>
                  </a:lnTo>
                  <a:lnTo>
                    <a:pt x="30" y="0"/>
                  </a:lnTo>
                  <a:lnTo>
                    <a:pt x="30" y="0"/>
                  </a:lnTo>
                  <a:lnTo>
                    <a:pt x="35" y="0"/>
                  </a:lnTo>
                  <a:lnTo>
                    <a:pt x="35" y="0"/>
                  </a:lnTo>
                  <a:lnTo>
                    <a:pt x="35" y="0"/>
                  </a:lnTo>
                  <a:lnTo>
                    <a:pt x="35" y="0"/>
                  </a:lnTo>
                  <a:lnTo>
                    <a:pt x="35" y="0"/>
                  </a:lnTo>
                  <a:lnTo>
                    <a:pt x="35" y="1"/>
                  </a:lnTo>
                  <a:lnTo>
                    <a:pt x="35" y="1"/>
                  </a:lnTo>
                  <a:lnTo>
                    <a:pt x="35" y="1"/>
                  </a:lnTo>
                  <a:lnTo>
                    <a:pt x="35" y="1"/>
                  </a:lnTo>
                  <a:lnTo>
                    <a:pt x="35" y="1"/>
                  </a:lnTo>
                  <a:lnTo>
                    <a:pt x="35" y="2"/>
                  </a:lnTo>
                  <a:lnTo>
                    <a:pt x="35" y="2"/>
                  </a:lnTo>
                  <a:lnTo>
                    <a:pt x="35" y="2"/>
                  </a:lnTo>
                  <a:lnTo>
                    <a:pt x="35" y="2"/>
                  </a:lnTo>
                  <a:lnTo>
                    <a:pt x="35" y="2"/>
                  </a:lnTo>
                  <a:lnTo>
                    <a:pt x="35" y="2"/>
                  </a:lnTo>
                  <a:lnTo>
                    <a:pt x="35" y="3"/>
                  </a:lnTo>
                  <a:lnTo>
                    <a:pt x="35" y="3"/>
                  </a:lnTo>
                  <a:lnTo>
                    <a:pt x="35" y="3"/>
                  </a:lnTo>
                  <a:lnTo>
                    <a:pt x="35" y="3"/>
                  </a:lnTo>
                  <a:lnTo>
                    <a:pt x="35" y="3"/>
                  </a:lnTo>
                  <a:lnTo>
                    <a:pt x="35" y="4"/>
                  </a:lnTo>
                  <a:lnTo>
                    <a:pt x="35" y="4"/>
                  </a:lnTo>
                  <a:lnTo>
                    <a:pt x="35" y="4"/>
                  </a:lnTo>
                  <a:lnTo>
                    <a:pt x="35" y="4"/>
                  </a:lnTo>
                  <a:lnTo>
                    <a:pt x="35" y="4"/>
                  </a:lnTo>
                  <a:lnTo>
                    <a:pt x="35" y="5"/>
                  </a:lnTo>
                  <a:lnTo>
                    <a:pt x="35" y="5"/>
                  </a:lnTo>
                  <a:lnTo>
                    <a:pt x="35" y="5"/>
                  </a:lnTo>
                  <a:lnTo>
                    <a:pt x="35" y="5"/>
                  </a:lnTo>
                  <a:lnTo>
                    <a:pt x="35" y="5"/>
                  </a:lnTo>
                  <a:lnTo>
                    <a:pt x="35" y="6"/>
                  </a:lnTo>
                  <a:lnTo>
                    <a:pt x="35" y="6"/>
                  </a:lnTo>
                  <a:lnTo>
                    <a:pt x="35" y="6"/>
                  </a:lnTo>
                  <a:lnTo>
                    <a:pt x="35" y="6"/>
                  </a:lnTo>
                  <a:lnTo>
                    <a:pt x="35" y="6"/>
                  </a:lnTo>
                  <a:lnTo>
                    <a:pt x="35" y="7"/>
                  </a:lnTo>
                  <a:lnTo>
                    <a:pt x="35" y="7"/>
                  </a:lnTo>
                  <a:lnTo>
                    <a:pt x="35" y="7"/>
                  </a:lnTo>
                  <a:lnTo>
                    <a:pt x="35" y="7"/>
                  </a:lnTo>
                  <a:lnTo>
                    <a:pt x="35" y="7"/>
                  </a:lnTo>
                  <a:lnTo>
                    <a:pt x="35" y="8"/>
                  </a:lnTo>
                  <a:lnTo>
                    <a:pt x="35" y="8"/>
                  </a:lnTo>
                  <a:lnTo>
                    <a:pt x="35" y="8"/>
                  </a:lnTo>
                  <a:lnTo>
                    <a:pt x="35" y="8"/>
                  </a:lnTo>
                  <a:lnTo>
                    <a:pt x="35" y="8"/>
                  </a:lnTo>
                  <a:lnTo>
                    <a:pt x="35" y="9"/>
                  </a:lnTo>
                  <a:lnTo>
                    <a:pt x="35" y="9"/>
                  </a:lnTo>
                  <a:lnTo>
                    <a:pt x="35" y="9"/>
                  </a:lnTo>
                  <a:lnTo>
                    <a:pt x="35" y="9"/>
                  </a:lnTo>
                  <a:lnTo>
                    <a:pt x="35" y="9"/>
                  </a:lnTo>
                  <a:lnTo>
                    <a:pt x="35" y="10"/>
                  </a:lnTo>
                  <a:lnTo>
                    <a:pt x="36" y="10"/>
                  </a:lnTo>
                  <a:lnTo>
                    <a:pt x="36" y="10"/>
                  </a:lnTo>
                  <a:lnTo>
                    <a:pt x="36" y="10"/>
                  </a:lnTo>
                  <a:lnTo>
                    <a:pt x="36" y="10"/>
                  </a:lnTo>
                  <a:lnTo>
                    <a:pt x="36" y="10"/>
                  </a:lnTo>
                  <a:lnTo>
                    <a:pt x="36" y="11"/>
                  </a:lnTo>
                  <a:lnTo>
                    <a:pt x="36" y="11"/>
                  </a:lnTo>
                  <a:lnTo>
                    <a:pt x="36" y="11"/>
                  </a:lnTo>
                  <a:lnTo>
                    <a:pt x="36" y="11"/>
                  </a:lnTo>
                  <a:lnTo>
                    <a:pt x="36" y="11"/>
                  </a:lnTo>
                  <a:lnTo>
                    <a:pt x="37" y="12"/>
                  </a:lnTo>
                  <a:lnTo>
                    <a:pt x="37" y="12"/>
                  </a:lnTo>
                  <a:lnTo>
                    <a:pt x="37" y="12"/>
                  </a:lnTo>
                  <a:lnTo>
                    <a:pt x="37" y="12"/>
                  </a:lnTo>
                  <a:lnTo>
                    <a:pt x="37" y="12"/>
                  </a:lnTo>
                  <a:lnTo>
                    <a:pt x="37" y="13"/>
                  </a:lnTo>
                  <a:lnTo>
                    <a:pt x="37" y="13"/>
                  </a:lnTo>
                  <a:lnTo>
                    <a:pt x="38" y="13"/>
                  </a:lnTo>
                  <a:lnTo>
                    <a:pt x="38" y="13"/>
                  </a:lnTo>
                  <a:lnTo>
                    <a:pt x="38" y="13"/>
                  </a:lnTo>
                  <a:lnTo>
                    <a:pt x="38" y="14"/>
                  </a:lnTo>
                  <a:lnTo>
                    <a:pt x="38" y="14"/>
                  </a:lnTo>
                  <a:lnTo>
                    <a:pt x="38" y="14"/>
                  </a:lnTo>
                  <a:lnTo>
                    <a:pt x="38" y="14"/>
                  </a:lnTo>
                  <a:lnTo>
                    <a:pt x="39" y="14"/>
                  </a:lnTo>
                  <a:lnTo>
                    <a:pt x="39" y="15"/>
                  </a:lnTo>
                  <a:lnTo>
                    <a:pt x="39" y="15"/>
                  </a:lnTo>
                  <a:lnTo>
                    <a:pt x="39" y="15"/>
                  </a:lnTo>
                  <a:lnTo>
                    <a:pt x="39" y="15"/>
                  </a:lnTo>
                  <a:lnTo>
                    <a:pt x="39" y="15"/>
                  </a:lnTo>
                  <a:lnTo>
                    <a:pt x="40" y="16"/>
                  </a:lnTo>
                  <a:lnTo>
                    <a:pt x="40" y="16"/>
                  </a:lnTo>
                  <a:lnTo>
                    <a:pt x="40" y="16"/>
                  </a:lnTo>
                  <a:lnTo>
                    <a:pt x="40" y="16"/>
                  </a:lnTo>
                  <a:lnTo>
                    <a:pt x="40" y="16"/>
                  </a:lnTo>
                  <a:lnTo>
                    <a:pt x="40" y="17"/>
                  </a:lnTo>
                  <a:lnTo>
                    <a:pt x="41" y="17"/>
                  </a:lnTo>
                  <a:lnTo>
                    <a:pt x="41" y="17"/>
                  </a:lnTo>
                  <a:lnTo>
                    <a:pt x="41" y="17"/>
                  </a:lnTo>
                  <a:lnTo>
                    <a:pt x="41" y="17"/>
                  </a:lnTo>
                  <a:lnTo>
                    <a:pt x="41" y="17"/>
                  </a:lnTo>
                  <a:lnTo>
                    <a:pt x="41" y="18"/>
                  </a:lnTo>
                  <a:lnTo>
                    <a:pt x="41" y="18"/>
                  </a:lnTo>
                  <a:lnTo>
                    <a:pt x="42" y="18"/>
                  </a:lnTo>
                  <a:lnTo>
                    <a:pt x="42" y="18"/>
                  </a:lnTo>
                  <a:lnTo>
                    <a:pt x="42" y="18"/>
                  </a:lnTo>
                  <a:lnTo>
                    <a:pt x="42" y="19"/>
                  </a:lnTo>
                  <a:lnTo>
                    <a:pt x="42" y="19"/>
                  </a:lnTo>
                  <a:lnTo>
                    <a:pt x="42" y="19"/>
                  </a:lnTo>
                  <a:lnTo>
                    <a:pt x="43" y="19"/>
                  </a:lnTo>
                  <a:lnTo>
                    <a:pt x="43" y="19"/>
                  </a:lnTo>
                  <a:lnTo>
                    <a:pt x="43" y="20"/>
                  </a:lnTo>
                  <a:lnTo>
                    <a:pt x="43" y="20"/>
                  </a:lnTo>
                  <a:lnTo>
                    <a:pt x="43" y="20"/>
                  </a:lnTo>
                  <a:lnTo>
                    <a:pt x="43" y="20"/>
                  </a:lnTo>
                  <a:lnTo>
                    <a:pt x="43" y="20"/>
                  </a:lnTo>
                  <a:lnTo>
                    <a:pt x="43" y="21"/>
                  </a:lnTo>
                  <a:lnTo>
                    <a:pt x="44" y="21"/>
                  </a:lnTo>
                  <a:lnTo>
                    <a:pt x="44" y="21"/>
                  </a:lnTo>
                  <a:lnTo>
                    <a:pt x="44" y="21"/>
                  </a:lnTo>
                  <a:lnTo>
                    <a:pt x="44" y="21"/>
                  </a:lnTo>
                  <a:lnTo>
                    <a:pt x="44" y="22"/>
                  </a:lnTo>
                  <a:lnTo>
                    <a:pt x="44" y="22"/>
                  </a:lnTo>
                  <a:lnTo>
                    <a:pt x="44" y="22"/>
                  </a:lnTo>
                  <a:lnTo>
                    <a:pt x="44" y="22"/>
                  </a:lnTo>
                  <a:lnTo>
                    <a:pt x="44" y="22"/>
                  </a:lnTo>
                  <a:lnTo>
                    <a:pt x="45" y="23"/>
                  </a:lnTo>
                  <a:lnTo>
                    <a:pt x="45" y="23"/>
                  </a:lnTo>
                  <a:lnTo>
                    <a:pt x="45" y="23"/>
                  </a:lnTo>
                  <a:lnTo>
                    <a:pt x="45" y="23"/>
                  </a:lnTo>
                  <a:lnTo>
                    <a:pt x="45" y="23"/>
                  </a:lnTo>
                  <a:lnTo>
                    <a:pt x="45" y="24"/>
                  </a:lnTo>
                  <a:lnTo>
                    <a:pt x="45" y="24"/>
                  </a:lnTo>
                  <a:lnTo>
                    <a:pt x="45" y="24"/>
                  </a:lnTo>
                  <a:lnTo>
                    <a:pt x="45" y="24"/>
                  </a:lnTo>
                  <a:lnTo>
                    <a:pt x="45" y="24"/>
                  </a:lnTo>
                  <a:lnTo>
                    <a:pt x="45" y="24"/>
                  </a:lnTo>
                  <a:lnTo>
                    <a:pt x="45" y="25"/>
                  </a:lnTo>
                  <a:lnTo>
                    <a:pt x="46" y="25"/>
                  </a:lnTo>
                  <a:lnTo>
                    <a:pt x="46" y="25"/>
                  </a:lnTo>
                  <a:lnTo>
                    <a:pt x="46" y="25"/>
                  </a:lnTo>
                  <a:lnTo>
                    <a:pt x="46" y="25"/>
                  </a:lnTo>
                  <a:lnTo>
                    <a:pt x="46" y="26"/>
                  </a:lnTo>
                  <a:lnTo>
                    <a:pt x="46" y="26"/>
                  </a:lnTo>
                  <a:lnTo>
                    <a:pt x="46" y="26"/>
                  </a:lnTo>
                  <a:lnTo>
                    <a:pt x="46" y="26"/>
                  </a:lnTo>
                  <a:lnTo>
                    <a:pt x="46" y="26"/>
                  </a:lnTo>
                  <a:lnTo>
                    <a:pt x="46" y="27"/>
                  </a:lnTo>
                  <a:lnTo>
                    <a:pt x="46" y="27"/>
                  </a:lnTo>
                  <a:lnTo>
                    <a:pt x="46" y="27"/>
                  </a:lnTo>
                  <a:lnTo>
                    <a:pt x="46" y="27"/>
                  </a:lnTo>
                  <a:lnTo>
                    <a:pt x="46" y="27"/>
                  </a:lnTo>
                  <a:lnTo>
                    <a:pt x="46" y="28"/>
                  </a:lnTo>
                  <a:lnTo>
                    <a:pt x="46" y="28"/>
                  </a:lnTo>
                  <a:lnTo>
                    <a:pt x="46" y="28"/>
                  </a:lnTo>
                  <a:lnTo>
                    <a:pt x="46" y="28"/>
                  </a:lnTo>
                  <a:lnTo>
                    <a:pt x="46" y="28"/>
                  </a:lnTo>
                  <a:lnTo>
                    <a:pt x="46" y="29"/>
                  </a:lnTo>
                  <a:lnTo>
                    <a:pt x="46" y="29"/>
                  </a:lnTo>
                  <a:lnTo>
                    <a:pt x="46" y="29"/>
                  </a:lnTo>
                  <a:lnTo>
                    <a:pt x="46" y="29"/>
                  </a:lnTo>
                  <a:lnTo>
                    <a:pt x="46" y="29"/>
                  </a:lnTo>
                  <a:lnTo>
                    <a:pt x="46" y="30"/>
                  </a:lnTo>
                  <a:lnTo>
                    <a:pt x="46" y="30"/>
                  </a:lnTo>
                  <a:lnTo>
                    <a:pt x="46" y="30"/>
                  </a:lnTo>
                  <a:lnTo>
                    <a:pt x="46" y="30"/>
                  </a:lnTo>
                  <a:lnTo>
                    <a:pt x="46" y="30"/>
                  </a:lnTo>
                  <a:lnTo>
                    <a:pt x="46" y="31"/>
                  </a:lnTo>
                  <a:lnTo>
                    <a:pt x="46" y="31"/>
                  </a:lnTo>
                  <a:lnTo>
                    <a:pt x="46" y="31"/>
                  </a:lnTo>
                  <a:lnTo>
                    <a:pt x="46" y="31"/>
                  </a:lnTo>
                  <a:lnTo>
                    <a:pt x="46" y="31"/>
                  </a:lnTo>
                  <a:lnTo>
                    <a:pt x="46" y="31"/>
                  </a:lnTo>
                  <a:lnTo>
                    <a:pt x="46" y="32"/>
                  </a:lnTo>
                  <a:lnTo>
                    <a:pt x="46" y="32"/>
                  </a:lnTo>
                  <a:lnTo>
                    <a:pt x="46" y="32"/>
                  </a:lnTo>
                  <a:lnTo>
                    <a:pt x="46" y="32"/>
                  </a:lnTo>
                  <a:lnTo>
                    <a:pt x="46" y="32"/>
                  </a:lnTo>
                  <a:lnTo>
                    <a:pt x="46" y="33"/>
                  </a:lnTo>
                  <a:lnTo>
                    <a:pt x="46" y="33"/>
                  </a:lnTo>
                  <a:lnTo>
                    <a:pt x="46" y="33"/>
                  </a:lnTo>
                  <a:lnTo>
                    <a:pt x="46" y="33"/>
                  </a:lnTo>
                  <a:lnTo>
                    <a:pt x="46" y="33"/>
                  </a:lnTo>
                  <a:lnTo>
                    <a:pt x="46" y="34"/>
                  </a:lnTo>
                  <a:lnTo>
                    <a:pt x="46" y="34"/>
                  </a:lnTo>
                  <a:lnTo>
                    <a:pt x="46" y="34"/>
                  </a:lnTo>
                  <a:lnTo>
                    <a:pt x="46" y="34"/>
                  </a:lnTo>
                  <a:lnTo>
                    <a:pt x="46" y="34"/>
                  </a:lnTo>
                  <a:lnTo>
                    <a:pt x="46" y="35"/>
                  </a:lnTo>
                  <a:lnTo>
                    <a:pt x="46" y="35"/>
                  </a:lnTo>
                  <a:lnTo>
                    <a:pt x="46" y="35"/>
                  </a:lnTo>
                  <a:lnTo>
                    <a:pt x="46" y="35"/>
                  </a:lnTo>
                  <a:lnTo>
                    <a:pt x="46" y="35"/>
                  </a:lnTo>
                  <a:lnTo>
                    <a:pt x="46" y="36"/>
                  </a:lnTo>
                  <a:lnTo>
                    <a:pt x="46" y="36"/>
                  </a:lnTo>
                  <a:lnTo>
                    <a:pt x="46" y="36"/>
                  </a:lnTo>
                  <a:lnTo>
                    <a:pt x="46" y="36"/>
                  </a:lnTo>
                  <a:lnTo>
                    <a:pt x="46" y="36"/>
                  </a:lnTo>
                  <a:lnTo>
                    <a:pt x="47" y="37"/>
                  </a:lnTo>
                  <a:lnTo>
                    <a:pt x="47" y="37"/>
                  </a:lnTo>
                  <a:lnTo>
                    <a:pt x="47" y="37"/>
                  </a:lnTo>
                  <a:lnTo>
                    <a:pt x="47" y="37"/>
                  </a:lnTo>
                  <a:lnTo>
                    <a:pt x="47" y="37"/>
                  </a:lnTo>
                  <a:lnTo>
                    <a:pt x="47" y="38"/>
                  </a:lnTo>
                  <a:lnTo>
                    <a:pt x="47" y="38"/>
                  </a:lnTo>
                  <a:lnTo>
                    <a:pt x="47" y="38"/>
                  </a:lnTo>
                  <a:lnTo>
                    <a:pt x="48" y="38"/>
                  </a:lnTo>
                  <a:lnTo>
                    <a:pt x="48" y="38"/>
                  </a:lnTo>
                  <a:lnTo>
                    <a:pt x="48" y="39"/>
                  </a:lnTo>
                  <a:lnTo>
                    <a:pt x="48" y="39"/>
                  </a:lnTo>
                  <a:lnTo>
                    <a:pt x="48" y="39"/>
                  </a:lnTo>
                  <a:lnTo>
                    <a:pt x="49" y="39"/>
                  </a:lnTo>
                  <a:lnTo>
                    <a:pt x="49" y="39"/>
                  </a:lnTo>
                  <a:lnTo>
                    <a:pt x="49" y="39"/>
                  </a:lnTo>
                  <a:lnTo>
                    <a:pt x="49" y="40"/>
                  </a:lnTo>
                  <a:lnTo>
                    <a:pt x="50" y="40"/>
                  </a:lnTo>
                  <a:lnTo>
                    <a:pt x="50" y="40"/>
                  </a:lnTo>
                  <a:lnTo>
                    <a:pt x="50" y="40"/>
                  </a:lnTo>
                  <a:lnTo>
                    <a:pt x="51" y="40"/>
                  </a:lnTo>
                  <a:lnTo>
                    <a:pt x="51" y="41"/>
                  </a:lnTo>
                  <a:lnTo>
                    <a:pt x="51" y="41"/>
                  </a:lnTo>
                  <a:lnTo>
                    <a:pt x="51" y="41"/>
                  </a:lnTo>
                  <a:lnTo>
                    <a:pt x="52" y="41"/>
                  </a:lnTo>
                  <a:lnTo>
                    <a:pt x="52" y="41"/>
                  </a:lnTo>
                  <a:lnTo>
                    <a:pt x="52" y="42"/>
                  </a:lnTo>
                  <a:lnTo>
                    <a:pt x="53" y="42"/>
                  </a:lnTo>
                  <a:lnTo>
                    <a:pt x="53" y="42"/>
                  </a:lnTo>
                  <a:lnTo>
                    <a:pt x="54" y="42"/>
                  </a:lnTo>
                  <a:lnTo>
                    <a:pt x="54" y="42"/>
                  </a:lnTo>
                  <a:lnTo>
                    <a:pt x="54" y="43"/>
                  </a:lnTo>
                  <a:lnTo>
                    <a:pt x="55" y="43"/>
                  </a:lnTo>
                  <a:lnTo>
                    <a:pt x="55" y="43"/>
                  </a:lnTo>
                  <a:lnTo>
                    <a:pt x="55" y="43"/>
                  </a:lnTo>
                  <a:lnTo>
                    <a:pt x="56" y="43"/>
                  </a:lnTo>
                  <a:lnTo>
                    <a:pt x="56" y="44"/>
                  </a:lnTo>
                  <a:lnTo>
                    <a:pt x="57" y="44"/>
                  </a:lnTo>
                  <a:lnTo>
                    <a:pt x="57" y="44"/>
                  </a:lnTo>
                  <a:lnTo>
                    <a:pt x="57" y="44"/>
                  </a:lnTo>
                  <a:lnTo>
                    <a:pt x="58" y="44"/>
                  </a:lnTo>
                  <a:lnTo>
                    <a:pt x="58" y="45"/>
                  </a:lnTo>
                  <a:lnTo>
                    <a:pt x="58" y="45"/>
                  </a:lnTo>
                  <a:lnTo>
                    <a:pt x="59" y="45"/>
                  </a:lnTo>
                  <a:lnTo>
                    <a:pt x="59" y="45"/>
                  </a:lnTo>
                  <a:lnTo>
                    <a:pt x="59" y="45"/>
                  </a:lnTo>
                  <a:lnTo>
                    <a:pt x="60" y="46"/>
                  </a:lnTo>
                  <a:lnTo>
                    <a:pt x="60" y="46"/>
                  </a:lnTo>
                  <a:lnTo>
                    <a:pt x="60" y="46"/>
                  </a:lnTo>
                  <a:lnTo>
                    <a:pt x="61" y="46"/>
                  </a:lnTo>
                  <a:lnTo>
                    <a:pt x="61" y="46"/>
                  </a:lnTo>
                  <a:lnTo>
                    <a:pt x="61" y="46"/>
                  </a:lnTo>
                  <a:lnTo>
                    <a:pt x="62" y="47"/>
                  </a:lnTo>
                  <a:lnTo>
                    <a:pt x="62" y="47"/>
                  </a:lnTo>
                  <a:lnTo>
                    <a:pt x="62" y="47"/>
                  </a:lnTo>
                  <a:lnTo>
                    <a:pt x="62" y="47"/>
                  </a:lnTo>
                  <a:lnTo>
                    <a:pt x="63" y="47"/>
                  </a:lnTo>
                  <a:lnTo>
                    <a:pt x="63" y="48"/>
                  </a:lnTo>
                  <a:lnTo>
                    <a:pt x="63" y="48"/>
                  </a:lnTo>
                  <a:lnTo>
                    <a:pt x="63" y="48"/>
                  </a:lnTo>
                  <a:lnTo>
                    <a:pt x="64" y="48"/>
                  </a:lnTo>
                  <a:lnTo>
                    <a:pt x="64" y="48"/>
                  </a:lnTo>
                  <a:lnTo>
                    <a:pt x="64" y="49"/>
                  </a:lnTo>
                  <a:lnTo>
                    <a:pt x="64" y="49"/>
                  </a:lnTo>
                  <a:lnTo>
                    <a:pt x="64" y="49"/>
                  </a:lnTo>
                  <a:lnTo>
                    <a:pt x="64" y="49"/>
                  </a:lnTo>
                  <a:lnTo>
                    <a:pt x="64" y="49"/>
                  </a:lnTo>
                  <a:lnTo>
                    <a:pt x="65" y="50"/>
                  </a:lnTo>
                  <a:lnTo>
                    <a:pt x="65" y="50"/>
                  </a:lnTo>
                  <a:lnTo>
                    <a:pt x="65" y="50"/>
                  </a:lnTo>
                  <a:lnTo>
                    <a:pt x="65" y="50"/>
                  </a:lnTo>
                  <a:lnTo>
                    <a:pt x="65" y="50"/>
                  </a:lnTo>
                  <a:lnTo>
                    <a:pt x="65" y="51"/>
                  </a:lnTo>
                  <a:lnTo>
                    <a:pt x="65" y="51"/>
                  </a:lnTo>
                  <a:lnTo>
                    <a:pt x="65" y="51"/>
                  </a:lnTo>
                  <a:lnTo>
                    <a:pt x="65" y="51"/>
                  </a:lnTo>
                  <a:lnTo>
                    <a:pt x="65" y="51"/>
                  </a:lnTo>
                  <a:lnTo>
                    <a:pt x="65" y="52"/>
                  </a:lnTo>
                  <a:lnTo>
                    <a:pt x="64" y="52"/>
                  </a:lnTo>
                  <a:lnTo>
                    <a:pt x="64" y="52"/>
                  </a:lnTo>
                  <a:lnTo>
                    <a:pt x="64" y="52"/>
                  </a:lnTo>
                  <a:lnTo>
                    <a:pt x="64" y="52"/>
                  </a:lnTo>
                  <a:lnTo>
                    <a:pt x="64" y="53"/>
                  </a:lnTo>
                  <a:lnTo>
                    <a:pt x="64" y="53"/>
                  </a:lnTo>
                  <a:lnTo>
                    <a:pt x="64" y="53"/>
                  </a:lnTo>
                  <a:lnTo>
                    <a:pt x="64" y="53"/>
                  </a:lnTo>
                  <a:lnTo>
                    <a:pt x="63" y="53"/>
                  </a:lnTo>
                  <a:lnTo>
                    <a:pt x="63" y="53"/>
                  </a:lnTo>
                  <a:lnTo>
                    <a:pt x="63" y="54"/>
                  </a:lnTo>
                  <a:lnTo>
                    <a:pt x="63" y="54"/>
                  </a:lnTo>
                  <a:lnTo>
                    <a:pt x="63" y="54"/>
                  </a:lnTo>
                  <a:lnTo>
                    <a:pt x="62" y="54"/>
                  </a:lnTo>
                  <a:lnTo>
                    <a:pt x="62" y="54"/>
                  </a:lnTo>
                  <a:lnTo>
                    <a:pt x="62" y="55"/>
                  </a:lnTo>
                  <a:lnTo>
                    <a:pt x="62" y="55"/>
                  </a:lnTo>
                  <a:lnTo>
                    <a:pt x="62" y="55"/>
                  </a:lnTo>
                  <a:lnTo>
                    <a:pt x="61" y="55"/>
                  </a:lnTo>
                  <a:lnTo>
                    <a:pt x="61" y="55"/>
                  </a:lnTo>
                  <a:lnTo>
                    <a:pt x="61" y="56"/>
                  </a:lnTo>
                  <a:lnTo>
                    <a:pt x="61" y="56"/>
                  </a:lnTo>
                  <a:lnTo>
                    <a:pt x="60" y="56"/>
                  </a:lnTo>
                  <a:lnTo>
                    <a:pt x="60" y="56"/>
                  </a:lnTo>
                  <a:lnTo>
                    <a:pt x="60" y="56"/>
                  </a:lnTo>
                  <a:lnTo>
                    <a:pt x="60" y="57"/>
                  </a:lnTo>
                  <a:lnTo>
                    <a:pt x="59" y="57"/>
                  </a:lnTo>
                  <a:lnTo>
                    <a:pt x="59" y="57"/>
                  </a:lnTo>
                  <a:lnTo>
                    <a:pt x="59" y="57"/>
                  </a:lnTo>
                  <a:lnTo>
                    <a:pt x="59" y="57"/>
                  </a:lnTo>
                  <a:lnTo>
                    <a:pt x="58" y="58"/>
                  </a:lnTo>
                  <a:lnTo>
                    <a:pt x="58" y="58"/>
                  </a:lnTo>
                  <a:lnTo>
                    <a:pt x="58" y="58"/>
                  </a:lnTo>
                  <a:lnTo>
                    <a:pt x="57" y="58"/>
                  </a:lnTo>
                  <a:lnTo>
                    <a:pt x="57" y="58"/>
                  </a:lnTo>
                  <a:lnTo>
                    <a:pt x="57" y="59"/>
                  </a:lnTo>
                  <a:lnTo>
                    <a:pt x="57" y="59"/>
                  </a:lnTo>
                  <a:lnTo>
                    <a:pt x="56" y="59"/>
                  </a:lnTo>
                  <a:lnTo>
                    <a:pt x="56" y="59"/>
                  </a:lnTo>
                  <a:lnTo>
                    <a:pt x="56" y="59"/>
                  </a:lnTo>
                  <a:lnTo>
                    <a:pt x="56" y="60"/>
                  </a:lnTo>
                  <a:lnTo>
                    <a:pt x="55" y="60"/>
                  </a:lnTo>
                  <a:lnTo>
                    <a:pt x="55" y="60"/>
                  </a:lnTo>
                  <a:lnTo>
                    <a:pt x="55" y="60"/>
                  </a:lnTo>
                  <a:lnTo>
                    <a:pt x="55" y="60"/>
                  </a:lnTo>
                  <a:lnTo>
                    <a:pt x="55" y="61"/>
                  </a:lnTo>
                  <a:lnTo>
                    <a:pt x="54" y="61"/>
                  </a:lnTo>
                  <a:lnTo>
                    <a:pt x="54" y="61"/>
                  </a:lnTo>
                  <a:lnTo>
                    <a:pt x="54" y="61"/>
                  </a:lnTo>
                  <a:lnTo>
                    <a:pt x="54" y="61"/>
                  </a:lnTo>
                  <a:lnTo>
                    <a:pt x="53" y="61"/>
                  </a:lnTo>
                  <a:lnTo>
                    <a:pt x="53" y="62"/>
                  </a:lnTo>
                  <a:lnTo>
                    <a:pt x="53" y="62"/>
                  </a:lnTo>
                  <a:lnTo>
                    <a:pt x="53" y="62"/>
                  </a:lnTo>
                  <a:lnTo>
                    <a:pt x="53" y="62"/>
                  </a:lnTo>
                  <a:lnTo>
                    <a:pt x="52" y="62"/>
                  </a:lnTo>
                  <a:lnTo>
                    <a:pt x="52" y="63"/>
                  </a:lnTo>
                  <a:lnTo>
                    <a:pt x="52" y="63"/>
                  </a:lnTo>
                  <a:lnTo>
                    <a:pt x="52" y="63"/>
                  </a:lnTo>
                  <a:lnTo>
                    <a:pt x="52" y="63"/>
                  </a:lnTo>
                  <a:lnTo>
                    <a:pt x="51" y="63"/>
                  </a:lnTo>
                  <a:lnTo>
                    <a:pt x="51" y="64"/>
                  </a:lnTo>
                  <a:lnTo>
                    <a:pt x="51" y="64"/>
                  </a:lnTo>
                  <a:lnTo>
                    <a:pt x="51" y="64"/>
                  </a:lnTo>
                  <a:lnTo>
                    <a:pt x="51" y="64"/>
                  </a:lnTo>
                  <a:lnTo>
                    <a:pt x="51" y="64"/>
                  </a:lnTo>
                  <a:lnTo>
                    <a:pt x="50" y="65"/>
                  </a:lnTo>
                  <a:lnTo>
                    <a:pt x="50" y="65"/>
                  </a:lnTo>
                  <a:lnTo>
                    <a:pt x="50" y="65"/>
                  </a:lnTo>
                  <a:lnTo>
                    <a:pt x="50" y="65"/>
                  </a:lnTo>
                  <a:lnTo>
                    <a:pt x="50" y="65"/>
                  </a:lnTo>
                  <a:lnTo>
                    <a:pt x="50" y="66"/>
                  </a:lnTo>
                  <a:lnTo>
                    <a:pt x="49" y="66"/>
                  </a:lnTo>
                  <a:lnTo>
                    <a:pt x="49" y="66"/>
                  </a:lnTo>
                  <a:lnTo>
                    <a:pt x="49" y="66"/>
                  </a:lnTo>
                  <a:lnTo>
                    <a:pt x="49" y="66"/>
                  </a:lnTo>
                  <a:lnTo>
                    <a:pt x="49" y="67"/>
                  </a:lnTo>
                  <a:lnTo>
                    <a:pt x="48" y="67"/>
                  </a:lnTo>
                  <a:lnTo>
                    <a:pt x="48" y="67"/>
                  </a:lnTo>
                  <a:lnTo>
                    <a:pt x="48" y="67"/>
                  </a:lnTo>
                  <a:lnTo>
                    <a:pt x="48" y="67"/>
                  </a:lnTo>
                  <a:lnTo>
                    <a:pt x="48" y="68"/>
                  </a:lnTo>
                  <a:lnTo>
                    <a:pt x="48" y="68"/>
                  </a:lnTo>
                  <a:lnTo>
                    <a:pt x="47" y="68"/>
                  </a:lnTo>
                  <a:lnTo>
                    <a:pt x="47" y="68"/>
                  </a:lnTo>
                  <a:lnTo>
                    <a:pt x="47" y="68"/>
                  </a:lnTo>
                  <a:lnTo>
                    <a:pt x="47" y="68"/>
                  </a:lnTo>
                  <a:lnTo>
                    <a:pt x="47" y="69"/>
                  </a:lnTo>
                  <a:lnTo>
                    <a:pt x="46" y="69"/>
                  </a:lnTo>
                  <a:lnTo>
                    <a:pt x="46" y="69"/>
                  </a:lnTo>
                  <a:lnTo>
                    <a:pt x="46" y="69"/>
                  </a:lnTo>
                  <a:lnTo>
                    <a:pt x="46" y="69"/>
                  </a:lnTo>
                  <a:lnTo>
                    <a:pt x="46" y="70"/>
                  </a:lnTo>
                  <a:lnTo>
                    <a:pt x="45" y="70"/>
                  </a:lnTo>
                  <a:lnTo>
                    <a:pt x="45" y="70"/>
                  </a:lnTo>
                  <a:lnTo>
                    <a:pt x="45" y="70"/>
                  </a:lnTo>
                  <a:lnTo>
                    <a:pt x="45" y="70"/>
                  </a:lnTo>
                  <a:lnTo>
                    <a:pt x="45" y="71"/>
                  </a:lnTo>
                  <a:lnTo>
                    <a:pt x="44" y="71"/>
                  </a:lnTo>
                  <a:lnTo>
                    <a:pt x="44" y="71"/>
                  </a:lnTo>
                  <a:lnTo>
                    <a:pt x="44" y="71"/>
                  </a:lnTo>
                  <a:lnTo>
                    <a:pt x="44" y="71"/>
                  </a:lnTo>
                  <a:lnTo>
                    <a:pt x="43" y="72"/>
                  </a:lnTo>
                  <a:lnTo>
                    <a:pt x="43" y="72"/>
                  </a:lnTo>
                  <a:lnTo>
                    <a:pt x="43" y="72"/>
                  </a:lnTo>
                  <a:lnTo>
                    <a:pt x="43" y="72"/>
                  </a:lnTo>
                  <a:lnTo>
                    <a:pt x="43" y="72"/>
                  </a:lnTo>
                  <a:lnTo>
                    <a:pt x="42" y="73"/>
                  </a:lnTo>
                  <a:lnTo>
                    <a:pt x="42" y="73"/>
                  </a:lnTo>
                  <a:lnTo>
                    <a:pt x="42" y="73"/>
                  </a:lnTo>
                  <a:lnTo>
                    <a:pt x="42" y="73"/>
                  </a:lnTo>
                  <a:lnTo>
                    <a:pt x="41" y="73"/>
                  </a:lnTo>
                  <a:lnTo>
                    <a:pt x="41" y="74"/>
                  </a:lnTo>
                  <a:lnTo>
                    <a:pt x="41" y="74"/>
                  </a:lnTo>
                  <a:lnTo>
                    <a:pt x="41" y="74"/>
                  </a:lnTo>
                  <a:lnTo>
                    <a:pt x="41" y="74"/>
                  </a:lnTo>
                  <a:lnTo>
                    <a:pt x="40" y="74"/>
                  </a:lnTo>
                  <a:lnTo>
                    <a:pt x="40" y="75"/>
                  </a:lnTo>
                  <a:lnTo>
                    <a:pt x="40" y="75"/>
                  </a:lnTo>
                  <a:lnTo>
                    <a:pt x="40" y="75"/>
                  </a:lnTo>
                  <a:lnTo>
                    <a:pt x="39" y="75"/>
                  </a:lnTo>
                  <a:lnTo>
                    <a:pt x="39" y="75"/>
                  </a:lnTo>
                  <a:lnTo>
                    <a:pt x="39" y="75"/>
                  </a:lnTo>
                  <a:lnTo>
                    <a:pt x="39" y="76"/>
                  </a:lnTo>
                  <a:lnTo>
                    <a:pt x="39" y="76"/>
                  </a:lnTo>
                  <a:lnTo>
                    <a:pt x="38" y="76"/>
                  </a:lnTo>
                  <a:lnTo>
                    <a:pt x="38" y="76"/>
                  </a:lnTo>
                  <a:lnTo>
                    <a:pt x="38" y="76"/>
                  </a:lnTo>
                  <a:lnTo>
                    <a:pt x="38" y="77"/>
                  </a:lnTo>
                  <a:lnTo>
                    <a:pt x="38" y="77"/>
                  </a:lnTo>
                  <a:lnTo>
                    <a:pt x="37" y="77"/>
                  </a:lnTo>
                  <a:lnTo>
                    <a:pt x="37" y="77"/>
                  </a:lnTo>
                  <a:lnTo>
                    <a:pt x="37" y="77"/>
                  </a:lnTo>
                  <a:lnTo>
                    <a:pt x="37" y="78"/>
                  </a:lnTo>
                  <a:lnTo>
                    <a:pt x="37" y="78"/>
                  </a:lnTo>
                  <a:lnTo>
                    <a:pt x="37" y="78"/>
                  </a:lnTo>
                  <a:lnTo>
                    <a:pt x="36" y="78"/>
                  </a:lnTo>
                  <a:lnTo>
                    <a:pt x="36" y="78"/>
                  </a:lnTo>
                  <a:lnTo>
                    <a:pt x="36" y="79"/>
                  </a:lnTo>
                  <a:lnTo>
                    <a:pt x="36" y="79"/>
                  </a:lnTo>
                  <a:lnTo>
                    <a:pt x="36" y="79"/>
                  </a:lnTo>
                  <a:lnTo>
                    <a:pt x="36" y="79"/>
                  </a:lnTo>
                  <a:lnTo>
                    <a:pt x="35" y="79"/>
                  </a:lnTo>
                  <a:lnTo>
                    <a:pt x="35" y="80"/>
                  </a:lnTo>
                  <a:lnTo>
                    <a:pt x="35" y="80"/>
                  </a:lnTo>
                  <a:lnTo>
                    <a:pt x="35" y="80"/>
                  </a:lnTo>
                  <a:lnTo>
                    <a:pt x="35" y="80"/>
                  </a:lnTo>
                  <a:lnTo>
                    <a:pt x="35" y="80"/>
                  </a:lnTo>
                  <a:lnTo>
                    <a:pt x="35" y="81"/>
                  </a:lnTo>
                  <a:lnTo>
                    <a:pt x="35" y="81"/>
                  </a:lnTo>
                  <a:lnTo>
                    <a:pt x="35" y="81"/>
                  </a:lnTo>
                  <a:lnTo>
                    <a:pt x="34" y="81"/>
                  </a:lnTo>
                  <a:lnTo>
                    <a:pt x="34" y="81"/>
                  </a:lnTo>
                  <a:lnTo>
                    <a:pt x="34" y="82"/>
                  </a:lnTo>
                  <a:lnTo>
                    <a:pt x="34" y="82"/>
                  </a:lnTo>
                  <a:lnTo>
                    <a:pt x="34" y="82"/>
                  </a:lnTo>
                  <a:lnTo>
                    <a:pt x="34" y="82"/>
                  </a:lnTo>
                  <a:lnTo>
                    <a:pt x="34" y="82"/>
                  </a:lnTo>
                  <a:lnTo>
                    <a:pt x="34" y="83"/>
                  </a:lnTo>
                  <a:lnTo>
                    <a:pt x="34" y="83"/>
                  </a:lnTo>
                  <a:lnTo>
                    <a:pt x="34" y="83"/>
                  </a:lnTo>
                  <a:lnTo>
                    <a:pt x="34" y="83"/>
                  </a:lnTo>
                  <a:lnTo>
                    <a:pt x="34" y="83"/>
                  </a:lnTo>
                  <a:lnTo>
                    <a:pt x="34" y="83"/>
                  </a:lnTo>
                  <a:lnTo>
                    <a:pt x="34" y="84"/>
                  </a:lnTo>
                  <a:lnTo>
                    <a:pt x="34" y="84"/>
                  </a:lnTo>
                  <a:lnTo>
                    <a:pt x="34" y="84"/>
                  </a:lnTo>
                  <a:lnTo>
                    <a:pt x="34" y="84"/>
                  </a:lnTo>
                  <a:lnTo>
                    <a:pt x="34" y="84"/>
                  </a:lnTo>
                  <a:lnTo>
                    <a:pt x="34" y="85"/>
                  </a:lnTo>
                  <a:lnTo>
                    <a:pt x="34" y="85"/>
                  </a:lnTo>
                  <a:lnTo>
                    <a:pt x="34" y="85"/>
                  </a:lnTo>
                  <a:lnTo>
                    <a:pt x="34" y="85"/>
                  </a:lnTo>
                  <a:lnTo>
                    <a:pt x="34" y="85"/>
                  </a:lnTo>
                  <a:lnTo>
                    <a:pt x="34" y="86"/>
                  </a:lnTo>
                  <a:lnTo>
                    <a:pt x="34" y="86"/>
                  </a:lnTo>
                  <a:lnTo>
                    <a:pt x="34" y="86"/>
                  </a:lnTo>
                  <a:lnTo>
                    <a:pt x="34" y="86"/>
                  </a:lnTo>
                  <a:lnTo>
                    <a:pt x="34" y="86"/>
                  </a:lnTo>
                  <a:lnTo>
                    <a:pt x="34" y="87"/>
                  </a:lnTo>
                  <a:lnTo>
                    <a:pt x="34" y="87"/>
                  </a:lnTo>
                  <a:lnTo>
                    <a:pt x="34" y="87"/>
                  </a:lnTo>
                  <a:lnTo>
                    <a:pt x="34" y="87"/>
                  </a:lnTo>
                  <a:lnTo>
                    <a:pt x="34" y="87"/>
                  </a:lnTo>
                  <a:lnTo>
                    <a:pt x="34" y="88"/>
                  </a:lnTo>
                  <a:lnTo>
                    <a:pt x="34" y="88"/>
                  </a:lnTo>
                  <a:lnTo>
                    <a:pt x="34" y="88"/>
                  </a:lnTo>
                  <a:lnTo>
                    <a:pt x="34" y="88"/>
                  </a:lnTo>
                  <a:lnTo>
                    <a:pt x="34" y="88"/>
                  </a:lnTo>
                  <a:lnTo>
                    <a:pt x="34" y="89"/>
                  </a:lnTo>
                  <a:lnTo>
                    <a:pt x="35" y="89"/>
                  </a:lnTo>
                  <a:lnTo>
                    <a:pt x="35" y="89"/>
                  </a:lnTo>
                  <a:lnTo>
                    <a:pt x="35" y="89"/>
                  </a:lnTo>
                  <a:lnTo>
                    <a:pt x="35" y="89"/>
                  </a:lnTo>
                  <a:lnTo>
                    <a:pt x="35" y="90"/>
                  </a:lnTo>
                  <a:lnTo>
                    <a:pt x="35" y="90"/>
                  </a:lnTo>
                  <a:lnTo>
                    <a:pt x="35" y="90"/>
                  </a:lnTo>
                  <a:lnTo>
                    <a:pt x="35" y="90"/>
                  </a:lnTo>
                  <a:lnTo>
                    <a:pt x="35" y="90"/>
                  </a:lnTo>
                  <a:lnTo>
                    <a:pt x="35" y="90"/>
                  </a:lnTo>
                  <a:lnTo>
                    <a:pt x="36" y="91"/>
                  </a:lnTo>
                  <a:lnTo>
                    <a:pt x="36" y="91"/>
                  </a:lnTo>
                  <a:lnTo>
                    <a:pt x="36" y="91"/>
                  </a:lnTo>
                  <a:lnTo>
                    <a:pt x="36" y="91"/>
                  </a:lnTo>
                  <a:lnTo>
                    <a:pt x="36" y="91"/>
                  </a:lnTo>
                  <a:lnTo>
                    <a:pt x="36" y="92"/>
                  </a:lnTo>
                  <a:lnTo>
                    <a:pt x="36" y="92"/>
                  </a:lnTo>
                  <a:lnTo>
                    <a:pt x="36" y="92"/>
                  </a:lnTo>
                  <a:lnTo>
                    <a:pt x="37" y="92"/>
                  </a:lnTo>
                  <a:lnTo>
                    <a:pt x="37" y="92"/>
                  </a:lnTo>
                  <a:lnTo>
                    <a:pt x="37" y="93"/>
                  </a:lnTo>
                  <a:lnTo>
                    <a:pt x="37" y="93"/>
                  </a:lnTo>
                  <a:lnTo>
                    <a:pt x="37" y="93"/>
                  </a:lnTo>
                  <a:lnTo>
                    <a:pt x="37" y="93"/>
                  </a:lnTo>
                  <a:lnTo>
                    <a:pt x="37" y="93"/>
                  </a:lnTo>
                  <a:lnTo>
                    <a:pt x="37" y="94"/>
                  </a:lnTo>
                  <a:lnTo>
                    <a:pt x="38" y="94"/>
                  </a:lnTo>
                  <a:lnTo>
                    <a:pt x="38" y="94"/>
                  </a:lnTo>
                  <a:lnTo>
                    <a:pt x="38" y="94"/>
                  </a:lnTo>
                  <a:lnTo>
                    <a:pt x="38" y="94"/>
                  </a:lnTo>
                  <a:lnTo>
                    <a:pt x="38" y="95"/>
                  </a:lnTo>
                  <a:lnTo>
                    <a:pt x="38" y="95"/>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1" name="Freeform 99">
              <a:extLst>
                <a:ext uri="{FF2B5EF4-FFF2-40B4-BE49-F238E27FC236}">
                  <a16:creationId xmlns:a16="http://schemas.microsoft.com/office/drawing/2014/main" id="{AD3D0C84-0109-45A9-ADCA-5D98B13A2C90}"/>
                </a:ext>
              </a:extLst>
            </p:cNvPr>
            <p:cNvSpPr>
              <a:spLocks/>
            </p:cNvSpPr>
            <p:nvPr/>
          </p:nvSpPr>
          <p:spPr bwMode="auto">
            <a:xfrm>
              <a:off x="6264" y="3955"/>
              <a:ext cx="61" cy="18"/>
            </a:xfrm>
            <a:custGeom>
              <a:avLst/>
              <a:gdLst>
                <a:gd name="T0" fmla="*/ 13 w 14"/>
                <a:gd name="T1" fmla="*/ 0 h 4"/>
                <a:gd name="T2" fmla="*/ 13 w 14"/>
                <a:gd name="T3" fmla="*/ 0 h 4"/>
                <a:gd name="T4" fmla="*/ 13 w 14"/>
                <a:gd name="T5" fmla="*/ 0 h 4"/>
                <a:gd name="T6" fmla="*/ 14 w 14"/>
                <a:gd name="T7" fmla="*/ 1 h 4"/>
                <a:gd name="T8" fmla="*/ 14 w 14"/>
                <a:gd name="T9" fmla="*/ 1 h 4"/>
                <a:gd name="T10" fmla="*/ 14 w 14"/>
                <a:gd name="T11" fmla="*/ 1 h 4"/>
                <a:gd name="T12" fmla="*/ 14 w 14"/>
                <a:gd name="T13" fmla="*/ 1 h 4"/>
                <a:gd name="T14" fmla="*/ 14 w 14"/>
                <a:gd name="T15" fmla="*/ 1 h 4"/>
                <a:gd name="T16" fmla="*/ 14 w 14"/>
                <a:gd name="T17" fmla="*/ 2 h 4"/>
                <a:gd name="T18" fmla="*/ 14 w 14"/>
                <a:gd name="T19" fmla="*/ 2 h 4"/>
                <a:gd name="T20" fmla="*/ 14 w 14"/>
                <a:gd name="T21" fmla="*/ 2 h 4"/>
                <a:gd name="T22" fmla="*/ 14 w 14"/>
                <a:gd name="T23" fmla="*/ 2 h 4"/>
                <a:gd name="T24" fmla="*/ 14 w 14"/>
                <a:gd name="T25" fmla="*/ 2 h 4"/>
                <a:gd name="T26" fmla="*/ 14 w 14"/>
                <a:gd name="T27" fmla="*/ 2 h 4"/>
                <a:gd name="T28" fmla="*/ 14 w 14"/>
                <a:gd name="T29" fmla="*/ 3 h 4"/>
                <a:gd name="T30" fmla="*/ 14 w 14"/>
                <a:gd name="T31" fmla="*/ 3 h 4"/>
                <a:gd name="T32" fmla="*/ 14 w 14"/>
                <a:gd name="T33" fmla="*/ 3 h 4"/>
                <a:gd name="T34" fmla="*/ 14 w 14"/>
                <a:gd name="T35" fmla="*/ 3 h 4"/>
                <a:gd name="T36" fmla="*/ 14 w 14"/>
                <a:gd name="T37" fmla="*/ 3 h 4"/>
                <a:gd name="T38" fmla="*/ 14 w 14"/>
                <a:gd name="T39" fmla="*/ 4 h 4"/>
                <a:gd name="T40" fmla="*/ 14 w 14"/>
                <a:gd name="T41" fmla="*/ 4 h 4"/>
                <a:gd name="T42" fmla="*/ 14 w 14"/>
                <a:gd name="T43" fmla="*/ 4 h 4"/>
                <a:gd name="T44" fmla="*/ 0 w 14"/>
                <a:gd name="T45" fmla="*/ 4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100">
              <a:extLst>
                <a:ext uri="{FF2B5EF4-FFF2-40B4-BE49-F238E27FC236}">
                  <a16:creationId xmlns:a16="http://schemas.microsoft.com/office/drawing/2014/main" id="{ADCB6338-0197-44F7-924F-220B59DAD7D2}"/>
                </a:ext>
              </a:extLst>
            </p:cNvPr>
            <p:cNvSpPr>
              <a:spLocks/>
            </p:cNvSpPr>
            <p:nvPr/>
          </p:nvSpPr>
          <p:spPr bwMode="auto">
            <a:xfrm>
              <a:off x="6577" y="2569"/>
              <a:ext cx="106" cy="1050"/>
            </a:xfrm>
            <a:custGeom>
              <a:avLst/>
              <a:gdLst>
                <a:gd name="T0" fmla="*/ 35 w 106"/>
                <a:gd name="T1" fmla="*/ 1019 h 1050"/>
                <a:gd name="T2" fmla="*/ 31 w 106"/>
                <a:gd name="T3" fmla="*/ 984 h 1050"/>
                <a:gd name="T4" fmla="*/ 22 w 106"/>
                <a:gd name="T5" fmla="*/ 949 h 1050"/>
                <a:gd name="T6" fmla="*/ 17 w 106"/>
                <a:gd name="T7" fmla="*/ 913 h 1050"/>
                <a:gd name="T8" fmla="*/ 13 w 106"/>
                <a:gd name="T9" fmla="*/ 878 h 1050"/>
                <a:gd name="T10" fmla="*/ 4 w 106"/>
                <a:gd name="T11" fmla="*/ 843 h 1050"/>
                <a:gd name="T12" fmla="*/ 4 w 106"/>
                <a:gd name="T13" fmla="*/ 808 h 1050"/>
                <a:gd name="T14" fmla="*/ 0 w 106"/>
                <a:gd name="T15" fmla="*/ 772 h 1050"/>
                <a:gd name="T16" fmla="*/ 4 w 106"/>
                <a:gd name="T17" fmla="*/ 737 h 1050"/>
                <a:gd name="T18" fmla="*/ 8 w 106"/>
                <a:gd name="T19" fmla="*/ 706 h 1050"/>
                <a:gd name="T20" fmla="*/ 13 w 106"/>
                <a:gd name="T21" fmla="*/ 671 h 1050"/>
                <a:gd name="T22" fmla="*/ 22 w 106"/>
                <a:gd name="T23" fmla="*/ 635 h 1050"/>
                <a:gd name="T24" fmla="*/ 26 w 106"/>
                <a:gd name="T25" fmla="*/ 600 h 1050"/>
                <a:gd name="T26" fmla="*/ 31 w 106"/>
                <a:gd name="T27" fmla="*/ 565 h 1050"/>
                <a:gd name="T28" fmla="*/ 31 w 106"/>
                <a:gd name="T29" fmla="*/ 529 h 1050"/>
                <a:gd name="T30" fmla="*/ 35 w 106"/>
                <a:gd name="T31" fmla="*/ 494 h 1050"/>
                <a:gd name="T32" fmla="*/ 35 w 106"/>
                <a:gd name="T33" fmla="*/ 459 h 1050"/>
                <a:gd name="T34" fmla="*/ 39 w 106"/>
                <a:gd name="T35" fmla="*/ 423 h 1050"/>
                <a:gd name="T36" fmla="*/ 39 w 106"/>
                <a:gd name="T37" fmla="*/ 388 h 1050"/>
                <a:gd name="T38" fmla="*/ 44 w 106"/>
                <a:gd name="T39" fmla="*/ 353 h 1050"/>
                <a:gd name="T40" fmla="*/ 44 w 106"/>
                <a:gd name="T41" fmla="*/ 317 h 1050"/>
                <a:gd name="T42" fmla="*/ 48 w 106"/>
                <a:gd name="T43" fmla="*/ 282 h 1050"/>
                <a:gd name="T44" fmla="*/ 48 w 106"/>
                <a:gd name="T45" fmla="*/ 247 h 1050"/>
                <a:gd name="T46" fmla="*/ 48 w 106"/>
                <a:gd name="T47" fmla="*/ 211 h 1050"/>
                <a:gd name="T48" fmla="*/ 48 w 106"/>
                <a:gd name="T49" fmla="*/ 176 h 1050"/>
                <a:gd name="T50" fmla="*/ 48 w 106"/>
                <a:gd name="T51" fmla="*/ 141 h 1050"/>
                <a:gd name="T52" fmla="*/ 48 w 106"/>
                <a:gd name="T53" fmla="*/ 106 h 1050"/>
                <a:gd name="T54" fmla="*/ 48 w 106"/>
                <a:gd name="T55" fmla="*/ 75 h 1050"/>
                <a:gd name="T56" fmla="*/ 48 w 106"/>
                <a:gd name="T57" fmla="*/ 39 h 1050"/>
                <a:gd name="T58" fmla="*/ 48 w 106"/>
                <a:gd name="T59" fmla="*/ 4 h 1050"/>
                <a:gd name="T60" fmla="*/ 57 w 106"/>
                <a:gd name="T61" fmla="*/ 26 h 1050"/>
                <a:gd name="T62" fmla="*/ 61 w 106"/>
                <a:gd name="T63" fmla="*/ 61 h 1050"/>
                <a:gd name="T64" fmla="*/ 61 w 106"/>
                <a:gd name="T65" fmla="*/ 97 h 1050"/>
                <a:gd name="T66" fmla="*/ 57 w 106"/>
                <a:gd name="T67" fmla="*/ 132 h 1050"/>
                <a:gd name="T68" fmla="*/ 57 w 106"/>
                <a:gd name="T69" fmla="*/ 167 h 1050"/>
                <a:gd name="T70" fmla="*/ 57 w 106"/>
                <a:gd name="T71" fmla="*/ 203 h 1050"/>
                <a:gd name="T72" fmla="*/ 61 w 106"/>
                <a:gd name="T73" fmla="*/ 238 h 1050"/>
                <a:gd name="T74" fmla="*/ 61 w 106"/>
                <a:gd name="T75" fmla="*/ 273 h 1050"/>
                <a:gd name="T76" fmla="*/ 61 w 106"/>
                <a:gd name="T77" fmla="*/ 309 h 1050"/>
                <a:gd name="T78" fmla="*/ 66 w 106"/>
                <a:gd name="T79" fmla="*/ 344 h 1050"/>
                <a:gd name="T80" fmla="*/ 66 w 106"/>
                <a:gd name="T81" fmla="*/ 379 h 1050"/>
                <a:gd name="T82" fmla="*/ 70 w 106"/>
                <a:gd name="T83" fmla="*/ 415 h 1050"/>
                <a:gd name="T84" fmla="*/ 70 w 106"/>
                <a:gd name="T85" fmla="*/ 450 h 1050"/>
                <a:gd name="T86" fmla="*/ 75 w 106"/>
                <a:gd name="T87" fmla="*/ 485 h 1050"/>
                <a:gd name="T88" fmla="*/ 75 w 106"/>
                <a:gd name="T89" fmla="*/ 516 h 1050"/>
                <a:gd name="T90" fmla="*/ 79 w 106"/>
                <a:gd name="T91" fmla="*/ 551 h 1050"/>
                <a:gd name="T92" fmla="*/ 83 w 106"/>
                <a:gd name="T93" fmla="*/ 587 h 1050"/>
                <a:gd name="T94" fmla="*/ 88 w 106"/>
                <a:gd name="T95" fmla="*/ 622 h 1050"/>
                <a:gd name="T96" fmla="*/ 92 w 106"/>
                <a:gd name="T97" fmla="*/ 657 h 1050"/>
                <a:gd name="T98" fmla="*/ 97 w 106"/>
                <a:gd name="T99" fmla="*/ 693 h 1050"/>
                <a:gd name="T100" fmla="*/ 101 w 106"/>
                <a:gd name="T101" fmla="*/ 728 h 1050"/>
                <a:gd name="T102" fmla="*/ 106 w 106"/>
                <a:gd name="T103" fmla="*/ 763 h 1050"/>
                <a:gd name="T104" fmla="*/ 106 w 106"/>
                <a:gd name="T105" fmla="*/ 799 h 1050"/>
                <a:gd name="T106" fmla="*/ 106 w 106"/>
                <a:gd name="T107" fmla="*/ 834 h 1050"/>
                <a:gd name="T108" fmla="*/ 101 w 106"/>
                <a:gd name="T109" fmla="*/ 869 h 1050"/>
                <a:gd name="T110" fmla="*/ 92 w 106"/>
                <a:gd name="T111" fmla="*/ 905 h 1050"/>
                <a:gd name="T112" fmla="*/ 88 w 106"/>
                <a:gd name="T113" fmla="*/ 940 h 1050"/>
                <a:gd name="T114" fmla="*/ 79 w 106"/>
                <a:gd name="T115" fmla="*/ 975 h 1050"/>
                <a:gd name="T116" fmla="*/ 75 w 106"/>
                <a:gd name="T117" fmla="*/ 1011 h 1050"/>
                <a:gd name="T118" fmla="*/ 70 w 106"/>
                <a:gd name="T119" fmla="*/ 1046 h 10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6" h="1050">
                  <a:moveTo>
                    <a:pt x="39" y="1050"/>
                  </a:moveTo>
                  <a:lnTo>
                    <a:pt x="39" y="1050"/>
                  </a:lnTo>
                  <a:lnTo>
                    <a:pt x="39" y="1050"/>
                  </a:lnTo>
                  <a:lnTo>
                    <a:pt x="39" y="1046"/>
                  </a:lnTo>
                  <a:lnTo>
                    <a:pt x="39" y="1046"/>
                  </a:lnTo>
                  <a:lnTo>
                    <a:pt x="39" y="1042"/>
                  </a:lnTo>
                  <a:lnTo>
                    <a:pt x="39" y="1042"/>
                  </a:lnTo>
                  <a:lnTo>
                    <a:pt x="39" y="1037"/>
                  </a:lnTo>
                  <a:lnTo>
                    <a:pt x="39" y="1037"/>
                  </a:lnTo>
                  <a:lnTo>
                    <a:pt x="39" y="1033"/>
                  </a:lnTo>
                  <a:lnTo>
                    <a:pt x="39" y="1033"/>
                  </a:lnTo>
                  <a:lnTo>
                    <a:pt x="39" y="1028"/>
                  </a:lnTo>
                  <a:lnTo>
                    <a:pt x="35" y="1028"/>
                  </a:lnTo>
                  <a:lnTo>
                    <a:pt x="35" y="1024"/>
                  </a:lnTo>
                  <a:lnTo>
                    <a:pt x="35" y="1024"/>
                  </a:lnTo>
                  <a:lnTo>
                    <a:pt x="35" y="1019"/>
                  </a:lnTo>
                  <a:lnTo>
                    <a:pt x="35" y="1019"/>
                  </a:lnTo>
                  <a:lnTo>
                    <a:pt x="35" y="1019"/>
                  </a:lnTo>
                  <a:lnTo>
                    <a:pt x="35" y="1015"/>
                  </a:lnTo>
                  <a:lnTo>
                    <a:pt x="35" y="1015"/>
                  </a:lnTo>
                  <a:lnTo>
                    <a:pt x="35" y="1011"/>
                  </a:lnTo>
                  <a:lnTo>
                    <a:pt x="35" y="1011"/>
                  </a:lnTo>
                  <a:lnTo>
                    <a:pt x="35" y="1006"/>
                  </a:lnTo>
                  <a:lnTo>
                    <a:pt x="35" y="1006"/>
                  </a:lnTo>
                  <a:lnTo>
                    <a:pt x="35" y="1002"/>
                  </a:lnTo>
                  <a:lnTo>
                    <a:pt x="35" y="1002"/>
                  </a:lnTo>
                  <a:lnTo>
                    <a:pt x="31" y="997"/>
                  </a:lnTo>
                  <a:lnTo>
                    <a:pt x="31" y="997"/>
                  </a:lnTo>
                  <a:lnTo>
                    <a:pt x="31" y="993"/>
                  </a:lnTo>
                  <a:lnTo>
                    <a:pt x="31" y="993"/>
                  </a:lnTo>
                  <a:lnTo>
                    <a:pt x="31" y="989"/>
                  </a:lnTo>
                  <a:lnTo>
                    <a:pt x="31" y="989"/>
                  </a:lnTo>
                  <a:lnTo>
                    <a:pt x="31" y="989"/>
                  </a:lnTo>
                  <a:lnTo>
                    <a:pt x="31" y="984"/>
                  </a:lnTo>
                  <a:lnTo>
                    <a:pt x="31" y="984"/>
                  </a:lnTo>
                  <a:lnTo>
                    <a:pt x="31" y="980"/>
                  </a:lnTo>
                  <a:lnTo>
                    <a:pt x="31" y="980"/>
                  </a:lnTo>
                  <a:lnTo>
                    <a:pt x="31" y="975"/>
                  </a:lnTo>
                  <a:lnTo>
                    <a:pt x="26" y="975"/>
                  </a:lnTo>
                  <a:lnTo>
                    <a:pt x="26" y="971"/>
                  </a:lnTo>
                  <a:lnTo>
                    <a:pt x="26" y="971"/>
                  </a:lnTo>
                  <a:lnTo>
                    <a:pt x="26" y="966"/>
                  </a:lnTo>
                  <a:lnTo>
                    <a:pt x="26" y="966"/>
                  </a:lnTo>
                  <a:lnTo>
                    <a:pt x="26" y="962"/>
                  </a:lnTo>
                  <a:lnTo>
                    <a:pt x="26" y="962"/>
                  </a:lnTo>
                  <a:lnTo>
                    <a:pt x="26" y="958"/>
                  </a:lnTo>
                  <a:lnTo>
                    <a:pt x="26" y="958"/>
                  </a:lnTo>
                  <a:lnTo>
                    <a:pt x="26" y="958"/>
                  </a:lnTo>
                  <a:lnTo>
                    <a:pt x="26" y="953"/>
                  </a:lnTo>
                  <a:lnTo>
                    <a:pt x="26" y="953"/>
                  </a:lnTo>
                  <a:lnTo>
                    <a:pt x="22" y="949"/>
                  </a:lnTo>
                  <a:lnTo>
                    <a:pt x="22" y="949"/>
                  </a:lnTo>
                  <a:lnTo>
                    <a:pt x="22" y="944"/>
                  </a:lnTo>
                  <a:lnTo>
                    <a:pt x="22" y="944"/>
                  </a:lnTo>
                  <a:lnTo>
                    <a:pt x="22" y="940"/>
                  </a:lnTo>
                  <a:lnTo>
                    <a:pt x="22" y="940"/>
                  </a:lnTo>
                  <a:lnTo>
                    <a:pt x="22" y="936"/>
                  </a:lnTo>
                  <a:lnTo>
                    <a:pt x="22" y="936"/>
                  </a:lnTo>
                  <a:lnTo>
                    <a:pt x="22" y="931"/>
                  </a:lnTo>
                  <a:lnTo>
                    <a:pt x="22" y="931"/>
                  </a:lnTo>
                  <a:lnTo>
                    <a:pt x="22" y="927"/>
                  </a:lnTo>
                  <a:lnTo>
                    <a:pt x="22" y="927"/>
                  </a:lnTo>
                  <a:lnTo>
                    <a:pt x="17" y="927"/>
                  </a:lnTo>
                  <a:lnTo>
                    <a:pt x="17" y="922"/>
                  </a:lnTo>
                  <a:lnTo>
                    <a:pt x="17" y="922"/>
                  </a:lnTo>
                  <a:lnTo>
                    <a:pt x="17" y="918"/>
                  </a:lnTo>
                  <a:lnTo>
                    <a:pt x="17" y="918"/>
                  </a:lnTo>
                  <a:lnTo>
                    <a:pt x="17" y="913"/>
                  </a:lnTo>
                  <a:lnTo>
                    <a:pt x="17" y="913"/>
                  </a:lnTo>
                  <a:lnTo>
                    <a:pt x="17" y="909"/>
                  </a:lnTo>
                  <a:lnTo>
                    <a:pt x="17" y="909"/>
                  </a:lnTo>
                  <a:lnTo>
                    <a:pt x="17" y="905"/>
                  </a:lnTo>
                  <a:lnTo>
                    <a:pt x="17" y="905"/>
                  </a:lnTo>
                  <a:lnTo>
                    <a:pt x="13" y="900"/>
                  </a:lnTo>
                  <a:lnTo>
                    <a:pt x="13" y="900"/>
                  </a:lnTo>
                  <a:lnTo>
                    <a:pt x="13" y="896"/>
                  </a:lnTo>
                  <a:lnTo>
                    <a:pt x="13" y="896"/>
                  </a:lnTo>
                  <a:lnTo>
                    <a:pt x="13" y="891"/>
                  </a:lnTo>
                  <a:lnTo>
                    <a:pt x="13" y="891"/>
                  </a:lnTo>
                  <a:lnTo>
                    <a:pt x="13" y="891"/>
                  </a:lnTo>
                  <a:lnTo>
                    <a:pt x="13" y="887"/>
                  </a:lnTo>
                  <a:lnTo>
                    <a:pt x="13" y="887"/>
                  </a:lnTo>
                  <a:lnTo>
                    <a:pt x="13" y="883"/>
                  </a:lnTo>
                  <a:lnTo>
                    <a:pt x="13" y="883"/>
                  </a:lnTo>
                  <a:lnTo>
                    <a:pt x="13" y="878"/>
                  </a:lnTo>
                  <a:lnTo>
                    <a:pt x="8" y="878"/>
                  </a:lnTo>
                  <a:lnTo>
                    <a:pt x="8" y="874"/>
                  </a:lnTo>
                  <a:lnTo>
                    <a:pt x="8" y="874"/>
                  </a:lnTo>
                  <a:lnTo>
                    <a:pt x="8" y="869"/>
                  </a:lnTo>
                  <a:lnTo>
                    <a:pt x="8" y="869"/>
                  </a:lnTo>
                  <a:lnTo>
                    <a:pt x="8" y="865"/>
                  </a:lnTo>
                  <a:lnTo>
                    <a:pt x="8" y="865"/>
                  </a:lnTo>
                  <a:lnTo>
                    <a:pt x="8" y="861"/>
                  </a:lnTo>
                  <a:lnTo>
                    <a:pt x="8" y="861"/>
                  </a:lnTo>
                  <a:lnTo>
                    <a:pt x="8" y="861"/>
                  </a:lnTo>
                  <a:lnTo>
                    <a:pt x="8" y="856"/>
                  </a:lnTo>
                  <a:lnTo>
                    <a:pt x="8" y="856"/>
                  </a:lnTo>
                  <a:lnTo>
                    <a:pt x="8" y="852"/>
                  </a:lnTo>
                  <a:lnTo>
                    <a:pt x="8" y="852"/>
                  </a:lnTo>
                  <a:lnTo>
                    <a:pt x="4" y="847"/>
                  </a:lnTo>
                  <a:lnTo>
                    <a:pt x="4" y="847"/>
                  </a:lnTo>
                  <a:lnTo>
                    <a:pt x="4" y="843"/>
                  </a:lnTo>
                  <a:lnTo>
                    <a:pt x="4" y="843"/>
                  </a:lnTo>
                  <a:lnTo>
                    <a:pt x="4" y="838"/>
                  </a:lnTo>
                  <a:lnTo>
                    <a:pt x="4" y="838"/>
                  </a:lnTo>
                  <a:lnTo>
                    <a:pt x="4" y="834"/>
                  </a:lnTo>
                  <a:lnTo>
                    <a:pt x="4" y="834"/>
                  </a:lnTo>
                  <a:lnTo>
                    <a:pt x="4" y="830"/>
                  </a:lnTo>
                  <a:lnTo>
                    <a:pt x="4" y="830"/>
                  </a:lnTo>
                  <a:lnTo>
                    <a:pt x="4" y="830"/>
                  </a:lnTo>
                  <a:lnTo>
                    <a:pt x="4" y="825"/>
                  </a:lnTo>
                  <a:lnTo>
                    <a:pt x="4" y="825"/>
                  </a:lnTo>
                  <a:lnTo>
                    <a:pt x="4" y="821"/>
                  </a:lnTo>
                  <a:lnTo>
                    <a:pt x="4" y="821"/>
                  </a:lnTo>
                  <a:lnTo>
                    <a:pt x="4" y="816"/>
                  </a:lnTo>
                  <a:lnTo>
                    <a:pt x="4" y="816"/>
                  </a:lnTo>
                  <a:lnTo>
                    <a:pt x="4" y="812"/>
                  </a:lnTo>
                  <a:lnTo>
                    <a:pt x="4" y="812"/>
                  </a:lnTo>
                  <a:lnTo>
                    <a:pt x="4" y="808"/>
                  </a:lnTo>
                  <a:lnTo>
                    <a:pt x="4" y="808"/>
                  </a:lnTo>
                  <a:lnTo>
                    <a:pt x="4" y="803"/>
                  </a:lnTo>
                  <a:lnTo>
                    <a:pt x="4" y="803"/>
                  </a:lnTo>
                  <a:lnTo>
                    <a:pt x="4" y="799"/>
                  </a:lnTo>
                  <a:lnTo>
                    <a:pt x="0" y="799"/>
                  </a:lnTo>
                  <a:lnTo>
                    <a:pt x="0" y="799"/>
                  </a:lnTo>
                  <a:lnTo>
                    <a:pt x="0" y="794"/>
                  </a:lnTo>
                  <a:lnTo>
                    <a:pt x="0" y="794"/>
                  </a:lnTo>
                  <a:lnTo>
                    <a:pt x="0" y="790"/>
                  </a:lnTo>
                  <a:lnTo>
                    <a:pt x="0" y="790"/>
                  </a:lnTo>
                  <a:lnTo>
                    <a:pt x="0" y="785"/>
                  </a:lnTo>
                  <a:lnTo>
                    <a:pt x="0" y="785"/>
                  </a:lnTo>
                  <a:lnTo>
                    <a:pt x="0" y="781"/>
                  </a:lnTo>
                  <a:lnTo>
                    <a:pt x="0" y="781"/>
                  </a:lnTo>
                  <a:lnTo>
                    <a:pt x="0" y="777"/>
                  </a:lnTo>
                  <a:lnTo>
                    <a:pt x="0" y="777"/>
                  </a:lnTo>
                  <a:lnTo>
                    <a:pt x="0" y="772"/>
                  </a:lnTo>
                  <a:lnTo>
                    <a:pt x="4" y="772"/>
                  </a:lnTo>
                  <a:lnTo>
                    <a:pt x="4" y="768"/>
                  </a:lnTo>
                  <a:lnTo>
                    <a:pt x="4" y="768"/>
                  </a:lnTo>
                  <a:lnTo>
                    <a:pt x="4" y="768"/>
                  </a:lnTo>
                  <a:lnTo>
                    <a:pt x="4" y="763"/>
                  </a:lnTo>
                  <a:lnTo>
                    <a:pt x="4" y="763"/>
                  </a:lnTo>
                  <a:lnTo>
                    <a:pt x="4" y="759"/>
                  </a:lnTo>
                  <a:lnTo>
                    <a:pt x="4" y="759"/>
                  </a:lnTo>
                  <a:lnTo>
                    <a:pt x="4" y="755"/>
                  </a:lnTo>
                  <a:lnTo>
                    <a:pt x="4" y="755"/>
                  </a:lnTo>
                  <a:lnTo>
                    <a:pt x="4" y="750"/>
                  </a:lnTo>
                  <a:lnTo>
                    <a:pt x="4" y="750"/>
                  </a:lnTo>
                  <a:lnTo>
                    <a:pt x="4" y="746"/>
                  </a:lnTo>
                  <a:lnTo>
                    <a:pt x="4" y="746"/>
                  </a:lnTo>
                  <a:lnTo>
                    <a:pt x="4" y="741"/>
                  </a:lnTo>
                  <a:lnTo>
                    <a:pt x="4" y="741"/>
                  </a:lnTo>
                  <a:lnTo>
                    <a:pt x="4" y="737"/>
                  </a:lnTo>
                  <a:lnTo>
                    <a:pt x="4" y="737"/>
                  </a:lnTo>
                  <a:lnTo>
                    <a:pt x="4" y="737"/>
                  </a:lnTo>
                  <a:lnTo>
                    <a:pt x="4" y="732"/>
                  </a:lnTo>
                  <a:lnTo>
                    <a:pt x="4" y="732"/>
                  </a:lnTo>
                  <a:lnTo>
                    <a:pt x="4" y="728"/>
                  </a:lnTo>
                  <a:lnTo>
                    <a:pt x="4" y="728"/>
                  </a:lnTo>
                  <a:lnTo>
                    <a:pt x="4" y="724"/>
                  </a:lnTo>
                  <a:lnTo>
                    <a:pt x="4" y="724"/>
                  </a:lnTo>
                  <a:lnTo>
                    <a:pt x="8" y="719"/>
                  </a:lnTo>
                  <a:lnTo>
                    <a:pt x="8" y="719"/>
                  </a:lnTo>
                  <a:lnTo>
                    <a:pt x="8" y="715"/>
                  </a:lnTo>
                  <a:lnTo>
                    <a:pt x="8" y="715"/>
                  </a:lnTo>
                  <a:lnTo>
                    <a:pt x="8" y="710"/>
                  </a:lnTo>
                  <a:lnTo>
                    <a:pt x="8" y="710"/>
                  </a:lnTo>
                  <a:lnTo>
                    <a:pt x="8" y="706"/>
                  </a:lnTo>
                  <a:lnTo>
                    <a:pt x="8" y="706"/>
                  </a:lnTo>
                  <a:lnTo>
                    <a:pt x="8" y="706"/>
                  </a:lnTo>
                  <a:lnTo>
                    <a:pt x="8" y="702"/>
                  </a:lnTo>
                  <a:lnTo>
                    <a:pt x="8" y="702"/>
                  </a:lnTo>
                  <a:lnTo>
                    <a:pt x="8" y="697"/>
                  </a:lnTo>
                  <a:lnTo>
                    <a:pt x="8" y="697"/>
                  </a:lnTo>
                  <a:lnTo>
                    <a:pt x="8" y="693"/>
                  </a:lnTo>
                  <a:lnTo>
                    <a:pt x="8" y="693"/>
                  </a:lnTo>
                  <a:lnTo>
                    <a:pt x="13" y="688"/>
                  </a:lnTo>
                  <a:lnTo>
                    <a:pt x="13" y="688"/>
                  </a:lnTo>
                  <a:lnTo>
                    <a:pt x="13" y="684"/>
                  </a:lnTo>
                  <a:lnTo>
                    <a:pt x="13" y="684"/>
                  </a:lnTo>
                  <a:lnTo>
                    <a:pt x="13" y="679"/>
                  </a:lnTo>
                  <a:lnTo>
                    <a:pt x="13" y="679"/>
                  </a:lnTo>
                  <a:lnTo>
                    <a:pt x="13" y="675"/>
                  </a:lnTo>
                  <a:lnTo>
                    <a:pt x="13" y="675"/>
                  </a:lnTo>
                  <a:lnTo>
                    <a:pt x="13" y="675"/>
                  </a:lnTo>
                  <a:lnTo>
                    <a:pt x="13" y="671"/>
                  </a:lnTo>
                  <a:lnTo>
                    <a:pt x="13" y="671"/>
                  </a:lnTo>
                  <a:lnTo>
                    <a:pt x="13" y="666"/>
                  </a:lnTo>
                  <a:lnTo>
                    <a:pt x="13" y="666"/>
                  </a:lnTo>
                  <a:lnTo>
                    <a:pt x="17" y="662"/>
                  </a:lnTo>
                  <a:lnTo>
                    <a:pt x="17" y="662"/>
                  </a:lnTo>
                  <a:lnTo>
                    <a:pt x="17" y="657"/>
                  </a:lnTo>
                  <a:lnTo>
                    <a:pt x="17" y="657"/>
                  </a:lnTo>
                  <a:lnTo>
                    <a:pt x="17" y="653"/>
                  </a:lnTo>
                  <a:lnTo>
                    <a:pt x="17" y="653"/>
                  </a:lnTo>
                  <a:lnTo>
                    <a:pt x="17" y="649"/>
                  </a:lnTo>
                  <a:lnTo>
                    <a:pt x="17" y="649"/>
                  </a:lnTo>
                  <a:lnTo>
                    <a:pt x="17" y="644"/>
                  </a:lnTo>
                  <a:lnTo>
                    <a:pt x="17" y="644"/>
                  </a:lnTo>
                  <a:lnTo>
                    <a:pt x="17" y="640"/>
                  </a:lnTo>
                  <a:lnTo>
                    <a:pt x="17" y="640"/>
                  </a:lnTo>
                  <a:lnTo>
                    <a:pt x="17" y="640"/>
                  </a:lnTo>
                  <a:lnTo>
                    <a:pt x="17" y="635"/>
                  </a:lnTo>
                  <a:lnTo>
                    <a:pt x="22" y="635"/>
                  </a:lnTo>
                  <a:lnTo>
                    <a:pt x="22" y="631"/>
                  </a:lnTo>
                  <a:lnTo>
                    <a:pt x="22" y="631"/>
                  </a:lnTo>
                  <a:lnTo>
                    <a:pt x="22" y="627"/>
                  </a:lnTo>
                  <a:lnTo>
                    <a:pt x="22" y="627"/>
                  </a:lnTo>
                  <a:lnTo>
                    <a:pt x="22" y="622"/>
                  </a:lnTo>
                  <a:lnTo>
                    <a:pt x="22" y="622"/>
                  </a:lnTo>
                  <a:lnTo>
                    <a:pt x="22" y="618"/>
                  </a:lnTo>
                  <a:lnTo>
                    <a:pt x="22" y="618"/>
                  </a:lnTo>
                  <a:lnTo>
                    <a:pt x="22" y="613"/>
                  </a:lnTo>
                  <a:lnTo>
                    <a:pt x="22" y="613"/>
                  </a:lnTo>
                  <a:lnTo>
                    <a:pt x="22" y="609"/>
                  </a:lnTo>
                  <a:lnTo>
                    <a:pt x="22" y="609"/>
                  </a:lnTo>
                  <a:lnTo>
                    <a:pt x="22" y="609"/>
                  </a:lnTo>
                  <a:lnTo>
                    <a:pt x="26" y="604"/>
                  </a:lnTo>
                  <a:lnTo>
                    <a:pt x="26" y="604"/>
                  </a:lnTo>
                  <a:lnTo>
                    <a:pt x="26" y="600"/>
                  </a:lnTo>
                  <a:lnTo>
                    <a:pt x="26" y="600"/>
                  </a:lnTo>
                  <a:lnTo>
                    <a:pt x="26" y="596"/>
                  </a:lnTo>
                  <a:lnTo>
                    <a:pt x="26" y="596"/>
                  </a:lnTo>
                  <a:lnTo>
                    <a:pt x="26" y="591"/>
                  </a:lnTo>
                  <a:lnTo>
                    <a:pt x="26" y="591"/>
                  </a:lnTo>
                  <a:lnTo>
                    <a:pt x="26" y="587"/>
                  </a:lnTo>
                  <a:lnTo>
                    <a:pt x="26" y="587"/>
                  </a:lnTo>
                  <a:lnTo>
                    <a:pt x="26" y="582"/>
                  </a:lnTo>
                  <a:lnTo>
                    <a:pt x="26" y="582"/>
                  </a:lnTo>
                  <a:lnTo>
                    <a:pt x="26" y="578"/>
                  </a:lnTo>
                  <a:lnTo>
                    <a:pt x="26" y="578"/>
                  </a:lnTo>
                  <a:lnTo>
                    <a:pt x="26" y="578"/>
                  </a:lnTo>
                  <a:lnTo>
                    <a:pt x="26" y="574"/>
                  </a:lnTo>
                  <a:lnTo>
                    <a:pt x="26" y="574"/>
                  </a:lnTo>
                  <a:lnTo>
                    <a:pt x="26" y="569"/>
                  </a:lnTo>
                  <a:lnTo>
                    <a:pt x="26" y="569"/>
                  </a:lnTo>
                  <a:lnTo>
                    <a:pt x="31" y="565"/>
                  </a:lnTo>
                  <a:lnTo>
                    <a:pt x="31" y="565"/>
                  </a:lnTo>
                  <a:lnTo>
                    <a:pt x="31" y="560"/>
                  </a:lnTo>
                  <a:lnTo>
                    <a:pt x="31" y="560"/>
                  </a:lnTo>
                  <a:lnTo>
                    <a:pt x="31" y="556"/>
                  </a:lnTo>
                  <a:lnTo>
                    <a:pt x="31" y="556"/>
                  </a:lnTo>
                  <a:lnTo>
                    <a:pt x="31" y="551"/>
                  </a:lnTo>
                  <a:lnTo>
                    <a:pt x="31" y="551"/>
                  </a:lnTo>
                  <a:lnTo>
                    <a:pt x="31" y="547"/>
                  </a:lnTo>
                  <a:lnTo>
                    <a:pt x="31" y="547"/>
                  </a:lnTo>
                  <a:lnTo>
                    <a:pt x="31" y="547"/>
                  </a:lnTo>
                  <a:lnTo>
                    <a:pt x="31" y="543"/>
                  </a:lnTo>
                  <a:lnTo>
                    <a:pt x="31" y="543"/>
                  </a:lnTo>
                  <a:lnTo>
                    <a:pt x="31" y="538"/>
                  </a:lnTo>
                  <a:lnTo>
                    <a:pt x="31" y="538"/>
                  </a:lnTo>
                  <a:lnTo>
                    <a:pt x="31" y="534"/>
                  </a:lnTo>
                  <a:lnTo>
                    <a:pt x="31" y="534"/>
                  </a:lnTo>
                  <a:lnTo>
                    <a:pt x="31" y="529"/>
                  </a:lnTo>
                  <a:lnTo>
                    <a:pt x="31" y="529"/>
                  </a:lnTo>
                  <a:lnTo>
                    <a:pt x="31" y="525"/>
                  </a:lnTo>
                  <a:lnTo>
                    <a:pt x="31" y="525"/>
                  </a:lnTo>
                  <a:lnTo>
                    <a:pt x="31" y="521"/>
                  </a:lnTo>
                  <a:lnTo>
                    <a:pt x="31" y="521"/>
                  </a:lnTo>
                  <a:lnTo>
                    <a:pt x="31" y="516"/>
                  </a:lnTo>
                  <a:lnTo>
                    <a:pt x="31" y="516"/>
                  </a:lnTo>
                  <a:lnTo>
                    <a:pt x="31" y="516"/>
                  </a:lnTo>
                  <a:lnTo>
                    <a:pt x="31" y="512"/>
                  </a:lnTo>
                  <a:lnTo>
                    <a:pt x="31" y="512"/>
                  </a:lnTo>
                  <a:lnTo>
                    <a:pt x="35" y="507"/>
                  </a:lnTo>
                  <a:lnTo>
                    <a:pt x="35" y="507"/>
                  </a:lnTo>
                  <a:lnTo>
                    <a:pt x="35" y="503"/>
                  </a:lnTo>
                  <a:lnTo>
                    <a:pt x="35" y="503"/>
                  </a:lnTo>
                  <a:lnTo>
                    <a:pt x="35" y="498"/>
                  </a:lnTo>
                  <a:lnTo>
                    <a:pt x="35" y="498"/>
                  </a:lnTo>
                  <a:lnTo>
                    <a:pt x="35" y="494"/>
                  </a:lnTo>
                  <a:lnTo>
                    <a:pt x="35" y="494"/>
                  </a:lnTo>
                  <a:lnTo>
                    <a:pt x="35" y="490"/>
                  </a:lnTo>
                  <a:lnTo>
                    <a:pt x="35" y="490"/>
                  </a:lnTo>
                  <a:lnTo>
                    <a:pt x="35" y="485"/>
                  </a:lnTo>
                  <a:lnTo>
                    <a:pt x="35" y="485"/>
                  </a:lnTo>
                  <a:lnTo>
                    <a:pt x="35" y="485"/>
                  </a:lnTo>
                  <a:lnTo>
                    <a:pt x="35" y="481"/>
                  </a:lnTo>
                  <a:lnTo>
                    <a:pt x="35" y="481"/>
                  </a:lnTo>
                  <a:lnTo>
                    <a:pt x="35" y="476"/>
                  </a:lnTo>
                  <a:lnTo>
                    <a:pt x="35" y="476"/>
                  </a:lnTo>
                  <a:lnTo>
                    <a:pt x="35" y="472"/>
                  </a:lnTo>
                  <a:lnTo>
                    <a:pt x="35" y="472"/>
                  </a:lnTo>
                  <a:lnTo>
                    <a:pt x="35" y="468"/>
                  </a:lnTo>
                  <a:lnTo>
                    <a:pt x="35" y="468"/>
                  </a:lnTo>
                  <a:lnTo>
                    <a:pt x="35" y="463"/>
                  </a:lnTo>
                  <a:lnTo>
                    <a:pt x="35" y="463"/>
                  </a:lnTo>
                  <a:lnTo>
                    <a:pt x="35" y="459"/>
                  </a:lnTo>
                  <a:lnTo>
                    <a:pt x="35" y="459"/>
                  </a:lnTo>
                  <a:lnTo>
                    <a:pt x="35" y="454"/>
                  </a:lnTo>
                  <a:lnTo>
                    <a:pt x="35" y="454"/>
                  </a:lnTo>
                  <a:lnTo>
                    <a:pt x="35" y="454"/>
                  </a:lnTo>
                  <a:lnTo>
                    <a:pt x="35" y="450"/>
                  </a:lnTo>
                  <a:lnTo>
                    <a:pt x="35" y="450"/>
                  </a:lnTo>
                  <a:lnTo>
                    <a:pt x="35" y="445"/>
                  </a:lnTo>
                  <a:lnTo>
                    <a:pt x="35" y="445"/>
                  </a:lnTo>
                  <a:lnTo>
                    <a:pt x="35" y="441"/>
                  </a:lnTo>
                  <a:lnTo>
                    <a:pt x="35" y="441"/>
                  </a:lnTo>
                  <a:lnTo>
                    <a:pt x="35" y="437"/>
                  </a:lnTo>
                  <a:lnTo>
                    <a:pt x="35" y="437"/>
                  </a:lnTo>
                  <a:lnTo>
                    <a:pt x="39" y="432"/>
                  </a:lnTo>
                  <a:lnTo>
                    <a:pt x="39" y="432"/>
                  </a:lnTo>
                  <a:lnTo>
                    <a:pt x="39" y="428"/>
                  </a:lnTo>
                  <a:lnTo>
                    <a:pt x="39" y="428"/>
                  </a:lnTo>
                  <a:lnTo>
                    <a:pt x="39" y="423"/>
                  </a:lnTo>
                  <a:lnTo>
                    <a:pt x="39" y="423"/>
                  </a:lnTo>
                  <a:lnTo>
                    <a:pt x="39" y="423"/>
                  </a:lnTo>
                  <a:lnTo>
                    <a:pt x="39" y="419"/>
                  </a:lnTo>
                  <a:lnTo>
                    <a:pt x="39" y="419"/>
                  </a:lnTo>
                  <a:lnTo>
                    <a:pt x="39" y="415"/>
                  </a:lnTo>
                  <a:lnTo>
                    <a:pt x="39" y="415"/>
                  </a:lnTo>
                  <a:lnTo>
                    <a:pt x="39" y="410"/>
                  </a:lnTo>
                  <a:lnTo>
                    <a:pt x="39" y="410"/>
                  </a:lnTo>
                  <a:lnTo>
                    <a:pt x="39" y="406"/>
                  </a:lnTo>
                  <a:lnTo>
                    <a:pt x="39" y="406"/>
                  </a:lnTo>
                  <a:lnTo>
                    <a:pt x="39" y="401"/>
                  </a:lnTo>
                  <a:lnTo>
                    <a:pt x="39" y="401"/>
                  </a:lnTo>
                  <a:lnTo>
                    <a:pt x="39" y="397"/>
                  </a:lnTo>
                  <a:lnTo>
                    <a:pt x="39" y="397"/>
                  </a:lnTo>
                  <a:lnTo>
                    <a:pt x="39" y="393"/>
                  </a:lnTo>
                  <a:lnTo>
                    <a:pt x="39" y="393"/>
                  </a:lnTo>
                  <a:lnTo>
                    <a:pt x="39" y="388"/>
                  </a:lnTo>
                  <a:lnTo>
                    <a:pt x="39" y="388"/>
                  </a:lnTo>
                  <a:lnTo>
                    <a:pt x="39" y="388"/>
                  </a:lnTo>
                  <a:lnTo>
                    <a:pt x="39" y="384"/>
                  </a:lnTo>
                  <a:lnTo>
                    <a:pt x="39" y="384"/>
                  </a:lnTo>
                  <a:lnTo>
                    <a:pt x="39" y="379"/>
                  </a:lnTo>
                  <a:lnTo>
                    <a:pt x="39" y="379"/>
                  </a:lnTo>
                  <a:lnTo>
                    <a:pt x="39" y="375"/>
                  </a:lnTo>
                  <a:lnTo>
                    <a:pt x="39" y="375"/>
                  </a:lnTo>
                  <a:lnTo>
                    <a:pt x="39" y="370"/>
                  </a:lnTo>
                  <a:lnTo>
                    <a:pt x="39" y="370"/>
                  </a:lnTo>
                  <a:lnTo>
                    <a:pt x="44" y="366"/>
                  </a:lnTo>
                  <a:lnTo>
                    <a:pt x="44" y="366"/>
                  </a:lnTo>
                  <a:lnTo>
                    <a:pt x="44" y="362"/>
                  </a:lnTo>
                  <a:lnTo>
                    <a:pt x="44" y="362"/>
                  </a:lnTo>
                  <a:lnTo>
                    <a:pt x="44" y="357"/>
                  </a:lnTo>
                  <a:lnTo>
                    <a:pt x="44" y="357"/>
                  </a:lnTo>
                  <a:lnTo>
                    <a:pt x="44" y="357"/>
                  </a:lnTo>
                  <a:lnTo>
                    <a:pt x="44" y="353"/>
                  </a:lnTo>
                  <a:lnTo>
                    <a:pt x="44" y="353"/>
                  </a:lnTo>
                  <a:lnTo>
                    <a:pt x="44" y="348"/>
                  </a:lnTo>
                  <a:lnTo>
                    <a:pt x="44" y="348"/>
                  </a:lnTo>
                  <a:lnTo>
                    <a:pt x="44" y="344"/>
                  </a:lnTo>
                  <a:lnTo>
                    <a:pt x="44" y="344"/>
                  </a:lnTo>
                  <a:lnTo>
                    <a:pt x="44" y="340"/>
                  </a:lnTo>
                  <a:lnTo>
                    <a:pt x="44" y="340"/>
                  </a:lnTo>
                  <a:lnTo>
                    <a:pt x="44" y="335"/>
                  </a:lnTo>
                  <a:lnTo>
                    <a:pt x="44" y="335"/>
                  </a:lnTo>
                  <a:lnTo>
                    <a:pt x="44" y="331"/>
                  </a:lnTo>
                  <a:lnTo>
                    <a:pt x="44" y="331"/>
                  </a:lnTo>
                  <a:lnTo>
                    <a:pt x="44" y="326"/>
                  </a:lnTo>
                  <a:lnTo>
                    <a:pt x="44" y="326"/>
                  </a:lnTo>
                  <a:lnTo>
                    <a:pt x="44" y="326"/>
                  </a:lnTo>
                  <a:lnTo>
                    <a:pt x="44" y="322"/>
                  </a:lnTo>
                  <a:lnTo>
                    <a:pt x="44" y="322"/>
                  </a:lnTo>
                  <a:lnTo>
                    <a:pt x="44" y="317"/>
                  </a:lnTo>
                  <a:lnTo>
                    <a:pt x="44" y="317"/>
                  </a:lnTo>
                  <a:lnTo>
                    <a:pt x="44" y="313"/>
                  </a:lnTo>
                  <a:lnTo>
                    <a:pt x="44" y="313"/>
                  </a:lnTo>
                  <a:lnTo>
                    <a:pt x="44" y="309"/>
                  </a:lnTo>
                  <a:lnTo>
                    <a:pt x="44" y="309"/>
                  </a:lnTo>
                  <a:lnTo>
                    <a:pt x="44" y="304"/>
                  </a:lnTo>
                  <a:lnTo>
                    <a:pt x="48" y="304"/>
                  </a:lnTo>
                  <a:lnTo>
                    <a:pt x="48" y="300"/>
                  </a:lnTo>
                  <a:lnTo>
                    <a:pt x="48" y="300"/>
                  </a:lnTo>
                  <a:lnTo>
                    <a:pt x="48" y="295"/>
                  </a:lnTo>
                  <a:lnTo>
                    <a:pt x="48" y="295"/>
                  </a:lnTo>
                  <a:lnTo>
                    <a:pt x="48" y="295"/>
                  </a:lnTo>
                  <a:lnTo>
                    <a:pt x="48" y="291"/>
                  </a:lnTo>
                  <a:lnTo>
                    <a:pt x="48" y="291"/>
                  </a:lnTo>
                  <a:lnTo>
                    <a:pt x="48" y="287"/>
                  </a:lnTo>
                  <a:lnTo>
                    <a:pt x="48" y="287"/>
                  </a:lnTo>
                  <a:lnTo>
                    <a:pt x="48" y="282"/>
                  </a:lnTo>
                  <a:lnTo>
                    <a:pt x="48" y="282"/>
                  </a:lnTo>
                  <a:lnTo>
                    <a:pt x="48" y="278"/>
                  </a:lnTo>
                  <a:lnTo>
                    <a:pt x="48" y="278"/>
                  </a:lnTo>
                  <a:lnTo>
                    <a:pt x="48" y="273"/>
                  </a:lnTo>
                  <a:lnTo>
                    <a:pt x="48" y="273"/>
                  </a:lnTo>
                  <a:lnTo>
                    <a:pt x="48" y="269"/>
                  </a:lnTo>
                  <a:lnTo>
                    <a:pt x="48" y="269"/>
                  </a:lnTo>
                  <a:lnTo>
                    <a:pt x="48" y="264"/>
                  </a:lnTo>
                  <a:lnTo>
                    <a:pt x="48" y="264"/>
                  </a:lnTo>
                  <a:lnTo>
                    <a:pt x="48" y="264"/>
                  </a:lnTo>
                  <a:lnTo>
                    <a:pt x="48" y="260"/>
                  </a:lnTo>
                  <a:lnTo>
                    <a:pt x="48" y="260"/>
                  </a:lnTo>
                  <a:lnTo>
                    <a:pt x="48" y="256"/>
                  </a:lnTo>
                  <a:lnTo>
                    <a:pt x="48" y="256"/>
                  </a:lnTo>
                  <a:lnTo>
                    <a:pt x="48" y="251"/>
                  </a:lnTo>
                  <a:lnTo>
                    <a:pt x="48" y="251"/>
                  </a:lnTo>
                  <a:lnTo>
                    <a:pt x="48" y="247"/>
                  </a:lnTo>
                  <a:lnTo>
                    <a:pt x="48" y="247"/>
                  </a:lnTo>
                  <a:lnTo>
                    <a:pt x="48" y="242"/>
                  </a:lnTo>
                  <a:lnTo>
                    <a:pt x="48" y="242"/>
                  </a:lnTo>
                  <a:lnTo>
                    <a:pt x="48" y="238"/>
                  </a:lnTo>
                  <a:lnTo>
                    <a:pt x="48" y="238"/>
                  </a:lnTo>
                  <a:lnTo>
                    <a:pt x="48" y="234"/>
                  </a:lnTo>
                  <a:lnTo>
                    <a:pt x="48" y="234"/>
                  </a:lnTo>
                  <a:lnTo>
                    <a:pt x="48" y="234"/>
                  </a:lnTo>
                  <a:lnTo>
                    <a:pt x="48" y="229"/>
                  </a:lnTo>
                  <a:lnTo>
                    <a:pt x="48" y="229"/>
                  </a:lnTo>
                  <a:lnTo>
                    <a:pt x="48" y="225"/>
                  </a:lnTo>
                  <a:lnTo>
                    <a:pt x="48" y="225"/>
                  </a:lnTo>
                  <a:lnTo>
                    <a:pt x="48" y="220"/>
                  </a:lnTo>
                  <a:lnTo>
                    <a:pt x="48" y="220"/>
                  </a:lnTo>
                  <a:lnTo>
                    <a:pt x="48" y="216"/>
                  </a:lnTo>
                  <a:lnTo>
                    <a:pt x="48" y="216"/>
                  </a:lnTo>
                  <a:lnTo>
                    <a:pt x="48" y="211"/>
                  </a:lnTo>
                  <a:lnTo>
                    <a:pt x="48" y="211"/>
                  </a:lnTo>
                  <a:lnTo>
                    <a:pt x="48" y="207"/>
                  </a:lnTo>
                  <a:lnTo>
                    <a:pt x="48" y="207"/>
                  </a:lnTo>
                  <a:lnTo>
                    <a:pt x="48" y="203"/>
                  </a:lnTo>
                  <a:lnTo>
                    <a:pt x="48" y="203"/>
                  </a:lnTo>
                  <a:lnTo>
                    <a:pt x="48" y="203"/>
                  </a:lnTo>
                  <a:lnTo>
                    <a:pt x="48" y="198"/>
                  </a:lnTo>
                  <a:lnTo>
                    <a:pt x="48" y="198"/>
                  </a:lnTo>
                  <a:lnTo>
                    <a:pt x="48" y="194"/>
                  </a:lnTo>
                  <a:lnTo>
                    <a:pt x="48" y="194"/>
                  </a:lnTo>
                  <a:lnTo>
                    <a:pt x="48" y="189"/>
                  </a:lnTo>
                  <a:lnTo>
                    <a:pt x="48" y="189"/>
                  </a:lnTo>
                  <a:lnTo>
                    <a:pt x="48" y="185"/>
                  </a:lnTo>
                  <a:lnTo>
                    <a:pt x="48" y="185"/>
                  </a:lnTo>
                  <a:lnTo>
                    <a:pt x="48" y="181"/>
                  </a:lnTo>
                  <a:lnTo>
                    <a:pt x="48" y="181"/>
                  </a:lnTo>
                  <a:lnTo>
                    <a:pt x="48" y="176"/>
                  </a:lnTo>
                  <a:lnTo>
                    <a:pt x="48" y="176"/>
                  </a:lnTo>
                  <a:lnTo>
                    <a:pt x="48" y="172"/>
                  </a:lnTo>
                  <a:lnTo>
                    <a:pt x="48" y="172"/>
                  </a:lnTo>
                  <a:lnTo>
                    <a:pt x="48" y="172"/>
                  </a:lnTo>
                  <a:lnTo>
                    <a:pt x="48" y="167"/>
                  </a:lnTo>
                  <a:lnTo>
                    <a:pt x="48" y="167"/>
                  </a:lnTo>
                  <a:lnTo>
                    <a:pt x="48" y="163"/>
                  </a:lnTo>
                  <a:lnTo>
                    <a:pt x="48" y="163"/>
                  </a:lnTo>
                  <a:lnTo>
                    <a:pt x="48" y="159"/>
                  </a:lnTo>
                  <a:lnTo>
                    <a:pt x="48" y="159"/>
                  </a:lnTo>
                  <a:lnTo>
                    <a:pt x="48" y="154"/>
                  </a:lnTo>
                  <a:lnTo>
                    <a:pt x="48" y="154"/>
                  </a:lnTo>
                  <a:lnTo>
                    <a:pt x="48" y="150"/>
                  </a:lnTo>
                  <a:lnTo>
                    <a:pt x="48" y="150"/>
                  </a:lnTo>
                  <a:lnTo>
                    <a:pt x="48" y="145"/>
                  </a:lnTo>
                  <a:lnTo>
                    <a:pt x="48" y="145"/>
                  </a:lnTo>
                  <a:lnTo>
                    <a:pt x="48" y="141"/>
                  </a:lnTo>
                  <a:lnTo>
                    <a:pt x="48" y="141"/>
                  </a:lnTo>
                  <a:lnTo>
                    <a:pt x="48" y="136"/>
                  </a:lnTo>
                  <a:lnTo>
                    <a:pt x="48" y="136"/>
                  </a:lnTo>
                  <a:lnTo>
                    <a:pt x="48" y="136"/>
                  </a:lnTo>
                  <a:lnTo>
                    <a:pt x="48" y="132"/>
                  </a:lnTo>
                  <a:lnTo>
                    <a:pt x="48" y="132"/>
                  </a:lnTo>
                  <a:lnTo>
                    <a:pt x="48" y="128"/>
                  </a:lnTo>
                  <a:lnTo>
                    <a:pt x="48" y="128"/>
                  </a:lnTo>
                  <a:lnTo>
                    <a:pt x="48" y="123"/>
                  </a:lnTo>
                  <a:lnTo>
                    <a:pt x="48" y="123"/>
                  </a:lnTo>
                  <a:lnTo>
                    <a:pt x="48" y="119"/>
                  </a:lnTo>
                  <a:lnTo>
                    <a:pt x="48" y="119"/>
                  </a:lnTo>
                  <a:lnTo>
                    <a:pt x="48" y="114"/>
                  </a:lnTo>
                  <a:lnTo>
                    <a:pt x="48" y="114"/>
                  </a:lnTo>
                  <a:lnTo>
                    <a:pt x="48" y="110"/>
                  </a:lnTo>
                  <a:lnTo>
                    <a:pt x="48" y="110"/>
                  </a:lnTo>
                  <a:lnTo>
                    <a:pt x="48" y="106"/>
                  </a:lnTo>
                  <a:lnTo>
                    <a:pt x="48" y="106"/>
                  </a:lnTo>
                  <a:lnTo>
                    <a:pt x="48" y="106"/>
                  </a:lnTo>
                  <a:lnTo>
                    <a:pt x="48" y="101"/>
                  </a:lnTo>
                  <a:lnTo>
                    <a:pt x="48" y="101"/>
                  </a:lnTo>
                  <a:lnTo>
                    <a:pt x="48" y="97"/>
                  </a:lnTo>
                  <a:lnTo>
                    <a:pt x="48" y="97"/>
                  </a:lnTo>
                  <a:lnTo>
                    <a:pt x="48" y="92"/>
                  </a:lnTo>
                  <a:lnTo>
                    <a:pt x="48" y="92"/>
                  </a:lnTo>
                  <a:lnTo>
                    <a:pt x="48" y="88"/>
                  </a:lnTo>
                  <a:lnTo>
                    <a:pt x="48" y="88"/>
                  </a:lnTo>
                  <a:lnTo>
                    <a:pt x="48" y="83"/>
                  </a:lnTo>
                  <a:lnTo>
                    <a:pt x="48" y="83"/>
                  </a:lnTo>
                  <a:lnTo>
                    <a:pt x="48" y="79"/>
                  </a:lnTo>
                  <a:lnTo>
                    <a:pt x="48" y="79"/>
                  </a:lnTo>
                  <a:lnTo>
                    <a:pt x="48" y="75"/>
                  </a:lnTo>
                  <a:lnTo>
                    <a:pt x="48" y="75"/>
                  </a:lnTo>
                  <a:lnTo>
                    <a:pt x="48" y="75"/>
                  </a:lnTo>
                  <a:lnTo>
                    <a:pt x="48" y="70"/>
                  </a:lnTo>
                  <a:lnTo>
                    <a:pt x="48" y="70"/>
                  </a:lnTo>
                  <a:lnTo>
                    <a:pt x="48" y="66"/>
                  </a:lnTo>
                  <a:lnTo>
                    <a:pt x="48" y="66"/>
                  </a:lnTo>
                  <a:lnTo>
                    <a:pt x="48" y="61"/>
                  </a:lnTo>
                  <a:lnTo>
                    <a:pt x="48" y="61"/>
                  </a:lnTo>
                  <a:lnTo>
                    <a:pt x="48" y="57"/>
                  </a:lnTo>
                  <a:lnTo>
                    <a:pt x="48" y="57"/>
                  </a:lnTo>
                  <a:lnTo>
                    <a:pt x="48" y="53"/>
                  </a:lnTo>
                  <a:lnTo>
                    <a:pt x="48" y="53"/>
                  </a:lnTo>
                  <a:lnTo>
                    <a:pt x="48" y="48"/>
                  </a:lnTo>
                  <a:lnTo>
                    <a:pt x="48" y="48"/>
                  </a:lnTo>
                  <a:lnTo>
                    <a:pt x="48" y="44"/>
                  </a:lnTo>
                  <a:lnTo>
                    <a:pt x="48" y="44"/>
                  </a:lnTo>
                  <a:lnTo>
                    <a:pt x="48" y="44"/>
                  </a:lnTo>
                  <a:lnTo>
                    <a:pt x="48" y="39"/>
                  </a:lnTo>
                  <a:lnTo>
                    <a:pt x="48" y="39"/>
                  </a:lnTo>
                  <a:lnTo>
                    <a:pt x="48" y="35"/>
                  </a:lnTo>
                  <a:lnTo>
                    <a:pt x="48" y="35"/>
                  </a:lnTo>
                  <a:lnTo>
                    <a:pt x="48" y="30"/>
                  </a:lnTo>
                  <a:lnTo>
                    <a:pt x="48" y="30"/>
                  </a:lnTo>
                  <a:lnTo>
                    <a:pt x="48" y="26"/>
                  </a:lnTo>
                  <a:lnTo>
                    <a:pt x="48" y="26"/>
                  </a:lnTo>
                  <a:lnTo>
                    <a:pt x="48" y="22"/>
                  </a:lnTo>
                  <a:lnTo>
                    <a:pt x="48" y="22"/>
                  </a:lnTo>
                  <a:lnTo>
                    <a:pt x="48" y="17"/>
                  </a:lnTo>
                  <a:lnTo>
                    <a:pt x="48" y="17"/>
                  </a:lnTo>
                  <a:lnTo>
                    <a:pt x="48" y="13"/>
                  </a:lnTo>
                  <a:lnTo>
                    <a:pt x="48" y="13"/>
                  </a:lnTo>
                  <a:lnTo>
                    <a:pt x="48" y="13"/>
                  </a:lnTo>
                  <a:lnTo>
                    <a:pt x="48" y="8"/>
                  </a:lnTo>
                  <a:lnTo>
                    <a:pt x="48" y="8"/>
                  </a:lnTo>
                  <a:lnTo>
                    <a:pt x="48" y="4"/>
                  </a:lnTo>
                  <a:lnTo>
                    <a:pt x="48" y="4"/>
                  </a:lnTo>
                  <a:lnTo>
                    <a:pt x="48" y="0"/>
                  </a:lnTo>
                  <a:lnTo>
                    <a:pt x="48" y="0"/>
                  </a:lnTo>
                  <a:lnTo>
                    <a:pt x="57" y="0"/>
                  </a:lnTo>
                  <a:lnTo>
                    <a:pt x="57" y="0"/>
                  </a:lnTo>
                  <a:lnTo>
                    <a:pt x="57" y="4"/>
                  </a:lnTo>
                  <a:lnTo>
                    <a:pt x="57" y="4"/>
                  </a:lnTo>
                  <a:lnTo>
                    <a:pt x="57" y="8"/>
                  </a:lnTo>
                  <a:lnTo>
                    <a:pt x="57" y="8"/>
                  </a:lnTo>
                  <a:lnTo>
                    <a:pt x="57" y="13"/>
                  </a:lnTo>
                  <a:lnTo>
                    <a:pt x="57" y="13"/>
                  </a:lnTo>
                  <a:lnTo>
                    <a:pt x="57" y="13"/>
                  </a:lnTo>
                  <a:lnTo>
                    <a:pt x="57" y="17"/>
                  </a:lnTo>
                  <a:lnTo>
                    <a:pt x="57" y="17"/>
                  </a:lnTo>
                  <a:lnTo>
                    <a:pt x="57" y="22"/>
                  </a:lnTo>
                  <a:lnTo>
                    <a:pt x="57" y="22"/>
                  </a:lnTo>
                  <a:lnTo>
                    <a:pt x="57" y="26"/>
                  </a:lnTo>
                  <a:lnTo>
                    <a:pt x="57" y="26"/>
                  </a:lnTo>
                  <a:lnTo>
                    <a:pt x="57" y="30"/>
                  </a:lnTo>
                  <a:lnTo>
                    <a:pt x="57" y="30"/>
                  </a:lnTo>
                  <a:lnTo>
                    <a:pt x="57" y="35"/>
                  </a:lnTo>
                  <a:lnTo>
                    <a:pt x="61" y="35"/>
                  </a:lnTo>
                  <a:lnTo>
                    <a:pt x="61" y="39"/>
                  </a:lnTo>
                  <a:lnTo>
                    <a:pt x="61" y="39"/>
                  </a:lnTo>
                  <a:lnTo>
                    <a:pt x="61" y="44"/>
                  </a:lnTo>
                  <a:lnTo>
                    <a:pt x="61" y="44"/>
                  </a:lnTo>
                  <a:lnTo>
                    <a:pt x="61" y="44"/>
                  </a:lnTo>
                  <a:lnTo>
                    <a:pt x="61" y="48"/>
                  </a:lnTo>
                  <a:lnTo>
                    <a:pt x="61" y="48"/>
                  </a:lnTo>
                  <a:lnTo>
                    <a:pt x="61" y="53"/>
                  </a:lnTo>
                  <a:lnTo>
                    <a:pt x="61" y="53"/>
                  </a:lnTo>
                  <a:lnTo>
                    <a:pt x="61" y="57"/>
                  </a:lnTo>
                  <a:lnTo>
                    <a:pt x="61" y="57"/>
                  </a:lnTo>
                  <a:lnTo>
                    <a:pt x="61" y="61"/>
                  </a:lnTo>
                  <a:lnTo>
                    <a:pt x="61" y="61"/>
                  </a:lnTo>
                  <a:lnTo>
                    <a:pt x="61" y="66"/>
                  </a:lnTo>
                  <a:lnTo>
                    <a:pt x="61" y="66"/>
                  </a:lnTo>
                  <a:lnTo>
                    <a:pt x="61" y="70"/>
                  </a:lnTo>
                  <a:lnTo>
                    <a:pt x="61" y="70"/>
                  </a:lnTo>
                  <a:lnTo>
                    <a:pt x="61" y="75"/>
                  </a:lnTo>
                  <a:lnTo>
                    <a:pt x="61" y="75"/>
                  </a:lnTo>
                  <a:lnTo>
                    <a:pt x="61" y="75"/>
                  </a:lnTo>
                  <a:lnTo>
                    <a:pt x="61" y="79"/>
                  </a:lnTo>
                  <a:lnTo>
                    <a:pt x="61" y="79"/>
                  </a:lnTo>
                  <a:lnTo>
                    <a:pt x="61" y="83"/>
                  </a:lnTo>
                  <a:lnTo>
                    <a:pt x="61" y="83"/>
                  </a:lnTo>
                  <a:lnTo>
                    <a:pt x="61" y="88"/>
                  </a:lnTo>
                  <a:lnTo>
                    <a:pt x="61" y="88"/>
                  </a:lnTo>
                  <a:lnTo>
                    <a:pt x="61" y="92"/>
                  </a:lnTo>
                  <a:lnTo>
                    <a:pt x="61" y="92"/>
                  </a:lnTo>
                  <a:lnTo>
                    <a:pt x="61" y="97"/>
                  </a:lnTo>
                  <a:lnTo>
                    <a:pt x="61" y="97"/>
                  </a:lnTo>
                  <a:lnTo>
                    <a:pt x="61" y="101"/>
                  </a:lnTo>
                  <a:lnTo>
                    <a:pt x="61" y="101"/>
                  </a:lnTo>
                  <a:lnTo>
                    <a:pt x="61" y="106"/>
                  </a:lnTo>
                  <a:lnTo>
                    <a:pt x="61" y="106"/>
                  </a:lnTo>
                  <a:lnTo>
                    <a:pt x="57" y="106"/>
                  </a:lnTo>
                  <a:lnTo>
                    <a:pt x="57" y="110"/>
                  </a:lnTo>
                  <a:lnTo>
                    <a:pt x="57" y="110"/>
                  </a:lnTo>
                  <a:lnTo>
                    <a:pt x="57" y="114"/>
                  </a:lnTo>
                  <a:lnTo>
                    <a:pt x="57" y="114"/>
                  </a:lnTo>
                  <a:lnTo>
                    <a:pt x="57" y="119"/>
                  </a:lnTo>
                  <a:lnTo>
                    <a:pt x="57" y="119"/>
                  </a:lnTo>
                  <a:lnTo>
                    <a:pt x="57" y="123"/>
                  </a:lnTo>
                  <a:lnTo>
                    <a:pt x="57" y="123"/>
                  </a:lnTo>
                  <a:lnTo>
                    <a:pt x="57" y="128"/>
                  </a:lnTo>
                  <a:lnTo>
                    <a:pt x="57" y="128"/>
                  </a:lnTo>
                  <a:lnTo>
                    <a:pt x="57" y="132"/>
                  </a:lnTo>
                  <a:lnTo>
                    <a:pt x="57" y="132"/>
                  </a:lnTo>
                  <a:lnTo>
                    <a:pt x="57" y="136"/>
                  </a:lnTo>
                  <a:lnTo>
                    <a:pt x="57" y="136"/>
                  </a:lnTo>
                  <a:lnTo>
                    <a:pt x="57" y="136"/>
                  </a:lnTo>
                  <a:lnTo>
                    <a:pt x="57" y="141"/>
                  </a:lnTo>
                  <a:lnTo>
                    <a:pt x="57" y="141"/>
                  </a:lnTo>
                  <a:lnTo>
                    <a:pt x="57" y="145"/>
                  </a:lnTo>
                  <a:lnTo>
                    <a:pt x="57" y="145"/>
                  </a:lnTo>
                  <a:lnTo>
                    <a:pt x="57" y="150"/>
                  </a:lnTo>
                  <a:lnTo>
                    <a:pt x="57" y="150"/>
                  </a:lnTo>
                  <a:lnTo>
                    <a:pt x="57" y="154"/>
                  </a:lnTo>
                  <a:lnTo>
                    <a:pt x="57" y="154"/>
                  </a:lnTo>
                  <a:lnTo>
                    <a:pt x="57" y="159"/>
                  </a:lnTo>
                  <a:lnTo>
                    <a:pt x="57" y="159"/>
                  </a:lnTo>
                  <a:lnTo>
                    <a:pt x="57" y="163"/>
                  </a:lnTo>
                  <a:lnTo>
                    <a:pt x="57" y="163"/>
                  </a:lnTo>
                  <a:lnTo>
                    <a:pt x="57" y="167"/>
                  </a:lnTo>
                  <a:lnTo>
                    <a:pt x="57" y="167"/>
                  </a:lnTo>
                  <a:lnTo>
                    <a:pt x="57" y="172"/>
                  </a:lnTo>
                  <a:lnTo>
                    <a:pt x="57" y="172"/>
                  </a:lnTo>
                  <a:lnTo>
                    <a:pt x="57" y="172"/>
                  </a:lnTo>
                  <a:lnTo>
                    <a:pt x="57" y="176"/>
                  </a:lnTo>
                  <a:lnTo>
                    <a:pt x="57" y="176"/>
                  </a:lnTo>
                  <a:lnTo>
                    <a:pt x="57" y="181"/>
                  </a:lnTo>
                  <a:lnTo>
                    <a:pt x="57" y="181"/>
                  </a:lnTo>
                  <a:lnTo>
                    <a:pt x="57" y="185"/>
                  </a:lnTo>
                  <a:lnTo>
                    <a:pt x="57" y="185"/>
                  </a:lnTo>
                  <a:lnTo>
                    <a:pt x="57" y="189"/>
                  </a:lnTo>
                  <a:lnTo>
                    <a:pt x="57" y="189"/>
                  </a:lnTo>
                  <a:lnTo>
                    <a:pt x="57" y="194"/>
                  </a:lnTo>
                  <a:lnTo>
                    <a:pt x="57" y="194"/>
                  </a:lnTo>
                  <a:lnTo>
                    <a:pt x="57" y="198"/>
                  </a:lnTo>
                  <a:lnTo>
                    <a:pt x="57" y="198"/>
                  </a:lnTo>
                  <a:lnTo>
                    <a:pt x="57" y="203"/>
                  </a:lnTo>
                  <a:lnTo>
                    <a:pt x="57" y="203"/>
                  </a:lnTo>
                  <a:lnTo>
                    <a:pt x="57" y="203"/>
                  </a:lnTo>
                  <a:lnTo>
                    <a:pt x="57" y="207"/>
                  </a:lnTo>
                  <a:lnTo>
                    <a:pt x="57" y="207"/>
                  </a:lnTo>
                  <a:lnTo>
                    <a:pt x="57" y="211"/>
                  </a:lnTo>
                  <a:lnTo>
                    <a:pt x="57" y="211"/>
                  </a:lnTo>
                  <a:lnTo>
                    <a:pt x="57" y="216"/>
                  </a:lnTo>
                  <a:lnTo>
                    <a:pt x="57" y="216"/>
                  </a:lnTo>
                  <a:lnTo>
                    <a:pt x="57" y="220"/>
                  </a:lnTo>
                  <a:lnTo>
                    <a:pt x="57" y="220"/>
                  </a:lnTo>
                  <a:lnTo>
                    <a:pt x="57" y="225"/>
                  </a:lnTo>
                  <a:lnTo>
                    <a:pt x="57" y="225"/>
                  </a:lnTo>
                  <a:lnTo>
                    <a:pt x="57" y="229"/>
                  </a:lnTo>
                  <a:lnTo>
                    <a:pt x="57" y="229"/>
                  </a:lnTo>
                  <a:lnTo>
                    <a:pt x="57" y="234"/>
                  </a:lnTo>
                  <a:lnTo>
                    <a:pt x="57" y="234"/>
                  </a:lnTo>
                  <a:lnTo>
                    <a:pt x="57" y="234"/>
                  </a:lnTo>
                  <a:lnTo>
                    <a:pt x="61" y="238"/>
                  </a:lnTo>
                  <a:lnTo>
                    <a:pt x="61" y="238"/>
                  </a:lnTo>
                  <a:lnTo>
                    <a:pt x="61" y="242"/>
                  </a:lnTo>
                  <a:lnTo>
                    <a:pt x="61" y="242"/>
                  </a:lnTo>
                  <a:lnTo>
                    <a:pt x="61" y="247"/>
                  </a:lnTo>
                  <a:lnTo>
                    <a:pt x="61" y="247"/>
                  </a:lnTo>
                  <a:lnTo>
                    <a:pt x="61" y="251"/>
                  </a:lnTo>
                  <a:lnTo>
                    <a:pt x="61" y="251"/>
                  </a:lnTo>
                  <a:lnTo>
                    <a:pt x="61" y="256"/>
                  </a:lnTo>
                  <a:lnTo>
                    <a:pt x="61" y="256"/>
                  </a:lnTo>
                  <a:lnTo>
                    <a:pt x="61" y="260"/>
                  </a:lnTo>
                  <a:lnTo>
                    <a:pt x="61" y="260"/>
                  </a:lnTo>
                  <a:lnTo>
                    <a:pt x="61" y="264"/>
                  </a:lnTo>
                  <a:lnTo>
                    <a:pt x="61" y="264"/>
                  </a:lnTo>
                  <a:lnTo>
                    <a:pt x="61" y="264"/>
                  </a:lnTo>
                  <a:lnTo>
                    <a:pt x="61" y="269"/>
                  </a:lnTo>
                  <a:lnTo>
                    <a:pt x="61" y="269"/>
                  </a:lnTo>
                  <a:lnTo>
                    <a:pt x="61" y="273"/>
                  </a:lnTo>
                  <a:lnTo>
                    <a:pt x="61" y="273"/>
                  </a:lnTo>
                  <a:lnTo>
                    <a:pt x="61" y="278"/>
                  </a:lnTo>
                  <a:lnTo>
                    <a:pt x="61" y="278"/>
                  </a:lnTo>
                  <a:lnTo>
                    <a:pt x="61" y="282"/>
                  </a:lnTo>
                  <a:lnTo>
                    <a:pt x="61" y="282"/>
                  </a:lnTo>
                  <a:lnTo>
                    <a:pt x="61" y="287"/>
                  </a:lnTo>
                  <a:lnTo>
                    <a:pt x="61" y="287"/>
                  </a:lnTo>
                  <a:lnTo>
                    <a:pt x="61" y="291"/>
                  </a:lnTo>
                  <a:lnTo>
                    <a:pt x="61" y="291"/>
                  </a:lnTo>
                  <a:lnTo>
                    <a:pt x="61" y="295"/>
                  </a:lnTo>
                  <a:lnTo>
                    <a:pt x="61" y="295"/>
                  </a:lnTo>
                  <a:lnTo>
                    <a:pt x="61" y="295"/>
                  </a:lnTo>
                  <a:lnTo>
                    <a:pt x="61" y="300"/>
                  </a:lnTo>
                  <a:lnTo>
                    <a:pt x="61" y="300"/>
                  </a:lnTo>
                  <a:lnTo>
                    <a:pt x="61" y="304"/>
                  </a:lnTo>
                  <a:lnTo>
                    <a:pt x="61" y="304"/>
                  </a:lnTo>
                  <a:lnTo>
                    <a:pt x="61" y="309"/>
                  </a:lnTo>
                  <a:lnTo>
                    <a:pt x="61" y="309"/>
                  </a:lnTo>
                  <a:lnTo>
                    <a:pt x="61" y="313"/>
                  </a:lnTo>
                  <a:lnTo>
                    <a:pt x="61" y="313"/>
                  </a:lnTo>
                  <a:lnTo>
                    <a:pt x="61" y="317"/>
                  </a:lnTo>
                  <a:lnTo>
                    <a:pt x="61" y="317"/>
                  </a:lnTo>
                  <a:lnTo>
                    <a:pt x="61" y="322"/>
                  </a:lnTo>
                  <a:lnTo>
                    <a:pt x="66" y="322"/>
                  </a:lnTo>
                  <a:lnTo>
                    <a:pt x="66" y="326"/>
                  </a:lnTo>
                  <a:lnTo>
                    <a:pt x="66" y="326"/>
                  </a:lnTo>
                  <a:lnTo>
                    <a:pt x="66" y="326"/>
                  </a:lnTo>
                  <a:lnTo>
                    <a:pt x="66" y="331"/>
                  </a:lnTo>
                  <a:lnTo>
                    <a:pt x="66" y="331"/>
                  </a:lnTo>
                  <a:lnTo>
                    <a:pt x="66" y="335"/>
                  </a:lnTo>
                  <a:lnTo>
                    <a:pt x="66" y="335"/>
                  </a:lnTo>
                  <a:lnTo>
                    <a:pt x="66" y="340"/>
                  </a:lnTo>
                  <a:lnTo>
                    <a:pt x="66" y="340"/>
                  </a:lnTo>
                  <a:lnTo>
                    <a:pt x="66" y="344"/>
                  </a:lnTo>
                  <a:lnTo>
                    <a:pt x="66" y="344"/>
                  </a:lnTo>
                  <a:lnTo>
                    <a:pt x="66" y="348"/>
                  </a:lnTo>
                  <a:lnTo>
                    <a:pt x="66" y="348"/>
                  </a:lnTo>
                  <a:lnTo>
                    <a:pt x="66" y="353"/>
                  </a:lnTo>
                  <a:lnTo>
                    <a:pt x="66" y="353"/>
                  </a:lnTo>
                  <a:lnTo>
                    <a:pt x="66" y="357"/>
                  </a:lnTo>
                  <a:lnTo>
                    <a:pt x="66" y="357"/>
                  </a:lnTo>
                  <a:lnTo>
                    <a:pt x="66" y="357"/>
                  </a:lnTo>
                  <a:lnTo>
                    <a:pt x="66" y="362"/>
                  </a:lnTo>
                  <a:lnTo>
                    <a:pt x="66" y="362"/>
                  </a:lnTo>
                  <a:lnTo>
                    <a:pt x="66" y="366"/>
                  </a:lnTo>
                  <a:lnTo>
                    <a:pt x="66" y="366"/>
                  </a:lnTo>
                  <a:lnTo>
                    <a:pt x="66" y="370"/>
                  </a:lnTo>
                  <a:lnTo>
                    <a:pt x="66" y="370"/>
                  </a:lnTo>
                  <a:lnTo>
                    <a:pt x="66" y="375"/>
                  </a:lnTo>
                  <a:lnTo>
                    <a:pt x="66" y="375"/>
                  </a:lnTo>
                  <a:lnTo>
                    <a:pt x="66" y="379"/>
                  </a:lnTo>
                  <a:lnTo>
                    <a:pt x="66" y="379"/>
                  </a:lnTo>
                  <a:lnTo>
                    <a:pt x="66" y="384"/>
                  </a:lnTo>
                  <a:lnTo>
                    <a:pt x="66" y="384"/>
                  </a:lnTo>
                  <a:lnTo>
                    <a:pt x="70" y="388"/>
                  </a:lnTo>
                  <a:lnTo>
                    <a:pt x="70" y="388"/>
                  </a:lnTo>
                  <a:lnTo>
                    <a:pt x="70" y="388"/>
                  </a:lnTo>
                  <a:lnTo>
                    <a:pt x="70" y="393"/>
                  </a:lnTo>
                  <a:lnTo>
                    <a:pt x="70" y="393"/>
                  </a:lnTo>
                  <a:lnTo>
                    <a:pt x="70" y="397"/>
                  </a:lnTo>
                  <a:lnTo>
                    <a:pt x="70" y="397"/>
                  </a:lnTo>
                  <a:lnTo>
                    <a:pt x="70" y="401"/>
                  </a:lnTo>
                  <a:lnTo>
                    <a:pt x="70" y="401"/>
                  </a:lnTo>
                  <a:lnTo>
                    <a:pt x="70" y="406"/>
                  </a:lnTo>
                  <a:lnTo>
                    <a:pt x="70" y="406"/>
                  </a:lnTo>
                  <a:lnTo>
                    <a:pt x="70" y="410"/>
                  </a:lnTo>
                  <a:lnTo>
                    <a:pt x="70" y="410"/>
                  </a:lnTo>
                  <a:lnTo>
                    <a:pt x="70" y="415"/>
                  </a:lnTo>
                  <a:lnTo>
                    <a:pt x="70" y="415"/>
                  </a:lnTo>
                  <a:lnTo>
                    <a:pt x="70" y="419"/>
                  </a:lnTo>
                  <a:lnTo>
                    <a:pt x="70" y="419"/>
                  </a:lnTo>
                  <a:lnTo>
                    <a:pt x="70" y="423"/>
                  </a:lnTo>
                  <a:lnTo>
                    <a:pt x="70" y="423"/>
                  </a:lnTo>
                  <a:lnTo>
                    <a:pt x="70" y="423"/>
                  </a:lnTo>
                  <a:lnTo>
                    <a:pt x="70" y="428"/>
                  </a:lnTo>
                  <a:lnTo>
                    <a:pt x="70" y="428"/>
                  </a:lnTo>
                  <a:lnTo>
                    <a:pt x="70" y="432"/>
                  </a:lnTo>
                  <a:lnTo>
                    <a:pt x="70" y="432"/>
                  </a:lnTo>
                  <a:lnTo>
                    <a:pt x="70" y="437"/>
                  </a:lnTo>
                  <a:lnTo>
                    <a:pt x="70" y="437"/>
                  </a:lnTo>
                  <a:lnTo>
                    <a:pt x="70" y="441"/>
                  </a:lnTo>
                  <a:lnTo>
                    <a:pt x="70" y="441"/>
                  </a:lnTo>
                  <a:lnTo>
                    <a:pt x="70" y="445"/>
                  </a:lnTo>
                  <a:lnTo>
                    <a:pt x="70" y="445"/>
                  </a:lnTo>
                  <a:lnTo>
                    <a:pt x="70" y="450"/>
                  </a:lnTo>
                  <a:lnTo>
                    <a:pt x="70" y="450"/>
                  </a:lnTo>
                  <a:lnTo>
                    <a:pt x="70" y="454"/>
                  </a:lnTo>
                  <a:lnTo>
                    <a:pt x="75" y="454"/>
                  </a:lnTo>
                  <a:lnTo>
                    <a:pt x="75" y="454"/>
                  </a:lnTo>
                  <a:lnTo>
                    <a:pt x="75" y="459"/>
                  </a:lnTo>
                  <a:lnTo>
                    <a:pt x="75" y="459"/>
                  </a:lnTo>
                  <a:lnTo>
                    <a:pt x="75" y="463"/>
                  </a:lnTo>
                  <a:lnTo>
                    <a:pt x="75" y="463"/>
                  </a:lnTo>
                  <a:lnTo>
                    <a:pt x="75" y="468"/>
                  </a:lnTo>
                  <a:lnTo>
                    <a:pt x="75" y="468"/>
                  </a:lnTo>
                  <a:lnTo>
                    <a:pt x="75" y="472"/>
                  </a:lnTo>
                  <a:lnTo>
                    <a:pt x="75" y="472"/>
                  </a:lnTo>
                  <a:lnTo>
                    <a:pt x="75" y="476"/>
                  </a:lnTo>
                  <a:lnTo>
                    <a:pt x="75" y="476"/>
                  </a:lnTo>
                  <a:lnTo>
                    <a:pt x="75" y="481"/>
                  </a:lnTo>
                  <a:lnTo>
                    <a:pt x="75" y="481"/>
                  </a:lnTo>
                  <a:lnTo>
                    <a:pt x="75" y="485"/>
                  </a:lnTo>
                  <a:lnTo>
                    <a:pt x="75" y="485"/>
                  </a:lnTo>
                  <a:lnTo>
                    <a:pt x="75" y="485"/>
                  </a:lnTo>
                  <a:lnTo>
                    <a:pt x="75" y="490"/>
                  </a:lnTo>
                  <a:lnTo>
                    <a:pt x="75" y="490"/>
                  </a:lnTo>
                  <a:lnTo>
                    <a:pt x="75" y="494"/>
                  </a:lnTo>
                  <a:lnTo>
                    <a:pt x="75" y="494"/>
                  </a:lnTo>
                  <a:lnTo>
                    <a:pt x="75" y="498"/>
                  </a:lnTo>
                  <a:lnTo>
                    <a:pt x="75" y="498"/>
                  </a:lnTo>
                  <a:lnTo>
                    <a:pt x="75" y="503"/>
                  </a:lnTo>
                  <a:lnTo>
                    <a:pt x="75" y="503"/>
                  </a:lnTo>
                  <a:lnTo>
                    <a:pt x="75" y="507"/>
                  </a:lnTo>
                  <a:lnTo>
                    <a:pt x="75" y="507"/>
                  </a:lnTo>
                  <a:lnTo>
                    <a:pt x="75" y="512"/>
                  </a:lnTo>
                  <a:lnTo>
                    <a:pt x="75" y="512"/>
                  </a:lnTo>
                  <a:lnTo>
                    <a:pt x="75" y="516"/>
                  </a:lnTo>
                  <a:lnTo>
                    <a:pt x="75" y="516"/>
                  </a:lnTo>
                  <a:lnTo>
                    <a:pt x="75" y="516"/>
                  </a:lnTo>
                  <a:lnTo>
                    <a:pt x="75" y="521"/>
                  </a:lnTo>
                  <a:lnTo>
                    <a:pt x="75" y="521"/>
                  </a:lnTo>
                  <a:lnTo>
                    <a:pt x="75" y="525"/>
                  </a:lnTo>
                  <a:lnTo>
                    <a:pt x="79" y="525"/>
                  </a:lnTo>
                  <a:lnTo>
                    <a:pt x="79" y="529"/>
                  </a:lnTo>
                  <a:lnTo>
                    <a:pt x="79" y="529"/>
                  </a:lnTo>
                  <a:lnTo>
                    <a:pt x="79" y="534"/>
                  </a:lnTo>
                  <a:lnTo>
                    <a:pt x="79" y="534"/>
                  </a:lnTo>
                  <a:lnTo>
                    <a:pt x="79" y="538"/>
                  </a:lnTo>
                  <a:lnTo>
                    <a:pt x="79" y="538"/>
                  </a:lnTo>
                  <a:lnTo>
                    <a:pt x="79" y="543"/>
                  </a:lnTo>
                  <a:lnTo>
                    <a:pt x="79" y="543"/>
                  </a:lnTo>
                  <a:lnTo>
                    <a:pt x="79" y="547"/>
                  </a:lnTo>
                  <a:lnTo>
                    <a:pt x="79" y="547"/>
                  </a:lnTo>
                  <a:lnTo>
                    <a:pt x="79" y="547"/>
                  </a:lnTo>
                  <a:lnTo>
                    <a:pt x="79" y="551"/>
                  </a:lnTo>
                  <a:lnTo>
                    <a:pt x="79" y="551"/>
                  </a:lnTo>
                  <a:lnTo>
                    <a:pt x="79" y="556"/>
                  </a:lnTo>
                  <a:lnTo>
                    <a:pt x="79" y="556"/>
                  </a:lnTo>
                  <a:lnTo>
                    <a:pt x="79" y="560"/>
                  </a:lnTo>
                  <a:lnTo>
                    <a:pt x="79" y="560"/>
                  </a:lnTo>
                  <a:lnTo>
                    <a:pt x="79" y="565"/>
                  </a:lnTo>
                  <a:lnTo>
                    <a:pt x="79" y="565"/>
                  </a:lnTo>
                  <a:lnTo>
                    <a:pt x="79" y="569"/>
                  </a:lnTo>
                  <a:lnTo>
                    <a:pt x="79" y="569"/>
                  </a:lnTo>
                  <a:lnTo>
                    <a:pt x="79" y="574"/>
                  </a:lnTo>
                  <a:lnTo>
                    <a:pt x="79" y="574"/>
                  </a:lnTo>
                  <a:lnTo>
                    <a:pt x="79" y="578"/>
                  </a:lnTo>
                  <a:lnTo>
                    <a:pt x="83" y="578"/>
                  </a:lnTo>
                  <a:lnTo>
                    <a:pt x="83" y="578"/>
                  </a:lnTo>
                  <a:lnTo>
                    <a:pt x="83" y="582"/>
                  </a:lnTo>
                  <a:lnTo>
                    <a:pt x="83" y="582"/>
                  </a:lnTo>
                  <a:lnTo>
                    <a:pt x="83" y="587"/>
                  </a:lnTo>
                  <a:lnTo>
                    <a:pt x="83" y="587"/>
                  </a:lnTo>
                  <a:lnTo>
                    <a:pt x="83" y="591"/>
                  </a:lnTo>
                  <a:lnTo>
                    <a:pt x="83" y="591"/>
                  </a:lnTo>
                  <a:lnTo>
                    <a:pt x="83" y="596"/>
                  </a:lnTo>
                  <a:lnTo>
                    <a:pt x="83" y="596"/>
                  </a:lnTo>
                  <a:lnTo>
                    <a:pt x="83" y="600"/>
                  </a:lnTo>
                  <a:lnTo>
                    <a:pt x="83" y="600"/>
                  </a:lnTo>
                  <a:lnTo>
                    <a:pt x="83" y="604"/>
                  </a:lnTo>
                  <a:lnTo>
                    <a:pt x="83" y="604"/>
                  </a:lnTo>
                  <a:lnTo>
                    <a:pt x="83" y="609"/>
                  </a:lnTo>
                  <a:lnTo>
                    <a:pt x="83" y="609"/>
                  </a:lnTo>
                  <a:lnTo>
                    <a:pt x="83" y="609"/>
                  </a:lnTo>
                  <a:lnTo>
                    <a:pt x="83" y="613"/>
                  </a:lnTo>
                  <a:lnTo>
                    <a:pt x="88" y="613"/>
                  </a:lnTo>
                  <a:lnTo>
                    <a:pt x="88" y="618"/>
                  </a:lnTo>
                  <a:lnTo>
                    <a:pt x="88" y="618"/>
                  </a:lnTo>
                  <a:lnTo>
                    <a:pt x="88" y="622"/>
                  </a:lnTo>
                  <a:lnTo>
                    <a:pt x="88" y="622"/>
                  </a:lnTo>
                  <a:lnTo>
                    <a:pt x="88" y="627"/>
                  </a:lnTo>
                  <a:lnTo>
                    <a:pt x="88" y="627"/>
                  </a:lnTo>
                  <a:lnTo>
                    <a:pt x="88" y="631"/>
                  </a:lnTo>
                  <a:lnTo>
                    <a:pt x="88" y="631"/>
                  </a:lnTo>
                  <a:lnTo>
                    <a:pt x="88" y="635"/>
                  </a:lnTo>
                  <a:lnTo>
                    <a:pt x="88" y="635"/>
                  </a:lnTo>
                  <a:lnTo>
                    <a:pt x="88" y="640"/>
                  </a:lnTo>
                  <a:lnTo>
                    <a:pt x="88" y="640"/>
                  </a:lnTo>
                  <a:lnTo>
                    <a:pt x="88" y="640"/>
                  </a:lnTo>
                  <a:lnTo>
                    <a:pt x="92" y="644"/>
                  </a:lnTo>
                  <a:lnTo>
                    <a:pt x="92" y="644"/>
                  </a:lnTo>
                  <a:lnTo>
                    <a:pt x="92" y="649"/>
                  </a:lnTo>
                  <a:lnTo>
                    <a:pt x="92" y="649"/>
                  </a:lnTo>
                  <a:lnTo>
                    <a:pt x="92" y="653"/>
                  </a:lnTo>
                  <a:lnTo>
                    <a:pt x="92" y="653"/>
                  </a:lnTo>
                  <a:lnTo>
                    <a:pt x="92" y="657"/>
                  </a:lnTo>
                  <a:lnTo>
                    <a:pt x="92" y="657"/>
                  </a:lnTo>
                  <a:lnTo>
                    <a:pt x="92" y="662"/>
                  </a:lnTo>
                  <a:lnTo>
                    <a:pt x="92" y="662"/>
                  </a:lnTo>
                  <a:lnTo>
                    <a:pt x="92" y="666"/>
                  </a:lnTo>
                  <a:lnTo>
                    <a:pt x="92" y="666"/>
                  </a:lnTo>
                  <a:lnTo>
                    <a:pt x="92" y="671"/>
                  </a:lnTo>
                  <a:lnTo>
                    <a:pt x="97" y="671"/>
                  </a:lnTo>
                  <a:lnTo>
                    <a:pt x="97" y="675"/>
                  </a:lnTo>
                  <a:lnTo>
                    <a:pt x="97" y="675"/>
                  </a:lnTo>
                  <a:lnTo>
                    <a:pt x="97" y="675"/>
                  </a:lnTo>
                  <a:lnTo>
                    <a:pt x="97" y="679"/>
                  </a:lnTo>
                  <a:lnTo>
                    <a:pt x="97" y="679"/>
                  </a:lnTo>
                  <a:lnTo>
                    <a:pt x="97" y="684"/>
                  </a:lnTo>
                  <a:lnTo>
                    <a:pt x="97" y="684"/>
                  </a:lnTo>
                  <a:lnTo>
                    <a:pt x="97" y="688"/>
                  </a:lnTo>
                  <a:lnTo>
                    <a:pt x="97" y="688"/>
                  </a:lnTo>
                  <a:lnTo>
                    <a:pt x="97" y="693"/>
                  </a:lnTo>
                  <a:lnTo>
                    <a:pt x="97" y="693"/>
                  </a:lnTo>
                  <a:lnTo>
                    <a:pt x="97" y="697"/>
                  </a:lnTo>
                  <a:lnTo>
                    <a:pt x="101" y="697"/>
                  </a:lnTo>
                  <a:lnTo>
                    <a:pt x="101" y="702"/>
                  </a:lnTo>
                  <a:lnTo>
                    <a:pt x="101" y="702"/>
                  </a:lnTo>
                  <a:lnTo>
                    <a:pt x="101" y="706"/>
                  </a:lnTo>
                  <a:lnTo>
                    <a:pt x="101" y="706"/>
                  </a:lnTo>
                  <a:lnTo>
                    <a:pt x="101" y="706"/>
                  </a:lnTo>
                  <a:lnTo>
                    <a:pt x="101" y="710"/>
                  </a:lnTo>
                  <a:lnTo>
                    <a:pt x="101" y="710"/>
                  </a:lnTo>
                  <a:lnTo>
                    <a:pt x="101" y="715"/>
                  </a:lnTo>
                  <a:lnTo>
                    <a:pt x="101" y="715"/>
                  </a:lnTo>
                  <a:lnTo>
                    <a:pt x="101" y="719"/>
                  </a:lnTo>
                  <a:lnTo>
                    <a:pt x="101" y="719"/>
                  </a:lnTo>
                  <a:lnTo>
                    <a:pt x="101" y="724"/>
                  </a:lnTo>
                  <a:lnTo>
                    <a:pt x="101" y="724"/>
                  </a:lnTo>
                  <a:lnTo>
                    <a:pt x="101" y="728"/>
                  </a:lnTo>
                  <a:lnTo>
                    <a:pt x="101" y="728"/>
                  </a:lnTo>
                  <a:lnTo>
                    <a:pt x="106" y="732"/>
                  </a:lnTo>
                  <a:lnTo>
                    <a:pt x="106" y="732"/>
                  </a:lnTo>
                  <a:lnTo>
                    <a:pt x="106" y="737"/>
                  </a:lnTo>
                  <a:lnTo>
                    <a:pt x="106" y="737"/>
                  </a:lnTo>
                  <a:lnTo>
                    <a:pt x="106" y="737"/>
                  </a:lnTo>
                  <a:lnTo>
                    <a:pt x="106" y="741"/>
                  </a:lnTo>
                  <a:lnTo>
                    <a:pt x="106" y="741"/>
                  </a:lnTo>
                  <a:lnTo>
                    <a:pt x="106" y="746"/>
                  </a:lnTo>
                  <a:lnTo>
                    <a:pt x="106" y="746"/>
                  </a:lnTo>
                  <a:lnTo>
                    <a:pt x="106" y="750"/>
                  </a:lnTo>
                  <a:lnTo>
                    <a:pt x="106" y="750"/>
                  </a:lnTo>
                  <a:lnTo>
                    <a:pt x="106" y="755"/>
                  </a:lnTo>
                  <a:lnTo>
                    <a:pt x="106" y="755"/>
                  </a:lnTo>
                  <a:lnTo>
                    <a:pt x="106" y="759"/>
                  </a:lnTo>
                  <a:lnTo>
                    <a:pt x="106" y="759"/>
                  </a:lnTo>
                  <a:lnTo>
                    <a:pt x="106" y="763"/>
                  </a:lnTo>
                  <a:lnTo>
                    <a:pt x="106" y="763"/>
                  </a:lnTo>
                  <a:lnTo>
                    <a:pt x="106" y="768"/>
                  </a:lnTo>
                  <a:lnTo>
                    <a:pt x="106" y="768"/>
                  </a:lnTo>
                  <a:lnTo>
                    <a:pt x="106" y="768"/>
                  </a:lnTo>
                  <a:lnTo>
                    <a:pt x="106" y="772"/>
                  </a:lnTo>
                  <a:lnTo>
                    <a:pt x="106" y="772"/>
                  </a:lnTo>
                  <a:lnTo>
                    <a:pt x="106" y="777"/>
                  </a:lnTo>
                  <a:lnTo>
                    <a:pt x="106" y="777"/>
                  </a:lnTo>
                  <a:lnTo>
                    <a:pt x="106" y="781"/>
                  </a:lnTo>
                  <a:lnTo>
                    <a:pt x="106" y="781"/>
                  </a:lnTo>
                  <a:lnTo>
                    <a:pt x="106" y="785"/>
                  </a:lnTo>
                  <a:lnTo>
                    <a:pt x="106" y="785"/>
                  </a:lnTo>
                  <a:lnTo>
                    <a:pt x="106" y="790"/>
                  </a:lnTo>
                  <a:lnTo>
                    <a:pt x="106" y="790"/>
                  </a:lnTo>
                  <a:lnTo>
                    <a:pt x="106" y="794"/>
                  </a:lnTo>
                  <a:lnTo>
                    <a:pt x="106" y="794"/>
                  </a:lnTo>
                  <a:lnTo>
                    <a:pt x="106" y="799"/>
                  </a:lnTo>
                  <a:lnTo>
                    <a:pt x="106" y="799"/>
                  </a:lnTo>
                  <a:lnTo>
                    <a:pt x="106" y="799"/>
                  </a:lnTo>
                  <a:lnTo>
                    <a:pt x="106" y="803"/>
                  </a:lnTo>
                  <a:lnTo>
                    <a:pt x="106" y="803"/>
                  </a:lnTo>
                  <a:lnTo>
                    <a:pt x="106" y="808"/>
                  </a:lnTo>
                  <a:lnTo>
                    <a:pt x="106" y="808"/>
                  </a:lnTo>
                  <a:lnTo>
                    <a:pt x="106" y="812"/>
                  </a:lnTo>
                  <a:lnTo>
                    <a:pt x="106" y="812"/>
                  </a:lnTo>
                  <a:lnTo>
                    <a:pt x="106" y="816"/>
                  </a:lnTo>
                  <a:lnTo>
                    <a:pt x="106" y="816"/>
                  </a:lnTo>
                  <a:lnTo>
                    <a:pt x="106" y="821"/>
                  </a:lnTo>
                  <a:lnTo>
                    <a:pt x="106" y="821"/>
                  </a:lnTo>
                  <a:lnTo>
                    <a:pt x="106" y="825"/>
                  </a:lnTo>
                  <a:lnTo>
                    <a:pt x="106" y="825"/>
                  </a:lnTo>
                  <a:lnTo>
                    <a:pt x="106" y="830"/>
                  </a:lnTo>
                  <a:lnTo>
                    <a:pt x="106" y="830"/>
                  </a:lnTo>
                  <a:lnTo>
                    <a:pt x="106" y="830"/>
                  </a:lnTo>
                  <a:lnTo>
                    <a:pt x="106" y="834"/>
                  </a:lnTo>
                  <a:lnTo>
                    <a:pt x="106" y="834"/>
                  </a:lnTo>
                  <a:lnTo>
                    <a:pt x="106" y="838"/>
                  </a:lnTo>
                  <a:lnTo>
                    <a:pt x="106" y="838"/>
                  </a:lnTo>
                  <a:lnTo>
                    <a:pt x="101" y="843"/>
                  </a:lnTo>
                  <a:lnTo>
                    <a:pt x="101" y="843"/>
                  </a:lnTo>
                  <a:lnTo>
                    <a:pt x="101" y="847"/>
                  </a:lnTo>
                  <a:lnTo>
                    <a:pt x="101" y="847"/>
                  </a:lnTo>
                  <a:lnTo>
                    <a:pt x="101" y="852"/>
                  </a:lnTo>
                  <a:lnTo>
                    <a:pt x="101" y="852"/>
                  </a:lnTo>
                  <a:lnTo>
                    <a:pt x="101" y="856"/>
                  </a:lnTo>
                  <a:lnTo>
                    <a:pt x="101" y="856"/>
                  </a:lnTo>
                  <a:lnTo>
                    <a:pt x="101" y="861"/>
                  </a:lnTo>
                  <a:lnTo>
                    <a:pt x="101" y="861"/>
                  </a:lnTo>
                  <a:lnTo>
                    <a:pt x="101" y="861"/>
                  </a:lnTo>
                  <a:lnTo>
                    <a:pt x="101" y="865"/>
                  </a:lnTo>
                  <a:lnTo>
                    <a:pt x="101" y="865"/>
                  </a:lnTo>
                  <a:lnTo>
                    <a:pt x="101" y="869"/>
                  </a:lnTo>
                  <a:lnTo>
                    <a:pt x="101" y="869"/>
                  </a:lnTo>
                  <a:lnTo>
                    <a:pt x="97" y="874"/>
                  </a:lnTo>
                  <a:lnTo>
                    <a:pt x="97" y="874"/>
                  </a:lnTo>
                  <a:lnTo>
                    <a:pt x="97" y="878"/>
                  </a:lnTo>
                  <a:lnTo>
                    <a:pt x="97" y="878"/>
                  </a:lnTo>
                  <a:lnTo>
                    <a:pt x="97" y="883"/>
                  </a:lnTo>
                  <a:lnTo>
                    <a:pt x="97" y="883"/>
                  </a:lnTo>
                  <a:lnTo>
                    <a:pt x="97" y="887"/>
                  </a:lnTo>
                  <a:lnTo>
                    <a:pt x="97" y="887"/>
                  </a:lnTo>
                  <a:lnTo>
                    <a:pt x="97" y="891"/>
                  </a:lnTo>
                  <a:lnTo>
                    <a:pt x="97" y="891"/>
                  </a:lnTo>
                  <a:lnTo>
                    <a:pt x="97" y="891"/>
                  </a:lnTo>
                  <a:lnTo>
                    <a:pt x="97" y="896"/>
                  </a:lnTo>
                  <a:lnTo>
                    <a:pt x="92" y="896"/>
                  </a:lnTo>
                  <a:lnTo>
                    <a:pt x="92" y="900"/>
                  </a:lnTo>
                  <a:lnTo>
                    <a:pt x="92" y="900"/>
                  </a:lnTo>
                  <a:lnTo>
                    <a:pt x="92" y="905"/>
                  </a:lnTo>
                  <a:lnTo>
                    <a:pt x="92" y="905"/>
                  </a:lnTo>
                  <a:lnTo>
                    <a:pt x="92" y="909"/>
                  </a:lnTo>
                  <a:lnTo>
                    <a:pt x="92" y="909"/>
                  </a:lnTo>
                  <a:lnTo>
                    <a:pt x="92" y="913"/>
                  </a:lnTo>
                  <a:lnTo>
                    <a:pt x="92" y="913"/>
                  </a:lnTo>
                  <a:lnTo>
                    <a:pt x="92" y="918"/>
                  </a:lnTo>
                  <a:lnTo>
                    <a:pt x="92" y="918"/>
                  </a:lnTo>
                  <a:lnTo>
                    <a:pt x="88" y="922"/>
                  </a:lnTo>
                  <a:lnTo>
                    <a:pt x="88" y="922"/>
                  </a:lnTo>
                  <a:lnTo>
                    <a:pt x="88" y="927"/>
                  </a:lnTo>
                  <a:lnTo>
                    <a:pt x="88" y="927"/>
                  </a:lnTo>
                  <a:lnTo>
                    <a:pt x="88" y="927"/>
                  </a:lnTo>
                  <a:lnTo>
                    <a:pt x="88" y="931"/>
                  </a:lnTo>
                  <a:lnTo>
                    <a:pt x="88" y="931"/>
                  </a:lnTo>
                  <a:lnTo>
                    <a:pt x="88" y="936"/>
                  </a:lnTo>
                  <a:lnTo>
                    <a:pt x="88" y="936"/>
                  </a:lnTo>
                  <a:lnTo>
                    <a:pt x="88" y="940"/>
                  </a:lnTo>
                  <a:lnTo>
                    <a:pt x="88" y="940"/>
                  </a:lnTo>
                  <a:lnTo>
                    <a:pt x="88" y="944"/>
                  </a:lnTo>
                  <a:lnTo>
                    <a:pt x="83" y="944"/>
                  </a:lnTo>
                  <a:lnTo>
                    <a:pt x="83" y="949"/>
                  </a:lnTo>
                  <a:lnTo>
                    <a:pt x="83" y="949"/>
                  </a:lnTo>
                  <a:lnTo>
                    <a:pt x="83" y="953"/>
                  </a:lnTo>
                  <a:lnTo>
                    <a:pt x="83" y="953"/>
                  </a:lnTo>
                  <a:lnTo>
                    <a:pt x="83" y="958"/>
                  </a:lnTo>
                  <a:lnTo>
                    <a:pt x="83" y="958"/>
                  </a:lnTo>
                  <a:lnTo>
                    <a:pt x="83" y="958"/>
                  </a:lnTo>
                  <a:lnTo>
                    <a:pt x="83" y="962"/>
                  </a:lnTo>
                  <a:lnTo>
                    <a:pt x="83" y="962"/>
                  </a:lnTo>
                  <a:lnTo>
                    <a:pt x="83" y="966"/>
                  </a:lnTo>
                  <a:lnTo>
                    <a:pt x="83" y="966"/>
                  </a:lnTo>
                  <a:lnTo>
                    <a:pt x="79" y="971"/>
                  </a:lnTo>
                  <a:lnTo>
                    <a:pt x="79" y="971"/>
                  </a:lnTo>
                  <a:lnTo>
                    <a:pt x="79" y="975"/>
                  </a:lnTo>
                  <a:lnTo>
                    <a:pt x="79" y="975"/>
                  </a:lnTo>
                  <a:lnTo>
                    <a:pt x="79" y="980"/>
                  </a:lnTo>
                  <a:lnTo>
                    <a:pt x="79" y="980"/>
                  </a:lnTo>
                  <a:lnTo>
                    <a:pt x="79" y="984"/>
                  </a:lnTo>
                  <a:lnTo>
                    <a:pt x="79" y="984"/>
                  </a:lnTo>
                  <a:lnTo>
                    <a:pt x="79" y="989"/>
                  </a:lnTo>
                  <a:lnTo>
                    <a:pt x="79" y="989"/>
                  </a:lnTo>
                  <a:lnTo>
                    <a:pt x="79" y="989"/>
                  </a:lnTo>
                  <a:lnTo>
                    <a:pt x="79" y="993"/>
                  </a:lnTo>
                  <a:lnTo>
                    <a:pt x="75" y="993"/>
                  </a:lnTo>
                  <a:lnTo>
                    <a:pt x="75" y="997"/>
                  </a:lnTo>
                  <a:lnTo>
                    <a:pt x="75" y="997"/>
                  </a:lnTo>
                  <a:lnTo>
                    <a:pt x="75" y="1002"/>
                  </a:lnTo>
                  <a:lnTo>
                    <a:pt x="75" y="1002"/>
                  </a:lnTo>
                  <a:lnTo>
                    <a:pt x="75" y="1006"/>
                  </a:lnTo>
                  <a:lnTo>
                    <a:pt x="75" y="1006"/>
                  </a:lnTo>
                  <a:lnTo>
                    <a:pt x="75" y="1011"/>
                  </a:lnTo>
                  <a:lnTo>
                    <a:pt x="75" y="1011"/>
                  </a:lnTo>
                  <a:lnTo>
                    <a:pt x="75" y="1015"/>
                  </a:lnTo>
                  <a:lnTo>
                    <a:pt x="75" y="1015"/>
                  </a:lnTo>
                  <a:lnTo>
                    <a:pt x="75" y="1019"/>
                  </a:lnTo>
                  <a:lnTo>
                    <a:pt x="75" y="1019"/>
                  </a:lnTo>
                  <a:lnTo>
                    <a:pt x="70" y="1019"/>
                  </a:lnTo>
                  <a:lnTo>
                    <a:pt x="70" y="1024"/>
                  </a:lnTo>
                  <a:lnTo>
                    <a:pt x="70" y="1024"/>
                  </a:lnTo>
                  <a:lnTo>
                    <a:pt x="70" y="1028"/>
                  </a:lnTo>
                  <a:lnTo>
                    <a:pt x="70" y="1028"/>
                  </a:lnTo>
                  <a:lnTo>
                    <a:pt x="70" y="1033"/>
                  </a:lnTo>
                  <a:lnTo>
                    <a:pt x="70" y="1033"/>
                  </a:lnTo>
                  <a:lnTo>
                    <a:pt x="70" y="1037"/>
                  </a:lnTo>
                  <a:lnTo>
                    <a:pt x="70" y="1037"/>
                  </a:lnTo>
                  <a:lnTo>
                    <a:pt x="70" y="1042"/>
                  </a:lnTo>
                  <a:lnTo>
                    <a:pt x="70" y="1042"/>
                  </a:lnTo>
                  <a:lnTo>
                    <a:pt x="70" y="1046"/>
                  </a:lnTo>
                  <a:lnTo>
                    <a:pt x="70" y="1046"/>
                  </a:lnTo>
                  <a:lnTo>
                    <a:pt x="70" y="1050"/>
                  </a:lnTo>
                  <a:lnTo>
                    <a:pt x="70" y="1050"/>
                  </a:lnTo>
                  <a:lnTo>
                    <a:pt x="66" y="1050"/>
                  </a:lnTo>
                  <a:lnTo>
                    <a:pt x="39" y="10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3" name="Freeform 101">
              <a:extLst>
                <a:ext uri="{FF2B5EF4-FFF2-40B4-BE49-F238E27FC236}">
                  <a16:creationId xmlns:a16="http://schemas.microsoft.com/office/drawing/2014/main" id="{9EEA0418-01AF-41F8-8F3A-A96875F59CB6}"/>
                </a:ext>
              </a:extLst>
            </p:cNvPr>
            <p:cNvSpPr>
              <a:spLocks/>
            </p:cNvSpPr>
            <p:nvPr/>
          </p:nvSpPr>
          <p:spPr bwMode="auto">
            <a:xfrm>
              <a:off x="6577" y="2569"/>
              <a:ext cx="106" cy="1050"/>
            </a:xfrm>
            <a:custGeom>
              <a:avLst/>
              <a:gdLst>
                <a:gd name="T0" fmla="*/ 8 w 24"/>
                <a:gd name="T1" fmla="*/ 231 h 238"/>
                <a:gd name="T2" fmla="*/ 7 w 24"/>
                <a:gd name="T3" fmla="*/ 224 h 238"/>
                <a:gd name="T4" fmla="*/ 6 w 24"/>
                <a:gd name="T5" fmla="*/ 217 h 238"/>
                <a:gd name="T6" fmla="*/ 4 w 24"/>
                <a:gd name="T7" fmla="*/ 209 h 238"/>
                <a:gd name="T8" fmla="*/ 3 w 24"/>
                <a:gd name="T9" fmla="*/ 202 h 238"/>
                <a:gd name="T10" fmla="*/ 2 w 24"/>
                <a:gd name="T11" fmla="*/ 194 h 238"/>
                <a:gd name="T12" fmla="*/ 1 w 24"/>
                <a:gd name="T13" fmla="*/ 187 h 238"/>
                <a:gd name="T14" fmla="*/ 0 w 24"/>
                <a:gd name="T15" fmla="*/ 179 h 238"/>
                <a:gd name="T16" fmla="*/ 1 w 24"/>
                <a:gd name="T17" fmla="*/ 172 h 238"/>
                <a:gd name="T18" fmla="*/ 1 w 24"/>
                <a:gd name="T19" fmla="*/ 164 h 238"/>
                <a:gd name="T20" fmla="*/ 2 w 24"/>
                <a:gd name="T21" fmla="*/ 157 h 238"/>
                <a:gd name="T22" fmla="*/ 4 w 24"/>
                <a:gd name="T23" fmla="*/ 149 h 238"/>
                <a:gd name="T24" fmla="*/ 5 w 24"/>
                <a:gd name="T25" fmla="*/ 142 h 238"/>
                <a:gd name="T26" fmla="*/ 6 w 24"/>
                <a:gd name="T27" fmla="*/ 134 h 238"/>
                <a:gd name="T28" fmla="*/ 7 w 24"/>
                <a:gd name="T29" fmla="*/ 127 h 238"/>
                <a:gd name="T30" fmla="*/ 7 w 24"/>
                <a:gd name="T31" fmla="*/ 119 h 238"/>
                <a:gd name="T32" fmla="*/ 8 w 24"/>
                <a:gd name="T33" fmla="*/ 112 h 238"/>
                <a:gd name="T34" fmla="*/ 8 w 24"/>
                <a:gd name="T35" fmla="*/ 104 h 238"/>
                <a:gd name="T36" fmla="*/ 9 w 24"/>
                <a:gd name="T37" fmla="*/ 97 h 238"/>
                <a:gd name="T38" fmla="*/ 9 w 24"/>
                <a:gd name="T39" fmla="*/ 89 h 238"/>
                <a:gd name="T40" fmla="*/ 10 w 24"/>
                <a:gd name="T41" fmla="*/ 82 h 238"/>
                <a:gd name="T42" fmla="*/ 10 w 24"/>
                <a:gd name="T43" fmla="*/ 74 h 238"/>
                <a:gd name="T44" fmla="*/ 11 w 24"/>
                <a:gd name="T45" fmla="*/ 67 h 238"/>
                <a:gd name="T46" fmla="*/ 11 w 24"/>
                <a:gd name="T47" fmla="*/ 60 h 238"/>
                <a:gd name="T48" fmla="*/ 11 w 24"/>
                <a:gd name="T49" fmla="*/ 52 h 238"/>
                <a:gd name="T50" fmla="*/ 11 w 24"/>
                <a:gd name="T51" fmla="*/ 45 h 238"/>
                <a:gd name="T52" fmla="*/ 11 w 24"/>
                <a:gd name="T53" fmla="*/ 37 h 238"/>
                <a:gd name="T54" fmla="*/ 11 w 24"/>
                <a:gd name="T55" fmla="*/ 30 h 238"/>
                <a:gd name="T56" fmla="*/ 11 w 24"/>
                <a:gd name="T57" fmla="*/ 22 h 238"/>
                <a:gd name="T58" fmla="*/ 11 w 24"/>
                <a:gd name="T59" fmla="*/ 15 h 238"/>
                <a:gd name="T60" fmla="*/ 11 w 24"/>
                <a:gd name="T61" fmla="*/ 7 h 238"/>
                <a:gd name="T62" fmla="*/ 11 w 24"/>
                <a:gd name="T63" fmla="*/ 0 h 238"/>
                <a:gd name="T64" fmla="*/ 13 w 24"/>
                <a:gd name="T65" fmla="*/ 7 h 238"/>
                <a:gd name="T66" fmla="*/ 14 w 24"/>
                <a:gd name="T67" fmla="*/ 14 h 238"/>
                <a:gd name="T68" fmla="*/ 14 w 24"/>
                <a:gd name="T69" fmla="*/ 22 h 238"/>
                <a:gd name="T70" fmla="*/ 13 w 24"/>
                <a:gd name="T71" fmla="*/ 29 h 238"/>
                <a:gd name="T72" fmla="*/ 13 w 24"/>
                <a:gd name="T73" fmla="*/ 37 h 238"/>
                <a:gd name="T74" fmla="*/ 13 w 24"/>
                <a:gd name="T75" fmla="*/ 44 h 238"/>
                <a:gd name="T76" fmla="*/ 13 w 24"/>
                <a:gd name="T77" fmla="*/ 52 h 238"/>
                <a:gd name="T78" fmla="*/ 14 w 24"/>
                <a:gd name="T79" fmla="*/ 59 h 238"/>
                <a:gd name="T80" fmla="*/ 14 w 24"/>
                <a:gd name="T81" fmla="*/ 67 h 238"/>
                <a:gd name="T82" fmla="*/ 15 w 24"/>
                <a:gd name="T83" fmla="*/ 74 h 238"/>
                <a:gd name="T84" fmla="*/ 15 w 24"/>
                <a:gd name="T85" fmla="*/ 81 h 238"/>
                <a:gd name="T86" fmla="*/ 16 w 24"/>
                <a:gd name="T87" fmla="*/ 89 h 238"/>
                <a:gd name="T88" fmla="*/ 16 w 24"/>
                <a:gd name="T89" fmla="*/ 96 h 238"/>
                <a:gd name="T90" fmla="*/ 17 w 24"/>
                <a:gd name="T91" fmla="*/ 104 h 238"/>
                <a:gd name="T92" fmla="*/ 17 w 24"/>
                <a:gd name="T93" fmla="*/ 111 h 238"/>
                <a:gd name="T94" fmla="*/ 17 w 24"/>
                <a:gd name="T95" fmla="*/ 119 h 238"/>
                <a:gd name="T96" fmla="*/ 18 w 24"/>
                <a:gd name="T97" fmla="*/ 126 h 238"/>
                <a:gd name="T98" fmla="*/ 19 w 24"/>
                <a:gd name="T99" fmla="*/ 134 h 238"/>
                <a:gd name="T100" fmla="*/ 20 w 24"/>
                <a:gd name="T101" fmla="*/ 141 h 238"/>
                <a:gd name="T102" fmla="*/ 21 w 24"/>
                <a:gd name="T103" fmla="*/ 149 h 238"/>
                <a:gd name="T104" fmla="*/ 22 w 24"/>
                <a:gd name="T105" fmla="*/ 156 h 238"/>
                <a:gd name="T106" fmla="*/ 23 w 24"/>
                <a:gd name="T107" fmla="*/ 164 h 238"/>
                <a:gd name="T108" fmla="*/ 24 w 24"/>
                <a:gd name="T109" fmla="*/ 171 h 238"/>
                <a:gd name="T110" fmla="*/ 24 w 24"/>
                <a:gd name="T111" fmla="*/ 179 h 238"/>
                <a:gd name="T112" fmla="*/ 24 w 24"/>
                <a:gd name="T113" fmla="*/ 186 h 238"/>
                <a:gd name="T114" fmla="*/ 23 w 24"/>
                <a:gd name="T115" fmla="*/ 194 h 238"/>
                <a:gd name="T116" fmla="*/ 22 w 24"/>
                <a:gd name="T117" fmla="*/ 201 h 238"/>
                <a:gd name="T118" fmla="*/ 20 w 24"/>
                <a:gd name="T119" fmla="*/ 209 h 238"/>
                <a:gd name="T120" fmla="*/ 19 w 24"/>
                <a:gd name="T121" fmla="*/ 216 h 238"/>
                <a:gd name="T122" fmla="*/ 18 w 24"/>
                <a:gd name="T123" fmla="*/ 224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 h="238">
                  <a:moveTo>
                    <a:pt x="9" y="238"/>
                  </a:moveTo>
                  <a:lnTo>
                    <a:pt x="9" y="238"/>
                  </a:lnTo>
                  <a:lnTo>
                    <a:pt x="9" y="238"/>
                  </a:lnTo>
                  <a:lnTo>
                    <a:pt x="9" y="237"/>
                  </a:lnTo>
                  <a:lnTo>
                    <a:pt x="9" y="237"/>
                  </a:lnTo>
                  <a:lnTo>
                    <a:pt x="9" y="236"/>
                  </a:lnTo>
                  <a:lnTo>
                    <a:pt x="9" y="236"/>
                  </a:lnTo>
                  <a:lnTo>
                    <a:pt x="9" y="235"/>
                  </a:lnTo>
                  <a:lnTo>
                    <a:pt x="9" y="235"/>
                  </a:lnTo>
                  <a:lnTo>
                    <a:pt x="9" y="234"/>
                  </a:lnTo>
                  <a:lnTo>
                    <a:pt x="9" y="234"/>
                  </a:lnTo>
                  <a:lnTo>
                    <a:pt x="9" y="233"/>
                  </a:lnTo>
                  <a:lnTo>
                    <a:pt x="8" y="233"/>
                  </a:lnTo>
                  <a:lnTo>
                    <a:pt x="8" y="232"/>
                  </a:lnTo>
                  <a:lnTo>
                    <a:pt x="8" y="232"/>
                  </a:lnTo>
                  <a:lnTo>
                    <a:pt x="8" y="231"/>
                  </a:lnTo>
                  <a:lnTo>
                    <a:pt x="8" y="231"/>
                  </a:lnTo>
                  <a:lnTo>
                    <a:pt x="8" y="231"/>
                  </a:lnTo>
                  <a:lnTo>
                    <a:pt x="8" y="230"/>
                  </a:lnTo>
                  <a:lnTo>
                    <a:pt x="8" y="230"/>
                  </a:lnTo>
                  <a:lnTo>
                    <a:pt x="8" y="229"/>
                  </a:lnTo>
                  <a:lnTo>
                    <a:pt x="8" y="229"/>
                  </a:lnTo>
                  <a:lnTo>
                    <a:pt x="8" y="228"/>
                  </a:lnTo>
                  <a:lnTo>
                    <a:pt x="8" y="228"/>
                  </a:lnTo>
                  <a:lnTo>
                    <a:pt x="8" y="227"/>
                  </a:lnTo>
                  <a:lnTo>
                    <a:pt x="8" y="227"/>
                  </a:lnTo>
                  <a:lnTo>
                    <a:pt x="7" y="226"/>
                  </a:lnTo>
                  <a:lnTo>
                    <a:pt x="7" y="226"/>
                  </a:lnTo>
                  <a:lnTo>
                    <a:pt x="7" y="225"/>
                  </a:lnTo>
                  <a:lnTo>
                    <a:pt x="7" y="225"/>
                  </a:lnTo>
                  <a:lnTo>
                    <a:pt x="7" y="224"/>
                  </a:lnTo>
                  <a:lnTo>
                    <a:pt x="7" y="224"/>
                  </a:lnTo>
                  <a:lnTo>
                    <a:pt x="7" y="224"/>
                  </a:lnTo>
                  <a:lnTo>
                    <a:pt x="7" y="223"/>
                  </a:lnTo>
                  <a:lnTo>
                    <a:pt x="7" y="223"/>
                  </a:lnTo>
                  <a:lnTo>
                    <a:pt x="7" y="222"/>
                  </a:lnTo>
                  <a:lnTo>
                    <a:pt x="7" y="222"/>
                  </a:lnTo>
                  <a:lnTo>
                    <a:pt x="7" y="221"/>
                  </a:lnTo>
                  <a:lnTo>
                    <a:pt x="6" y="221"/>
                  </a:lnTo>
                  <a:lnTo>
                    <a:pt x="6" y="220"/>
                  </a:lnTo>
                  <a:lnTo>
                    <a:pt x="6" y="220"/>
                  </a:lnTo>
                  <a:lnTo>
                    <a:pt x="6" y="219"/>
                  </a:lnTo>
                  <a:lnTo>
                    <a:pt x="6" y="219"/>
                  </a:lnTo>
                  <a:lnTo>
                    <a:pt x="6" y="218"/>
                  </a:lnTo>
                  <a:lnTo>
                    <a:pt x="6" y="218"/>
                  </a:lnTo>
                  <a:lnTo>
                    <a:pt x="6" y="217"/>
                  </a:lnTo>
                  <a:lnTo>
                    <a:pt x="6" y="217"/>
                  </a:lnTo>
                  <a:lnTo>
                    <a:pt x="6" y="217"/>
                  </a:lnTo>
                  <a:lnTo>
                    <a:pt x="6" y="216"/>
                  </a:lnTo>
                  <a:lnTo>
                    <a:pt x="6" y="216"/>
                  </a:lnTo>
                  <a:lnTo>
                    <a:pt x="5" y="215"/>
                  </a:lnTo>
                  <a:lnTo>
                    <a:pt x="5" y="215"/>
                  </a:lnTo>
                  <a:lnTo>
                    <a:pt x="5" y="214"/>
                  </a:lnTo>
                  <a:lnTo>
                    <a:pt x="5" y="214"/>
                  </a:lnTo>
                  <a:lnTo>
                    <a:pt x="5" y="213"/>
                  </a:lnTo>
                  <a:lnTo>
                    <a:pt x="5" y="213"/>
                  </a:lnTo>
                  <a:lnTo>
                    <a:pt x="5" y="212"/>
                  </a:lnTo>
                  <a:lnTo>
                    <a:pt x="5" y="212"/>
                  </a:lnTo>
                  <a:lnTo>
                    <a:pt x="5" y="211"/>
                  </a:lnTo>
                  <a:lnTo>
                    <a:pt x="5" y="211"/>
                  </a:lnTo>
                  <a:lnTo>
                    <a:pt x="5" y="210"/>
                  </a:lnTo>
                  <a:lnTo>
                    <a:pt x="5" y="210"/>
                  </a:lnTo>
                  <a:lnTo>
                    <a:pt x="4" y="210"/>
                  </a:lnTo>
                  <a:lnTo>
                    <a:pt x="4" y="209"/>
                  </a:lnTo>
                  <a:lnTo>
                    <a:pt x="4" y="209"/>
                  </a:lnTo>
                  <a:lnTo>
                    <a:pt x="4" y="208"/>
                  </a:lnTo>
                  <a:lnTo>
                    <a:pt x="4" y="208"/>
                  </a:lnTo>
                  <a:lnTo>
                    <a:pt x="4" y="207"/>
                  </a:lnTo>
                  <a:lnTo>
                    <a:pt x="4" y="207"/>
                  </a:lnTo>
                  <a:lnTo>
                    <a:pt x="4" y="206"/>
                  </a:lnTo>
                  <a:lnTo>
                    <a:pt x="4" y="206"/>
                  </a:lnTo>
                  <a:lnTo>
                    <a:pt x="4" y="205"/>
                  </a:lnTo>
                  <a:lnTo>
                    <a:pt x="4" y="205"/>
                  </a:lnTo>
                  <a:lnTo>
                    <a:pt x="3" y="204"/>
                  </a:lnTo>
                  <a:lnTo>
                    <a:pt x="3" y="204"/>
                  </a:lnTo>
                  <a:lnTo>
                    <a:pt x="3" y="203"/>
                  </a:lnTo>
                  <a:lnTo>
                    <a:pt x="3" y="203"/>
                  </a:lnTo>
                  <a:lnTo>
                    <a:pt x="3" y="202"/>
                  </a:lnTo>
                  <a:lnTo>
                    <a:pt x="3" y="202"/>
                  </a:lnTo>
                  <a:lnTo>
                    <a:pt x="3" y="202"/>
                  </a:lnTo>
                  <a:lnTo>
                    <a:pt x="3" y="201"/>
                  </a:lnTo>
                  <a:lnTo>
                    <a:pt x="3" y="201"/>
                  </a:lnTo>
                  <a:lnTo>
                    <a:pt x="3" y="200"/>
                  </a:lnTo>
                  <a:lnTo>
                    <a:pt x="3" y="200"/>
                  </a:lnTo>
                  <a:lnTo>
                    <a:pt x="3" y="199"/>
                  </a:lnTo>
                  <a:lnTo>
                    <a:pt x="2" y="199"/>
                  </a:lnTo>
                  <a:lnTo>
                    <a:pt x="2" y="198"/>
                  </a:lnTo>
                  <a:lnTo>
                    <a:pt x="2" y="198"/>
                  </a:lnTo>
                  <a:lnTo>
                    <a:pt x="2" y="197"/>
                  </a:lnTo>
                  <a:lnTo>
                    <a:pt x="2" y="197"/>
                  </a:lnTo>
                  <a:lnTo>
                    <a:pt x="2" y="196"/>
                  </a:lnTo>
                  <a:lnTo>
                    <a:pt x="2" y="196"/>
                  </a:lnTo>
                  <a:lnTo>
                    <a:pt x="2" y="195"/>
                  </a:lnTo>
                  <a:lnTo>
                    <a:pt x="2" y="195"/>
                  </a:lnTo>
                  <a:lnTo>
                    <a:pt x="2" y="195"/>
                  </a:lnTo>
                  <a:lnTo>
                    <a:pt x="2" y="194"/>
                  </a:lnTo>
                  <a:lnTo>
                    <a:pt x="2" y="194"/>
                  </a:lnTo>
                  <a:lnTo>
                    <a:pt x="2" y="193"/>
                  </a:lnTo>
                  <a:lnTo>
                    <a:pt x="2" y="193"/>
                  </a:lnTo>
                  <a:lnTo>
                    <a:pt x="1" y="192"/>
                  </a:lnTo>
                  <a:lnTo>
                    <a:pt x="1" y="192"/>
                  </a:lnTo>
                  <a:lnTo>
                    <a:pt x="1" y="191"/>
                  </a:lnTo>
                  <a:lnTo>
                    <a:pt x="1" y="191"/>
                  </a:lnTo>
                  <a:lnTo>
                    <a:pt x="1" y="190"/>
                  </a:lnTo>
                  <a:lnTo>
                    <a:pt x="1" y="190"/>
                  </a:lnTo>
                  <a:lnTo>
                    <a:pt x="1" y="189"/>
                  </a:lnTo>
                  <a:lnTo>
                    <a:pt x="1" y="189"/>
                  </a:lnTo>
                  <a:lnTo>
                    <a:pt x="1" y="188"/>
                  </a:lnTo>
                  <a:lnTo>
                    <a:pt x="1" y="188"/>
                  </a:lnTo>
                  <a:lnTo>
                    <a:pt x="1" y="188"/>
                  </a:lnTo>
                  <a:lnTo>
                    <a:pt x="1" y="187"/>
                  </a:lnTo>
                  <a:lnTo>
                    <a:pt x="1" y="187"/>
                  </a:lnTo>
                  <a:lnTo>
                    <a:pt x="1" y="186"/>
                  </a:lnTo>
                  <a:lnTo>
                    <a:pt x="1" y="186"/>
                  </a:lnTo>
                  <a:lnTo>
                    <a:pt x="1" y="185"/>
                  </a:lnTo>
                  <a:lnTo>
                    <a:pt x="1" y="185"/>
                  </a:lnTo>
                  <a:lnTo>
                    <a:pt x="1" y="184"/>
                  </a:lnTo>
                  <a:lnTo>
                    <a:pt x="1" y="184"/>
                  </a:lnTo>
                  <a:lnTo>
                    <a:pt x="1" y="183"/>
                  </a:lnTo>
                  <a:lnTo>
                    <a:pt x="1" y="183"/>
                  </a:lnTo>
                  <a:lnTo>
                    <a:pt x="1" y="182"/>
                  </a:lnTo>
                  <a:lnTo>
                    <a:pt x="1" y="182"/>
                  </a:lnTo>
                  <a:lnTo>
                    <a:pt x="1" y="181"/>
                  </a:lnTo>
                  <a:lnTo>
                    <a:pt x="0" y="181"/>
                  </a:lnTo>
                  <a:lnTo>
                    <a:pt x="0" y="181"/>
                  </a:lnTo>
                  <a:lnTo>
                    <a:pt x="0" y="180"/>
                  </a:lnTo>
                  <a:lnTo>
                    <a:pt x="0" y="180"/>
                  </a:lnTo>
                  <a:lnTo>
                    <a:pt x="0" y="179"/>
                  </a:lnTo>
                  <a:lnTo>
                    <a:pt x="0" y="179"/>
                  </a:lnTo>
                  <a:lnTo>
                    <a:pt x="0" y="178"/>
                  </a:lnTo>
                  <a:lnTo>
                    <a:pt x="0" y="178"/>
                  </a:lnTo>
                  <a:lnTo>
                    <a:pt x="0" y="177"/>
                  </a:lnTo>
                  <a:lnTo>
                    <a:pt x="0" y="177"/>
                  </a:lnTo>
                  <a:lnTo>
                    <a:pt x="0" y="176"/>
                  </a:lnTo>
                  <a:lnTo>
                    <a:pt x="0" y="176"/>
                  </a:lnTo>
                  <a:lnTo>
                    <a:pt x="0" y="175"/>
                  </a:lnTo>
                  <a:lnTo>
                    <a:pt x="1" y="175"/>
                  </a:lnTo>
                  <a:lnTo>
                    <a:pt x="1" y="174"/>
                  </a:lnTo>
                  <a:lnTo>
                    <a:pt x="1" y="174"/>
                  </a:lnTo>
                  <a:lnTo>
                    <a:pt x="1" y="174"/>
                  </a:lnTo>
                  <a:lnTo>
                    <a:pt x="1" y="173"/>
                  </a:lnTo>
                  <a:lnTo>
                    <a:pt x="1" y="173"/>
                  </a:lnTo>
                  <a:lnTo>
                    <a:pt x="1" y="172"/>
                  </a:lnTo>
                  <a:lnTo>
                    <a:pt x="1" y="172"/>
                  </a:lnTo>
                  <a:lnTo>
                    <a:pt x="1" y="171"/>
                  </a:lnTo>
                  <a:lnTo>
                    <a:pt x="1" y="171"/>
                  </a:lnTo>
                  <a:lnTo>
                    <a:pt x="1" y="170"/>
                  </a:lnTo>
                  <a:lnTo>
                    <a:pt x="1" y="170"/>
                  </a:lnTo>
                  <a:lnTo>
                    <a:pt x="1" y="169"/>
                  </a:lnTo>
                  <a:lnTo>
                    <a:pt x="1" y="169"/>
                  </a:lnTo>
                  <a:lnTo>
                    <a:pt x="1" y="168"/>
                  </a:lnTo>
                  <a:lnTo>
                    <a:pt x="1" y="168"/>
                  </a:lnTo>
                  <a:lnTo>
                    <a:pt x="1" y="167"/>
                  </a:lnTo>
                  <a:lnTo>
                    <a:pt x="1" y="167"/>
                  </a:lnTo>
                  <a:lnTo>
                    <a:pt x="1" y="167"/>
                  </a:lnTo>
                  <a:lnTo>
                    <a:pt x="1" y="166"/>
                  </a:lnTo>
                  <a:lnTo>
                    <a:pt x="1" y="166"/>
                  </a:lnTo>
                  <a:lnTo>
                    <a:pt x="1" y="165"/>
                  </a:lnTo>
                  <a:lnTo>
                    <a:pt x="1" y="165"/>
                  </a:lnTo>
                  <a:lnTo>
                    <a:pt x="1" y="164"/>
                  </a:lnTo>
                  <a:lnTo>
                    <a:pt x="1" y="164"/>
                  </a:lnTo>
                  <a:lnTo>
                    <a:pt x="2" y="163"/>
                  </a:lnTo>
                  <a:lnTo>
                    <a:pt x="2" y="163"/>
                  </a:lnTo>
                  <a:lnTo>
                    <a:pt x="2" y="162"/>
                  </a:lnTo>
                  <a:lnTo>
                    <a:pt x="2" y="162"/>
                  </a:lnTo>
                  <a:lnTo>
                    <a:pt x="2" y="161"/>
                  </a:lnTo>
                  <a:lnTo>
                    <a:pt x="2" y="161"/>
                  </a:lnTo>
                  <a:lnTo>
                    <a:pt x="2" y="160"/>
                  </a:lnTo>
                  <a:lnTo>
                    <a:pt x="2" y="160"/>
                  </a:lnTo>
                  <a:lnTo>
                    <a:pt x="2" y="160"/>
                  </a:lnTo>
                  <a:lnTo>
                    <a:pt x="2" y="159"/>
                  </a:lnTo>
                  <a:lnTo>
                    <a:pt x="2" y="159"/>
                  </a:lnTo>
                  <a:lnTo>
                    <a:pt x="2" y="158"/>
                  </a:lnTo>
                  <a:lnTo>
                    <a:pt x="2" y="158"/>
                  </a:lnTo>
                  <a:lnTo>
                    <a:pt x="2" y="157"/>
                  </a:lnTo>
                  <a:lnTo>
                    <a:pt x="2" y="157"/>
                  </a:lnTo>
                  <a:lnTo>
                    <a:pt x="3" y="156"/>
                  </a:lnTo>
                  <a:lnTo>
                    <a:pt x="3" y="156"/>
                  </a:lnTo>
                  <a:lnTo>
                    <a:pt x="3" y="155"/>
                  </a:lnTo>
                  <a:lnTo>
                    <a:pt x="3" y="155"/>
                  </a:lnTo>
                  <a:lnTo>
                    <a:pt x="3" y="154"/>
                  </a:lnTo>
                  <a:lnTo>
                    <a:pt x="3" y="154"/>
                  </a:lnTo>
                  <a:lnTo>
                    <a:pt x="3" y="153"/>
                  </a:lnTo>
                  <a:lnTo>
                    <a:pt x="3" y="153"/>
                  </a:lnTo>
                  <a:lnTo>
                    <a:pt x="3" y="153"/>
                  </a:lnTo>
                  <a:lnTo>
                    <a:pt x="3" y="152"/>
                  </a:lnTo>
                  <a:lnTo>
                    <a:pt x="3" y="152"/>
                  </a:lnTo>
                  <a:lnTo>
                    <a:pt x="3" y="151"/>
                  </a:lnTo>
                  <a:lnTo>
                    <a:pt x="3" y="151"/>
                  </a:lnTo>
                  <a:lnTo>
                    <a:pt x="4" y="150"/>
                  </a:lnTo>
                  <a:lnTo>
                    <a:pt x="4" y="150"/>
                  </a:lnTo>
                  <a:lnTo>
                    <a:pt x="4" y="149"/>
                  </a:lnTo>
                  <a:lnTo>
                    <a:pt x="4" y="149"/>
                  </a:lnTo>
                  <a:lnTo>
                    <a:pt x="4" y="148"/>
                  </a:lnTo>
                  <a:lnTo>
                    <a:pt x="4" y="148"/>
                  </a:lnTo>
                  <a:lnTo>
                    <a:pt x="4" y="147"/>
                  </a:lnTo>
                  <a:lnTo>
                    <a:pt x="4" y="147"/>
                  </a:lnTo>
                  <a:lnTo>
                    <a:pt x="4" y="146"/>
                  </a:lnTo>
                  <a:lnTo>
                    <a:pt x="4" y="146"/>
                  </a:lnTo>
                  <a:lnTo>
                    <a:pt x="4" y="145"/>
                  </a:lnTo>
                  <a:lnTo>
                    <a:pt x="4" y="145"/>
                  </a:lnTo>
                  <a:lnTo>
                    <a:pt x="4" y="145"/>
                  </a:lnTo>
                  <a:lnTo>
                    <a:pt x="4" y="144"/>
                  </a:lnTo>
                  <a:lnTo>
                    <a:pt x="5" y="144"/>
                  </a:lnTo>
                  <a:lnTo>
                    <a:pt x="5" y="143"/>
                  </a:lnTo>
                  <a:lnTo>
                    <a:pt x="5" y="143"/>
                  </a:lnTo>
                  <a:lnTo>
                    <a:pt x="5" y="142"/>
                  </a:lnTo>
                  <a:lnTo>
                    <a:pt x="5" y="142"/>
                  </a:lnTo>
                  <a:lnTo>
                    <a:pt x="5" y="141"/>
                  </a:lnTo>
                  <a:lnTo>
                    <a:pt x="5" y="141"/>
                  </a:lnTo>
                  <a:lnTo>
                    <a:pt x="5" y="140"/>
                  </a:lnTo>
                  <a:lnTo>
                    <a:pt x="5" y="140"/>
                  </a:lnTo>
                  <a:lnTo>
                    <a:pt x="5" y="139"/>
                  </a:lnTo>
                  <a:lnTo>
                    <a:pt x="5" y="139"/>
                  </a:lnTo>
                  <a:lnTo>
                    <a:pt x="5" y="138"/>
                  </a:lnTo>
                  <a:lnTo>
                    <a:pt x="5" y="138"/>
                  </a:lnTo>
                  <a:lnTo>
                    <a:pt x="5" y="138"/>
                  </a:lnTo>
                  <a:lnTo>
                    <a:pt x="6" y="137"/>
                  </a:lnTo>
                  <a:lnTo>
                    <a:pt x="6" y="137"/>
                  </a:lnTo>
                  <a:lnTo>
                    <a:pt x="6" y="136"/>
                  </a:lnTo>
                  <a:lnTo>
                    <a:pt x="6" y="136"/>
                  </a:lnTo>
                  <a:lnTo>
                    <a:pt x="6" y="135"/>
                  </a:lnTo>
                  <a:lnTo>
                    <a:pt x="6" y="135"/>
                  </a:lnTo>
                  <a:lnTo>
                    <a:pt x="6" y="134"/>
                  </a:lnTo>
                  <a:lnTo>
                    <a:pt x="6" y="134"/>
                  </a:lnTo>
                  <a:lnTo>
                    <a:pt x="6" y="133"/>
                  </a:lnTo>
                  <a:lnTo>
                    <a:pt x="6" y="133"/>
                  </a:lnTo>
                  <a:lnTo>
                    <a:pt x="6" y="132"/>
                  </a:lnTo>
                  <a:lnTo>
                    <a:pt x="6" y="132"/>
                  </a:lnTo>
                  <a:lnTo>
                    <a:pt x="6" y="131"/>
                  </a:lnTo>
                  <a:lnTo>
                    <a:pt x="6" y="131"/>
                  </a:lnTo>
                  <a:lnTo>
                    <a:pt x="6" y="131"/>
                  </a:lnTo>
                  <a:lnTo>
                    <a:pt x="6" y="130"/>
                  </a:lnTo>
                  <a:lnTo>
                    <a:pt x="6" y="130"/>
                  </a:lnTo>
                  <a:lnTo>
                    <a:pt x="6" y="129"/>
                  </a:lnTo>
                  <a:lnTo>
                    <a:pt x="6" y="129"/>
                  </a:lnTo>
                  <a:lnTo>
                    <a:pt x="7" y="128"/>
                  </a:lnTo>
                  <a:lnTo>
                    <a:pt x="7" y="128"/>
                  </a:lnTo>
                  <a:lnTo>
                    <a:pt x="7" y="127"/>
                  </a:lnTo>
                  <a:lnTo>
                    <a:pt x="7" y="127"/>
                  </a:lnTo>
                  <a:lnTo>
                    <a:pt x="7" y="126"/>
                  </a:lnTo>
                  <a:lnTo>
                    <a:pt x="7" y="126"/>
                  </a:lnTo>
                  <a:lnTo>
                    <a:pt x="7" y="125"/>
                  </a:lnTo>
                  <a:lnTo>
                    <a:pt x="7" y="125"/>
                  </a:lnTo>
                  <a:lnTo>
                    <a:pt x="7" y="124"/>
                  </a:lnTo>
                  <a:lnTo>
                    <a:pt x="7" y="124"/>
                  </a:lnTo>
                  <a:lnTo>
                    <a:pt x="7" y="124"/>
                  </a:lnTo>
                  <a:lnTo>
                    <a:pt x="7" y="123"/>
                  </a:lnTo>
                  <a:lnTo>
                    <a:pt x="7" y="123"/>
                  </a:lnTo>
                  <a:lnTo>
                    <a:pt x="7" y="122"/>
                  </a:lnTo>
                  <a:lnTo>
                    <a:pt x="7" y="122"/>
                  </a:lnTo>
                  <a:lnTo>
                    <a:pt x="7" y="121"/>
                  </a:lnTo>
                  <a:lnTo>
                    <a:pt x="7" y="121"/>
                  </a:lnTo>
                  <a:lnTo>
                    <a:pt x="7" y="120"/>
                  </a:lnTo>
                  <a:lnTo>
                    <a:pt x="7" y="120"/>
                  </a:lnTo>
                  <a:lnTo>
                    <a:pt x="7" y="119"/>
                  </a:lnTo>
                  <a:lnTo>
                    <a:pt x="7" y="119"/>
                  </a:lnTo>
                  <a:lnTo>
                    <a:pt x="7" y="118"/>
                  </a:lnTo>
                  <a:lnTo>
                    <a:pt x="7" y="118"/>
                  </a:lnTo>
                  <a:lnTo>
                    <a:pt x="7" y="117"/>
                  </a:lnTo>
                  <a:lnTo>
                    <a:pt x="7" y="117"/>
                  </a:lnTo>
                  <a:lnTo>
                    <a:pt x="7" y="117"/>
                  </a:lnTo>
                  <a:lnTo>
                    <a:pt x="7" y="116"/>
                  </a:lnTo>
                  <a:lnTo>
                    <a:pt x="7" y="116"/>
                  </a:lnTo>
                  <a:lnTo>
                    <a:pt x="8" y="115"/>
                  </a:lnTo>
                  <a:lnTo>
                    <a:pt x="8" y="115"/>
                  </a:lnTo>
                  <a:lnTo>
                    <a:pt x="8" y="114"/>
                  </a:lnTo>
                  <a:lnTo>
                    <a:pt x="8" y="114"/>
                  </a:lnTo>
                  <a:lnTo>
                    <a:pt x="8" y="113"/>
                  </a:lnTo>
                  <a:lnTo>
                    <a:pt x="8" y="113"/>
                  </a:lnTo>
                  <a:lnTo>
                    <a:pt x="8" y="112"/>
                  </a:lnTo>
                  <a:lnTo>
                    <a:pt x="8" y="112"/>
                  </a:lnTo>
                  <a:lnTo>
                    <a:pt x="8" y="111"/>
                  </a:lnTo>
                  <a:lnTo>
                    <a:pt x="8" y="111"/>
                  </a:lnTo>
                  <a:lnTo>
                    <a:pt x="8" y="110"/>
                  </a:lnTo>
                  <a:lnTo>
                    <a:pt x="8" y="110"/>
                  </a:lnTo>
                  <a:lnTo>
                    <a:pt x="8" y="110"/>
                  </a:lnTo>
                  <a:lnTo>
                    <a:pt x="8" y="109"/>
                  </a:lnTo>
                  <a:lnTo>
                    <a:pt x="8" y="109"/>
                  </a:lnTo>
                  <a:lnTo>
                    <a:pt x="8" y="108"/>
                  </a:lnTo>
                  <a:lnTo>
                    <a:pt x="8" y="108"/>
                  </a:lnTo>
                  <a:lnTo>
                    <a:pt x="8" y="107"/>
                  </a:lnTo>
                  <a:lnTo>
                    <a:pt x="8" y="107"/>
                  </a:lnTo>
                  <a:lnTo>
                    <a:pt x="8" y="106"/>
                  </a:lnTo>
                  <a:lnTo>
                    <a:pt x="8" y="106"/>
                  </a:lnTo>
                  <a:lnTo>
                    <a:pt x="8" y="105"/>
                  </a:lnTo>
                  <a:lnTo>
                    <a:pt x="8" y="105"/>
                  </a:lnTo>
                  <a:lnTo>
                    <a:pt x="8" y="104"/>
                  </a:lnTo>
                  <a:lnTo>
                    <a:pt x="8" y="104"/>
                  </a:lnTo>
                  <a:lnTo>
                    <a:pt x="8" y="103"/>
                  </a:lnTo>
                  <a:lnTo>
                    <a:pt x="8" y="103"/>
                  </a:lnTo>
                  <a:lnTo>
                    <a:pt x="8" y="103"/>
                  </a:lnTo>
                  <a:lnTo>
                    <a:pt x="8" y="102"/>
                  </a:lnTo>
                  <a:lnTo>
                    <a:pt x="8" y="102"/>
                  </a:lnTo>
                  <a:lnTo>
                    <a:pt x="8" y="101"/>
                  </a:lnTo>
                  <a:lnTo>
                    <a:pt x="8" y="101"/>
                  </a:lnTo>
                  <a:lnTo>
                    <a:pt x="8" y="100"/>
                  </a:lnTo>
                  <a:lnTo>
                    <a:pt x="8" y="100"/>
                  </a:lnTo>
                  <a:lnTo>
                    <a:pt x="8" y="99"/>
                  </a:lnTo>
                  <a:lnTo>
                    <a:pt x="8" y="99"/>
                  </a:lnTo>
                  <a:lnTo>
                    <a:pt x="9" y="98"/>
                  </a:lnTo>
                  <a:lnTo>
                    <a:pt x="9" y="98"/>
                  </a:lnTo>
                  <a:lnTo>
                    <a:pt x="9" y="97"/>
                  </a:lnTo>
                  <a:lnTo>
                    <a:pt x="9" y="97"/>
                  </a:lnTo>
                  <a:lnTo>
                    <a:pt x="9" y="96"/>
                  </a:lnTo>
                  <a:lnTo>
                    <a:pt x="9" y="96"/>
                  </a:lnTo>
                  <a:lnTo>
                    <a:pt x="9" y="96"/>
                  </a:lnTo>
                  <a:lnTo>
                    <a:pt x="9" y="95"/>
                  </a:lnTo>
                  <a:lnTo>
                    <a:pt x="9" y="95"/>
                  </a:lnTo>
                  <a:lnTo>
                    <a:pt x="9" y="94"/>
                  </a:lnTo>
                  <a:lnTo>
                    <a:pt x="9" y="94"/>
                  </a:lnTo>
                  <a:lnTo>
                    <a:pt x="9" y="93"/>
                  </a:lnTo>
                  <a:lnTo>
                    <a:pt x="9" y="93"/>
                  </a:lnTo>
                  <a:lnTo>
                    <a:pt x="9" y="92"/>
                  </a:lnTo>
                  <a:lnTo>
                    <a:pt x="9" y="92"/>
                  </a:lnTo>
                  <a:lnTo>
                    <a:pt x="9" y="91"/>
                  </a:lnTo>
                  <a:lnTo>
                    <a:pt x="9" y="91"/>
                  </a:lnTo>
                  <a:lnTo>
                    <a:pt x="9" y="90"/>
                  </a:lnTo>
                  <a:lnTo>
                    <a:pt x="9" y="90"/>
                  </a:lnTo>
                  <a:lnTo>
                    <a:pt x="9" y="89"/>
                  </a:lnTo>
                  <a:lnTo>
                    <a:pt x="9" y="89"/>
                  </a:lnTo>
                  <a:lnTo>
                    <a:pt x="9" y="88"/>
                  </a:lnTo>
                  <a:lnTo>
                    <a:pt x="9" y="88"/>
                  </a:lnTo>
                  <a:lnTo>
                    <a:pt x="9" y="88"/>
                  </a:lnTo>
                  <a:lnTo>
                    <a:pt x="9" y="87"/>
                  </a:lnTo>
                  <a:lnTo>
                    <a:pt x="9" y="87"/>
                  </a:lnTo>
                  <a:lnTo>
                    <a:pt x="9" y="86"/>
                  </a:lnTo>
                  <a:lnTo>
                    <a:pt x="9" y="86"/>
                  </a:lnTo>
                  <a:lnTo>
                    <a:pt x="9" y="85"/>
                  </a:lnTo>
                  <a:lnTo>
                    <a:pt x="9" y="85"/>
                  </a:lnTo>
                  <a:lnTo>
                    <a:pt x="9" y="84"/>
                  </a:lnTo>
                  <a:lnTo>
                    <a:pt x="9" y="84"/>
                  </a:lnTo>
                  <a:lnTo>
                    <a:pt x="10" y="83"/>
                  </a:lnTo>
                  <a:lnTo>
                    <a:pt x="10" y="83"/>
                  </a:lnTo>
                  <a:lnTo>
                    <a:pt x="10" y="82"/>
                  </a:lnTo>
                  <a:lnTo>
                    <a:pt x="10" y="82"/>
                  </a:lnTo>
                  <a:lnTo>
                    <a:pt x="10" y="81"/>
                  </a:lnTo>
                  <a:lnTo>
                    <a:pt x="10" y="81"/>
                  </a:lnTo>
                  <a:lnTo>
                    <a:pt x="10" y="81"/>
                  </a:lnTo>
                  <a:lnTo>
                    <a:pt x="10" y="80"/>
                  </a:lnTo>
                  <a:lnTo>
                    <a:pt x="10" y="80"/>
                  </a:lnTo>
                  <a:lnTo>
                    <a:pt x="10" y="79"/>
                  </a:lnTo>
                  <a:lnTo>
                    <a:pt x="10" y="79"/>
                  </a:lnTo>
                  <a:lnTo>
                    <a:pt x="10" y="78"/>
                  </a:lnTo>
                  <a:lnTo>
                    <a:pt x="10" y="78"/>
                  </a:lnTo>
                  <a:lnTo>
                    <a:pt x="10" y="77"/>
                  </a:lnTo>
                  <a:lnTo>
                    <a:pt x="10" y="77"/>
                  </a:lnTo>
                  <a:lnTo>
                    <a:pt x="10" y="76"/>
                  </a:lnTo>
                  <a:lnTo>
                    <a:pt x="10" y="76"/>
                  </a:lnTo>
                  <a:lnTo>
                    <a:pt x="10" y="75"/>
                  </a:lnTo>
                  <a:lnTo>
                    <a:pt x="10" y="75"/>
                  </a:lnTo>
                  <a:lnTo>
                    <a:pt x="10" y="74"/>
                  </a:lnTo>
                  <a:lnTo>
                    <a:pt x="10" y="74"/>
                  </a:lnTo>
                  <a:lnTo>
                    <a:pt x="10" y="74"/>
                  </a:lnTo>
                  <a:lnTo>
                    <a:pt x="10" y="73"/>
                  </a:lnTo>
                  <a:lnTo>
                    <a:pt x="10" y="73"/>
                  </a:lnTo>
                  <a:lnTo>
                    <a:pt x="10" y="72"/>
                  </a:lnTo>
                  <a:lnTo>
                    <a:pt x="10" y="72"/>
                  </a:lnTo>
                  <a:lnTo>
                    <a:pt x="10" y="71"/>
                  </a:lnTo>
                  <a:lnTo>
                    <a:pt x="10" y="71"/>
                  </a:lnTo>
                  <a:lnTo>
                    <a:pt x="10" y="70"/>
                  </a:lnTo>
                  <a:lnTo>
                    <a:pt x="10" y="70"/>
                  </a:lnTo>
                  <a:lnTo>
                    <a:pt x="10" y="69"/>
                  </a:lnTo>
                  <a:lnTo>
                    <a:pt x="11" y="69"/>
                  </a:lnTo>
                  <a:lnTo>
                    <a:pt x="11" y="68"/>
                  </a:lnTo>
                  <a:lnTo>
                    <a:pt x="11" y="68"/>
                  </a:lnTo>
                  <a:lnTo>
                    <a:pt x="11" y="67"/>
                  </a:lnTo>
                  <a:lnTo>
                    <a:pt x="11" y="67"/>
                  </a:lnTo>
                  <a:lnTo>
                    <a:pt x="11" y="67"/>
                  </a:lnTo>
                  <a:lnTo>
                    <a:pt x="11" y="66"/>
                  </a:lnTo>
                  <a:lnTo>
                    <a:pt x="11" y="66"/>
                  </a:lnTo>
                  <a:lnTo>
                    <a:pt x="11" y="65"/>
                  </a:lnTo>
                  <a:lnTo>
                    <a:pt x="11" y="65"/>
                  </a:lnTo>
                  <a:lnTo>
                    <a:pt x="11" y="64"/>
                  </a:lnTo>
                  <a:lnTo>
                    <a:pt x="11" y="64"/>
                  </a:lnTo>
                  <a:lnTo>
                    <a:pt x="11" y="63"/>
                  </a:lnTo>
                  <a:lnTo>
                    <a:pt x="11" y="63"/>
                  </a:lnTo>
                  <a:lnTo>
                    <a:pt x="11" y="62"/>
                  </a:lnTo>
                  <a:lnTo>
                    <a:pt x="11" y="62"/>
                  </a:lnTo>
                  <a:lnTo>
                    <a:pt x="11" y="61"/>
                  </a:lnTo>
                  <a:lnTo>
                    <a:pt x="11" y="61"/>
                  </a:lnTo>
                  <a:lnTo>
                    <a:pt x="11" y="60"/>
                  </a:lnTo>
                  <a:lnTo>
                    <a:pt x="11" y="60"/>
                  </a:lnTo>
                  <a:lnTo>
                    <a:pt x="11" y="60"/>
                  </a:lnTo>
                  <a:lnTo>
                    <a:pt x="11" y="59"/>
                  </a:lnTo>
                  <a:lnTo>
                    <a:pt x="11" y="59"/>
                  </a:lnTo>
                  <a:lnTo>
                    <a:pt x="11" y="58"/>
                  </a:lnTo>
                  <a:lnTo>
                    <a:pt x="11" y="58"/>
                  </a:lnTo>
                  <a:lnTo>
                    <a:pt x="11" y="57"/>
                  </a:lnTo>
                  <a:lnTo>
                    <a:pt x="11" y="57"/>
                  </a:lnTo>
                  <a:lnTo>
                    <a:pt x="11" y="56"/>
                  </a:lnTo>
                  <a:lnTo>
                    <a:pt x="11" y="56"/>
                  </a:lnTo>
                  <a:lnTo>
                    <a:pt x="11" y="55"/>
                  </a:lnTo>
                  <a:lnTo>
                    <a:pt x="11" y="55"/>
                  </a:lnTo>
                  <a:lnTo>
                    <a:pt x="11" y="54"/>
                  </a:lnTo>
                  <a:lnTo>
                    <a:pt x="11" y="54"/>
                  </a:lnTo>
                  <a:lnTo>
                    <a:pt x="11" y="53"/>
                  </a:lnTo>
                  <a:lnTo>
                    <a:pt x="11" y="53"/>
                  </a:lnTo>
                  <a:lnTo>
                    <a:pt x="11" y="53"/>
                  </a:lnTo>
                  <a:lnTo>
                    <a:pt x="11" y="52"/>
                  </a:lnTo>
                  <a:lnTo>
                    <a:pt x="11" y="52"/>
                  </a:lnTo>
                  <a:lnTo>
                    <a:pt x="11" y="51"/>
                  </a:lnTo>
                  <a:lnTo>
                    <a:pt x="11" y="51"/>
                  </a:lnTo>
                  <a:lnTo>
                    <a:pt x="11" y="50"/>
                  </a:lnTo>
                  <a:lnTo>
                    <a:pt x="11" y="50"/>
                  </a:lnTo>
                  <a:lnTo>
                    <a:pt x="11" y="49"/>
                  </a:lnTo>
                  <a:lnTo>
                    <a:pt x="11" y="49"/>
                  </a:lnTo>
                  <a:lnTo>
                    <a:pt x="11" y="48"/>
                  </a:lnTo>
                  <a:lnTo>
                    <a:pt x="11" y="48"/>
                  </a:lnTo>
                  <a:lnTo>
                    <a:pt x="11" y="47"/>
                  </a:lnTo>
                  <a:lnTo>
                    <a:pt x="11" y="47"/>
                  </a:lnTo>
                  <a:lnTo>
                    <a:pt x="11" y="46"/>
                  </a:lnTo>
                  <a:lnTo>
                    <a:pt x="11" y="46"/>
                  </a:lnTo>
                  <a:lnTo>
                    <a:pt x="11" y="46"/>
                  </a:lnTo>
                  <a:lnTo>
                    <a:pt x="11" y="45"/>
                  </a:lnTo>
                  <a:lnTo>
                    <a:pt x="11" y="45"/>
                  </a:lnTo>
                  <a:lnTo>
                    <a:pt x="11" y="44"/>
                  </a:lnTo>
                  <a:lnTo>
                    <a:pt x="11" y="44"/>
                  </a:lnTo>
                  <a:lnTo>
                    <a:pt x="11" y="43"/>
                  </a:lnTo>
                  <a:lnTo>
                    <a:pt x="11" y="43"/>
                  </a:lnTo>
                  <a:lnTo>
                    <a:pt x="11" y="42"/>
                  </a:lnTo>
                  <a:lnTo>
                    <a:pt x="11" y="42"/>
                  </a:lnTo>
                  <a:lnTo>
                    <a:pt x="11" y="41"/>
                  </a:lnTo>
                  <a:lnTo>
                    <a:pt x="11" y="41"/>
                  </a:lnTo>
                  <a:lnTo>
                    <a:pt x="11" y="40"/>
                  </a:lnTo>
                  <a:lnTo>
                    <a:pt x="11" y="40"/>
                  </a:lnTo>
                  <a:lnTo>
                    <a:pt x="11" y="39"/>
                  </a:lnTo>
                  <a:lnTo>
                    <a:pt x="11" y="39"/>
                  </a:lnTo>
                  <a:lnTo>
                    <a:pt x="11" y="39"/>
                  </a:lnTo>
                  <a:lnTo>
                    <a:pt x="11" y="38"/>
                  </a:lnTo>
                  <a:lnTo>
                    <a:pt x="11" y="38"/>
                  </a:lnTo>
                  <a:lnTo>
                    <a:pt x="11" y="37"/>
                  </a:lnTo>
                  <a:lnTo>
                    <a:pt x="11" y="37"/>
                  </a:lnTo>
                  <a:lnTo>
                    <a:pt x="11" y="36"/>
                  </a:lnTo>
                  <a:lnTo>
                    <a:pt x="11" y="36"/>
                  </a:lnTo>
                  <a:lnTo>
                    <a:pt x="11" y="35"/>
                  </a:lnTo>
                  <a:lnTo>
                    <a:pt x="11" y="35"/>
                  </a:lnTo>
                  <a:lnTo>
                    <a:pt x="11" y="34"/>
                  </a:lnTo>
                  <a:lnTo>
                    <a:pt x="11" y="34"/>
                  </a:lnTo>
                  <a:lnTo>
                    <a:pt x="11" y="33"/>
                  </a:lnTo>
                  <a:lnTo>
                    <a:pt x="11" y="33"/>
                  </a:lnTo>
                  <a:lnTo>
                    <a:pt x="11" y="32"/>
                  </a:lnTo>
                  <a:lnTo>
                    <a:pt x="11" y="32"/>
                  </a:lnTo>
                  <a:lnTo>
                    <a:pt x="11" y="31"/>
                  </a:lnTo>
                  <a:lnTo>
                    <a:pt x="11" y="31"/>
                  </a:lnTo>
                  <a:lnTo>
                    <a:pt x="11" y="31"/>
                  </a:lnTo>
                  <a:lnTo>
                    <a:pt x="11" y="30"/>
                  </a:lnTo>
                  <a:lnTo>
                    <a:pt x="11" y="30"/>
                  </a:lnTo>
                  <a:lnTo>
                    <a:pt x="11" y="29"/>
                  </a:lnTo>
                  <a:lnTo>
                    <a:pt x="11" y="29"/>
                  </a:lnTo>
                  <a:lnTo>
                    <a:pt x="11" y="28"/>
                  </a:lnTo>
                  <a:lnTo>
                    <a:pt x="11" y="28"/>
                  </a:lnTo>
                  <a:lnTo>
                    <a:pt x="11" y="27"/>
                  </a:lnTo>
                  <a:lnTo>
                    <a:pt x="11" y="27"/>
                  </a:lnTo>
                  <a:lnTo>
                    <a:pt x="11" y="26"/>
                  </a:lnTo>
                  <a:lnTo>
                    <a:pt x="11" y="26"/>
                  </a:lnTo>
                  <a:lnTo>
                    <a:pt x="11" y="25"/>
                  </a:lnTo>
                  <a:lnTo>
                    <a:pt x="11" y="25"/>
                  </a:lnTo>
                  <a:lnTo>
                    <a:pt x="11" y="24"/>
                  </a:lnTo>
                  <a:lnTo>
                    <a:pt x="11" y="24"/>
                  </a:lnTo>
                  <a:lnTo>
                    <a:pt x="11" y="24"/>
                  </a:lnTo>
                  <a:lnTo>
                    <a:pt x="11" y="23"/>
                  </a:lnTo>
                  <a:lnTo>
                    <a:pt x="11" y="23"/>
                  </a:lnTo>
                  <a:lnTo>
                    <a:pt x="11" y="22"/>
                  </a:lnTo>
                  <a:lnTo>
                    <a:pt x="11" y="22"/>
                  </a:lnTo>
                  <a:lnTo>
                    <a:pt x="11" y="21"/>
                  </a:lnTo>
                  <a:lnTo>
                    <a:pt x="11" y="21"/>
                  </a:lnTo>
                  <a:lnTo>
                    <a:pt x="11" y="20"/>
                  </a:lnTo>
                  <a:lnTo>
                    <a:pt x="11" y="20"/>
                  </a:lnTo>
                  <a:lnTo>
                    <a:pt x="11" y="19"/>
                  </a:lnTo>
                  <a:lnTo>
                    <a:pt x="11" y="19"/>
                  </a:lnTo>
                  <a:lnTo>
                    <a:pt x="11" y="18"/>
                  </a:lnTo>
                  <a:lnTo>
                    <a:pt x="11" y="18"/>
                  </a:lnTo>
                  <a:lnTo>
                    <a:pt x="11" y="17"/>
                  </a:lnTo>
                  <a:lnTo>
                    <a:pt x="11" y="17"/>
                  </a:lnTo>
                  <a:lnTo>
                    <a:pt x="11" y="17"/>
                  </a:lnTo>
                  <a:lnTo>
                    <a:pt x="11" y="16"/>
                  </a:lnTo>
                  <a:lnTo>
                    <a:pt x="11" y="16"/>
                  </a:lnTo>
                  <a:lnTo>
                    <a:pt x="11" y="15"/>
                  </a:lnTo>
                  <a:lnTo>
                    <a:pt x="11" y="15"/>
                  </a:lnTo>
                  <a:lnTo>
                    <a:pt x="11" y="14"/>
                  </a:lnTo>
                  <a:lnTo>
                    <a:pt x="11" y="14"/>
                  </a:lnTo>
                  <a:lnTo>
                    <a:pt x="11" y="13"/>
                  </a:lnTo>
                  <a:lnTo>
                    <a:pt x="11" y="13"/>
                  </a:lnTo>
                  <a:lnTo>
                    <a:pt x="11" y="12"/>
                  </a:lnTo>
                  <a:lnTo>
                    <a:pt x="11" y="12"/>
                  </a:lnTo>
                  <a:lnTo>
                    <a:pt x="11" y="11"/>
                  </a:lnTo>
                  <a:lnTo>
                    <a:pt x="11" y="11"/>
                  </a:lnTo>
                  <a:lnTo>
                    <a:pt x="11" y="10"/>
                  </a:lnTo>
                  <a:lnTo>
                    <a:pt x="11" y="10"/>
                  </a:lnTo>
                  <a:lnTo>
                    <a:pt x="11" y="10"/>
                  </a:lnTo>
                  <a:lnTo>
                    <a:pt x="11" y="9"/>
                  </a:lnTo>
                  <a:lnTo>
                    <a:pt x="11" y="9"/>
                  </a:lnTo>
                  <a:lnTo>
                    <a:pt x="11" y="8"/>
                  </a:lnTo>
                  <a:lnTo>
                    <a:pt x="11" y="8"/>
                  </a:lnTo>
                  <a:lnTo>
                    <a:pt x="11" y="7"/>
                  </a:lnTo>
                  <a:lnTo>
                    <a:pt x="11" y="7"/>
                  </a:lnTo>
                  <a:lnTo>
                    <a:pt x="11" y="6"/>
                  </a:lnTo>
                  <a:lnTo>
                    <a:pt x="11" y="6"/>
                  </a:lnTo>
                  <a:lnTo>
                    <a:pt x="11" y="5"/>
                  </a:lnTo>
                  <a:lnTo>
                    <a:pt x="11" y="5"/>
                  </a:lnTo>
                  <a:lnTo>
                    <a:pt x="11" y="4"/>
                  </a:lnTo>
                  <a:lnTo>
                    <a:pt x="11" y="4"/>
                  </a:lnTo>
                  <a:lnTo>
                    <a:pt x="11" y="3"/>
                  </a:lnTo>
                  <a:lnTo>
                    <a:pt x="11" y="3"/>
                  </a:lnTo>
                  <a:lnTo>
                    <a:pt x="11" y="3"/>
                  </a:lnTo>
                  <a:lnTo>
                    <a:pt x="11" y="2"/>
                  </a:lnTo>
                  <a:lnTo>
                    <a:pt x="11" y="2"/>
                  </a:lnTo>
                  <a:lnTo>
                    <a:pt x="11" y="1"/>
                  </a:lnTo>
                  <a:lnTo>
                    <a:pt x="11" y="1"/>
                  </a:lnTo>
                  <a:lnTo>
                    <a:pt x="11" y="0"/>
                  </a:lnTo>
                  <a:lnTo>
                    <a:pt x="11" y="0"/>
                  </a:lnTo>
                  <a:lnTo>
                    <a:pt x="13" y="0"/>
                  </a:lnTo>
                  <a:lnTo>
                    <a:pt x="13" y="0"/>
                  </a:lnTo>
                  <a:lnTo>
                    <a:pt x="13" y="1"/>
                  </a:lnTo>
                  <a:lnTo>
                    <a:pt x="13" y="1"/>
                  </a:lnTo>
                  <a:lnTo>
                    <a:pt x="13" y="2"/>
                  </a:lnTo>
                  <a:lnTo>
                    <a:pt x="13" y="2"/>
                  </a:lnTo>
                  <a:lnTo>
                    <a:pt x="13" y="3"/>
                  </a:lnTo>
                  <a:lnTo>
                    <a:pt x="13" y="3"/>
                  </a:lnTo>
                  <a:lnTo>
                    <a:pt x="13" y="3"/>
                  </a:lnTo>
                  <a:lnTo>
                    <a:pt x="13" y="4"/>
                  </a:lnTo>
                  <a:lnTo>
                    <a:pt x="13" y="4"/>
                  </a:lnTo>
                  <a:lnTo>
                    <a:pt x="13" y="5"/>
                  </a:lnTo>
                  <a:lnTo>
                    <a:pt x="13" y="5"/>
                  </a:lnTo>
                  <a:lnTo>
                    <a:pt x="13" y="6"/>
                  </a:lnTo>
                  <a:lnTo>
                    <a:pt x="13" y="6"/>
                  </a:lnTo>
                  <a:lnTo>
                    <a:pt x="13" y="7"/>
                  </a:lnTo>
                  <a:lnTo>
                    <a:pt x="13" y="7"/>
                  </a:lnTo>
                  <a:lnTo>
                    <a:pt x="13" y="8"/>
                  </a:lnTo>
                  <a:lnTo>
                    <a:pt x="14" y="8"/>
                  </a:lnTo>
                  <a:lnTo>
                    <a:pt x="14" y="9"/>
                  </a:lnTo>
                  <a:lnTo>
                    <a:pt x="14" y="9"/>
                  </a:lnTo>
                  <a:lnTo>
                    <a:pt x="14" y="10"/>
                  </a:lnTo>
                  <a:lnTo>
                    <a:pt x="14" y="10"/>
                  </a:lnTo>
                  <a:lnTo>
                    <a:pt x="14" y="10"/>
                  </a:lnTo>
                  <a:lnTo>
                    <a:pt x="14" y="11"/>
                  </a:lnTo>
                  <a:lnTo>
                    <a:pt x="14" y="11"/>
                  </a:lnTo>
                  <a:lnTo>
                    <a:pt x="14" y="12"/>
                  </a:lnTo>
                  <a:lnTo>
                    <a:pt x="14" y="12"/>
                  </a:lnTo>
                  <a:lnTo>
                    <a:pt x="14" y="13"/>
                  </a:lnTo>
                  <a:lnTo>
                    <a:pt x="14" y="13"/>
                  </a:lnTo>
                  <a:lnTo>
                    <a:pt x="14" y="14"/>
                  </a:lnTo>
                  <a:lnTo>
                    <a:pt x="14" y="14"/>
                  </a:lnTo>
                  <a:lnTo>
                    <a:pt x="14" y="15"/>
                  </a:lnTo>
                  <a:lnTo>
                    <a:pt x="14" y="15"/>
                  </a:lnTo>
                  <a:lnTo>
                    <a:pt x="14" y="16"/>
                  </a:lnTo>
                  <a:lnTo>
                    <a:pt x="14" y="16"/>
                  </a:lnTo>
                  <a:lnTo>
                    <a:pt x="14" y="17"/>
                  </a:lnTo>
                  <a:lnTo>
                    <a:pt x="14" y="17"/>
                  </a:lnTo>
                  <a:lnTo>
                    <a:pt x="14" y="17"/>
                  </a:lnTo>
                  <a:lnTo>
                    <a:pt x="14" y="18"/>
                  </a:lnTo>
                  <a:lnTo>
                    <a:pt x="14" y="18"/>
                  </a:lnTo>
                  <a:lnTo>
                    <a:pt x="14" y="19"/>
                  </a:lnTo>
                  <a:lnTo>
                    <a:pt x="14" y="19"/>
                  </a:lnTo>
                  <a:lnTo>
                    <a:pt x="14" y="20"/>
                  </a:lnTo>
                  <a:lnTo>
                    <a:pt x="14" y="20"/>
                  </a:lnTo>
                  <a:lnTo>
                    <a:pt x="14" y="21"/>
                  </a:lnTo>
                  <a:lnTo>
                    <a:pt x="14" y="21"/>
                  </a:lnTo>
                  <a:lnTo>
                    <a:pt x="14" y="22"/>
                  </a:lnTo>
                  <a:lnTo>
                    <a:pt x="14" y="22"/>
                  </a:lnTo>
                  <a:lnTo>
                    <a:pt x="14" y="23"/>
                  </a:lnTo>
                  <a:lnTo>
                    <a:pt x="14" y="23"/>
                  </a:lnTo>
                  <a:lnTo>
                    <a:pt x="14" y="24"/>
                  </a:lnTo>
                  <a:lnTo>
                    <a:pt x="14" y="24"/>
                  </a:lnTo>
                  <a:lnTo>
                    <a:pt x="13" y="24"/>
                  </a:lnTo>
                  <a:lnTo>
                    <a:pt x="13" y="25"/>
                  </a:lnTo>
                  <a:lnTo>
                    <a:pt x="13" y="25"/>
                  </a:lnTo>
                  <a:lnTo>
                    <a:pt x="13" y="26"/>
                  </a:lnTo>
                  <a:lnTo>
                    <a:pt x="13" y="26"/>
                  </a:lnTo>
                  <a:lnTo>
                    <a:pt x="13" y="27"/>
                  </a:lnTo>
                  <a:lnTo>
                    <a:pt x="13" y="27"/>
                  </a:lnTo>
                  <a:lnTo>
                    <a:pt x="13" y="28"/>
                  </a:lnTo>
                  <a:lnTo>
                    <a:pt x="13" y="28"/>
                  </a:lnTo>
                  <a:lnTo>
                    <a:pt x="13" y="29"/>
                  </a:lnTo>
                  <a:lnTo>
                    <a:pt x="13" y="29"/>
                  </a:lnTo>
                  <a:lnTo>
                    <a:pt x="13" y="30"/>
                  </a:lnTo>
                  <a:lnTo>
                    <a:pt x="13" y="30"/>
                  </a:lnTo>
                  <a:lnTo>
                    <a:pt x="13" y="31"/>
                  </a:lnTo>
                  <a:lnTo>
                    <a:pt x="13" y="31"/>
                  </a:lnTo>
                  <a:lnTo>
                    <a:pt x="13" y="31"/>
                  </a:lnTo>
                  <a:lnTo>
                    <a:pt x="13" y="32"/>
                  </a:lnTo>
                  <a:lnTo>
                    <a:pt x="13" y="32"/>
                  </a:lnTo>
                  <a:lnTo>
                    <a:pt x="13" y="33"/>
                  </a:lnTo>
                  <a:lnTo>
                    <a:pt x="13" y="33"/>
                  </a:lnTo>
                  <a:lnTo>
                    <a:pt x="13" y="34"/>
                  </a:lnTo>
                  <a:lnTo>
                    <a:pt x="13" y="34"/>
                  </a:lnTo>
                  <a:lnTo>
                    <a:pt x="13" y="35"/>
                  </a:lnTo>
                  <a:lnTo>
                    <a:pt x="13" y="35"/>
                  </a:lnTo>
                  <a:lnTo>
                    <a:pt x="13" y="36"/>
                  </a:lnTo>
                  <a:lnTo>
                    <a:pt x="13" y="36"/>
                  </a:lnTo>
                  <a:lnTo>
                    <a:pt x="13" y="37"/>
                  </a:lnTo>
                  <a:lnTo>
                    <a:pt x="13" y="37"/>
                  </a:lnTo>
                  <a:lnTo>
                    <a:pt x="13" y="38"/>
                  </a:lnTo>
                  <a:lnTo>
                    <a:pt x="13" y="38"/>
                  </a:lnTo>
                  <a:lnTo>
                    <a:pt x="13" y="39"/>
                  </a:lnTo>
                  <a:lnTo>
                    <a:pt x="13" y="39"/>
                  </a:lnTo>
                  <a:lnTo>
                    <a:pt x="13" y="39"/>
                  </a:lnTo>
                  <a:lnTo>
                    <a:pt x="13" y="40"/>
                  </a:lnTo>
                  <a:lnTo>
                    <a:pt x="13" y="40"/>
                  </a:lnTo>
                  <a:lnTo>
                    <a:pt x="13" y="41"/>
                  </a:lnTo>
                  <a:lnTo>
                    <a:pt x="13" y="41"/>
                  </a:lnTo>
                  <a:lnTo>
                    <a:pt x="13" y="42"/>
                  </a:lnTo>
                  <a:lnTo>
                    <a:pt x="13" y="42"/>
                  </a:lnTo>
                  <a:lnTo>
                    <a:pt x="13" y="43"/>
                  </a:lnTo>
                  <a:lnTo>
                    <a:pt x="13" y="43"/>
                  </a:lnTo>
                  <a:lnTo>
                    <a:pt x="13" y="44"/>
                  </a:lnTo>
                  <a:lnTo>
                    <a:pt x="13" y="44"/>
                  </a:lnTo>
                  <a:lnTo>
                    <a:pt x="13" y="45"/>
                  </a:lnTo>
                  <a:lnTo>
                    <a:pt x="13" y="45"/>
                  </a:lnTo>
                  <a:lnTo>
                    <a:pt x="13" y="46"/>
                  </a:lnTo>
                  <a:lnTo>
                    <a:pt x="13" y="46"/>
                  </a:lnTo>
                  <a:lnTo>
                    <a:pt x="13" y="46"/>
                  </a:lnTo>
                  <a:lnTo>
                    <a:pt x="13" y="47"/>
                  </a:lnTo>
                  <a:lnTo>
                    <a:pt x="13" y="47"/>
                  </a:lnTo>
                  <a:lnTo>
                    <a:pt x="13" y="48"/>
                  </a:lnTo>
                  <a:lnTo>
                    <a:pt x="13" y="48"/>
                  </a:lnTo>
                  <a:lnTo>
                    <a:pt x="13" y="49"/>
                  </a:lnTo>
                  <a:lnTo>
                    <a:pt x="13" y="49"/>
                  </a:lnTo>
                  <a:lnTo>
                    <a:pt x="13" y="50"/>
                  </a:lnTo>
                  <a:lnTo>
                    <a:pt x="13" y="50"/>
                  </a:lnTo>
                  <a:lnTo>
                    <a:pt x="13" y="51"/>
                  </a:lnTo>
                  <a:lnTo>
                    <a:pt x="13" y="51"/>
                  </a:lnTo>
                  <a:lnTo>
                    <a:pt x="13" y="52"/>
                  </a:lnTo>
                  <a:lnTo>
                    <a:pt x="13" y="52"/>
                  </a:lnTo>
                  <a:lnTo>
                    <a:pt x="13" y="53"/>
                  </a:lnTo>
                  <a:lnTo>
                    <a:pt x="13" y="53"/>
                  </a:lnTo>
                  <a:lnTo>
                    <a:pt x="13" y="53"/>
                  </a:lnTo>
                  <a:lnTo>
                    <a:pt x="14" y="54"/>
                  </a:lnTo>
                  <a:lnTo>
                    <a:pt x="14" y="54"/>
                  </a:lnTo>
                  <a:lnTo>
                    <a:pt x="14" y="55"/>
                  </a:lnTo>
                  <a:lnTo>
                    <a:pt x="14" y="55"/>
                  </a:lnTo>
                  <a:lnTo>
                    <a:pt x="14" y="56"/>
                  </a:lnTo>
                  <a:lnTo>
                    <a:pt x="14" y="56"/>
                  </a:lnTo>
                  <a:lnTo>
                    <a:pt x="14" y="57"/>
                  </a:lnTo>
                  <a:lnTo>
                    <a:pt x="14" y="57"/>
                  </a:lnTo>
                  <a:lnTo>
                    <a:pt x="14" y="58"/>
                  </a:lnTo>
                  <a:lnTo>
                    <a:pt x="14" y="58"/>
                  </a:lnTo>
                  <a:lnTo>
                    <a:pt x="14" y="59"/>
                  </a:lnTo>
                  <a:lnTo>
                    <a:pt x="14" y="59"/>
                  </a:lnTo>
                  <a:lnTo>
                    <a:pt x="14" y="60"/>
                  </a:lnTo>
                  <a:lnTo>
                    <a:pt x="14" y="60"/>
                  </a:lnTo>
                  <a:lnTo>
                    <a:pt x="14" y="60"/>
                  </a:lnTo>
                  <a:lnTo>
                    <a:pt x="14" y="61"/>
                  </a:lnTo>
                  <a:lnTo>
                    <a:pt x="14" y="61"/>
                  </a:lnTo>
                  <a:lnTo>
                    <a:pt x="14" y="62"/>
                  </a:lnTo>
                  <a:lnTo>
                    <a:pt x="14" y="62"/>
                  </a:lnTo>
                  <a:lnTo>
                    <a:pt x="14" y="63"/>
                  </a:lnTo>
                  <a:lnTo>
                    <a:pt x="14" y="63"/>
                  </a:lnTo>
                  <a:lnTo>
                    <a:pt x="14" y="64"/>
                  </a:lnTo>
                  <a:lnTo>
                    <a:pt x="14" y="64"/>
                  </a:lnTo>
                  <a:lnTo>
                    <a:pt x="14" y="65"/>
                  </a:lnTo>
                  <a:lnTo>
                    <a:pt x="14" y="65"/>
                  </a:lnTo>
                  <a:lnTo>
                    <a:pt x="14" y="66"/>
                  </a:lnTo>
                  <a:lnTo>
                    <a:pt x="14" y="66"/>
                  </a:lnTo>
                  <a:lnTo>
                    <a:pt x="14" y="67"/>
                  </a:lnTo>
                  <a:lnTo>
                    <a:pt x="14" y="67"/>
                  </a:lnTo>
                  <a:lnTo>
                    <a:pt x="14" y="67"/>
                  </a:lnTo>
                  <a:lnTo>
                    <a:pt x="14" y="68"/>
                  </a:lnTo>
                  <a:lnTo>
                    <a:pt x="14" y="68"/>
                  </a:lnTo>
                  <a:lnTo>
                    <a:pt x="14" y="69"/>
                  </a:lnTo>
                  <a:lnTo>
                    <a:pt x="14" y="69"/>
                  </a:lnTo>
                  <a:lnTo>
                    <a:pt x="14" y="70"/>
                  </a:lnTo>
                  <a:lnTo>
                    <a:pt x="14" y="70"/>
                  </a:lnTo>
                  <a:lnTo>
                    <a:pt x="14" y="71"/>
                  </a:lnTo>
                  <a:lnTo>
                    <a:pt x="14" y="71"/>
                  </a:lnTo>
                  <a:lnTo>
                    <a:pt x="14" y="72"/>
                  </a:lnTo>
                  <a:lnTo>
                    <a:pt x="14" y="72"/>
                  </a:lnTo>
                  <a:lnTo>
                    <a:pt x="14" y="73"/>
                  </a:lnTo>
                  <a:lnTo>
                    <a:pt x="15" y="73"/>
                  </a:lnTo>
                  <a:lnTo>
                    <a:pt x="15" y="74"/>
                  </a:lnTo>
                  <a:lnTo>
                    <a:pt x="15" y="74"/>
                  </a:lnTo>
                  <a:lnTo>
                    <a:pt x="15" y="74"/>
                  </a:lnTo>
                  <a:lnTo>
                    <a:pt x="15" y="75"/>
                  </a:lnTo>
                  <a:lnTo>
                    <a:pt x="15" y="75"/>
                  </a:lnTo>
                  <a:lnTo>
                    <a:pt x="15" y="76"/>
                  </a:lnTo>
                  <a:lnTo>
                    <a:pt x="15" y="76"/>
                  </a:lnTo>
                  <a:lnTo>
                    <a:pt x="15" y="77"/>
                  </a:lnTo>
                  <a:lnTo>
                    <a:pt x="15" y="77"/>
                  </a:lnTo>
                  <a:lnTo>
                    <a:pt x="15" y="78"/>
                  </a:lnTo>
                  <a:lnTo>
                    <a:pt x="15" y="78"/>
                  </a:lnTo>
                  <a:lnTo>
                    <a:pt x="15" y="79"/>
                  </a:lnTo>
                  <a:lnTo>
                    <a:pt x="15" y="79"/>
                  </a:lnTo>
                  <a:lnTo>
                    <a:pt x="15" y="80"/>
                  </a:lnTo>
                  <a:lnTo>
                    <a:pt x="15" y="80"/>
                  </a:lnTo>
                  <a:lnTo>
                    <a:pt x="15" y="81"/>
                  </a:lnTo>
                  <a:lnTo>
                    <a:pt x="15" y="81"/>
                  </a:lnTo>
                  <a:lnTo>
                    <a:pt x="15" y="81"/>
                  </a:lnTo>
                  <a:lnTo>
                    <a:pt x="15" y="82"/>
                  </a:lnTo>
                  <a:lnTo>
                    <a:pt x="15" y="82"/>
                  </a:lnTo>
                  <a:lnTo>
                    <a:pt x="15" y="83"/>
                  </a:lnTo>
                  <a:lnTo>
                    <a:pt x="15" y="83"/>
                  </a:lnTo>
                  <a:lnTo>
                    <a:pt x="15" y="84"/>
                  </a:lnTo>
                  <a:lnTo>
                    <a:pt x="15" y="84"/>
                  </a:lnTo>
                  <a:lnTo>
                    <a:pt x="15" y="85"/>
                  </a:lnTo>
                  <a:lnTo>
                    <a:pt x="15" y="85"/>
                  </a:lnTo>
                  <a:lnTo>
                    <a:pt x="15" y="86"/>
                  </a:lnTo>
                  <a:lnTo>
                    <a:pt x="15" y="86"/>
                  </a:lnTo>
                  <a:lnTo>
                    <a:pt x="15" y="87"/>
                  </a:lnTo>
                  <a:lnTo>
                    <a:pt x="15" y="87"/>
                  </a:lnTo>
                  <a:lnTo>
                    <a:pt x="16" y="88"/>
                  </a:lnTo>
                  <a:lnTo>
                    <a:pt x="16" y="88"/>
                  </a:lnTo>
                  <a:lnTo>
                    <a:pt x="16" y="88"/>
                  </a:lnTo>
                  <a:lnTo>
                    <a:pt x="16" y="89"/>
                  </a:lnTo>
                  <a:lnTo>
                    <a:pt x="16" y="89"/>
                  </a:lnTo>
                  <a:lnTo>
                    <a:pt x="16" y="90"/>
                  </a:lnTo>
                  <a:lnTo>
                    <a:pt x="16" y="90"/>
                  </a:lnTo>
                  <a:lnTo>
                    <a:pt x="16" y="91"/>
                  </a:lnTo>
                  <a:lnTo>
                    <a:pt x="16" y="91"/>
                  </a:lnTo>
                  <a:lnTo>
                    <a:pt x="16" y="92"/>
                  </a:lnTo>
                  <a:lnTo>
                    <a:pt x="16" y="92"/>
                  </a:lnTo>
                  <a:lnTo>
                    <a:pt x="16" y="93"/>
                  </a:lnTo>
                  <a:lnTo>
                    <a:pt x="16" y="93"/>
                  </a:lnTo>
                  <a:lnTo>
                    <a:pt x="16" y="94"/>
                  </a:lnTo>
                  <a:lnTo>
                    <a:pt x="16" y="94"/>
                  </a:lnTo>
                  <a:lnTo>
                    <a:pt x="16" y="95"/>
                  </a:lnTo>
                  <a:lnTo>
                    <a:pt x="16" y="95"/>
                  </a:lnTo>
                  <a:lnTo>
                    <a:pt x="16" y="96"/>
                  </a:lnTo>
                  <a:lnTo>
                    <a:pt x="16" y="96"/>
                  </a:lnTo>
                  <a:lnTo>
                    <a:pt x="16" y="96"/>
                  </a:lnTo>
                  <a:lnTo>
                    <a:pt x="16" y="97"/>
                  </a:lnTo>
                  <a:lnTo>
                    <a:pt x="16" y="97"/>
                  </a:lnTo>
                  <a:lnTo>
                    <a:pt x="16" y="98"/>
                  </a:lnTo>
                  <a:lnTo>
                    <a:pt x="16" y="98"/>
                  </a:lnTo>
                  <a:lnTo>
                    <a:pt x="16" y="99"/>
                  </a:lnTo>
                  <a:lnTo>
                    <a:pt x="16" y="99"/>
                  </a:lnTo>
                  <a:lnTo>
                    <a:pt x="16" y="100"/>
                  </a:lnTo>
                  <a:lnTo>
                    <a:pt x="16" y="100"/>
                  </a:lnTo>
                  <a:lnTo>
                    <a:pt x="16" y="101"/>
                  </a:lnTo>
                  <a:lnTo>
                    <a:pt x="16" y="101"/>
                  </a:lnTo>
                  <a:lnTo>
                    <a:pt x="16" y="102"/>
                  </a:lnTo>
                  <a:lnTo>
                    <a:pt x="16" y="102"/>
                  </a:lnTo>
                  <a:lnTo>
                    <a:pt x="16" y="103"/>
                  </a:lnTo>
                  <a:lnTo>
                    <a:pt x="17" y="103"/>
                  </a:lnTo>
                  <a:lnTo>
                    <a:pt x="17" y="103"/>
                  </a:lnTo>
                  <a:lnTo>
                    <a:pt x="17" y="104"/>
                  </a:lnTo>
                  <a:lnTo>
                    <a:pt x="17" y="104"/>
                  </a:lnTo>
                  <a:lnTo>
                    <a:pt x="17" y="105"/>
                  </a:lnTo>
                  <a:lnTo>
                    <a:pt x="17" y="105"/>
                  </a:lnTo>
                  <a:lnTo>
                    <a:pt x="17" y="106"/>
                  </a:lnTo>
                  <a:lnTo>
                    <a:pt x="17" y="106"/>
                  </a:lnTo>
                  <a:lnTo>
                    <a:pt x="17" y="107"/>
                  </a:lnTo>
                  <a:lnTo>
                    <a:pt x="17" y="107"/>
                  </a:lnTo>
                  <a:lnTo>
                    <a:pt x="17" y="108"/>
                  </a:lnTo>
                  <a:lnTo>
                    <a:pt x="17" y="108"/>
                  </a:lnTo>
                  <a:lnTo>
                    <a:pt x="17" y="109"/>
                  </a:lnTo>
                  <a:lnTo>
                    <a:pt x="17" y="109"/>
                  </a:lnTo>
                  <a:lnTo>
                    <a:pt x="17" y="110"/>
                  </a:lnTo>
                  <a:lnTo>
                    <a:pt x="17" y="110"/>
                  </a:lnTo>
                  <a:lnTo>
                    <a:pt x="17" y="110"/>
                  </a:lnTo>
                  <a:lnTo>
                    <a:pt x="17" y="111"/>
                  </a:lnTo>
                  <a:lnTo>
                    <a:pt x="17" y="111"/>
                  </a:lnTo>
                  <a:lnTo>
                    <a:pt x="17" y="112"/>
                  </a:lnTo>
                  <a:lnTo>
                    <a:pt x="17" y="112"/>
                  </a:lnTo>
                  <a:lnTo>
                    <a:pt x="17" y="113"/>
                  </a:lnTo>
                  <a:lnTo>
                    <a:pt x="17" y="113"/>
                  </a:lnTo>
                  <a:lnTo>
                    <a:pt x="17" y="114"/>
                  </a:lnTo>
                  <a:lnTo>
                    <a:pt x="17" y="114"/>
                  </a:lnTo>
                  <a:lnTo>
                    <a:pt x="17" y="115"/>
                  </a:lnTo>
                  <a:lnTo>
                    <a:pt x="17" y="115"/>
                  </a:lnTo>
                  <a:lnTo>
                    <a:pt x="17" y="116"/>
                  </a:lnTo>
                  <a:lnTo>
                    <a:pt x="17" y="116"/>
                  </a:lnTo>
                  <a:lnTo>
                    <a:pt x="17" y="117"/>
                  </a:lnTo>
                  <a:lnTo>
                    <a:pt x="17" y="117"/>
                  </a:lnTo>
                  <a:lnTo>
                    <a:pt x="17" y="117"/>
                  </a:lnTo>
                  <a:lnTo>
                    <a:pt x="17" y="118"/>
                  </a:lnTo>
                  <a:lnTo>
                    <a:pt x="17" y="118"/>
                  </a:lnTo>
                  <a:lnTo>
                    <a:pt x="17" y="119"/>
                  </a:lnTo>
                  <a:lnTo>
                    <a:pt x="18" y="119"/>
                  </a:lnTo>
                  <a:lnTo>
                    <a:pt x="18" y="120"/>
                  </a:lnTo>
                  <a:lnTo>
                    <a:pt x="18" y="120"/>
                  </a:lnTo>
                  <a:lnTo>
                    <a:pt x="18" y="121"/>
                  </a:lnTo>
                  <a:lnTo>
                    <a:pt x="18" y="121"/>
                  </a:lnTo>
                  <a:lnTo>
                    <a:pt x="18" y="122"/>
                  </a:lnTo>
                  <a:lnTo>
                    <a:pt x="18" y="122"/>
                  </a:lnTo>
                  <a:lnTo>
                    <a:pt x="18" y="123"/>
                  </a:lnTo>
                  <a:lnTo>
                    <a:pt x="18" y="123"/>
                  </a:lnTo>
                  <a:lnTo>
                    <a:pt x="18" y="124"/>
                  </a:lnTo>
                  <a:lnTo>
                    <a:pt x="18" y="124"/>
                  </a:lnTo>
                  <a:lnTo>
                    <a:pt x="18" y="124"/>
                  </a:lnTo>
                  <a:lnTo>
                    <a:pt x="18" y="125"/>
                  </a:lnTo>
                  <a:lnTo>
                    <a:pt x="18" y="125"/>
                  </a:lnTo>
                  <a:lnTo>
                    <a:pt x="18" y="126"/>
                  </a:lnTo>
                  <a:lnTo>
                    <a:pt x="18" y="126"/>
                  </a:lnTo>
                  <a:lnTo>
                    <a:pt x="18" y="127"/>
                  </a:lnTo>
                  <a:lnTo>
                    <a:pt x="18" y="127"/>
                  </a:lnTo>
                  <a:lnTo>
                    <a:pt x="18" y="128"/>
                  </a:lnTo>
                  <a:lnTo>
                    <a:pt x="18" y="128"/>
                  </a:lnTo>
                  <a:lnTo>
                    <a:pt x="18" y="129"/>
                  </a:lnTo>
                  <a:lnTo>
                    <a:pt x="18" y="129"/>
                  </a:lnTo>
                  <a:lnTo>
                    <a:pt x="18" y="130"/>
                  </a:lnTo>
                  <a:lnTo>
                    <a:pt x="18" y="130"/>
                  </a:lnTo>
                  <a:lnTo>
                    <a:pt x="18" y="131"/>
                  </a:lnTo>
                  <a:lnTo>
                    <a:pt x="19" y="131"/>
                  </a:lnTo>
                  <a:lnTo>
                    <a:pt x="19" y="131"/>
                  </a:lnTo>
                  <a:lnTo>
                    <a:pt x="19" y="132"/>
                  </a:lnTo>
                  <a:lnTo>
                    <a:pt x="19" y="132"/>
                  </a:lnTo>
                  <a:lnTo>
                    <a:pt x="19" y="133"/>
                  </a:lnTo>
                  <a:lnTo>
                    <a:pt x="19" y="133"/>
                  </a:lnTo>
                  <a:lnTo>
                    <a:pt x="19" y="134"/>
                  </a:lnTo>
                  <a:lnTo>
                    <a:pt x="19" y="134"/>
                  </a:lnTo>
                  <a:lnTo>
                    <a:pt x="19" y="135"/>
                  </a:lnTo>
                  <a:lnTo>
                    <a:pt x="19" y="135"/>
                  </a:lnTo>
                  <a:lnTo>
                    <a:pt x="19" y="136"/>
                  </a:lnTo>
                  <a:lnTo>
                    <a:pt x="19" y="136"/>
                  </a:lnTo>
                  <a:lnTo>
                    <a:pt x="19" y="137"/>
                  </a:lnTo>
                  <a:lnTo>
                    <a:pt x="19" y="137"/>
                  </a:lnTo>
                  <a:lnTo>
                    <a:pt x="19" y="138"/>
                  </a:lnTo>
                  <a:lnTo>
                    <a:pt x="19" y="138"/>
                  </a:lnTo>
                  <a:lnTo>
                    <a:pt x="19" y="138"/>
                  </a:lnTo>
                  <a:lnTo>
                    <a:pt x="19" y="139"/>
                  </a:lnTo>
                  <a:lnTo>
                    <a:pt x="20" y="139"/>
                  </a:lnTo>
                  <a:lnTo>
                    <a:pt x="20" y="140"/>
                  </a:lnTo>
                  <a:lnTo>
                    <a:pt x="20" y="140"/>
                  </a:lnTo>
                  <a:lnTo>
                    <a:pt x="20" y="141"/>
                  </a:lnTo>
                  <a:lnTo>
                    <a:pt x="20" y="141"/>
                  </a:lnTo>
                  <a:lnTo>
                    <a:pt x="20" y="142"/>
                  </a:lnTo>
                  <a:lnTo>
                    <a:pt x="20" y="142"/>
                  </a:lnTo>
                  <a:lnTo>
                    <a:pt x="20" y="143"/>
                  </a:lnTo>
                  <a:lnTo>
                    <a:pt x="20" y="143"/>
                  </a:lnTo>
                  <a:lnTo>
                    <a:pt x="20" y="144"/>
                  </a:lnTo>
                  <a:lnTo>
                    <a:pt x="20" y="144"/>
                  </a:lnTo>
                  <a:lnTo>
                    <a:pt x="20" y="145"/>
                  </a:lnTo>
                  <a:lnTo>
                    <a:pt x="20" y="145"/>
                  </a:lnTo>
                  <a:lnTo>
                    <a:pt x="20" y="145"/>
                  </a:lnTo>
                  <a:lnTo>
                    <a:pt x="21" y="146"/>
                  </a:lnTo>
                  <a:lnTo>
                    <a:pt x="21" y="146"/>
                  </a:lnTo>
                  <a:lnTo>
                    <a:pt x="21" y="147"/>
                  </a:lnTo>
                  <a:lnTo>
                    <a:pt x="21" y="147"/>
                  </a:lnTo>
                  <a:lnTo>
                    <a:pt x="21" y="148"/>
                  </a:lnTo>
                  <a:lnTo>
                    <a:pt x="21" y="148"/>
                  </a:lnTo>
                  <a:lnTo>
                    <a:pt x="21" y="149"/>
                  </a:lnTo>
                  <a:lnTo>
                    <a:pt x="21" y="149"/>
                  </a:lnTo>
                  <a:lnTo>
                    <a:pt x="21" y="150"/>
                  </a:lnTo>
                  <a:lnTo>
                    <a:pt x="21" y="150"/>
                  </a:lnTo>
                  <a:lnTo>
                    <a:pt x="21" y="151"/>
                  </a:lnTo>
                  <a:lnTo>
                    <a:pt x="21" y="151"/>
                  </a:lnTo>
                  <a:lnTo>
                    <a:pt x="21" y="152"/>
                  </a:lnTo>
                  <a:lnTo>
                    <a:pt x="22" y="152"/>
                  </a:lnTo>
                  <a:lnTo>
                    <a:pt x="22" y="153"/>
                  </a:lnTo>
                  <a:lnTo>
                    <a:pt x="22" y="153"/>
                  </a:lnTo>
                  <a:lnTo>
                    <a:pt x="22" y="153"/>
                  </a:lnTo>
                  <a:lnTo>
                    <a:pt x="22" y="154"/>
                  </a:lnTo>
                  <a:lnTo>
                    <a:pt x="22" y="154"/>
                  </a:lnTo>
                  <a:lnTo>
                    <a:pt x="22" y="155"/>
                  </a:lnTo>
                  <a:lnTo>
                    <a:pt x="22" y="155"/>
                  </a:lnTo>
                  <a:lnTo>
                    <a:pt x="22" y="156"/>
                  </a:lnTo>
                  <a:lnTo>
                    <a:pt x="22" y="156"/>
                  </a:lnTo>
                  <a:lnTo>
                    <a:pt x="22" y="157"/>
                  </a:lnTo>
                  <a:lnTo>
                    <a:pt x="22" y="157"/>
                  </a:lnTo>
                  <a:lnTo>
                    <a:pt x="22" y="158"/>
                  </a:lnTo>
                  <a:lnTo>
                    <a:pt x="23" y="158"/>
                  </a:lnTo>
                  <a:lnTo>
                    <a:pt x="23" y="159"/>
                  </a:lnTo>
                  <a:lnTo>
                    <a:pt x="23" y="159"/>
                  </a:lnTo>
                  <a:lnTo>
                    <a:pt x="23" y="160"/>
                  </a:lnTo>
                  <a:lnTo>
                    <a:pt x="23" y="160"/>
                  </a:lnTo>
                  <a:lnTo>
                    <a:pt x="23" y="160"/>
                  </a:lnTo>
                  <a:lnTo>
                    <a:pt x="23" y="161"/>
                  </a:lnTo>
                  <a:lnTo>
                    <a:pt x="23" y="161"/>
                  </a:lnTo>
                  <a:lnTo>
                    <a:pt x="23" y="162"/>
                  </a:lnTo>
                  <a:lnTo>
                    <a:pt x="23" y="162"/>
                  </a:lnTo>
                  <a:lnTo>
                    <a:pt x="23" y="163"/>
                  </a:lnTo>
                  <a:lnTo>
                    <a:pt x="23" y="163"/>
                  </a:lnTo>
                  <a:lnTo>
                    <a:pt x="23" y="164"/>
                  </a:lnTo>
                  <a:lnTo>
                    <a:pt x="23" y="164"/>
                  </a:lnTo>
                  <a:lnTo>
                    <a:pt x="23" y="165"/>
                  </a:lnTo>
                  <a:lnTo>
                    <a:pt x="23" y="165"/>
                  </a:lnTo>
                  <a:lnTo>
                    <a:pt x="24" y="166"/>
                  </a:lnTo>
                  <a:lnTo>
                    <a:pt x="24" y="166"/>
                  </a:lnTo>
                  <a:lnTo>
                    <a:pt x="24" y="167"/>
                  </a:lnTo>
                  <a:lnTo>
                    <a:pt x="24" y="167"/>
                  </a:lnTo>
                  <a:lnTo>
                    <a:pt x="24" y="167"/>
                  </a:lnTo>
                  <a:lnTo>
                    <a:pt x="24" y="168"/>
                  </a:lnTo>
                  <a:lnTo>
                    <a:pt x="24" y="168"/>
                  </a:lnTo>
                  <a:lnTo>
                    <a:pt x="24" y="169"/>
                  </a:lnTo>
                  <a:lnTo>
                    <a:pt x="24" y="169"/>
                  </a:lnTo>
                  <a:lnTo>
                    <a:pt x="24" y="170"/>
                  </a:lnTo>
                  <a:lnTo>
                    <a:pt x="24" y="170"/>
                  </a:lnTo>
                  <a:lnTo>
                    <a:pt x="24" y="171"/>
                  </a:lnTo>
                  <a:lnTo>
                    <a:pt x="24" y="171"/>
                  </a:lnTo>
                  <a:lnTo>
                    <a:pt x="24" y="172"/>
                  </a:lnTo>
                  <a:lnTo>
                    <a:pt x="24" y="172"/>
                  </a:lnTo>
                  <a:lnTo>
                    <a:pt x="24" y="173"/>
                  </a:lnTo>
                  <a:lnTo>
                    <a:pt x="24" y="173"/>
                  </a:lnTo>
                  <a:lnTo>
                    <a:pt x="24" y="174"/>
                  </a:lnTo>
                  <a:lnTo>
                    <a:pt x="24" y="174"/>
                  </a:lnTo>
                  <a:lnTo>
                    <a:pt x="24" y="174"/>
                  </a:lnTo>
                  <a:lnTo>
                    <a:pt x="24" y="175"/>
                  </a:lnTo>
                  <a:lnTo>
                    <a:pt x="24" y="175"/>
                  </a:lnTo>
                  <a:lnTo>
                    <a:pt x="24" y="176"/>
                  </a:lnTo>
                  <a:lnTo>
                    <a:pt x="24" y="176"/>
                  </a:lnTo>
                  <a:lnTo>
                    <a:pt x="24" y="177"/>
                  </a:lnTo>
                  <a:lnTo>
                    <a:pt x="24" y="177"/>
                  </a:lnTo>
                  <a:lnTo>
                    <a:pt x="24" y="178"/>
                  </a:lnTo>
                  <a:lnTo>
                    <a:pt x="24" y="178"/>
                  </a:lnTo>
                  <a:lnTo>
                    <a:pt x="24" y="179"/>
                  </a:lnTo>
                  <a:lnTo>
                    <a:pt x="24" y="179"/>
                  </a:lnTo>
                  <a:lnTo>
                    <a:pt x="24" y="180"/>
                  </a:lnTo>
                  <a:lnTo>
                    <a:pt x="24" y="180"/>
                  </a:lnTo>
                  <a:lnTo>
                    <a:pt x="24" y="181"/>
                  </a:lnTo>
                  <a:lnTo>
                    <a:pt x="24" y="181"/>
                  </a:lnTo>
                  <a:lnTo>
                    <a:pt x="24" y="181"/>
                  </a:lnTo>
                  <a:lnTo>
                    <a:pt x="24" y="182"/>
                  </a:lnTo>
                  <a:lnTo>
                    <a:pt x="24" y="182"/>
                  </a:lnTo>
                  <a:lnTo>
                    <a:pt x="24" y="183"/>
                  </a:lnTo>
                  <a:lnTo>
                    <a:pt x="24" y="183"/>
                  </a:lnTo>
                  <a:lnTo>
                    <a:pt x="24" y="184"/>
                  </a:lnTo>
                  <a:lnTo>
                    <a:pt x="24" y="184"/>
                  </a:lnTo>
                  <a:lnTo>
                    <a:pt x="24" y="185"/>
                  </a:lnTo>
                  <a:lnTo>
                    <a:pt x="24" y="185"/>
                  </a:lnTo>
                  <a:lnTo>
                    <a:pt x="24" y="186"/>
                  </a:lnTo>
                  <a:lnTo>
                    <a:pt x="24" y="186"/>
                  </a:lnTo>
                  <a:lnTo>
                    <a:pt x="24" y="187"/>
                  </a:lnTo>
                  <a:lnTo>
                    <a:pt x="24" y="187"/>
                  </a:lnTo>
                  <a:lnTo>
                    <a:pt x="24" y="188"/>
                  </a:lnTo>
                  <a:lnTo>
                    <a:pt x="24" y="188"/>
                  </a:lnTo>
                  <a:lnTo>
                    <a:pt x="24" y="188"/>
                  </a:lnTo>
                  <a:lnTo>
                    <a:pt x="24" y="189"/>
                  </a:lnTo>
                  <a:lnTo>
                    <a:pt x="24" y="189"/>
                  </a:lnTo>
                  <a:lnTo>
                    <a:pt x="24" y="190"/>
                  </a:lnTo>
                  <a:lnTo>
                    <a:pt x="24" y="190"/>
                  </a:lnTo>
                  <a:lnTo>
                    <a:pt x="23" y="191"/>
                  </a:lnTo>
                  <a:lnTo>
                    <a:pt x="23" y="191"/>
                  </a:lnTo>
                  <a:lnTo>
                    <a:pt x="23" y="192"/>
                  </a:lnTo>
                  <a:lnTo>
                    <a:pt x="23" y="192"/>
                  </a:lnTo>
                  <a:lnTo>
                    <a:pt x="23" y="193"/>
                  </a:lnTo>
                  <a:lnTo>
                    <a:pt x="23" y="193"/>
                  </a:lnTo>
                  <a:lnTo>
                    <a:pt x="23" y="194"/>
                  </a:lnTo>
                  <a:lnTo>
                    <a:pt x="23" y="194"/>
                  </a:lnTo>
                  <a:lnTo>
                    <a:pt x="23" y="195"/>
                  </a:lnTo>
                  <a:lnTo>
                    <a:pt x="23" y="195"/>
                  </a:lnTo>
                  <a:lnTo>
                    <a:pt x="23" y="195"/>
                  </a:lnTo>
                  <a:lnTo>
                    <a:pt x="23" y="196"/>
                  </a:lnTo>
                  <a:lnTo>
                    <a:pt x="23" y="196"/>
                  </a:lnTo>
                  <a:lnTo>
                    <a:pt x="23" y="197"/>
                  </a:lnTo>
                  <a:lnTo>
                    <a:pt x="23" y="197"/>
                  </a:lnTo>
                  <a:lnTo>
                    <a:pt x="22" y="198"/>
                  </a:lnTo>
                  <a:lnTo>
                    <a:pt x="22" y="198"/>
                  </a:lnTo>
                  <a:lnTo>
                    <a:pt x="22" y="199"/>
                  </a:lnTo>
                  <a:lnTo>
                    <a:pt x="22" y="199"/>
                  </a:lnTo>
                  <a:lnTo>
                    <a:pt x="22" y="200"/>
                  </a:lnTo>
                  <a:lnTo>
                    <a:pt x="22" y="200"/>
                  </a:lnTo>
                  <a:lnTo>
                    <a:pt x="22" y="201"/>
                  </a:lnTo>
                  <a:lnTo>
                    <a:pt x="22" y="201"/>
                  </a:lnTo>
                  <a:lnTo>
                    <a:pt x="22" y="202"/>
                  </a:lnTo>
                  <a:lnTo>
                    <a:pt x="22" y="202"/>
                  </a:lnTo>
                  <a:lnTo>
                    <a:pt x="22" y="202"/>
                  </a:lnTo>
                  <a:lnTo>
                    <a:pt x="22" y="203"/>
                  </a:lnTo>
                  <a:lnTo>
                    <a:pt x="21" y="203"/>
                  </a:lnTo>
                  <a:lnTo>
                    <a:pt x="21" y="204"/>
                  </a:lnTo>
                  <a:lnTo>
                    <a:pt x="21" y="204"/>
                  </a:lnTo>
                  <a:lnTo>
                    <a:pt x="21" y="205"/>
                  </a:lnTo>
                  <a:lnTo>
                    <a:pt x="21" y="205"/>
                  </a:lnTo>
                  <a:lnTo>
                    <a:pt x="21" y="206"/>
                  </a:lnTo>
                  <a:lnTo>
                    <a:pt x="21" y="206"/>
                  </a:lnTo>
                  <a:lnTo>
                    <a:pt x="21" y="207"/>
                  </a:lnTo>
                  <a:lnTo>
                    <a:pt x="21" y="207"/>
                  </a:lnTo>
                  <a:lnTo>
                    <a:pt x="21" y="208"/>
                  </a:lnTo>
                  <a:lnTo>
                    <a:pt x="21" y="208"/>
                  </a:lnTo>
                  <a:lnTo>
                    <a:pt x="20" y="209"/>
                  </a:lnTo>
                  <a:lnTo>
                    <a:pt x="20" y="209"/>
                  </a:lnTo>
                  <a:lnTo>
                    <a:pt x="20" y="210"/>
                  </a:lnTo>
                  <a:lnTo>
                    <a:pt x="20" y="210"/>
                  </a:lnTo>
                  <a:lnTo>
                    <a:pt x="20" y="210"/>
                  </a:lnTo>
                  <a:lnTo>
                    <a:pt x="20" y="211"/>
                  </a:lnTo>
                  <a:lnTo>
                    <a:pt x="20" y="211"/>
                  </a:lnTo>
                  <a:lnTo>
                    <a:pt x="20" y="212"/>
                  </a:lnTo>
                  <a:lnTo>
                    <a:pt x="20" y="212"/>
                  </a:lnTo>
                  <a:lnTo>
                    <a:pt x="20" y="213"/>
                  </a:lnTo>
                  <a:lnTo>
                    <a:pt x="20" y="213"/>
                  </a:lnTo>
                  <a:lnTo>
                    <a:pt x="20" y="214"/>
                  </a:lnTo>
                  <a:lnTo>
                    <a:pt x="19" y="214"/>
                  </a:lnTo>
                  <a:lnTo>
                    <a:pt x="19" y="215"/>
                  </a:lnTo>
                  <a:lnTo>
                    <a:pt x="19" y="215"/>
                  </a:lnTo>
                  <a:lnTo>
                    <a:pt x="19" y="216"/>
                  </a:lnTo>
                  <a:lnTo>
                    <a:pt x="19" y="216"/>
                  </a:lnTo>
                  <a:lnTo>
                    <a:pt x="19" y="217"/>
                  </a:lnTo>
                  <a:lnTo>
                    <a:pt x="19" y="217"/>
                  </a:lnTo>
                  <a:lnTo>
                    <a:pt x="19" y="217"/>
                  </a:lnTo>
                  <a:lnTo>
                    <a:pt x="19" y="218"/>
                  </a:lnTo>
                  <a:lnTo>
                    <a:pt x="19" y="218"/>
                  </a:lnTo>
                  <a:lnTo>
                    <a:pt x="19" y="219"/>
                  </a:lnTo>
                  <a:lnTo>
                    <a:pt x="19" y="219"/>
                  </a:lnTo>
                  <a:lnTo>
                    <a:pt x="18" y="220"/>
                  </a:lnTo>
                  <a:lnTo>
                    <a:pt x="18" y="220"/>
                  </a:lnTo>
                  <a:lnTo>
                    <a:pt x="18" y="221"/>
                  </a:lnTo>
                  <a:lnTo>
                    <a:pt x="18" y="221"/>
                  </a:lnTo>
                  <a:lnTo>
                    <a:pt x="18" y="222"/>
                  </a:lnTo>
                  <a:lnTo>
                    <a:pt x="18" y="222"/>
                  </a:lnTo>
                  <a:lnTo>
                    <a:pt x="18" y="223"/>
                  </a:lnTo>
                  <a:lnTo>
                    <a:pt x="18" y="223"/>
                  </a:lnTo>
                  <a:lnTo>
                    <a:pt x="18" y="224"/>
                  </a:lnTo>
                  <a:lnTo>
                    <a:pt x="18" y="224"/>
                  </a:lnTo>
                  <a:lnTo>
                    <a:pt x="18" y="224"/>
                  </a:lnTo>
                  <a:lnTo>
                    <a:pt x="18" y="225"/>
                  </a:lnTo>
                  <a:lnTo>
                    <a:pt x="17" y="225"/>
                  </a:lnTo>
                  <a:lnTo>
                    <a:pt x="17" y="226"/>
                  </a:lnTo>
                  <a:lnTo>
                    <a:pt x="17" y="226"/>
                  </a:lnTo>
                  <a:lnTo>
                    <a:pt x="17" y="227"/>
                  </a:lnTo>
                  <a:lnTo>
                    <a:pt x="17" y="227"/>
                  </a:lnTo>
                  <a:lnTo>
                    <a:pt x="17" y="228"/>
                  </a:lnTo>
                  <a:lnTo>
                    <a:pt x="17" y="228"/>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102">
              <a:extLst>
                <a:ext uri="{FF2B5EF4-FFF2-40B4-BE49-F238E27FC236}">
                  <a16:creationId xmlns:a16="http://schemas.microsoft.com/office/drawing/2014/main" id="{1DE12E29-7943-47C0-B904-EA75BE61EFE1}"/>
                </a:ext>
              </a:extLst>
            </p:cNvPr>
            <p:cNvSpPr>
              <a:spLocks/>
            </p:cNvSpPr>
            <p:nvPr/>
          </p:nvSpPr>
          <p:spPr bwMode="auto">
            <a:xfrm>
              <a:off x="6616" y="3580"/>
              <a:ext cx="36" cy="39"/>
            </a:xfrm>
            <a:custGeom>
              <a:avLst/>
              <a:gdLst>
                <a:gd name="T0" fmla="*/ 8 w 8"/>
                <a:gd name="T1" fmla="*/ 0 h 9"/>
                <a:gd name="T2" fmla="*/ 8 w 8"/>
                <a:gd name="T3" fmla="*/ 0 h 9"/>
                <a:gd name="T4" fmla="*/ 8 w 8"/>
                <a:gd name="T5" fmla="*/ 1 h 9"/>
                <a:gd name="T6" fmla="*/ 8 w 8"/>
                <a:gd name="T7" fmla="*/ 1 h 9"/>
                <a:gd name="T8" fmla="*/ 8 w 8"/>
                <a:gd name="T9" fmla="*/ 2 h 9"/>
                <a:gd name="T10" fmla="*/ 8 w 8"/>
                <a:gd name="T11" fmla="*/ 2 h 9"/>
                <a:gd name="T12" fmla="*/ 7 w 8"/>
                <a:gd name="T13" fmla="*/ 2 h 9"/>
                <a:gd name="T14" fmla="*/ 7 w 8"/>
                <a:gd name="T15" fmla="*/ 3 h 9"/>
                <a:gd name="T16" fmla="*/ 7 w 8"/>
                <a:gd name="T17" fmla="*/ 3 h 9"/>
                <a:gd name="T18" fmla="*/ 7 w 8"/>
                <a:gd name="T19" fmla="*/ 4 h 9"/>
                <a:gd name="T20" fmla="*/ 7 w 8"/>
                <a:gd name="T21" fmla="*/ 4 h 9"/>
                <a:gd name="T22" fmla="*/ 7 w 8"/>
                <a:gd name="T23" fmla="*/ 5 h 9"/>
                <a:gd name="T24" fmla="*/ 7 w 8"/>
                <a:gd name="T25" fmla="*/ 5 h 9"/>
                <a:gd name="T26" fmla="*/ 7 w 8"/>
                <a:gd name="T27" fmla="*/ 6 h 9"/>
                <a:gd name="T28" fmla="*/ 7 w 8"/>
                <a:gd name="T29" fmla="*/ 6 h 9"/>
                <a:gd name="T30" fmla="*/ 7 w 8"/>
                <a:gd name="T31" fmla="*/ 7 h 9"/>
                <a:gd name="T32" fmla="*/ 7 w 8"/>
                <a:gd name="T33" fmla="*/ 7 h 9"/>
                <a:gd name="T34" fmla="*/ 7 w 8"/>
                <a:gd name="T35" fmla="*/ 8 h 9"/>
                <a:gd name="T36" fmla="*/ 7 w 8"/>
                <a:gd name="T37" fmla="*/ 8 h 9"/>
                <a:gd name="T38" fmla="*/ 7 w 8"/>
                <a:gd name="T39" fmla="*/ 9 h 9"/>
                <a:gd name="T40" fmla="*/ 7 w 8"/>
                <a:gd name="T41" fmla="*/ 9 h 9"/>
                <a:gd name="T42" fmla="*/ 6 w 8"/>
                <a:gd name="T43" fmla="*/ 9 h 9"/>
                <a:gd name="T44" fmla="*/ 0 w 8"/>
                <a:gd name="T45"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 name="Freeform 103">
              <a:extLst>
                <a:ext uri="{FF2B5EF4-FFF2-40B4-BE49-F238E27FC236}">
                  <a16:creationId xmlns:a16="http://schemas.microsoft.com/office/drawing/2014/main" id="{666B91E9-B660-4004-BCA1-96569ECD28E0}"/>
                </a:ext>
              </a:extLst>
            </p:cNvPr>
            <p:cNvSpPr>
              <a:spLocks/>
            </p:cNvSpPr>
            <p:nvPr/>
          </p:nvSpPr>
          <p:spPr bwMode="auto">
            <a:xfrm>
              <a:off x="6828" y="3315"/>
              <a:ext cx="278" cy="658"/>
            </a:xfrm>
            <a:custGeom>
              <a:avLst/>
              <a:gdLst>
                <a:gd name="T0" fmla="*/ 128 w 278"/>
                <a:gd name="T1" fmla="*/ 635 h 658"/>
                <a:gd name="T2" fmla="*/ 132 w 278"/>
                <a:gd name="T3" fmla="*/ 613 h 658"/>
                <a:gd name="T4" fmla="*/ 128 w 278"/>
                <a:gd name="T5" fmla="*/ 591 h 658"/>
                <a:gd name="T6" fmla="*/ 119 w 278"/>
                <a:gd name="T7" fmla="*/ 569 h 658"/>
                <a:gd name="T8" fmla="*/ 106 w 278"/>
                <a:gd name="T9" fmla="*/ 552 h 658"/>
                <a:gd name="T10" fmla="*/ 93 w 278"/>
                <a:gd name="T11" fmla="*/ 530 h 658"/>
                <a:gd name="T12" fmla="*/ 97 w 278"/>
                <a:gd name="T13" fmla="*/ 507 h 658"/>
                <a:gd name="T14" fmla="*/ 88 w 278"/>
                <a:gd name="T15" fmla="*/ 485 h 658"/>
                <a:gd name="T16" fmla="*/ 44 w 278"/>
                <a:gd name="T17" fmla="*/ 463 h 658"/>
                <a:gd name="T18" fmla="*/ 4 w 278"/>
                <a:gd name="T19" fmla="*/ 441 h 658"/>
                <a:gd name="T20" fmla="*/ 13 w 278"/>
                <a:gd name="T21" fmla="*/ 419 h 658"/>
                <a:gd name="T22" fmla="*/ 44 w 278"/>
                <a:gd name="T23" fmla="*/ 397 h 658"/>
                <a:gd name="T24" fmla="*/ 57 w 278"/>
                <a:gd name="T25" fmla="*/ 375 h 658"/>
                <a:gd name="T26" fmla="*/ 57 w 278"/>
                <a:gd name="T27" fmla="*/ 353 h 658"/>
                <a:gd name="T28" fmla="*/ 66 w 278"/>
                <a:gd name="T29" fmla="*/ 331 h 658"/>
                <a:gd name="T30" fmla="*/ 79 w 278"/>
                <a:gd name="T31" fmla="*/ 309 h 658"/>
                <a:gd name="T32" fmla="*/ 101 w 278"/>
                <a:gd name="T33" fmla="*/ 287 h 658"/>
                <a:gd name="T34" fmla="*/ 124 w 278"/>
                <a:gd name="T35" fmla="*/ 265 h 658"/>
                <a:gd name="T36" fmla="*/ 132 w 278"/>
                <a:gd name="T37" fmla="*/ 243 h 658"/>
                <a:gd name="T38" fmla="*/ 132 w 278"/>
                <a:gd name="T39" fmla="*/ 220 h 658"/>
                <a:gd name="T40" fmla="*/ 128 w 278"/>
                <a:gd name="T41" fmla="*/ 198 h 658"/>
                <a:gd name="T42" fmla="*/ 128 w 278"/>
                <a:gd name="T43" fmla="*/ 176 h 658"/>
                <a:gd name="T44" fmla="*/ 128 w 278"/>
                <a:gd name="T45" fmla="*/ 154 h 658"/>
                <a:gd name="T46" fmla="*/ 128 w 278"/>
                <a:gd name="T47" fmla="*/ 132 h 658"/>
                <a:gd name="T48" fmla="*/ 124 w 278"/>
                <a:gd name="T49" fmla="*/ 110 h 658"/>
                <a:gd name="T50" fmla="*/ 124 w 278"/>
                <a:gd name="T51" fmla="*/ 88 h 658"/>
                <a:gd name="T52" fmla="*/ 124 w 278"/>
                <a:gd name="T53" fmla="*/ 66 h 658"/>
                <a:gd name="T54" fmla="*/ 128 w 278"/>
                <a:gd name="T55" fmla="*/ 44 h 658"/>
                <a:gd name="T56" fmla="*/ 128 w 278"/>
                <a:gd name="T57" fmla="*/ 22 h 658"/>
                <a:gd name="T58" fmla="*/ 132 w 278"/>
                <a:gd name="T59" fmla="*/ 0 h 658"/>
                <a:gd name="T60" fmla="*/ 150 w 278"/>
                <a:gd name="T61" fmla="*/ 17 h 658"/>
                <a:gd name="T62" fmla="*/ 150 w 278"/>
                <a:gd name="T63" fmla="*/ 39 h 658"/>
                <a:gd name="T64" fmla="*/ 154 w 278"/>
                <a:gd name="T65" fmla="*/ 62 h 658"/>
                <a:gd name="T66" fmla="*/ 154 w 278"/>
                <a:gd name="T67" fmla="*/ 84 h 658"/>
                <a:gd name="T68" fmla="*/ 154 w 278"/>
                <a:gd name="T69" fmla="*/ 106 h 658"/>
                <a:gd name="T70" fmla="*/ 150 w 278"/>
                <a:gd name="T71" fmla="*/ 128 h 658"/>
                <a:gd name="T72" fmla="*/ 150 w 278"/>
                <a:gd name="T73" fmla="*/ 150 h 658"/>
                <a:gd name="T74" fmla="*/ 150 w 278"/>
                <a:gd name="T75" fmla="*/ 172 h 658"/>
                <a:gd name="T76" fmla="*/ 150 w 278"/>
                <a:gd name="T77" fmla="*/ 194 h 658"/>
                <a:gd name="T78" fmla="*/ 146 w 278"/>
                <a:gd name="T79" fmla="*/ 216 h 658"/>
                <a:gd name="T80" fmla="*/ 146 w 278"/>
                <a:gd name="T81" fmla="*/ 238 h 658"/>
                <a:gd name="T82" fmla="*/ 150 w 278"/>
                <a:gd name="T83" fmla="*/ 260 h 658"/>
                <a:gd name="T84" fmla="*/ 168 w 278"/>
                <a:gd name="T85" fmla="*/ 278 h 658"/>
                <a:gd name="T86" fmla="*/ 194 w 278"/>
                <a:gd name="T87" fmla="*/ 300 h 658"/>
                <a:gd name="T88" fmla="*/ 212 w 278"/>
                <a:gd name="T89" fmla="*/ 322 h 658"/>
                <a:gd name="T90" fmla="*/ 221 w 278"/>
                <a:gd name="T91" fmla="*/ 344 h 658"/>
                <a:gd name="T92" fmla="*/ 221 w 278"/>
                <a:gd name="T93" fmla="*/ 366 h 658"/>
                <a:gd name="T94" fmla="*/ 229 w 278"/>
                <a:gd name="T95" fmla="*/ 388 h 658"/>
                <a:gd name="T96" fmla="*/ 256 w 278"/>
                <a:gd name="T97" fmla="*/ 410 h 658"/>
                <a:gd name="T98" fmla="*/ 278 w 278"/>
                <a:gd name="T99" fmla="*/ 432 h 658"/>
                <a:gd name="T100" fmla="*/ 247 w 278"/>
                <a:gd name="T101" fmla="*/ 454 h 658"/>
                <a:gd name="T102" fmla="*/ 198 w 278"/>
                <a:gd name="T103" fmla="*/ 477 h 658"/>
                <a:gd name="T104" fmla="*/ 181 w 278"/>
                <a:gd name="T105" fmla="*/ 499 h 658"/>
                <a:gd name="T106" fmla="*/ 185 w 278"/>
                <a:gd name="T107" fmla="*/ 521 h 658"/>
                <a:gd name="T108" fmla="*/ 176 w 278"/>
                <a:gd name="T109" fmla="*/ 543 h 658"/>
                <a:gd name="T110" fmla="*/ 163 w 278"/>
                <a:gd name="T111" fmla="*/ 565 h 658"/>
                <a:gd name="T112" fmla="*/ 150 w 278"/>
                <a:gd name="T113" fmla="*/ 587 h 658"/>
                <a:gd name="T114" fmla="*/ 146 w 278"/>
                <a:gd name="T115" fmla="*/ 609 h 658"/>
                <a:gd name="T116" fmla="*/ 146 w 278"/>
                <a:gd name="T117" fmla="*/ 631 h 658"/>
                <a:gd name="T118" fmla="*/ 150 w 278"/>
                <a:gd name="T119" fmla="*/ 653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8" h="658">
                  <a:moveTo>
                    <a:pt x="128" y="658"/>
                  </a:moveTo>
                  <a:lnTo>
                    <a:pt x="128" y="658"/>
                  </a:lnTo>
                  <a:lnTo>
                    <a:pt x="128" y="653"/>
                  </a:lnTo>
                  <a:lnTo>
                    <a:pt x="128" y="653"/>
                  </a:lnTo>
                  <a:lnTo>
                    <a:pt x="128" y="653"/>
                  </a:lnTo>
                  <a:lnTo>
                    <a:pt x="128" y="653"/>
                  </a:lnTo>
                  <a:lnTo>
                    <a:pt x="128" y="649"/>
                  </a:lnTo>
                  <a:lnTo>
                    <a:pt x="128" y="649"/>
                  </a:lnTo>
                  <a:lnTo>
                    <a:pt x="128" y="649"/>
                  </a:lnTo>
                  <a:lnTo>
                    <a:pt x="128" y="644"/>
                  </a:lnTo>
                  <a:lnTo>
                    <a:pt x="128" y="644"/>
                  </a:lnTo>
                  <a:lnTo>
                    <a:pt x="128" y="644"/>
                  </a:lnTo>
                  <a:lnTo>
                    <a:pt x="128" y="644"/>
                  </a:lnTo>
                  <a:lnTo>
                    <a:pt x="128" y="640"/>
                  </a:lnTo>
                  <a:lnTo>
                    <a:pt x="128" y="640"/>
                  </a:lnTo>
                  <a:lnTo>
                    <a:pt x="128" y="640"/>
                  </a:lnTo>
                  <a:lnTo>
                    <a:pt x="128" y="635"/>
                  </a:lnTo>
                  <a:lnTo>
                    <a:pt x="128" y="635"/>
                  </a:lnTo>
                  <a:lnTo>
                    <a:pt x="128" y="635"/>
                  </a:lnTo>
                  <a:lnTo>
                    <a:pt x="132" y="635"/>
                  </a:lnTo>
                  <a:lnTo>
                    <a:pt x="132" y="631"/>
                  </a:lnTo>
                  <a:lnTo>
                    <a:pt x="132" y="631"/>
                  </a:lnTo>
                  <a:lnTo>
                    <a:pt x="132" y="631"/>
                  </a:lnTo>
                  <a:lnTo>
                    <a:pt x="132" y="627"/>
                  </a:lnTo>
                  <a:lnTo>
                    <a:pt x="132" y="627"/>
                  </a:lnTo>
                  <a:lnTo>
                    <a:pt x="132" y="627"/>
                  </a:lnTo>
                  <a:lnTo>
                    <a:pt x="132" y="622"/>
                  </a:lnTo>
                  <a:lnTo>
                    <a:pt x="132" y="622"/>
                  </a:lnTo>
                  <a:lnTo>
                    <a:pt x="132" y="622"/>
                  </a:lnTo>
                  <a:lnTo>
                    <a:pt x="132" y="622"/>
                  </a:lnTo>
                  <a:lnTo>
                    <a:pt x="132" y="618"/>
                  </a:lnTo>
                  <a:lnTo>
                    <a:pt x="132" y="618"/>
                  </a:lnTo>
                  <a:lnTo>
                    <a:pt x="132" y="618"/>
                  </a:lnTo>
                  <a:lnTo>
                    <a:pt x="132" y="613"/>
                  </a:lnTo>
                  <a:lnTo>
                    <a:pt x="132" y="613"/>
                  </a:lnTo>
                  <a:lnTo>
                    <a:pt x="132" y="613"/>
                  </a:lnTo>
                  <a:lnTo>
                    <a:pt x="132" y="613"/>
                  </a:lnTo>
                  <a:lnTo>
                    <a:pt x="132" y="609"/>
                  </a:lnTo>
                  <a:lnTo>
                    <a:pt x="132" y="609"/>
                  </a:lnTo>
                  <a:lnTo>
                    <a:pt x="132" y="609"/>
                  </a:lnTo>
                  <a:lnTo>
                    <a:pt x="132" y="605"/>
                  </a:lnTo>
                  <a:lnTo>
                    <a:pt x="132" y="605"/>
                  </a:lnTo>
                  <a:lnTo>
                    <a:pt x="132" y="605"/>
                  </a:lnTo>
                  <a:lnTo>
                    <a:pt x="132" y="600"/>
                  </a:lnTo>
                  <a:lnTo>
                    <a:pt x="132" y="600"/>
                  </a:lnTo>
                  <a:lnTo>
                    <a:pt x="132" y="600"/>
                  </a:lnTo>
                  <a:lnTo>
                    <a:pt x="132" y="600"/>
                  </a:lnTo>
                  <a:lnTo>
                    <a:pt x="128" y="596"/>
                  </a:lnTo>
                  <a:lnTo>
                    <a:pt x="128" y="596"/>
                  </a:lnTo>
                  <a:lnTo>
                    <a:pt x="128" y="596"/>
                  </a:lnTo>
                  <a:lnTo>
                    <a:pt x="128" y="591"/>
                  </a:lnTo>
                  <a:lnTo>
                    <a:pt x="128" y="591"/>
                  </a:lnTo>
                  <a:lnTo>
                    <a:pt x="128" y="591"/>
                  </a:lnTo>
                  <a:lnTo>
                    <a:pt x="128" y="591"/>
                  </a:lnTo>
                  <a:lnTo>
                    <a:pt x="128" y="587"/>
                  </a:lnTo>
                  <a:lnTo>
                    <a:pt x="128" y="587"/>
                  </a:lnTo>
                  <a:lnTo>
                    <a:pt x="124" y="587"/>
                  </a:lnTo>
                  <a:lnTo>
                    <a:pt x="124" y="582"/>
                  </a:lnTo>
                  <a:lnTo>
                    <a:pt x="124" y="582"/>
                  </a:lnTo>
                  <a:lnTo>
                    <a:pt x="124" y="582"/>
                  </a:lnTo>
                  <a:lnTo>
                    <a:pt x="124" y="582"/>
                  </a:lnTo>
                  <a:lnTo>
                    <a:pt x="124" y="578"/>
                  </a:lnTo>
                  <a:lnTo>
                    <a:pt x="124" y="578"/>
                  </a:lnTo>
                  <a:lnTo>
                    <a:pt x="119" y="578"/>
                  </a:lnTo>
                  <a:lnTo>
                    <a:pt x="119" y="574"/>
                  </a:lnTo>
                  <a:lnTo>
                    <a:pt x="119" y="574"/>
                  </a:lnTo>
                  <a:lnTo>
                    <a:pt x="119" y="574"/>
                  </a:lnTo>
                  <a:lnTo>
                    <a:pt x="119" y="569"/>
                  </a:lnTo>
                  <a:lnTo>
                    <a:pt x="119" y="569"/>
                  </a:lnTo>
                  <a:lnTo>
                    <a:pt x="115" y="569"/>
                  </a:lnTo>
                  <a:lnTo>
                    <a:pt x="115" y="569"/>
                  </a:lnTo>
                  <a:lnTo>
                    <a:pt x="115" y="565"/>
                  </a:lnTo>
                  <a:lnTo>
                    <a:pt x="115" y="565"/>
                  </a:lnTo>
                  <a:lnTo>
                    <a:pt x="115" y="565"/>
                  </a:lnTo>
                  <a:lnTo>
                    <a:pt x="110" y="560"/>
                  </a:lnTo>
                  <a:lnTo>
                    <a:pt x="110" y="560"/>
                  </a:lnTo>
                  <a:lnTo>
                    <a:pt x="110" y="560"/>
                  </a:lnTo>
                  <a:lnTo>
                    <a:pt x="110" y="560"/>
                  </a:lnTo>
                  <a:lnTo>
                    <a:pt x="110" y="556"/>
                  </a:lnTo>
                  <a:lnTo>
                    <a:pt x="106" y="556"/>
                  </a:lnTo>
                  <a:lnTo>
                    <a:pt x="106" y="556"/>
                  </a:lnTo>
                  <a:lnTo>
                    <a:pt x="106" y="552"/>
                  </a:lnTo>
                  <a:lnTo>
                    <a:pt x="106" y="552"/>
                  </a:lnTo>
                  <a:lnTo>
                    <a:pt x="106" y="552"/>
                  </a:lnTo>
                  <a:lnTo>
                    <a:pt x="106" y="552"/>
                  </a:lnTo>
                  <a:lnTo>
                    <a:pt x="101" y="547"/>
                  </a:lnTo>
                  <a:lnTo>
                    <a:pt x="101" y="547"/>
                  </a:lnTo>
                  <a:lnTo>
                    <a:pt x="101" y="547"/>
                  </a:lnTo>
                  <a:lnTo>
                    <a:pt x="101" y="543"/>
                  </a:lnTo>
                  <a:lnTo>
                    <a:pt x="101" y="543"/>
                  </a:lnTo>
                  <a:lnTo>
                    <a:pt x="97" y="543"/>
                  </a:lnTo>
                  <a:lnTo>
                    <a:pt x="97" y="538"/>
                  </a:lnTo>
                  <a:lnTo>
                    <a:pt x="97" y="538"/>
                  </a:lnTo>
                  <a:lnTo>
                    <a:pt x="97" y="538"/>
                  </a:lnTo>
                  <a:lnTo>
                    <a:pt x="97" y="538"/>
                  </a:lnTo>
                  <a:lnTo>
                    <a:pt x="97" y="534"/>
                  </a:lnTo>
                  <a:lnTo>
                    <a:pt x="97" y="534"/>
                  </a:lnTo>
                  <a:lnTo>
                    <a:pt x="97" y="534"/>
                  </a:lnTo>
                  <a:lnTo>
                    <a:pt x="97" y="530"/>
                  </a:lnTo>
                  <a:lnTo>
                    <a:pt x="93" y="530"/>
                  </a:lnTo>
                  <a:lnTo>
                    <a:pt x="93" y="530"/>
                  </a:lnTo>
                  <a:lnTo>
                    <a:pt x="93" y="530"/>
                  </a:lnTo>
                  <a:lnTo>
                    <a:pt x="93" y="525"/>
                  </a:lnTo>
                  <a:lnTo>
                    <a:pt x="93" y="525"/>
                  </a:lnTo>
                  <a:lnTo>
                    <a:pt x="93" y="525"/>
                  </a:lnTo>
                  <a:lnTo>
                    <a:pt x="93" y="521"/>
                  </a:lnTo>
                  <a:lnTo>
                    <a:pt x="93" y="521"/>
                  </a:lnTo>
                  <a:lnTo>
                    <a:pt x="93" y="521"/>
                  </a:lnTo>
                  <a:lnTo>
                    <a:pt x="93" y="521"/>
                  </a:lnTo>
                  <a:lnTo>
                    <a:pt x="97" y="516"/>
                  </a:lnTo>
                  <a:lnTo>
                    <a:pt x="97" y="516"/>
                  </a:lnTo>
                  <a:lnTo>
                    <a:pt x="97" y="516"/>
                  </a:lnTo>
                  <a:lnTo>
                    <a:pt x="97" y="512"/>
                  </a:lnTo>
                  <a:lnTo>
                    <a:pt x="97" y="512"/>
                  </a:lnTo>
                  <a:lnTo>
                    <a:pt x="97" y="512"/>
                  </a:lnTo>
                  <a:lnTo>
                    <a:pt x="97" y="507"/>
                  </a:lnTo>
                  <a:lnTo>
                    <a:pt x="97" y="507"/>
                  </a:lnTo>
                  <a:lnTo>
                    <a:pt x="97" y="507"/>
                  </a:lnTo>
                  <a:lnTo>
                    <a:pt x="97" y="507"/>
                  </a:lnTo>
                  <a:lnTo>
                    <a:pt x="97" y="503"/>
                  </a:lnTo>
                  <a:lnTo>
                    <a:pt x="97" y="503"/>
                  </a:lnTo>
                  <a:lnTo>
                    <a:pt x="97" y="503"/>
                  </a:lnTo>
                  <a:lnTo>
                    <a:pt x="97" y="499"/>
                  </a:lnTo>
                  <a:lnTo>
                    <a:pt x="97" y="499"/>
                  </a:lnTo>
                  <a:lnTo>
                    <a:pt x="97" y="499"/>
                  </a:lnTo>
                  <a:lnTo>
                    <a:pt x="97" y="499"/>
                  </a:lnTo>
                  <a:lnTo>
                    <a:pt x="97" y="494"/>
                  </a:lnTo>
                  <a:lnTo>
                    <a:pt x="97" y="494"/>
                  </a:lnTo>
                  <a:lnTo>
                    <a:pt x="97" y="494"/>
                  </a:lnTo>
                  <a:lnTo>
                    <a:pt x="97" y="490"/>
                  </a:lnTo>
                  <a:lnTo>
                    <a:pt x="97" y="490"/>
                  </a:lnTo>
                  <a:lnTo>
                    <a:pt x="97" y="490"/>
                  </a:lnTo>
                  <a:lnTo>
                    <a:pt x="93" y="490"/>
                  </a:lnTo>
                  <a:lnTo>
                    <a:pt x="93" y="485"/>
                  </a:lnTo>
                  <a:lnTo>
                    <a:pt x="93" y="485"/>
                  </a:lnTo>
                  <a:lnTo>
                    <a:pt x="88" y="485"/>
                  </a:lnTo>
                  <a:lnTo>
                    <a:pt x="88" y="481"/>
                  </a:lnTo>
                  <a:lnTo>
                    <a:pt x="88" y="481"/>
                  </a:lnTo>
                  <a:lnTo>
                    <a:pt x="84" y="481"/>
                  </a:lnTo>
                  <a:lnTo>
                    <a:pt x="84" y="477"/>
                  </a:lnTo>
                  <a:lnTo>
                    <a:pt x="79" y="477"/>
                  </a:lnTo>
                  <a:lnTo>
                    <a:pt x="79" y="477"/>
                  </a:lnTo>
                  <a:lnTo>
                    <a:pt x="75" y="477"/>
                  </a:lnTo>
                  <a:lnTo>
                    <a:pt x="75" y="472"/>
                  </a:lnTo>
                  <a:lnTo>
                    <a:pt x="71" y="472"/>
                  </a:lnTo>
                  <a:lnTo>
                    <a:pt x="66" y="472"/>
                  </a:lnTo>
                  <a:lnTo>
                    <a:pt x="66" y="468"/>
                  </a:lnTo>
                  <a:lnTo>
                    <a:pt x="62" y="468"/>
                  </a:lnTo>
                  <a:lnTo>
                    <a:pt x="57" y="468"/>
                  </a:lnTo>
                  <a:lnTo>
                    <a:pt x="57" y="468"/>
                  </a:lnTo>
                  <a:lnTo>
                    <a:pt x="53" y="463"/>
                  </a:lnTo>
                  <a:lnTo>
                    <a:pt x="49" y="463"/>
                  </a:lnTo>
                  <a:lnTo>
                    <a:pt x="44" y="463"/>
                  </a:lnTo>
                  <a:lnTo>
                    <a:pt x="44" y="459"/>
                  </a:lnTo>
                  <a:lnTo>
                    <a:pt x="40" y="459"/>
                  </a:lnTo>
                  <a:lnTo>
                    <a:pt x="35" y="459"/>
                  </a:lnTo>
                  <a:lnTo>
                    <a:pt x="31" y="454"/>
                  </a:lnTo>
                  <a:lnTo>
                    <a:pt x="31" y="454"/>
                  </a:lnTo>
                  <a:lnTo>
                    <a:pt x="27" y="454"/>
                  </a:lnTo>
                  <a:lnTo>
                    <a:pt x="22" y="454"/>
                  </a:lnTo>
                  <a:lnTo>
                    <a:pt x="22" y="450"/>
                  </a:lnTo>
                  <a:lnTo>
                    <a:pt x="18" y="450"/>
                  </a:lnTo>
                  <a:lnTo>
                    <a:pt x="18" y="450"/>
                  </a:lnTo>
                  <a:lnTo>
                    <a:pt x="13" y="446"/>
                  </a:lnTo>
                  <a:lnTo>
                    <a:pt x="13" y="446"/>
                  </a:lnTo>
                  <a:lnTo>
                    <a:pt x="9" y="446"/>
                  </a:lnTo>
                  <a:lnTo>
                    <a:pt x="9" y="446"/>
                  </a:lnTo>
                  <a:lnTo>
                    <a:pt x="4" y="441"/>
                  </a:lnTo>
                  <a:lnTo>
                    <a:pt x="4" y="441"/>
                  </a:lnTo>
                  <a:lnTo>
                    <a:pt x="4" y="441"/>
                  </a:lnTo>
                  <a:lnTo>
                    <a:pt x="4" y="437"/>
                  </a:lnTo>
                  <a:lnTo>
                    <a:pt x="0" y="437"/>
                  </a:lnTo>
                  <a:lnTo>
                    <a:pt x="0" y="437"/>
                  </a:lnTo>
                  <a:lnTo>
                    <a:pt x="0" y="437"/>
                  </a:lnTo>
                  <a:lnTo>
                    <a:pt x="0" y="432"/>
                  </a:lnTo>
                  <a:lnTo>
                    <a:pt x="0" y="432"/>
                  </a:lnTo>
                  <a:lnTo>
                    <a:pt x="0" y="432"/>
                  </a:lnTo>
                  <a:lnTo>
                    <a:pt x="0" y="428"/>
                  </a:lnTo>
                  <a:lnTo>
                    <a:pt x="4" y="428"/>
                  </a:lnTo>
                  <a:lnTo>
                    <a:pt x="4" y="428"/>
                  </a:lnTo>
                  <a:lnTo>
                    <a:pt x="4" y="424"/>
                  </a:lnTo>
                  <a:lnTo>
                    <a:pt x="4" y="424"/>
                  </a:lnTo>
                  <a:lnTo>
                    <a:pt x="9" y="424"/>
                  </a:lnTo>
                  <a:lnTo>
                    <a:pt x="9" y="424"/>
                  </a:lnTo>
                  <a:lnTo>
                    <a:pt x="9" y="419"/>
                  </a:lnTo>
                  <a:lnTo>
                    <a:pt x="13" y="419"/>
                  </a:lnTo>
                  <a:lnTo>
                    <a:pt x="13" y="419"/>
                  </a:lnTo>
                  <a:lnTo>
                    <a:pt x="13" y="415"/>
                  </a:lnTo>
                  <a:lnTo>
                    <a:pt x="18" y="415"/>
                  </a:lnTo>
                  <a:lnTo>
                    <a:pt x="18" y="415"/>
                  </a:lnTo>
                  <a:lnTo>
                    <a:pt x="22" y="415"/>
                  </a:lnTo>
                  <a:lnTo>
                    <a:pt x="22" y="410"/>
                  </a:lnTo>
                  <a:lnTo>
                    <a:pt x="27" y="410"/>
                  </a:lnTo>
                  <a:lnTo>
                    <a:pt x="27" y="410"/>
                  </a:lnTo>
                  <a:lnTo>
                    <a:pt x="27" y="406"/>
                  </a:lnTo>
                  <a:lnTo>
                    <a:pt x="31" y="406"/>
                  </a:lnTo>
                  <a:lnTo>
                    <a:pt x="31" y="406"/>
                  </a:lnTo>
                  <a:lnTo>
                    <a:pt x="35" y="406"/>
                  </a:lnTo>
                  <a:lnTo>
                    <a:pt x="35" y="401"/>
                  </a:lnTo>
                  <a:lnTo>
                    <a:pt x="35" y="401"/>
                  </a:lnTo>
                  <a:lnTo>
                    <a:pt x="40" y="401"/>
                  </a:lnTo>
                  <a:lnTo>
                    <a:pt x="40" y="397"/>
                  </a:lnTo>
                  <a:lnTo>
                    <a:pt x="44" y="397"/>
                  </a:lnTo>
                  <a:lnTo>
                    <a:pt x="44" y="397"/>
                  </a:lnTo>
                  <a:lnTo>
                    <a:pt x="44" y="393"/>
                  </a:lnTo>
                  <a:lnTo>
                    <a:pt x="44" y="393"/>
                  </a:lnTo>
                  <a:lnTo>
                    <a:pt x="49" y="393"/>
                  </a:lnTo>
                  <a:lnTo>
                    <a:pt x="49" y="393"/>
                  </a:lnTo>
                  <a:lnTo>
                    <a:pt x="49" y="388"/>
                  </a:lnTo>
                  <a:lnTo>
                    <a:pt x="49" y="388"/>
                  </a:lnTo>
                  <a:lnTo>
                    <a:pt x="53" y="388"/>
                  </a:lnTo>
                  <a:lnTo>
                    <a:pt x="53" y="384"/>
                  </a:lnTo>
                  <a:lnTo>
                    <a:pt x="53" y="384"/>
                  </a:lnTo>
                  <a:lnTo>
                    <a:pt x="53" y="384"/>
                  </a:lnTo>
                  <a:lnTo>
                    <a:pt x="53" y="384"/>
                  </a:lnTo>
                  <a:lnTo>
                    <a:pt x="53" y="379"/>
                  </a:lnTo>
                  <a:lnTo>
                    <a:pt x="53" y="379"/>
                  </a:lnTo>
                  <a:lnTo>
                    <a:pt x="57" y="379"/>
                  </a:lnTo>
                  <a:lnTo>
                    <a:pt x="57" y="375"/>
                  </a:lnTo>
                  <a:lnTo>
                    <a:pt x="57" y="375"/>
                  </a:lnTo>
                  <a:lnTo>
                    <a:pt x="57" y="375"/>
                  </a:lnTo>
                  <a:lnTo>
                    <a:pt x="57" y="375"/>
                  </a:lnTo>
                  <a:lnTo>
                    <a:pt x="57" y="371"/>
                  </a:lnTo>
                  <a:lnTo>
                    <a:pt x="57" y="371"/>
                  </a:lnTo>
                  <a:lnTo>
                    <a:pt x="57" y="371"/>
                  </a:lnTo>
                  <a:lnTo>
                    <a:pt x="57" y="366"/>
                  </a:lnTo>
                  <a:lnTo>
                    <a:pt x="57" y="366"/>
                  </a:lnTo>
                  <a:lnTo>
                    <a:pt x="57" y="366"/>
                  </a:lnTo>
                  <a:lnTo>
                    <a:pt x="57" y="362"/>
                  </a:lnTo>
                  <a:lnTo>
                    <a:pt x="57" y="362"/>
                  </a:lnTo>
                  <a:lnTo>
                    <a:pt x="57" y="362"/>
                  </a:lnTo>
                  <a:lnTo>
                    <a:pt x="57" y="362"/>
                  </a:lnTo>
                  <a:lnTo>
                    <a:pt x="57" y="357"/>
                  </a:lnTo>
                  <a:lnTo>
                    <a:pt x="57" y="357"/>
                  </a:lnTo>
                  <a:lnTo>
                    <a:pt x="57" y="357"/>
                  </a:lnTo>
                  <a:lnTo>
                    <a:pt x="57" y="353"/>
                  </a:lnTo>
                  <a:lnTo>
                    <a:pt x="57" y="353"/>
                  </a:lnTo>
                  <a:lnTo>
                    <a:pt x="57" y="353"/>
                  </a:lnTo>
                  <a:lnTo>
                    <a:pt x="57" y="353"/>
                  </a:lnTo>
                  <a:lnTo>
                    <a:pt x="57" y="348"/>
                  </a:lnTo>
                  <a:lnTo>
                    <a:pt x="57" y="348"/>
                  </a:lnTo>
                  <a:lnTo>
                    <a:pt x="57" y="348"/>
                  </a:lnTo>
                  <a:lnTo>
                    <a:pt x="57" y="344"/>
                  </a:lnTo>
                  <a:lnTo>
                    <a:pt x="57" y="344"/>
                  </a:lnTo>
                  <a:lnTo>
                    <a:pt x="62" y="344"/>
                  </a:lnTo>
                  <a:lnTo>
                    <a:pt x="62" y="344"/>
                  </a:lnTo>
                  <a:lnTo>
                    <a:pt x="62" y="340"/>
                  </a:lnTo>
                  <a:lnTo>
                    <a:pt x="62" y="340"/>
                  </a:lnTo>
                  <a:lnTo>
                    <a:pt x="62" y="340"/>
                  </a:lnTo>
                  <a:lnTo>
                    <a:pt x="62" y="335"/>
                  </a:lnTo>
                  <a:lnTo>
                    <a:pt x="62" y="335"/>
                  </a:lnTo>
                  <a:lnTo>
                    <a:pt x="62" y="335"/>
                  </a:lnTo>
                  <a:lnTo>
                    <a:pt x="62" y="331"/>
                  </a:lnTo>
                  <a:lnTo>
                    <a:pt x="66" y="331"/>
                  </a:lnTo>
                  <a:lnTo>
                    <a:pt x="66" y="331"/>
                  </a:lnTo>
                  <a:lnTo>
                    <a:pt x="66" y="331"/>
                  </a:lnTo>
                  <a:lnTo>
                    <a:pt x="66" y="326"/>
                  </a:lnTo>
                  <a:lnTo>
                    <a:pt x="66" y="326"/>
                  </a:lnTo>
                  <a:lnTo>
                    <a:pt x="66" y="326"/>
                  </a:lnTo>
                  <a:lnTo>
                    <a:pt x="66" y="322"/>
                  </a:lnTo>
                  <a:lnTo>
                    <a:pt x="71" y="322"/>
                  </a:lnTo>
                  <a:lnTo>
                    <a:pt x="71" y="322"/>
                  </a:lnTo>
                  <a:lnTo>
                    <a:pt x="71" y="322"/>
                  </a:lnTo>
                  <a:lnTo>
                    <a:pt x="71" y="318"/>
                  </a:lnTo>
                  <a:lnTo>
                    <a:pt x="71" y="318"/>
                  </a:lnTo>
                  <a:lnTo>
                    <a:pt x="71" y="318"/>
                  </a:lnTo>
                  <a:lnTo>
                    <a:pt x="75" y="313"/>
                  </a:lnTo>
                  <a:lnTo>
                    <a:pt x="75" y="313"/>
                  </a:lnTo>
                  <a:lnTo>
                    <a:pt x="75" y="313"/>
                  </a:lnTo>
                  <a:lnTo>
                    <a:pt x="75" y="309"/>
                  </a:lnTo>
                  <a:lnTo>
                    <a:pt x="79" y="309"/>
                  </a:lnTo>
                  <a:lnTo>
                    <a:pt x="79" y="309"/>
                  </a:lnTo>
                  <a:lnTo>
                    <a:pt x="79" y="309"/>
                  </a:lnTo>
                  <a:lnTo>
                    <a:pt x="79" y="304"/>
                  </a:lnTo>
                  <a:lnTo>
                    <a:pt x="84" y="304"/>
                  </a:lnTo>
                  <a:lnTo>
                    <a:pt x="84" y="304"/>
                  </a:lnTo>
                  <a:lnTo>
                    <a:pt x="84" y="300"/>
                  </a:lnTo>
                  <a:lnTo>
                    <a:pt x="88" y="300"/>
                  </a:lnTo>
                  <a:lnTo>
                    <a:pt x="88" y="300"/>
                  </a:lnTo>
                  <a:lnTo>
                    <a:pt x="88" y="300"/>
                  </a:lnTo>
                  <a:lnTo>
                    <a:pt x="88" y="296"/>
                  </a:lnTo>
                  <a:lnTo>
                    <a:pt x="93" y="296"/>
                  </a:lnTo>
                  <a:lnTo>
                    <a:pt x="93" y="296"/>
                  </a:lnTo>
                  <a:lnTo>
                    <a:pt x="97" y="291"/>
                  </a:lnTo>
                  <a:lnTo>
                    <a:pt x="97" y="291"/>
                  </a:lnTo>
                  <a:lnTo>
                    <a:pt x="97" y="291"/>
                  </a:lnTo>
                  <a:lnTo>
                    <a:pt x="101" y="291"/>
                  </a:lnTo>
                  <a:lnTo>
                    <a:pt x="101" y="287"/>
                  </a:lnTo>
                  <a:lnTo>
                    <a:pt x="101" y="287"/>
                  </a:lnTo>
                  <a:lnTo>
                    <a:pt x="106" y="287"/>
                  </a:lnTo>
                  <a:lnTo>
                    <a:pt x="106" y="282"/>
                  </a:lnTo>
                  <a:lnTo>
                    <a:pt x="106" y="282"/>
                  </a:lnTo>
                  <a:lnTo>
                    <a:pt x="110" y="282"/>
                  </a:lnTo>
                  <a:lnTo>
                    <a:pt x="110" y="278"/>
                  </a:lnTo>
                  <a:lnTo>
                    <a:pt x="110" y="278"/>
                  </a:lnTo>
                  <a:lnTo>
                    <a:pt x="115" y="278"/>
                  </a:lnTo>
                  <a:lnTo>
                    <a:pt x="115" y="278"/>
                  </a:lnTo>
                  <a:lnTo>
                    <a:pt x="115" y="273"/>
                  </a:lnTo>
                  <a:lnTo>
                    <a:pt x="119" y="273"/>
                  </a:lnTo>
                  <a:lnTo>
                    <a:pt x="119" y="273"/>
                  </a:lnTo>
                  <a:lnTo>
                    <a:pt x="119" y="269"/>
                  </a:lnTo>
                  <a:lnTo>
                    <a:pt x="119" y="269"/>
                  </a:lnTo>
                  <a:lnTo>
                    <a:pt x="124" y="269"/>
                  </a:lnTo>
                  <a:lnTo>
                    <a:pt x="124" y="269"/>
                  </a:lnTo>
                  <a:lnTo>
                    <a:pt x="124" y="265"/>
                  </a:lnTo>
                  <a:lnTo>
                    <a:pt x="124" y="265"/>
                  </a:lnTo>
                  <a:lnTo>
                    <a:pt x="128" y="265"/>
                  </a:lnTo>
                  <a:lnTo>
                    <a:pt x="128" y="260"/>
                  </a:lnTo>
                  <a:lnTo>
                    <a:pt x="128" y="260"/>
                  </a:lnTo>
                  <a:lnTo>
                    <a:pt x="128" y="260"/>
                  </a:lnTo>
                  <a:lnTo>
                    <a:pt x="128" y="260"/>
                  </a:lnTo>
                  <a:lnTo>
                    <a:pt x="128" y="256"/>
                  </a:lnTo>
                  <a:lnTo>
                    <a:pt x="128" y="256"/>
                  </a:lnTo>
                  <a:lnTo>
                    <a:pt x="132" y="256"/>
                  </a:lnTo>
                  <a:lnTo>
                    <a:pt x="132" y="251"/>
                  </a:lnTo>
                  <a:lnTo>
                    <a:pt x="132" y="251"/>
                  </a:lnTo>
                  <a:lnTo>
                    <a:pt x="132" y="251"/>
                  </a:lnTo>
                  <a:lnTo>
                    <a:pt x="132" y="247"/>
                  </a:lnTo>
                  <a:lnTo>
                    <a:pt x="132" y="247"/>
                  </a:lnTo>
                  <a:lnTo>
                    <a:pt x="132" y="247"/>
                  </a:lnTo>
                  <a:lnTo>
                    <a:pt x="132" y="247"/>
                  </a:lnTo>
                  <a:lnTo>
                    <a:pt x="132" y="243"/>
                  </a:lnTo>
                  <a:lnTo>
                    <a:pt x="132" y="243"/>
                  </a:lnTo>
                  <a:lnTo>
                    <a:pt x="132" y="243"/>
                  </a:lnTo>
                  <a:lnTo>
                    <a:pt x="132" y="238"/>
                  </a:lnTo>
                  <a:lnTo>
                    <a:pt x="132" y="238"/>
                  </a:lnTo>
                  <a:lnTo>
                    <a:pt x="132" y="238"/>
                  </a:lnTo>
                  <a:lnTo>
                    <a:pt x="132" y="238"/>
                  </a:lnTo>
                  <a:lnTo>
                    <a:pt x="132" y="234"/>
                  </a:lnTo>
                  <a:lnTo>
                    <a:pt x="132" y="234"/>
                  </a:lnTo>
                  <a:lnTo>
                    <a:pt x="132" y="234"/>
                  </a:lnTo>
                  <a:lnTo>
                    <a:pt x="132" y="229"/>
                  </a:lnTo>
                  <a:lnTo>
                    <a:pt x="132" y="229"/>
                  </a:lnTo>
                  <a:lnTo>
                    <a:pt x="132" y="229"/>
                  </a:lnTo>
                  <a:lnTo>
                    <a:pt x="132" y="229"/>
                  </a:lnTo>
                  <a:lnTo>
                    <a:pt x="132" y="225"/>
                  </a:lnTo>
                  <a:lnTo>
                    <a:pt x="132" y="225"/>
                  </a:lnTo>
                  <a:lnTo>
                    <a:pt x="132" y="225"/>
                  </a:lnTo>
                  <a:lnTo>
                    <a:pt x="132" y="220"/>
                  </a:lnTo>
                  <a:lnTo>
                    <a:pt x="132" y="220"/>
                  </a:lnTo>
                  <a:lnTo>
                    <a:pt x="132" y="220"/>
                  </a:lnTo>
                  <a:lnTo>
                    <a:pt x="132" y="216"/>
                  </a:lnTo>
                  <a:lnTo>
                    <a:pt x="132" y="216"/>
                  </a:lnTo>
                  <a:lnTo>
                    <a:pt x="132" y="216"/>
                  </a:lnTo>
                  <a:lnTo>
                    <a:pt x="132" y="216"/>
                  </a:lnTo>
                  <a:lnTo>
                    <a:pt x="132" y="212"/>
                  </a:lnTo>
                  <a:lnTo>
                    <a:pt x="132" y="212"/>
                  </a:lnTo>
                  <a:lnTo>
                    <a:pt x="132" y="212"/>
                  </a:lnTo>
                  <a:lnTo>
                    <a:pt x="132" y="207"/>
                  </a:lnTo>
                  <a:lnTo>
                    <a:pt x="132" y="207"/>
                  </a:lnTo>
                  <a:lnTo>
                    <a:pt x="132" y="207"/>
                  </a:lnTo>
                  <a:lnTo>
                    <a:pt x="128" y="207"/>
                  </a:lnTo>
                  <a:lnTo>
                    <a:pt x="128" y="203"/>
                  </a:lnTo>
                  <a:lnTo>
                    <a:pt x="128" y="203"/>
                  </a:lnTo>
                  <a:lnTo>
                    <a:pt x="128" y="203"/>
                  </a:lnTo>
                  <a:lnTo>
                    <a:pt x="128" y="198"/>
                  </a:lnTo>
                  <a:lnTo>
                    <a:pt x="128" y="198"/>
                  </a:lnTo>
                  <a:lnTo>
                    <a:pt x="128" y="198"/>
                  </a:lnTo>
                  <a:lnTo>
                    <a:pt x="128" y="198"/>
                  </a:lnTo>
                  <a:lnTo>
                    <a:pt x="128" y="194"/>
                  </a:lnTo>
                  <a:lnTo>
                    <a:pt x="128" y="194"/>
                  </a:lnTo>
                  <a:lnTo>
                    <a:pt x="128" y="194"/>
                  </a:lnTo>
                  <a:lnTo>
                    <a:pt x="128" y="190"/>
                  </a:lnTo>
                  <a:lnTo>
                    <a:pt x="128" y="190"/>
                  </a:lnTo>
                  <a:lnTo>
                    <a:pt x="128" y="190"/>
                  </a:lnTo>
                  <a:lnTo>
                    <a:pt x="128" y="185"/>
                  </a:lnTo>
                  <a:lnTo>
                    <a:pt x="128" y="185"/>
                  </a:lnTo>
                  <a:lnTo>
                    <a:pt x="128" y="185"/>
                  </a:lnTo>
                  <a:lnTo>
                    <a:pt x="128" y="185"/>
                  </a:lnTo>
                  <a:lnTo>
                    <a:pt x="128" y="181"/>
                  </a:lnTo>
                  <a:lnTo>
                    <a:pt x="128" y="181"/>
                  </a:lnTo>
                  <a:lnTo>
                    <a:pt x="128" y="181"/>
                  </a:lnTo>
                  <a:lnTo>
                    <a:pt x="128" y="176"/>
                  </a:lnTo>
                  <a:lnTo>
                    <a:pt x="128" y="176"/>
                  </a:lnTo>
                  <a:lnTo>
                    <a:pt x="128" y="176"/>
                  </a:lnTo>
                  <a:lnTo>
                    <a:pt x="128" y="176"/>
                  </a:lnTo>
                  <a:lnTo>
                    <a:pt x="128" y="172"/>
                  </a:lnTo>
                  <a:lnTo>
                    <a:pt x="128" y="172"/>
                  </a:lnTo>
                  <a:lnTo>
                    <a:pt x="128" y="172"/>
                  </a:lnTo>
                  <a:lnTo>
                    <a:pt x="128" y="167"/>
                  </a:lnTo>
                  <a:lnTo>
                    <a:pt x="128" y="167"/>
                  </a:lnTo>
                  <a:lnTo>
                    <a:pt x="128" y="167"/>
                  </a:lnTo>
                  <a:lnTo>
                    <a:pt x="128" y="167"/>
                  </a:lnTo>
                  <a:lnTo>
                    <a:pt x="128" y="163"/>
                  </a:lnTo>
                  <a:lnTo>
                    <a:pt x="128" y="163"/>
                  </a:lnTo>
                  <a:lnTo>
                    <a:pt x="128" y="163"/>
                  </a:lnTo>
                  <a:lnTo>
                    <a:pt x="128" y="159"/>
                  </a:lnTo>
                  <a:lnTo>
                    <a:pt x="128" y="159"/>
                  </a:lnTo>
                  <a:lnTo>
                    <a:pt x="128" y="159"/>
                  </a:lnTo>
                  <a:lnTo>
                    <a:pt x="128" y="154"/>
                  </a:lnTo>
                  <a:lnTo>
                    <a:pt x="128" y="154"/>
                  </a:lnTo>
                  <a:lnTo>
                    <a:pt x="128" y="154"/>
                  </a:lnTo>
                  <a:lnTo>
                    <a:pt x="128" y="154"/>
                  </a:lnTo>
                  <a:lnTo>
                    <a:pt x="128" y="150"/>
                  </a:lnTo>
                  <a:lnTo>
                    <a:pt x="128" y="150"/>
                  </a:lnTo>
                  <a:lnTo>
                    <a:pt x="128" y="150"/>
                  </a:lnTo>
                  <a:lnTo>
                    <a:pt x="128" y="145"/>
                  </a:lnTo>
                  <a:lnTo>
                    <a:pt x="128" y="145"/>
                  </a:lnTo>
                  <a:lnTo>
                    <a:pt x="128" y="145"/>
                  </a:lnTo>
                  <a:lnTo>
                    <a:pt x="128" y="145"/>
                  </a:lnTo>
                  <a:lnTo>
                    <a:pt x="128" y="141"/>
                  </a:lnTo>
                  <a:lnTo>
                    <a:pt x="128" y="141"/>
                  </a:lnTo>
                  <a:lnTo>
                    <a:pt x="128" y="141"/>
                  </a:lnTo>
                  <a:lnTo>
                    <a:pt x="128" y="137"/>
                  </a:lnTo>
                  <a:lnTo>
                    <a:pt x="128" y="137"/>
                  </a:lnTo>
                  <a:lnTo>
                    <a:pt x="128" y="137"/>
                  </a:lnTo>
                  <a:lnTo>
                    <a:pt x="128" y="132"/>
                  </a:lnTo>
                  <a:lnTo>
                    <a:pt x="128" y="132"/>
                  </a:lnTo>
                  <a:lnTo>
                    <a:pt x="128" y="132"/>
                  </a:lnTo>
                  <a:lnTo>
                    <a:pt x="128" y="132"/>
                  </a:lnTo>
                  <a:lnTo>
                    <a:pt x="128" y="128"/>
                  </a:lnTo>
                  <a:lnTo>
                    <a:pt x="128" y="128"/>
                  </a:lnTo>
                  <a:lnTo>
                    <a:pt x="128" y="128"/>
                  </a:lnTo>
                  <a:lnTo>
                    <a:pt x="128" y="123"/>
                  </a:lnTo>
                  <a:lnTo>
                    <a:pt x="128" y="123"/>
                  </a:lnTo>
                  <a:lnTo>
                    <a:pt x="128" y="123"/>
                  </a:lnTo>
                  <a:lnTo>
                    <a:pt x="128" y="123"/>
                  </a:lnTo>
                  <a:lnTo>
                    <a:pt x="128" y="119"/>
                  </a:lnTo>
                  <a:lnTo>
                    <a:pt x="128" y="119"/>
                  </a:lnTo>
                  <a:lnTo>
                    <a:pt x="128" y="119"/>
                  </a:lnTo>
                  <a:lnTo>
                    <a:pt x="128" y="115"/>
                  </a:lnTo>
                  <a:lnTo>
                    <a:pt x="128" y="115"/>
                  </a:lnTo>
                  <a:lnTo>
                    <a:pt x="128" y="115"/>
                  </a:lnTo>
                  <a:lnTo>
                    <a:pt x="124" y="115"/>
                  </a:lnTo>
                  <a:lnTo>
                    <a:pt x="124" y="110"/>
                  </a:lnTo>
                  <a:lnTo>
                    <a:pt x="124" y="110"/>
                  </a:lnTo>
                  <a:lnTo>
                    <a:pt x="124" y="110"/>
                  </a:lnTo>
                  <a:lnTo>
                    <a:pt x="124" y="106"/>
                  </a:lnTo>
                  <a:lnTo>
                    <a:pt x="124" y="106"/>
                  </a:lnTo>
                  <a:lnTo>
                    <a:pt x="124" y="106"/>
                  </a:lnTo>
                  <a:lnTo>
                    <a:pt x="124" y="101"/>
                  </a:lnTo>
                  <a:lnTo>
                    <a:pt x="124" y="101"/>
                  </a:lnTo>
                  <a:lnTo>
                    <a:pt x="124" y="101"/>
                  </a:lnTo>
                  <a:lnTo>
                    <a:pt x="124" y="101"/>
                  </a:lnTo>
                  <a:lnTo>
                    <a:pt x="124" y="97"/>
                  </a:lnTo>
                  <a:lnTo>
                    <a:pt x="124" y="97"/>
                  </a:lnTo>
                  <a:lnTo>
                    <a:pt x="124" y="97"/>
                  </a:lnTo>
                  <a:lnTo>
                    <a:pt x="124" y="92"/>
                  </a:lnTo>
                  <a:lnTo>
                    <a:pt x="124" y="92"/>
                  </a:lnTo>
                  <a:lnTo>
                    <a:pt x="124" y="92"/>
                  </a:lnTo>
                  <a:lnTo>
                    <a:pt x="124" y="92"/>
                  </a:lnTo>
                  <a:lnTo>
                    <a:pt x="124" y="88"/>
                  </a:lnTo>
                  <a:lnTo>
                    <a:pt x="124" y="88"/>
                  </a:lnTo>
                  <a:lnTo>
                    <a:pt x="124" y="88"/>
                  </a:lnTo>
                  <a:lnTo>
                    <a:pt x="124" y="84"/>
                  </a:lnTo>
                  <a:lnTo>
                    <a:pt x="124" y="84"/>
                  </a:lnTo>
                  <a:lnTo>
                    <a:pt x="124" y="84"/>
                  </a:lnTo>
                  <a:lnTo>
                    <a:pt x="124" y="84"/>
                  </a:lnTo>
                  <a:lnTo>
                    <a:pt x="124" y="79"/>
                  </a:lnTo>
                  <a:lnTo>
                    <a:pt x="124" y="79"/>
                  </a:lnTo>
                  <a:lnTo>
                    <a:pt x="124" y="79"/>
                  </a:lnTo>
                  <a:lnTo>
                    <a:pt x="124" y="75"/>
                  </a:lnTo>
                  <a:lnTo>
                    <a:pt x="124" y="75"/>
                  </a:lnTo>
                  <a:lnTo>
                    <a:pt x="124" y="75"/>
                  </a:lnTo>
                  <a:lnTo>
                    <a:pt x="124" y="70"/>
                  </a:lnTo>
                  <a:lnTo>
                    <a:pt x="124" y="70"/>
                  </a:lnTo>
                  <a:lnTo>
                    <a:pt x="124" y="70"/>
                  </a:lnTo>
                  <a:lnTo>
                    <a:pt x="124" y="70"/>
                  </a:lnTo>
                  <a:lnTo>
                    <a:pt x="124" y="66"/>
                  </a:lnTo>
                  <a:lnTo>
                    <a:pt x="124" y="66"/>
                  </a:lnTo>
                  <a:lnTo>
                    <a:pt x="124" y="66"/>
                  </a:lnTo>
                  <a:lnTo>
                    <a:pt x="124" y="62"/>
                  </a:lnTo>
                  <a:lnTo>
                    <a:pt x="124" y="62"/>
                  </a:lnTo>
                  <a:lnTo>
                    <a:pt x="124" y="62"/>
                  </a:lnTo>
                  <a:lnTo>
                    <a:pt x="128" y="62"/>
                  </a:lnTo>
                  <a:lnTo>
                    <a:pt x="128" y="57"/>
                  </a:lnTo>
                  <a:lnTo>
                    <a:pt x="128" y="57"/>
                  </a:lnTo>
                  <a:lnTo>
                    <a:pt x="128" y="57"/>
                  </a:lnTo>
                  <a:lnTo>
                    <a:pt x="128" y="53"/>
                  </a:lnTo>
                  <a:lnTo>
                    <a:pt x="128" y="53"/>
                  </a:lnTo>
                  <a:lnTo>
                    <a:pt x="128" y="53"/>
                  </a:lnTo>
                  <a:lnTo>
                    <a:pt x="128" y="53"/>
                  </a:lnTo>
                  <a:lnTo>
                    <a:pt x="128" y="48"/>
                  </a:lnTo>
                  <a:lnTo>
                    <a:pt x="128" y="48"/>
                  </a:lnTo>
                  <a:lnTo>
                    <a:pt x="128" y="48"/>
                  </a:lnTo>
                  <a:lnTo>
                    <a:pt x="128" y="44"/>
                  </a:lnTo>
                  <a:lnTo>
                    <a:pt x="128" y="44"/>
                  </a:lnTo>
                  <a:lnTo>
                    <a:pt x="128" y="44"/>
                  </a:lnTo>
                  <a:lnTo>
                    <a:pt x="128" y="39"/>
                  </a:lnTo>
                  <a:lnTo>
                    <a:pt x="128" y="39"/>
                  </a:lnTo>
                  <a:lnTo>
                    <a:pt x="128" y="39"/>
                  </a:lnTo>
                  <a:lnTo>
                    <a:pt x="128" y="39"/>
                  </a:lnTo>
                  <a:lnTo>
                    <a:pt x="128" y="35"/>
                  </a:lnTo>
                  <a:lnTo>
                    <a:pt x="128" y="35"/>
                  </a:lnTo>
                  <a:lnTo>
                    <a:pt x="128" y="35"/>
                  </a:lnTo>
                  <a:lnTo>
                    <a:pt x="128" y="31"/>
                  </a:lnTo>
                  <a:lnTo>
                    <a:pt x="128" y="31"/>
                  </a:lnTo>
                  <a:lnTo>
                    <a:pt x="128" y="31"/>
                  </a:lnTo>
                  <a:lnTo>
                    <a:pt x="128" y="31"/>
                  </a:lnTo>
                  <a:lnTo>
                    <a:pt x="128" y="26"/>
                  </a:lnTo>
                  <a:lnTo>
                    <a:pt x="128" y="26"/>
                  </a:lnTo>
                  <a:lnTo>
                    <a:pt x="128" y="26"/>
                  </a:lnTo>
                  <a:lnTo>
                    <a:pt x="128" y="22"/>
                  </a:lnTo>
                  <a:lnTo>
                    <a:pt x="128" y="22"/>
                  </a:lnTo>
                  <a:lnTo>
                    <a:pt x="128" y="22"/>
                  </a:lnTo>
                  <a:lnTo>
                    <a:pt x="128" y="22"/>
                  </a:lnTo>
                  <a:lnTo>
                    <a:pt x="128" y="17"/>
                  </a:lnTo>
                  <a:lnTo>
                    <a:pt x="128" y="17"/>
                  </a:lnTo>
                  <a:lnTo>
                    <a:pt x="128" y="17"/>
                  </a:lnTo>
                  <a:lnTo>
                    <a:pt x="128" y="13"/>
                  </a:lnTo>
                  <a:lnTo>
                    <a:pt x="128" y="13"/>
                  </a:lnTo>
                  <a:lnTo>
                    <a:pt x="128" y="13"/>
                  </a:lnTo>
                  <a:lnTo>
                    <a:pt x="128" y="9"/>
                  </a:lnTo>
                  <a:lnTo>
                    <a:pt x="132" y="9"/>
                  </a:lnTo>
                  <a:lnTo>
                    <a:pt x="132" y="9"/>
                  </a:lnTo>
                  <a:lnTo>
                    <a:pt x="132" y="9"/>
                  </a:lnTo>
                  <a:lnTo>
                    <a:pt x="132" y="4"/>
                  </a:lnTo>
                  <a:lnTo>
                    <a:pt x="132" y="4"/>
                  </a:lnTo>
                  <a:lnTo>
                    <a:pt x="132" y="4"/>
                  </a:lnTo>
                  <a:lnTo>
                    <a:pt x="132" y="0"/>
                  </a:lnTo>
                  <a:lnTo>
                    <a:pt x="132" y="0"/>
                  </a:lnTo>
                  <a:lnTo>
                    <a:pt x="132" y="0"/>
                  </a:lnTo>
                  <a:lnTo>
                    <a:pt x="146" y="0"/>
                  </a:lnTo>
                  <a:lnTo>
                    <a:pt x="146" y="0"/>
                  </a:lnTo>
                  <a:lnTo>
                    <a:pt x="146" y="0"/>
                  </a:lnTo>
                  <a:lnTo>
                    <a:pt x="146" y="4"/>
                  </a:lnTo>
                  <a:lnTo>
                    <a:pt x="146" y="4"/>
                  </a:lnTo>
                  <a:lnTo>
                    <a:pt x="146" y="4"/>
                  </a:lnTo>
                  <a:lnTo>
                    <a:pt x="146" y="9"/>
                  </a:lnTo>
                  <a:lnTo>
                    <a:pt x="146" y="9"/>
                  </a:lnTo>
                  <a:lnTo>
                    <a:pt x="150" y="9"/>
                  </a:lnTo>
                  <a:lnTo>
                    <a:pt x="150" y="9"/>
                  </a:lnTo>
                  <a:lnTo>
                    <a:pt x="150" y="13"/>
                  </a:lnTo>
                  <a:lnTo>
                    <a:pt x="150" y="13"/>
                  </a:lnTo>
                  <a:lnTo>
                    <a:pt x="150" y="13"/>
                  </a:lnTo>
                  <a:lnTo>
                    <a:pt x="150" y="17"/>
                  </a:lnTo>
                  <a:lnTo>
                    <a:pt x="150" y="17"/>
                  </a:lnTo>
                  <a:lnTo>
                    <a:pt x="150" y="17"/>
                  </a:lnTo>
                  <a:lnTo>
                    <a:pt x="150" y="22"/>
                  </a:lnTo>
                  <a:lnTo>
                    <a:pt x="150" y="22"/>
                  </a:lnTo>
                  <a:lnTo>
                    <a:pt x="150" y="22"/>
                  </a:lnTo>
                  <a:lnTo>
                    <a:pt x="150" y="22"/>
                  </a:lnTo>
                  <a:lnTo>
                    <a:pt x="150" y="26"/>
                  </a:lnTo>
                  <a:lnTo>
                    <a:pt x="150" y="26"/>
                  </a:lnTo>
                  <a:lnTo>
                    <a:pt x="150" y="26"/>
                  </a:lnTo>
                  <a:lnTo>
                    <a:pt x="150" y="31"/>
                  </a:lnTo>
                  <a:lnTo>
                    <a:pt x="150" y="31"/>
                  </a:lnTo>
                  <a:lnTo>
                    <a:pt x="150" y="31"/>
                  </a:lnTo>
                  <a:lnTo>
                    <a:pt x="150" y="31"/>
                  </a:lnTo>
                  <a:lnTo>
                    <a:pt x="150" y="35"/>
                  </a:lnTo>
                  <a:lnTo>
                    <a:pt x="150" y="35"/>
                  </a:lnTo>
                  <a:lnTo>
                    <a:pt x="150" y="35"/>
                  </a:lnTo>
                  <a:lnTo>
                    <a:pt x="150" y="39"/>
                  </a:lnTo>
                  <a:lnTo>
                    <a:pt x="150" y="39"/>
                  </a:lnTo>
                  <a:lnTo>
                    <a:pt x="150" y="39"/>
                  </a:lnTo>
                  <a:lnTo>
                    <a:pt x="150" y="39"/>
                  </a:lnTo>
                  <a:lnTo>
                    <a:pt x="150" y="44"/>
                  </a:lnTo>
                  <a:lnTo>
                    <a:pt x="150" y="44"/>
                  </a:lnTo>
                  <a:lnTo>
                    <a:pt x="150" y="44"/>
                  </a:lnTo>
                  <a:lnTo>
                    <a:pt x="150" y="48"/>
                  </a:lnTo>
                  <a:lnTo>
                    <a:pt x="150" y="48"/>
                  </a:lnTo>
                  <a:lnTo>
                    <a:pt x="150" y="48"/>
                  </a:lnTo>
                  <a:lnTo>
                    <a:pt x="150" y="53"/>
                  </a:lnTo>
                  <a:lnTo>
                    <a:pt x="150" y="53"/>
                  </a:lnTo>
                  <a:lnTo>
                    <a:pt x="150" y="53"/>
                  </a:lnTo>
                  <a:lnTo>
                    <a:pt x="150" y="53"/>
                  </a:lnTo>
                  <a:lnTo>
                    <a:pt x="150" y="57"/>
                  </a:lnTo>
                  <a:lnTo>
                    <a:pt x="150" y="57"/>
                  </a:lnTo>
                  <a:lnTo>
                    <a:pt x="150" y="57"/>
                  </a:lnTo>
                  <a:lnTo>
                    <a:pt x="150" y="62"/>
                  </a:lnTo>
                  <a:lnTo>
                    <a:pt x="154" y="62"/>
                  </a:lnTo>
                  <a:lnTo>
                    <a:pt x="154" y="62"/>
                  </a:lnTo>
                  <a:lnTo>
                    <a:pt x="154" y="62"/>
                  </a:lnTo>
                  <a:lnTo>
                    <a:pt x="154" y="66"/>
                  </a:lnTo>
                  <a:lnTo>
                    <a:pt x="154" y="66"/>
                  </a:lnTo>
                  <a:lnTo>
                    <a:pt x="154" y="66"/>
                  </a:lnTo>
                  <a:lnTo>
                    <a:pt x="154" y="70"/>
                  </a:lnTo>
                  <a:lnTo>
                    <a:pt x="154" y="70"/>
                  </a:lnTo>
                  <a:lnTo>
                    <a:pt x="154" y="70"/>
                  </a:lnTo>
                  <a:lnTo>
                    <a:pt x="154" y="70"/>
                  </a:lnTo>
                  <a:lnTo>
                    <a:pt x="154" y="75"/>
                  </a:lnTo>
                  <a:lnTo>
                    <a:pt x="154" y="75"/>
                  </a:lnTo>
                  <a:lnTo>
                    <a:pt x="154" y="75"/>
                  </a:lnTo>
                  <a:lnTo>
                    <a:pt x="154" y="79"/>
                  </a:lnTo>
                  <a:lnTo>
                    <a:pt x="154" y="79"/>
                  </a:lnTo>
                  <a:lnTo>
                    <a:pt x="154" y="79"/>
                  </a:lnTo>
                  <a:lnTo>
                    <a:pt x="154" y="84"/>
                  </a:lnTo>
                  <a:lnTo>
                    <a:pt x="154" y="84"/>
                  </a:lnTo>
                  <a:lnTo>
                    <a:pt x="154" y="84"/>
                  </a:lnTo>
                  <a:lnTo>
                    <a:pt x="154" y="84"/>
                  </a:lnTo>
                  <a:lnTo>
                    <a:pt x="154" y="88"/>
                  </a:lnTo>
                  <a:lnTo>
                    <a:pt x="154" y="88"/>
                  </a:lnTo>
                  <a:lnTo>
                    <a:pt x="154" y="88"/>
                  </a:lnTo>
                  <a:lnTo>
                    <a:pt x="154" y="92"/>
                  </a:lnTo>
                  <a:lnTo>
                    <a:pt x="154" y="92"/>
                  </a:lnTo>
                  <a:lnTo>
                    <a:pt x="154" y="92"/>
                  </a:lnTo>
                  <a:lnTo>
                    <a:pt x="154" y="92"/>
                  </a:lnTo>
                  <a:lnTo>
                    <a:pt x="154" y="97"/>
                  </a:lnTo>
                  <a:lnTo>
                    <a:pt x="154" y="97"/>
                  </a:lnTo>
                  <a:lnTo>
                    <a:pt x="154" y="97"/>
                  </a:lnTo>
                  <a:lnTo>
                    <a:pt x="154" y="101"/>
                  </a:lnTo>
                  <a:lnTo>
                    <a:pt x="154" y="101"/>
                  </a:lnTo>
                  <a:lnTo>
                    <a:pt x="154" y="101"/>
                  </a:lnTo>
                  <a:lnTo>
                    <a:pt x="154" y="101"/>
                  </a:lnTo>
                  <a:lnTo>
                    <a:pt x="154" y="106"/>
                  </a:lnTo>
                  <a:lnTo>
                    <a:pt x="154" y="106"/>
                  </a:lnTo>
                  <a:lnTo>
                    <a:pt x="154" y="106"/>
                  </a:lnTo>
                  <a:lnTo>
                    <a:pt x="154" y="110"/>
                  </a:lnTo>
                  <a:lnTo>
                    <a:pt x="154" y="110"/>
                  </a:lnTo>
                  <a:lnTo>
                    <a:pt x="154" y="110"/>
                  </a:lnTo>
                  <a:lnTo>
                    <a:pt x="154" y="115"/>
                  </a:lnTo>
                  <a:lnTo>
                    <a:pt x="150" y="115"/>
                  </a:lnTo>
                  <a:lnTo>
                    <a:pt x="150" y="115"/>
                  </a:lnTo>
                  <a:lnTo>
                    <a:pt x="150" y="115"/>
                  </a:lnTo>
                  <a:lnTo>
                    <a:pt x="150" y="119"/>
                  </a:lnTo>
                  <a:lnTo>
                    <a:pt x="150" y="119"/>
                  </a:lnTo>
                  <a:lnTo>
                    <a:pt x="150" y="119"/>
                  </a:lnTo>
                  <a:lnTo>
                    <a:pt x="150" y="123"/>
                  </a:lnTo>
                  <a:lnTo>
                    <a:pt x="150" y="123"/>
                  </a:lnTo>
                  <a:lnTo>
                    <a:pt x="150" y="123"/>
                  </a:lnTo>
                  <a:lnTo>
                    <a:pt x="150" y="123"/>
                  </a:lnTo>
                  <a:lnTo>
                    <a:pt x="150" y="128"/>
                  </a:lnTo>
                  <a:lnTo>
                    <a:pt x="150" y="128"/>
                  </a:lnTo>
                  <a:lnTo>
                    <a:pt x="150" y="128"/>
                  </a:lnTo>
                  <a:lnTo>
                    <a:pt x="150" y="132"/>
                  </a:lnTo>
                  <a:lnTo>
                    <a:pt x="150" y="132"/>
                  </a:lnTo>
                  <a:lnTo>
                    <a:pt x="150" y="132"/>
                  </a:lnTo>
                  <a:lnTo>
                    <a:pt x="150" y="132"/>
                  </a:lnTo>
                  <a:lnTo>
                    <a:pt x="150" y="137"/>
                  </a:lnTo>
                  <a:lnTo>
                    <a:pt x="150" y="137"/>
                  </a:lnTo>
                  <a:lnTo>
                    <a:pt x="150" y="137"/>
                  </a:lnTo>
                  <a:lnTo>
                    <a:pt x="150" y="141"/>
                  </a:lnTo>
                  <a:lnTo>
                    <a:pt x="150" y="141"/>
                  </a:lnTo>
                  <a:lnTo>
                    <a:pt x="150" y="141"/>
                  </a:lnTo>
                  <a:lnTo>
                    <a:pt x="150" y="145"/>
                  </a:lnTo>
                  <a:lnTo>
                    <a:pt x="150" y="145"/>
                  </a:lnTo>
                  <a:lnTo>
                    <a:pt x="150" y="145"/>
                  </a:lnTo>
                  <a:lnTo>
                    <a:pt x="150" y="145"/>
                  </a:lnTo>
                  <a:lnTo>
                    <a:pt x="150" y="150"/>
                  </a:lnTo>
                  <a:lnTo>
                    <a:pt x="150" y="150"/>
                  </a:lnTo>
                  <a:lnTo>
                    <a:pt x="150" y="150"/>
                  </a:lnTo>
                  <a:lnTo>
                    <a:pt x="150" y="154"/>
                  </a:lnTo>
                  <a:lnTo>
                    <a:pt x="150" y="154"/>
                  </a:lnTo>
                  <a:lnTo>
                    <a:pt x="150" y="154"/>
                  </a:lnTo>
                  <a:lnTo>
                    <a:pt x="150" y="154"/>
                  </a:lnTo>
                  <a:lnTo>
                    <a:pt x="150" y="159"/>
                  </a:lnTo>
                  <a:lnTo>
                    <a:pt x="150" y="159"/>
                  </a:lnTo>
                  <a:lnTo>
                    <a:pt x="150" y="159"/>
                  </a:lnTo>
                  <a:lnTo>
                    <a:pt x="150" y="163"/>
                  </a:lnTo>
                  <a:lnTo>
                    <a:pt x="150" y="163"/>
                  </a:lnTo>
                  <a:lnTo>
                    <a:pt x="150" y="163"/>
                  </a:lnTo>
                  <a:lnTo>
                    <a:pt x="150" y="167"/>
                  </a:lnTo>
                  <a:lnTo>
                    <a:pt x="150" y="167"/>
                  </a:lnTo>
                  <a:lnTo>
                    <a:pt x="150" y="167"/>
                  </a:lnTo>
                  <a:lnTo>
                    <a:pt x="150" y="167"/>
                  </a:lnTo>
                  <a:lnTo>
                    <a:pt x="150" y="172"/>
                  </a:lnTo>
                  <a:lnTo>
                    <a:pt x="150" y="172"/>
                  </a:lnTo>
                  <a:lnTo>
                    <a:pt x="150" y="172"/>
                  </a:lnTo>
                  <a:lnTo>
                    <a:pt x="150" y="176"/>
                  </a:lnTo>
                  <a:lnTo>
                    <a:pt x="150" y="176"/>
                  </a:lnTo>
                  <a:lnTo>
                    <a:pt x="150" y="176"/>
                  </a:lnTo>
                  <a:lnTo>
                    <a:pt x="150" y="176"/>
                  </a:lnTo>
                  <a:lnTo>
                    <a:pt x="150" y="181"/>
                  </a:lnTo>
                  <a:lnTo>
                    <a:pt x="150" y="181"/>
                  </a:lnTo>
                  <a:lnTo>
                    <a:pt x="150" y="181"/>
                  </a:lnTo>
                  <a:lnTo>
                    <a:pt x="150" y="185"/>
                  </a:lnTo>
                  <a:lnTo>
                    <a:pt x="150" y="185"/>
                  </a:lnTo>
                  <a:lnTo>
                    <a:pt x="150" y="185"/>
                  </a:lnTo>
                  <a:lnTo>
                    <a:pt x="150" y="185"/>
                  </a:lnTo>
                  <a:lnTo>
                    <a:pt x="150" y="190"/>
                  </a:lnTo>
                  <a:lnTo>
                    <a:pt x="150" y="190"/>
                  </a:lnTo>
                  <a:lnTo>
                    <a:pt x="150" y="190"/>
                  </a:lnTo>
                  <a:lnTo>
                    <a:pt x="150" y="194"/>
                  </a:lnTo>
                  <a:lnTo>
                    <a:pt x="150" y="194"/>
                  </a:lnTo>
                  <a:lnTo>
                    <a:pt x="150" y="194"/>
                  </a:lnTo>
                  <a:lnTo>
                    <a:pt x="150" y="198"/>
                  </a:lnTo>
                  <a:lnTo>
                    <a:pt x="150" y="198"/>
                  </a:lnTo>
                  <a:lnTo>
                    <a:pt x="150" y="198"/>
                  </a:lnTo>
                  <a:lnTo>
                    <a:pt x="150" y="198"/>
                  </a:lnTo>
                  <a:lnTo>
                    <a:pt x="150" y="203"/>
                  </a:lnTo>
                  <a:lnTo>
                    <a:pt x="150" y="203"/>
                  </a:lnTo>
                  <a:lnTo>
                    <a:pt x="150" y="203"/>
                  </a:lnTo>
                  <a:lnTo>
                    <a:pt x="150" y="207"/>
                  </a:lnTo>
                  <a:lnTo>
                    <a:pt x="150" y="207"/>
                  </a:lnTo>
                  <a:lnTo>
                    <a:pt x="150" y="207"/>
                  </a:lnTo>
                  <a:lnTo>
                    <a:pt x="146" y="207"/>
                  </a:lnTo>
                  <a:lnTo>
                    <a:pt x="146" y="212"/>
                  </a:lnTo>
                  <a:lnTo>
                    <a:pt x="146" y="212"/>
                  </a:lnTo>
                  <a:lnTo>
                    <a:pt x="146" y="212"/>
                  </a:lnTo>
                  <a:lnTo>
                    <a:pt x="146" y="216"/>
                  </a:lnTo>
                  <a:lnTo>
                    <a:pt x="146" y="216"/>
                  </a:lnTo>
                  <a:lnTo>
                    <a:pt x="146" y="216"/>
                  </a:lnTo>
                  <a:lnTo>
                    <a:pt x="146" y="216"/>
                  </a:lnTo>
                  <a:lnTo>
                    <a:pt x="146" y="220"/>
                  </a:lnTo>
                  <a:lnTo>
                    <a:pt x="146" y="220"/>
                  </a:lnTo>
                  <a:lnTo>
                    <a:pt x="146" y="220"/>
                  </a:lnTo>
                  <a:lnTo>
                    <a:pt x="146" y="225"/>
                  </a:lnTo>
                  <a:lnTo>
                    <a:pt x="146" y="225"/>
                  </a:lnTo>
                  <a:lnTo>
                    <a:pt x="146" y="225"/>
                  </a:lnTo>
                  <a:lnTo>
                    <a:pt x="146" y="229"/>
                  </a:lnTo>
                  <a:lnTo>
                    <a:pt x="146" y="229"/>
                  </a:lnTo>
                  <a:lnTo>
                    <a:pt x="146" y="229"/>
                  </a:lnTo>
                  <a:lnTo>
                    <a:pt x="146" y="229"/>
                  </a:lnTo>
                  <a:lnTo>
                    <a:pt x="146" y="234"/>
                  </a:lnTo>
                  <a:lnTo>
                    <a:pt x="146" y="234"/>
                  </a:lnTo>
                  <a:lnTo>
                    <a:pt x="146" y="234"/>
                  </a:lnTo>
                  <a:lnTo>
                    <a:pt x="146" y="238"/>
                  </a:lnTo>
                  <a:lnTo>
                    <a:pt x="146" y="238"/>
                  </a:lnTo>
                  <a:lnTo>
                    <a:pt x="146" y="238"/>
                  </a:lnTo>
                  <a:lnTo>
                    <a:pt x="146" y="238"/>
                  </a:lnTo>
                  <a:lnTo>
                    <a:pt x="146" y="243"/>
                  </a:lnTo>
                  <a:lnTo>
                    <a:pt x="146" y="243"/>
                  </a:lnTo>
                  <a:lnTo>
                    <a:pt x="146" y="243"/>
                  </a:lnTo>
                  <a:lnTo>
                    <a:pt x="146" y="247"/>
                  </a:lnTo>
                  <a:lnTo>
                    <a:pt x="146" y="247"/>
                  </a:lnTo>
                  <a:lnTo>
                    <a:pt x="146" y="247"/>
                  </a:lnTo>
                  <a:lnTo>
                    <a:pt x="146" y="247"/>
                  </a:lnTo>
                  <a:lnTo>
                    <a:pt x="146" y="251"/>
                  </a:lnTo>
                  <a:lnTo>
                    <a:pt x="146" y="251"/>
                  </a:lnTo>
                  <a:lnTo>
                    <a:pt x="146" y="251"/>
                  </a:lnTo>
                  <a:lnTo>
                    <a:pt x="146" y="256"/>
                  </a:lnTo>
                  <a:lnTo>
                    <a:pt x="150" y="256"/>
                  </a:lnTo>
                  <a:lnTo>
                    <a:pt x="150" y="256"/>
                  </a:lnTo>
                  <a:lnTo>
                    <a:pt x="150" y="260"/>
                  </a:lnTo>
                  <a:lnTo>
                    <a:pt x="150" y="260"/>
                  </a:lnTo>
                  <a:lnTo>
                    <a:pt x="150" y="260"/>
                  </a:lnTo>
                  <a:lnTo>
                    <a:pt x="150" y="260"/>
                  </a:lnTo>
                  <a:lnTo>
                    <a:pt x="150" y="265"/>
                  </a:lnTo>
                  <a:lnTo>
                    <a:pt x="154" y="265"/>
                  </a:lnTo>
                  <a:lnTo>
                    <a:pt x="154" y="265"/>
                  </a:lnTo>
                  <a:lnTo>
                    <a:pt x="154" y="269"/>
                  </a:lnTo>
                  <a:lnTo>
                    <a:pt x="154" y="269"/>
                  </a:lnTo>
                  <a:lnTo>
                    <a:pt x="159" y="269"/>
                  </a:lnTo>
                  <a:lnTo>
                    <a:pt x="159" y="269"/>
                  </a:lnTo>
                  <a:lnTo>
                    <a:pt x="159" y="273"/>
                  </a:lnTo>
                  <a:lnTo>
                    <a:pt x="159" y="273"/>
                  </a:lnTo>
                  <a:lnTo>
                    <a:pt x="163" y="273"/>
                  </a:lnTo>
                  <a:lnTo>
                    <a:pt x="163" y="278"/>
                  </a:lnTo>
                  <a:lnTo>
                    <a:pt x="163" y="278"/>
                  </a:lnTo>
                  <a:lnTo>
                    <a:pt x="168" y="278"/>
                  </a:lnTo>
                  <a:lnTo>
                    <a:pt x="168" y="278"/>
                  </a:lnTo>
                  <a:lnTo>
                    <a:pt x="168" y="282"/>
                  </a:lnTo>
                  <a:lnTo>
                    <a:pt x="172" y="282"/>
                  </a:lnTo>
                  <a:lnTo>
                    <a:pt x="172" y="282"/>
                  </a:lnTo>
                  <a:lnTo>
                    <a:pt x="172" y="287"/>
                  </a:lnTo>
                  <a:lnTo>
                    <a:pt x="176" y="287"/>
                  </a:lnTo>
                  <a:lnTo>
                    <a:pt x="176" y="287"/>
                  </a:lnTo>
                  <a:lnTo>
                    <a:pt x="176" y="291"/>
                  </a:lnTo>
                  <a:lnTo>
                    <a:pt x="181" y="291"/>
                  </a:lnTo>
                  <a:lnTo>
                    <a:pt x="181" y="291"/>
                  </a:lnTo>
                  <a:lnTo>
                    <a:pt x="185" y="291"/>
                  </a:lnTo>
                  <a:lnTo>
                    <a:pt x="185" y="296"/>
                  </a:lnTo>
                  <a:lnTo>
                    <a:pt x="185" y="296"/>
                  </a:lnTo>
                  <a:lnTo>
                    <a:pt x="190" y="296"/>
                  </a:lnTo>
                  <a:lnTo>
                    <a:pt x="190" y="300"/>
                  </a:lnTo>
                  <a:lnTo>
                    <a:pt x="190" y="300"/>
                  </a:lnTo>
                  <a:lnTo>
                    <a:pt x="194" y="300"/>
                  </a:lnTo>
                  <a:lnTo>
                    <a:pt x="194" y="300"/>
                  </a:lnTo>
                  <a:lnTo>
                    <a:pt x="194" y="304"/>
                  </a:lnTo>
                  <a:lnTo>
                    <a:pt x="194" y="304"/>
                  </a:lnTo>
                  <a:lnTo>
                    <a:pt x="198" y="304"/>
                  </a:lnTo>
                  <a:lnTo>
                    <a:pt x="198" y="309"/>
                  </a:lnTo>
                  <a:lnTo>
                    <a:pt x="198" y="309"/>
                  </a:lnTo>
                  <a:lnTo>
                    <a:pt x="198" y="309"/>
                  </a:lnTo>
                  <a:lnTo>
                    <a:pt x="203" y="309"/>
                  </a:lnTo>
                  <a:lnTo>
                    <a:pt x="203" y="313"/>
                  </a:lnTo>
                  <a:lnTo>
                    <a:pt x="203" y="313"/>
                  </a:lnTo>
                  <a:lnTo>
                    <a:pt x="203" y="313"/>
                  </a:lnTo>
                  <a:lnTo>
                    <a:pt x="207" y="318"/>
                  </a:lnTo>
                  <a:lnTo>
                    <a:pt x="207" y="318"/>
                  </a:lnTo>
                  <a:lnTo>
                    <a:pt x="207" y="318"/>
                  </a:lnTo>
                  <a:lnTo>
                    <a:pt x="207" y="322"/>
                  </a:lnTo>
                  <a:lnTo>
                    <a:pt x="207" y="322"/>
                  </a:lnTo>
                  <a:lnTo>
                    <a:pt x="207" y="322"/>
                  </a:lnTo>
                  <a:lnTo>
                    <a:pt x="212" y="322"/>
                  </a:lnTo>
                  <a:lnTo>
                    <a:pt x="212" y="326"/>
                  </a:lnTo>
                  <a:lnTo>
                    <a:pt x="212" y="326"/>
                  </a:lnTo>
                  <a:lnTo>
                    <a:pt x="212" y="326"/>
                  </a:lnTo>
                  <a:lnTo>
                    <a:pt x="212" y="331"/>
                  </a:lnTo>
                  <a:lnTo>
                    <a:pt x="212" y="331"/>
                  </a:lnTo>
                  <a:lnTo>
                    <a:pt x="216" y="331"/>
                  </a:lnTo>
                  <a:lnTo>
                    <a:pt x="216" y="331"/>
                  </a:lnTo>
                  <a:lnTo>
                    <a:pt x="216" y="335"/>
                  </a:lnTo>
                  <a:lnTo>
                    <a:pt x="216" y="335"/>
                  </a:lnTo>
                  <a:lnTo>
                    <a:pt x="216" y="335"/>
                  </a:lnTo>
                  <a:lnTo>
                    <a:pt x="216" y="340"/>
                  </a:lnTo>
                  <a:lnTo>
                    <a:pt x="216" y="340"/>
                  </a:lnTo>
                  <a:lnTo>
                    <a:pt x="216" y="340"/>
                  </a:lnTo>
                  <a:lnTo>
                    <a:pt x="216" y="344"/>
                  </a:lnTo>
                  <a:lnTo>
                    <a:pt x="216" y="344"/>
                  </a:lnTo>
                  <a:lnTo>
                    <a:pt x="221" y="344"/>
                  </a:lnTo>
                  <a:lnTo>
                    <a:pt x="221" y="344"/>
                  </a:lnTo>
                  <a:lnTo>
                    <a:pt x="221" y="348"/>
                  </a:lnTo>
                  <a:lnTo>
                    <a:pt x="221" y="348"/>
                  </a:lnTo>
                  <a:lnTo>
                    <a:pt x="221" y="348"/>
                  </a:lnTo>
                  <a:lnTo>
                    <a:pt x="221" y="353"/>
                  </a:lnTo>
                  <a:lnTo>
                    <a:pt x="221" y="353"/>
                  </a:lnTo>
                  <a:lnTo>
                    <a:pt x="221" y="353"/>
                  </a:lnTo>
                  <a:lnTo>
                    <a:pt x="221" y="353"/>
                  </a:lnTo>
                  <a:lnTo>
                    <a:pt x="221" y="357"/>
                  </a:lnTo>
                  <a:lnTo>
                    <a:pt x="221" y="357"/>
                  </a:lnTo>
                  <a:lnTo>
                    <a:pt x="221" y="357"/>
                  </a:lnTo>
                  <a:lnTo>
                    <a:pt x="221" y="362"/>
                  </a:lnTo>
                  <a:lnTo>
                    <a:pt x="221" y="362"/>
                  </a:lnTo>
                  <a:lnTo>
                    <a:pt x="221" y="362"/>
                  </a:lnTo>
                  <a:lnTo>
                    <a:pt x="221" y="362"/>
                  </a:lnTo>
                  <a:lnTo>
                    <a:pt x="221" y="366"/>
                  </a:lnTo>
                  <a:lnTo>
                    <a:pt x="221" y="366"/>
                  </a:lnTo>
                  <a:lnTo>
                    <a:pt x="221" y="366"/>
                  </a:lnTo>
                  <a:lnTo>
                    <a:pt x="221" y="371"/>
                  </a:lnTo>
                  <a:lnTo>
                    <a:pt x="221" y="371"/>
                  </a:lnTo>
                  <a:lnTo>
                    <a:pt x="221" y="371"/>
                  </a:lnTo>
                  <a:lnTo>
                    <a:pt x="221" y="375"/>
                  </a:lnTo>
                  <a:lnTo>
                    <a:pt x="221" y="375"/>
                  </a:lnTo>
                  <a:lnTo>
                    <a:pt x="221" y="375"/>
                  </a:lnTo>
                  <a:lnTo>
                    <a:pt x="221" y="375"/>
                  </a:lnTo>
                  <a:lnTo>
                    <a:pt x="221" y="379"/>
                  </a:lnTo>
                  <a:lnTo>
                    <a:pt x="225" y="379"/>
                  </a:lnTo>
                  <a:lnTo>
                    <a:pt x="225" y="379"/>
                  </a:lnTo>
                  <a:lnTo>
                    <a:pt x="225" y="384"/>
                  </a:lnTo>
                  <a:lnTo>
                    <a:pt x="225" y="384"/>
                  </a:lnTo>
                  <a:lnTo>
                    <a:pt x="225" y="384"/>
                  </a:lnTo>
                  <a:lnTo>
                    <a:pt x="225" y="384"/>
                  </a:lnTo>
                  <a:lnTo>
                    <a:pt x="225" y="388"/>
                  </a:lnTo>
                  <a:lnTo>
                    <a:pt x="229" y="388"/>
                  </a:lnTo>
                  <a:lnTo>
                    <a:pt x="229" y="388"/>
                  </a:lnTo>
                  <a:lnTo>
                    <a:pt x="229" y="393"/>
                  </a:lnTo>
                  <a:lnTo>
                    <a:pt x="229" y="393"/>
                  </a:lnTo>
                  <a:lnTo>
                    <a:pt x="234" y="393"/>
                  </a:lnTo>
                  <a:lnTo>
                    <a:pt x="234" y="393"/>
                  </a:lnTo>
                  <a:lnTo>
                    <a:pt x="234" y="397"/>
                  </a:lnTo>
                  <a:lnTo>
                    <a:pt x="238" y="397"/>
                  </a:lnTo>
                  <a:lnTo>
                    <a:pt x="238" y="397"/>
                  </a:lnTo>
                  <a:lnTo>
                    <a:pt x="238" y="401"/>
                  </a:lnTo>
                  <a:lnTo>
                    <a:pt x="243" y="401"/>
                  </a:lnTo>
                  <a:lnTo>
                    <a:pt x="243" y="401"/>
                  </a:lnTo>
                  <a:lnTo>
                    <a:pt x="243" y="406"/>
                  </a:lnTo>
                  <a:lnTo>
                    <a:pt x="247" y="406"/>
                  </a:lnTo>
                  <a:lnTo>
                    <a:pt x="247" y="406"/>
                  </a:lnTo>
                  <a:lnTo>
                    <a:pt x="251" y="406"/>
                  </a:lnTo>
                  <a:lnTo>
                    <a:pt x="251" y="410"/>
                  </a:lnTo>
                  <a:lnTo>
                    <a:pt x="251" y="410"/>
                  </a:lnTo>
                  <a:lnTo>
                    <a:pt x="256" y="410"/>
                  </a:lnTo>
                  <a:lnTo>
                    <a:pt x="256" y="415"/>
                  </a:lnTo>
                  <a:lnTo>
                    <a:pt x="260" y="415"/>
                  </a:lnTo>
                  <a:lnTo>
                    <a:pt x="260" y="415"/>
                  </a:lnTo>
                  <a:lnTo>
                    <a:pt x="265" y="415"/>
                  </a:lnTo>
                  <a:lnTo>
                    <a:pt x="265" y="419"/>
                  </a:lnTo>
                  <a:lnTo>
                    <a:pt x="265" y="419"/>
                  </a:lnTo>
                  <a:lnTo>
                    <a:pt x="269" y="419"/>
                  </a:lnTo>
                  <a:lnTo>
                    <a:pt x="269" y="424"/>
                  </a:lnTo>
                  <a:lnTo>
                    <a:pt x="269" y="424"/>
                  </a:lnTo>
                  <a:lnTo>
                    <a:pt x="273" y="424"/>
                  </a:lnTo>
                  <a:lnTo>
                    <a:pt x="273" y="424"/>
                  </a:lnTo>
                  <a:lnTo>
                    <a:pt x="273" y="428"/>
                  </a:lnTo>
                  <a:lnTo>
                    <a:pt x="273" y="428"/>
                  </a:lnTo>
                  <a:lnTo>
                    <a:pt x="278" y="428"/>
                  </a:lnTo>
                  <a:lnTo>
                    <a:pt x="278" y="432"/>
                  </a:lnTo>
                  <a:lnTo>
                    <a:pt x="278" y="432"/>
                  </a:lnTo>
                  <a:lnTo>
                    <a:pt x="278" y="432"/>
                  </a:lnTo>
                  <a:lnTo>
                    <a:pt x="278" y="437"/>
                  </a:lnTo>
                  <a:lnTo>
                    <a:pt x="278" y="437"/>
                  </a:lnTo>
                  <a:lnTo>
                    <a:pt x="278" y="437"/>
                  </a:lnTo>
                  <a:lnTo>
                    <a:pt x="273" y="437"/>
                  </a:lnTo>
                  <a:lnTo>
                    <a:pt x="273" y="441"/>
                  </a:lnTo>
                  <a:lnTo>
                    <a:pt x="273" y="441"/>
                  </a:lnTo>
                  <a:lnTo>
                    <a:pt x="273" y="441"/>
                  </a:lnTo>
                  <a:lnTo>
                    <a:pt x="269" y="446"/>
                  </a:lnTo>
                  <a:lnTo>
                    <a:pt x="269" y="446"/>
                  </a:lnTo>
                  <a:lnTo>
                    <a:pt x="265" y="446"/>
                  </a:lnTo>
                  <a:lnTo>
                    <a:pt x="265" y="446"/>
                  </a:lnTo>
                  <a:lnTo>
                    <a:pt x="260" y="450"/>
                  </a:lnTo>
                  <a:lnTo>
                    <a:pt x="260" y="450"/>
                  </a:lnTo>
                  <a:lnTo>
                    <a:pt x="256" y="450"/>
                  </a:lnTo>
                  <a:lnTo>
                    <a:pt x="256" y="454"/>
                  </a:lnTo>
                  <a:lnTo>
                    <a:pt x="251" y="454"/>
                  </a:lnTo>
                  <a:lnTo>
                    <a:pt x="247" y="454"/>
                  </a:lnTo>
                  <a:lnTo>
                    <a:pt x="247" y="454"/>
                  </a:lnTo>
                  <a:lnTo>
                    <a:pt x="243" y="459"/>
                  </a:lnTo>
                  <a:lnTo>
                    <a:pt x="238" y="459"/>
                  </a:lnTo>
                  <a:lnTo>
                    <a:pt x="234" y="459"/>
                  </a:lnTo>
                  <a:lnTo>
                    <a:pt x="234" y="463"/>
                  </a:lnTo>
                  <a:lnTo>
                    <a:pt x="229" y="463"/>
                  </a:lnTo>
                  <a:lnTo>
                    <a:pt x="225" y="463"/>
                  </a:lnTo>
                  <a:lnTo>
                    <a:pt x="221" y="468"/>
                  </a:lnTo>
                  <a:lnTo>
                    <a:pt x="221" y="468"/>
                  </a:lnTo>
                  <a:lnTo>
                    <a:pt x="216" y="468"/>
                  </a:lnTo>
                  <a:lnTo>
                    <a:pt x="212" y="468"/>
                  </a:lnTo>
                  <a:lnTo>
                    <a:pt x="212" y="472"/>
                  </a:lnTo>
                  <a:lnTo>
                    <a:pt x="207" y="472"/>
                  </a:lnTo>
                  <a:lnTo>
                    <a:pt x="203" y="472"/>
                  </a:lnTo>
                  <a:lnTo>
                    <a:pt x="203" y="477"/>
                  </a:lnTo>
                  <a:lnTo>
                    <a:pt x="198" y="477"/>
                  </a:lnTo>
                  <a:lnTo>
                    <a:pt x="198" y="477"/>
                  </a:lnTo>
                  <a:lnTo>
                    <a:pt x="194" y="477"/>
                  </a:lnTo>
                  <a:lnTo>
                    <a:pt x="194" y="481"/>
                  </a:lnTo>
                  <a:lnTo>
                    <a:pt x="190" y="481"/>
                  </a:lnTo>
                  <a:lnTo>
                    <a:pt x="190" y="481"/>
                  </a:lnTo>
                  <a:lnTo>
                    <a:pt x="190" y="485"/>
                  </a:lnTo>
                  <a:lnTo>
                    <a:pt x="185" y="485"/>
                  </a:lnTo>
                  <a:lnTo>
                    <a:pt x="185" y="485"/>
                  </a:lnTo>
                  <a:lnTo>
                    <a:pt x="185" y="490"/>
                  </a:lnTo>
                  <a:lnTo>
                    <a:pt x="185" y="490"/>
                  </a:lnTo>
                  <a:lnTo>
                    <a:pt x="181" y="490"/>
                  </a:lnTo>
                  <a:lnTo>
                    <a:pt x="181" y="490"/>
                  </a:lnTo>
                  <a:lnTo>
                    <a:pt x="181" y="494"/>
                  </a:lnTo>
                  <a:lnTo>
                    <a:pt x="181" y="494"/>
                  </a:lnTo>
                  <a:lnTo>
                    <a:pt x="181" y="494"/>
                  </a:lnTo>
                  <a:lnTo>
                    <a:pt x="181" y="499"/>
                  </a:lnTo>
                  <a:lnTo>
                    <a:pt x="181" y="499"/>
                  </a:lnTo>
                  <a:lnTo>
                    <a:pt x="181" y="499"/>
                  </a:lnTo>
                  <a:lnTo>
                    <a:pt x="181" y="499"/>
                  </a:lnTo>
                  <a:lnTo>
                    <a:pt x="181" y="503"/>
                  </a:lnTo>
                  <a:lnTo>
                    <a:pt x="181" y="503"/>
                  </a:lnTo>
                  <a:lnTo>
                    <a:pt x="181" y="503"/>
                  </a:lnTo>
                  <a:lnTo>
                    <a:pt x="181" y="507"/>
                  </a:lnTo>
                  <a:lnTo>
                    <a:pt x="181" y="507"/>
                  </a:lnTo>
                  <a:lnTo>
                    <a:pt x="181" y="507"/>
                  </a:lnTo>
                  <a:lnTo>
                    <a:pt x="181" y="507"/>
                  </a:lnTo>
                  <a:lnTo>
                    <a:pt x="181" y="512"/>
                  </a:lnTo>
                  <a:lnTo>
                    <a:pt x="181" y="512"/>
                  </a:lnTo>
                  <a:lnTo>
                    <a:pt x="181" y="512"/>
                  </a:lnTo>
                  <a:lnTo>
                    <a:pt x="181" y="516"/>
                  </a:lnTo>
                  <a:lnTo>
                    <a:pt x="181" y="516"/>
                  </a:lnTo>
                  <a:lnTo>
                    <a:pt x="185" y="516"/>
                  </a:lnTo>
                  <a:lnTo>
                    <a:pt x="185" y="521"/>
                  </a:lnTo>
                  <a:lnTo>
                    <a:pt x="185" y="521"/>
                  </a:lnTo>
                  <a:lnTo>
                    <a:pt x="185" y="521"/>
                  </a:lnTo>
                  <a:lnTo>
                    <a:pt x="185" y="521"/>
                  </a:lnTo>
                  <a:lnTo>
                    <a:pt x="185" y="525"/>
                  </a:lnTo>
                  <a:lnTo>
                    <a:pt x="185" y="525"/>
                  </a:lnTo>
                  <a:lnTo>
                    <a:pt x="185" y="525"/>
                  </a:lnTo>
                  <a:lnTo>
                    <a:pt x="185" y="530"/>
                  </a:lnTo>
                  <a:lnTo>
                    <a:pt x="185" y="530"/>
                  </a:lnTo>
                  <a:lnTo>
                    <a:pt x="185" y="530"/>
                  </a:lnTo>
                  <a:lnTo>
                    <a:pt x="181" y="530"/>
                  </a:lnTo>
                  <a:lnTo>
                    <a:pt x="181" y="534"/>
                  </a:lnTo>
                  <a:lnTo>
                    <a:pt x="181" y="534"/>
                  </a:lnTo>
                  <a:lnTo>
                    <a:pt x="181" y="534"/>
                  </a:lnTo>
                  <a:lnTo>
                    <a:pt x="181" y="538"/>
                  </a:lnTo>
                  <a:lnTo>
                    <a:pt x="181" y="538"/>
                  </a:lnTo>
                  <a:lnTo>
                    <a:pt x="181" y="538"/>
                  </a:lnTo>
                  <a:lnTo>
                    <a:pt x="181" y="538"/>
                  </a:lnTo>
                  <a:lnTo>
                    <a:pt x="181" y="543"/>
                  </a:lnTo>
                  <a:lnTo>
                    <a:pt x="176" y="543"/>
                  </a:lnTo>
                  <a:lnTo>
                    <a:pt x="176" y="543"/>
                  </a:lnTo>
                  <a:lnTo>
                    <a:pt x="176" y="547"/>
                  </a:lnTo>
                  <a:lnTo>
                    <a:pt x="176" y="547"/>
                  </a:lnTo>
                  <a:lnTo>
                    <a:pt x="176" y="547"/>
                  </a:lnTo>
                  <a:lnTo>
                    <a:pt x="176" y="552"/>
                  </a:lnTo>
                  <a:lnTo>
                    <a:pt x="172" y="552"/>
                  </a:lnTo>
                  <a:lnTo>
                    <a:pt x="172" y="552"/>
                  </a:lnTo>
                  <a:lnTo>
                    <a:pt x="172" y="552"/>
                  </a:lnTo>
                  <a:lnTo>
                    <a:pt x="172" y="556"/>
                  </a:lnTo>
                  <a:lnTo>
                    <a:pt x="172" y="556"/>
                  </a:lnTo>
                  <a:lnTo>
                    <a:pt x="168" y="556"/>
                  </a:lnTo>
                  <a:lnTo>
                    <a:pt x="168" y="560"/>
                  </a:lnTo>
                  <a:lnTo>
                    <a:pt x="168" y="560"/>
                  </a:lnTo>
                  <a:lnTo>
                    <a:pt x="168" y="560"/>
                  </a:lnTo>
                  <a:lnTo>
                    <a:pt x="168" y="560"/>
                  </a:lnTo>
                  <a:lnTo>
                    <a:pt x="163" y="565"/>
                  </a:lnTo>
                  <a:lnTo>
                    <a:pt x="163" y="565"/>
                  </a:lnTo>
                  <a:lnTo>
                    <a:pt x="163" y="565"/>
                  </a:lnTo>
                  <a:lnTo>
                    <a:pt x="163" y="569"/>
                  </a:lnTo>
                  <a:lnTo>
                    <a:pt x="163" y="569"/>
                  </a:lnTo>
                  <a:lnTo>
                    <a:pt x="159" y="569"/>
                  </a:lnTo>
                  <a:lnTo>
                    <a:pt x="159" y="569"/>
                  </a:lnTo>
                  <a:lnTo>
                    <a:pt x="159" y="574"/>
                  </a:lnTo>
                  <a:lnTo>
                    <a:pt x="159" y="574"/>
                  </a:lnTo>
                  <a:lnTo>
                    <a:pt x="159" y="574"/>
                  </a:lnTo>
                  <a:lnTo>
                    <a:pt x="159" y="578"/>
                  </a:lnTo>
                  <a:lnTo>
                    <a:pt x="154" y="578"/>
                  </a:lnTo>
                  <a:lnTo>
                    <a:pt x="154" y="578"/>
                  </a:lnTo>
                  <a:lnTo>
                    <a:pt x="154" y="582"/>
                  </a:lnTo>
                  <a:lnTo>
                    <a:pt x="154" y="582"/>
                  </a:lnTo>
                  <a:lnTo>
                    <a:pt x="154" y="582"/>
                  </a:lnTo>
                  <a:lnTo>
                    <a:pt x="154" y="582"/>
                  </a:lnTo>
                  <a:lnTo>
                    <a:pt x="154" y="587"/>
                  </a:lnTo>
                  <a:lnTo>
                    <a:pt x="150" y="587"/>
                  </a:lnTo>
                  <a:lnTo>
                    <a:pt x="150" y="587"/>
                  </a:lnTo>
                  <a:lnTo>
                    <a:pt x="150" y="591"/>
                  </a:lnTo>
                  <a:lnTo>
                    <a:pt x="150" y="591"/>
                  </a:lnTo>
                  <a:lnTo>
                    <a:pt x="150" y="591"/>
                  </a:lnTo>
                  <a:lnTo>
                    <a:pt x="150" y="591"/>
                  </a:lnTo>
                  <a:lnTo>
                    <a:pt x="150" y="596"/>
                  </a:lnTo>
                  <a:lnTo>
                    <a:pt x="150" y="596"/>
                  </a:lnTo>
                  <a:lnTo>
                    <a:pt x="150" y="596"/>
                  </a:lnTo>
                  <a:lnTo>
                    <a:pt x="146" y="600"/>
                  </a:lnTo>
                  <a:lnTo>
                    <a:pt x="146" y="600"/>
                  </a:lnTo>
                  <a:lnTo>
                    <a:pt x="146" y="600"/>
                  </a:lnTo>
                  <a:lnTo>
                    <a:pt x="146" y="600"/>
                  </a:lnTo>
                  <a:lnTo>
                    <a:pt x="146" y="605"/>
                  </a:lnTo>
                  <a:lnTo>
                    <a:pt x="146" y="605"/>
                  </a:lnTo>
                  <a:lnTo>
                    <a:pt x="146" y="605"/>
                  </a:lnTo>
                  <a:lnTo>
                    <a:pt x="146" y="609"/>
                  </a:lnTo>
                  <a:lnTo>
                    <a:pt x="146" y="609"/>
                  </a:lnTo>
                  <a:lnTo>
                    <a:pt x="146" y="609"/>
                  </a:lnTo>
                  <a:lnTo>
                    <a:pt x="146" y="613"/>
                  </a:lnTo>
                  <a:lnTo>
                    <a:pt x="146" y="613"/>
                  </a:lnTo>
                  <a:lnTo>
                    <a:pt x="146" y="613"/>
                  </a:lnTo>
                  <a:lnTo>
                    <a:pt x="146" y="613"/>
                  </a:lnTo>
                  <a:lnTo>
                    <a:pt x="146" y="618"/>
                  </a:lnTo>
                  <a:lnTo>
                    <a:pt x="146" y="618"/>
                  </a:lnTo>
                  <a:lnTo>
                    <a:pt x="146" y="618"/>
                  </a:lnTo>
                  <a:lnTo>
                    <a:pt x="146" y="622"/>
                  </a:lnTo>
                  <a:lnTo>
                    <a:pt x="146" y="622"/>
                  </a:lnTo>
                  <a:lnTo>
                    <a:pt x="146" y="622"/>
                  </a:lnTo>
                  <a:lnTo>
                    <a:pt x="146" y="622"/>
                  </a:lnTo>
                  <a:lnTo>
                    <a:pt x="146" y="627"/>
                  </a:lnTo>
                  <a:lnTo>
                    <a:pt x="146" y="627"/>
                  </a:lnTo>
                  <a:lnTo>
                    <a:pt x="146" y="627"/>
                  </a:lnTo>
                  <a:lnTo>
                    <a:pt x="146" y="631"/>
                  </a:lnTo>
                  <a:lnTo>
                    <a:pt x="146" y="631"/>
                  </a:lnTo>
                  <a:lnTo>
                    <a:pt x="146" y="631"/>
                  </a:lnTo>
                  <a:lnTo>
                    <a:pt x="150" y="635"/>
                  </a:lnTo>
                  <a:lnTo>
                    <a:pt x="150" y="635"/>
                  </a:lnTo>
                  <a:lnTo>
                    <a:pt x="150" y="635"/>
                  </a:lnTo>
                  <a:lnTo>
                    <a:pt x="150" y="635"/>
                  </a:lnTo>
                  <a:lnTo>
                    <a:pt x="150" y="640"/>
                  </a:lnTo>
                  <a:lnTo>
                    <a:pt x="150" y="640"/>
                  </a:lnTo>
                  <a:lnTo>
                    <a:pt x="150" y="640"/>
                  </a:lnTo>
                  <a:lnTo>
                    <a:pt x="150" y="644"/>
                  </a:lnTo>
                  <a:lnTo>
                    <a:pt x="150" y="644"/>
                  </a:lnTo>
                  <a:lnTo>
                    <a:pt x="150" y="644"/>
                  </a:lnTo>
                  <a:lnTo>
                    <a:pt x="150" y="644"/>
                  </a:lnTo>
                  <a:lnTo>
                    <a:pt x="150" y="649"/>
                  </a:lnTo>
                  <a:lnTo>
                    <a:pt x="150" y="649"/>
                  </a:lnTo>
                  <a:lnTo>
                    <a:pt x="150" y="649"/>
                  </a:lnTo>
                  <a:lnTo>
                    <a:pt x="150" y="653"/>
                  </a:lnTo>
                  <a:lnTo>
                    <a:pt x="150" y="653"/>
                  </a:lnTo>
                  <a:lnTo>
                    <a:pt x="150" y="653"/>
                  </a:lnTo>
                  <a:lnTo>
                    <a:pt x="150" y="653"/>
                  </a:lnTo>
                  <a:lnTo>
                    <a:pt x="150" y="658"/>
                  </a:lnTo>
                  <a:lnTo>
                    <a:pt x="150" y="658"/>
                  </a:lnTo>
                  <a:lnTo>
                    <a:pt x="128" y="6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4">
              <a:extLst>
                <a:ext uri="{FF2B5EF4-FFF2-40B4-BE49-F238E27FC236}">
                  <a16:creationId xmlns:a16="http://schemas.microsoft.com/office/drawing/2014/main" id="{97FBA992-D5D2-4C53-8DAD-1A4D6895D4DD}"/>
                </a:ext>
              </a:extLst>
            </p:cNvPr>
            <p:cNvSpPr>
              <a:spLocks/>
            </p:cNvSpPr>
            <p:nvPr/>
          </p:nvSpPr>
          <p:spPr bwMode="auto">
            <a:xfrm>
              <a:off x="6828" y="3315"/>
              <a:ext cx="278" cy="658"/>
            </a:xfrm>
            <a:custGeom>
              <a:avLst/>
              <a:gdLst>
                <a:gd name="T0" fmla="*/ 29 w 63"/>
                <a:gd name="T1" fmla="*/ 145 h 149"/>
                <a:gd name="T2" fmla="*/ 30 w 63"/>
                <a:gd name="T3" fmla="*/ 140 h 149"/>
                <a:gd name="T4" fmla="*/ 29 w 63"/>
                <a:gd name="T5" fmla="*/ 135 h 149"/>
                <a:gd name="T6" fmla="*/ 27 w 63"/>
                <a:gd name="T7" fmla="*/ 131 h 149"/>
                <a:gd name="T8" fmla="*/ 24 w 63"/>
                <a:gd name="T9" fmla="*/ 126 h 149"/>
                <a:gd name="T10" fmla="*/ 22 w 63"/>
                <a:gd name="T11" fmla="*/ 121 h 149"/>
                <a:gd name="T12" fmla="*/ 22 w 63"/>
                <a:gd name="T13" fmla="*/ 117 h 149"/>
                <a:gd name="T14" fmla="*/ 22 w 63"/>
                <a:gd name="T15" fmla="*/ 112 h 149"/>
                <a:gd name="T16" fmla="*/ 17 w 63"/>
                <a:gd name="T17" fmla="*/ 107 h 149"/>
                <a:gd name="T18" fmla="*/ 5 w 63"/>
                <a:gd name="T19" fmla="*/ 103 h 149"/>
                <a:gd name="T20" fmla="*/ 0 w 63"/>
                <a:gd name="T21" fmla="*/ 98 h 149"/>
                <a:gd name="T22" fmla="*/ 5 w 63"/>
                <a:gd name="T23" fmla="*/ 93 h 149"/>
                <a:gd name="T24" fmla="*/ 11 w 63"/>
                <a:gd name="T25" fmla="*/ 89 h 149"/>
                <a:gd name="T26" fmla="*/ 13 w 63"/>
                <a:gd name="T27" fmla="*/ 84 h 149"/>
                <a:gd name="T28" fmla="*/ 13 w 63"/>
                <a:gd name="T29" fmla="*/ 79 h 149"/>
                <a:gd name="T30" fmla="*/ 15 w 63"/>
                <a:gd name="T31" fmla="*/ 75 h 149"/>
                <a:gd name="T32" fmla="*/ 18 w 63"/>
                <a:gd name="T33" fmla="*/ 70 h 149"/>
                <a:gd name="T34" fmla="*/ 23 w 63"/>
                <a:gd name="T35" fmla="*/ 65 h 149"/>
                <a:gd name="T36" fmla="*/ 28 w 63"/>
                <a:gd name="T37" fmla="*/ 61 h 149"/>
                <a:gd name="T38" fmla="*/ 30 w 63"/>
                <a:gd name="T39" fmla="*/ 56 h 149"/>
                <a:gd name="T40" fmla="*/ 30 w 63"/>
                <a:gd name="T41" fmla="*/ 51 h 149"/>
                <a:gd name="T42" fmla="*/ 29 w 63"/>
                <a:gd name="T43" fmla="*/ 47 h 149"/>
                <a:gd name="T44" fmla="*/ 29 w 63"/>
                <a:gd name="T45" fmla="*/ 42 h 149"/>
                <a:gd name="T46" fmla="*/ 29 w 63"/>
                <a:gd name="T47" fmla="*/ 37 h 149"/>
                <a:gd name="T48" fmla="*/ 29 w 63"/>
                <a:gd name="T49" fmla="*/ 33 h 149"/>
                <a:gd name="T50" fmla="*/ 29 w 63"/>
                <a:gd name="T51" fmla="*/ 28 h 149"/>
                <a:gd name="T52" fmla="*/ 28 w 63"/>
                <a:gd name="T53" fmla="*/ 23 h 149"/>
                <a:gd name="T54" fmla="*/ 28 w 63"/>
                <a:gd name="T55" fmla="*/ 19 h 149"/>
                <a:gd name="T56" fmla="*/ 28 w 63"/>
                <a:gd name="T57" fmla="*/ 14 h 149"/>
                <a:gd name="T58" fmla="*/ 29 w 63"/>
                <a:gd name="T59" fmla="*/ 9 h 149"/>
                <a:gd name="T60" fmla="*/ 29 w 63"/>
                <a:gd name="T61" fmla="*/ 5 h 149"/>
                <a:gd name="T62" fmla="*/ 30 w 63"/>
                <a:gd name="T63" fmla="*/ 0 h 149"/>
                <a:gd name="T64" fmla="*/ 34 w 63"/>
                <a:gd name="T65" fmla="*/ 4 h 149"/>
                <a:gd name="T66" fmla="*/ 34 w 63"/>
                <a:gd name="T67" fmla="*/ 9 h 149"/>
                <a:gd name="T68" fmla="*/ 34 w 63"/>
                <a:gd name="T69" fmla="*/ 14 h 149"/>
                <a:gd name="T70" fmla="*/ 35 w 63"/>
                <a:gd name="T71" fmla="*/ 18 h 149"/>
                <a:gd name="T72" fmla="*/ 35 w 63"/>
                <a:gd name="T73" fmla="*/ 23 h 149"/>
                <a:gd name="T74" fmla="*/ 34 w 63"/>
                <a:gd name="T75" fmla="*/ 28 h 149"/>
                <a:gd name="T76" fmla="*/ 34 w 63"/>
                <a:gd name="T77" fmla="*/ 32 h 149"/>
                <a:gd name="T78" fmla="*/ 34 w 63"/>
                <a:gd name="T79" fmla="*/ 37 h 149"/>
                <a:gd name="T80" fmla="*/ 34 w 63"/>
                <a:gd name="T81" fmla="*/ 42 h 149"/>
                <a:gd name="T82" fmla="*/ 34 w 63"/>
                <a:gd name="T83" fmla="*/ 46 h 149"/>
                <a:gd name="T84" fmla="*/ 33 w 63"/>
                <a:gd name="T85" fmla="*/ 51 h 149"/>
                <a:gd name="T86" fmla="*/ 33 w 63"/>
                <a:gd name="T87" fmla="*/ 56 h 149"/>
                <a:gd name="T88" fmla="*/ 35 w 63"/>
                <a:gd name="T89" fmla="*/ 60 h 149"/>
                <a:gd name="T90" fmla="*/ 40 w 63"/>
                <a:gd name="T91" fmla="*/ 65 h 149"/>
                <a:gd name="T92" fmla="*/ 45 w 63"/>
                <a:gd name="T93" fmla="*/ 70 h 149"/>
                <a:gd name="T94" fmla="*/ 48 w 63"/>
                <a:gd name="T95" fmla="*/ 74 h 149"/>
                <a:gd name="T96" fmla="*/ 50 w 63"/>
                <a:gd name="T97" fmla="*/ 79 h 149"/>
                <a:gd name="T98" fmla="*/ 50 w 63"/>
                <a:gd name="T99" fmla="*/ 84 h 149"/>
                <a:gd name="T100" fmla="*/ 52 w 63"/>
                <a:gd name="T101" fmla="*/ 88 h 149"/>
                <a:gd name="T102" fmla="*/ 57 w 63"/>
                <a:gd name="T103" fmla="*/ 93 h 149"/>
                <a:gd name="T104" fmla="*/ 63 w 63"/>
                <a:gd name="T105" fmla="*/ 98 h 149"/>
                <a:gd name="T106" fmla="*/ 58 w 63"/>
                <a:gd name="T107" fmla="*/ 102 h 149"/>
                <a:gd name="T108" fmla="*/ 47 w 63"/>
                <a:gd name="T109" fmla="*/ 107 h 149"/>
                <a:gd name="T110" fmla="*/ 41 w 63"/>
                <a:gd name="T111" fmla="*/ 112 h 149"/>
                <a:gd name="T112" fmla="*/ 41 w 63"/>
                <a:gd name="T113" fmla="*/ 116 h 149"/>
                <a:gd name="T114" fmla="*/ 41 w 63"/>
                <a:gd name="T115" fmla="*/ 121 h 149"/>
                <a:gd name="T116" fmla="*/ 39 w 63"/>
                <a:gd name="T117" fmla="*/ 126 h 149"/>
                <a:gd name="T118" fmla="*/ 36 w 63"/>
                <a:gd name="T119" fmla="*/ 130 h 149"/>
                <a:gd name="T120" fmla="*/ 34 w 63"/>
                <a:gd name="T121" fmla="*/ 135 h 149"/>
                <a:gd name="T122" fmla="*/ 33 w 63"/>
                <a:gd name="T123" fmla="*/ 14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3" h="149">
                  <a:moveTo>
                    <a:pt x="29" y="149"/>
                  </a:moveTo>
                  <a:lnTo>
                    <a:pt x="29" y="149"/>
                  </a:lnTo>
                  <a:lnTo>
                    <a:pt x="29" y="148"/>
                  </a:lnTo>
                  <a:lnTo>
                    <a:pt x="29" y="148"/>
                  </a:lnTo>
                  <a:lnTo>
                    <a:pt x="29" y="148"/>
                  </a:lnTo>
                  <a:lnTo>
                    <a:pt x="29" y="148"/>
                  </a:lnTo>
                  <a:lnTo>
                    <a:pt x="29" y="147"/>
                  </a:lnTo>
                  <a:lnTo>
                    <a:pt x="29" y="147"/>
                  </a:lnTo>
                  <a:lnTo>
                    <a:pt x="29" y="147"/>
                  </a:lnTo>
                  <a:lnTo>
                    <a:pt x="29" y="146"/>
                  </a:lnTo>
                  <a:lnTo>
                    <a:pt x="29" y="146"/>
                  </a:lnTo>
                  <a:lnTo>
                    <a:pt x="29" y="146"/>
                  </a:lnTo>
                  <a:lnTo>
                    <a:pt x="29" y="146"/>
                  </a:lnTo>
                  <a:lnTo>
                    <a:pt x="29" y="145"/>
                  </a:lnTo>
                  <a:lnTo>
                    <a:pt x="29" y="145"/>
                  </a:lnTo>
                  <a:lnTo>
                    <a:pt x="29" y="145"/>
                  </a:lnTo>
                  <a:lnTo>
                    <a:pt x="29" y="144"/>
                  </a:lnTo>
                  <a:lnTo>
                    <a:pt x="29" y="144"/>
                  </a:lnTo>
                  <a:lnTo>
                    <a:pt x="29" y="144"/>
                  </a:lnTo>
                  <a:lnTo>
                    <a:pt x="30" y="144"/>
                  </a:lnTo>
                  <a:lnTo>
                    <a:pt x="30" y="143"/>
                  </a:lnTo>
                  <a:lnTo>
                    <a:pt x="30" y="143"/>
                  </a:lnTo>
                  <a:lnTo>
                    <a:pt x="30" y="143"/>
                  </a:lnTo>
                  <a:lnTo>
                    <a:pt x="30" y="142"/>
                  </a:lnTo>
                  <a:lnTo>
                    <a:pt x="30" y="142"/>
                  </a:lnTo>
                  <a:lnTo>
                    <a:pt x="30" y="142"/>
                  </a:lnTo>
                  <a:lnTo>
                    <a:pt x="30" y="141"/>
                  </a:lnTo>
                  <a:lnTo>
                    <a:pt x="30" y="141"/>
                  </a:lnTo>
                  <a:lnTo>
                    <a:pt x="30" y="141"/>
                  </a:lnTo>
                  <a:lnTo>
                    <a:pt x="30" y="141"/>
                  </a:lnTo>
                  <a:lnTo>
                    <a:pt x="30" y="140"/>
                  </a:lnTo>
                  <a:lnTo>
                    <a:pt x="30" y="140"/>
                  </a:lnTo>
                  <a:lnTo>
                    <a:pt x="30" y="140"/>
                  </a:lnTo>
                  <a:lnTo>
                    <a:pt x="30" y="139"/>
                  </a:lnTo>
                  <a:lnTo>
                    <a:pt x="30" y="139"/>
                  </a:lnTo>
                  <a:lnTo>
                    <a:pt x="30" y="139"/>
                  </a:lnTo>
                  <a:lnTo>
                    <a:pt x="30" y="139"/>
                  </a:lnTo>
                  <a:lnTo>
                    <a:pt x="30" y="138"/>
                  </a:lnTo>
                  <a:lnTo>
                    <a:pt x="30" y="138"/>
                  </a:lnTo>
                  <a:lnTo>
                    <a:pt x="30" y="138"/>
                  </a:lnTo>
                  <a:lnTo>
                    <a:pt x="30" y="137"/>
                  </a:lnTo>
                  <a:lnTo>
                    <a:pt x="30" y="137"/>
                  </a:lnTo>
                  <a:lnTo>
                    <a:pt x="30" y="137"/>
                  </a:lnTo>
                  <a:lnTo>
                    <a:pt x="30" y="136"/>
                  </a:lnTo>
                  <a:lnTo>
                    <a:pt x="30" y="136"/>
                  </a:lnTo>
                  <a:lnTo>
                    <a:pt x="30" y="136"/>
                  </a:lnTo>
                  <a:lnTo>
                    <a:pt x="30" y="136"/>
                  </a:lnTo>
                  <a:lnTo>
                    <a:pt x="29" y="135"/>
                  </a:lnTo>
                  <a:lnTo>
                    <a:pt x="29" y="135"/>
                  </a:lnTo>
                  <a:lnTo>
                    <a:pt x="29" y="135"/>
                  </a:lnTo>
                  <a:lnTo>
                    <a:pt x="29" y="134"/>
                  </a:lnTo>
                  <a:lnTo>
                    <a:pt x="29" y="134"/>
                  </a:lnTo>
                  <a:lnTo>
                    <a:pt x="29" y="134"/>
                  </a:lnTo>
                  <a:lnTo>
                    <a:pt x="29" y="134"/>
                  </a:lnTo>
                  <a:lnTo>
                    <a:pt x="29" y="133"/>
                  </a:lnTo>
                  <a:lnTo>
                    <a:pt x="29" y="133"/>
                  </a:lnTo>
                  <a:lnTo>
                    <a:pt x="28" y="133"/>
                  </a:lnTo>
                  <a:lnTo>
                    <a:pt x="28" y="132"/>
                  </a:lnTo>
                  <a:lnTo>
                    <a:pt x="28" y="132"/>
                  </a:lnTo>
                  <a:lnTo>
                    <a:pt x="28" y="132"/>
                  </a:lnTo>
                  <a:lnTo>
                    <a:pt x="28" y="132"/>
                  </a:lnTo>
                  <a:lnTo>
                    <a:pt x="28" y="131"/>
                  </a:lnTo>
                  <a:lnTo>
                    <a:pt x="28" y="131"/>
                  </a:lnTo>
                  <a:lnTo>
                    <a:pt x="27" y="131"/>
                  </a:lnTo>
                  <a:lnTo>
                    <a:pt x="27" y="130"/>
                  </a:lnTo>
                  <a:lnTo>
                    <a:pt x="27" y="130"/>
                  </a:lnTo>
                  <a:lnTo>
                    <a:pt x="27" y="130"/>
                  </a:lnTo>
                  <a:lnTo>
                    <a:pt x="27" y="129"/>
                  </a:lnTo>
                  <a:lnTo>
                    <a:pt x="27" y="129"/>
                  </a:lnTo>
                  <a:lnTo>
                    <a:pt x="26" y="129"/>
                  </a:lnTo>
                  <a:lnTo>
                    <a:pt x="26" y="129"/>
                  </a:lnTo>
                  <a:lnTo>
                    <a:pt x="26" y="128"/>
                  </a:lnTo>
                  <a:lnTo>
                    <a:pt x="26" y="128"/>
                  </a:lnTo>
                  <a:lnTo>
                    <a:pt x="26" y="128"/>
                  </a:lnTo>
                  <a:lnTo>
                    <a:pt x="25" y="127"/>
                  </a:lnTo>
                  <a:lnTo>
                    <a:pt x="25" y="127"/>
                  </a:lnTo>
                  <a:lnTo>
                    <a:pt x="25" y="127"/>
                  </a:lnTo>
                  <a:lnTo>
                    <a:pt x="25" y="127"/>
                  </a:lnTo>
                  <a:lnTo>
                    <a:pt x="25" y="126"/>
                  </a:lnTo>
                  <a:lnTo>
                    <a:pt x="24" y="126"/>
                  </a:lnTo>
                  <a:lnTo>
                    <a:pt x="24" y="126"/>
                  </a:lnTo>
                  <a:lnTo>
                    <a:pt x="24" y="125"/>
                  </a:lnTo>
                  <a:lnTo>
                    <a:pt x="24" y="125"/>
                  </a:lnTo>
                  <a:lnTo>
                    <a:pt x="24" y="125"/>
                  </a:lnTo>
                  <a:lnTo>
                    <a:pt x="24" y="125"/>
                  </a:lnTo>
                  <a:lnTo>
                    <a:pt x="23" y="124"/>
                  </a:lnTo>
                  <a:lnTo>
                    <a:pt x="23" y="124"/>
                  </a:lnTo>
                  <a:lnTo>
                    <a:pt x="23" y="124"/>
                  </a:lnTo>
                  <a:lnTo>
                    <a:pt x="23" y="123"/>
                  </a:lnTo>
                  <a:lnTo>
                    <a:pt x="23" y="123"/>
                  </a:lnTo>
                  <a:lnTo>
                    <a:pt x="22" y="123"/>
                  </a:lnTo>
                  <a:lnTo>
                    <a:pt x="22" y="122"/>
                  </a:lnTo>
                  <a:lnTo>
                    <a:pt x="22" y="122"/>
                  </a:lnTo>
                  <a:lnTo>
                    <a:pt x="22" y="122"/>
                  </a:lnTo>
                  <a:lnTo>
                    <a:pt x="22" y="122"/>
                  </a:lnTo>
                  <a:lnTo>
                    <a:pt x="22" y="121"/>
                  </a:lnTo>
                  <a:lnTo>
                    <a:pt x="22" y="121"/>
                  </a:lnTo>
                  <a:lnTo>
                    <a:pt x="22" y="121"/>
                  </a:lnTo>
                  <a:lnTo>
                    <a:pt x="22" y="120"/>
                  </a:lnTo>
                  <a:lnTo>
                    <a:pt x="21" y="120"/>
                  </a:lnTo>
                  <a:lnTo>
                    <a:pt x="21" y="120"/>
                  </a:lnTo>
                  <a:lnTo>
                    <a:pt x="21" y="120"/>
                  </a:lnTo>
                  <a:lnTo>
                    <a:pt x="21" y="119"/>
                  </a:lnTo>
                  <a:lnTo>
                    <a:pt x="21" y="119"/>
                  </a:lnTo>
                  <a:lnTo>
                    <a:pt x="21" y="119"/>
                  </a:lnTo>
                  <a:lnTo>
                    <a:pt x="21" y="118"/>
                  </a:lnTo>
                  <a:lnTo>
                    <a:pt x="21" y="118"/>
                  </a:lnTo>
                  <a:lnTo>
                    <a:pt x="21" y="118"/>
                  </a:lnTo>
                  <a:lnTo>
                    <a:pt x="21" y="118"/>
                  </a:lnTo>
                  <a:lnTo>
                    <a:pt x="22" y="117"/>
                  </a:lnTo>
                  <a:lnTo>
                    <a:pt x="22" y="117"/>
                  </a:lnTo>
                  <a:lnTo>
                    <a:pt x="22" y="117"/>
                  </a:lnTo>
                  <a:lnTo>
                    <a:pt x="22" y="116"/>
                  </a:lnTo>
                  <a:lnTo>
                    <a:pt x="22" y="116"/>
                  </a:lnTo>
                  <a:lnTo>
                    <a:pt x="22" y="116"/>
                  </a:lnTo>
                  <a:lnTo>
                    <a:pt x="22" y="115"/>
                  </a:lnTo>
                  <a:lnTo>
                    <a:pt x="22" y="115"/>
                  </a:lnTo>
                  <a:lnTo>
                    <a:pt x="22" y="115"/>
                  </a:lnTo>
                  <a:lnTo>
                    <a:pt x="22" y="115"/>
                  </a:lnTo>
                  <a:lnTo>
                    <a:pt x="22" y="114"/>
                  </a:lnTo>
                  <a:lnTo>
                    <a:pt x="22" y="114"/>
                  </a:lnTo>
                  <a:lnTo>
                    <a:pt x="22" y="114"/>
                  </a:lnTo>
                  <a:lnTo>
                    <a:pt x="22" y="113"/>
                  </a:lnTo>
                  <a:lnTo>
                    <a:pt x="22" y="113"/>
                  </a:lnTo>
                  <a:lnTo>
                    <a:pt x="22" y="113"/>
                  </a:lnTo>
                  <a:lnTo>
                    <a:pt x="22" y="113"/>
                  </a:lnTo>
                  <a:lnTo>
                    <a:pt x="22" y="112"/>
                  </a:lnTo>
                  <a:lnTo>
                    <a:pt x="22" y="112"/>
                  </a:lnTo>
                  <a:lnTo>
                    <a:pt x="22" y="112"/>
                  </a:lnTo>
                  <a:lnTo>
                    <a:pt x="22" y="111"/>
                  </a:lnTo>
                  <a:lnTo>
                    <a:pt x="22" y="111"/>
                  </a:lnTo>
                  <a:lnTo>
                    <a:pt x="22" y="111"/>
                  </a:lnTo>
                  <a:lnTo>
                    <a:pt x="21" y="111"/>
                  </a:lnTo>
                  <a:lnTo>
                    <a:pt x="21" y="110"/>
                  </a:lnTo>
                  <a:lnTo>
                    <a:pt x="21" y="110"/>
                  </a:lnTo>
                  <a:lnTo>
                    <a:pt x="20" y="110"/>
                  </a:lnTo>
                  <a:lnTo>
                    <a:pt x="20" y="109"/>
                  </a:lnTo>
                  <a:lnTo>
                    <a:pt x="20" y="109"/>
                  </a:lnTo>
                  <a:lnTo>
                    <a:pt x="19" y="109"/>
                  </a:lnTo>
                  <a:lnTo>
                    <a:pt x="19" y="108"/>
                  </a:lnTo>
                  <a:lnTo>
                    <a:pt x="18" y="108"/>
                  </a:lnTo>
                  <a:lnTo>
                    <a:pt x="18" y="108"/>
                  </a:lnTo>
                  <a:lnTo>
                    <a:pt x="17" y="108"/>
                  </a:lnTo>
                  <a:lnTo>
                    <a:pt x="17" y="107"/>
                  </a:lnTo>
                  <a:lnTo>
                    <a:pt x="16" y="107"/>
                  </a:lnTo>
                  <a:lnTo>
                    <a:pt x="15" y="107"/>
                  </a:lnTo>
                  <a:lnTo>
                    <a:pt x="15" y="106"/>
                  </a:lnTo>
                  <a:lnTo>
                    <a:pt x="14" y="106"/>
                  </a:lnTo>
                  <a:lnTo>
                    <a:pt x="13" y="106"/>
                  </a:lnTo>
                  <a:lnTo>
                    <a:pt x="13" y="106"/>
                  </a:lnTo>
                  <a:lnTo>
                    <a:pt x="12" y="105"/>
                  </a:lnTo>
                  <a:lnTo>
                    <a:pt x="11" y="105"/>
                  </a:lnTo>
                  <a:lnTo>
                    <a:pt x="10" y="105"/>
                  </a:lnTo>
                  <a:lnTo>
                    <a:pt x="10" y="104"/>
                  </a:lnTo>
                  <a:lnTo>
                    <a:pt x="9" y="104"/>
                  </a:lnTo>
                  <a:lnTo>
                    <a:pt x="8" y="104"/>
                  </a:lnTo>
                  <a:lnTo>
                    <a:pt x="7" y="103"/>
                  </a:lnTo>
                  <a:lnTo>
                    <a:pt x="7" y="103"/>
                  </a:lnTo>
                  <a:lnTo>
                    <a:pt x="6" y="103"/>
                  </a:lnTo>
                  <a:lnTo>
                    <a:pt x="5" y="103"/>
                  </a:lnTo>
                  <a:lnTo>
                    <a:pt x="5" y="102"/>
                  </a:lnTo>
                  <a:lnTo>
                    <a:pt x="4" y="102"/>
                  </a:lnTo>
                  <a:lnTo>
                    <a:pt x="4" y="102"/>
                  </a:lnTo>
                  <a:lnTo>
                    <a:pt x="3" y="101"/>
                  </a:lnTo>
                  <a:lnTo>
                    <a:pt x="3" y="101"/>
                  </a:lnTo>
                  <a:lnTo>
                    <a:pt x="2" y="101"/>
                  </a:lnTo>
                  <a:lnTo>
                    <a:pt x="2" y="101"/>
                  </a:lnTo>
                  <a:lnTo>
                    <a:pt x="1" y="100"/>
                  </a:lnTo>
                  <a:lnTo>
                    <a:pt x="1" y="100"/>
                  </a:lnTo>
                  <a:lnTo>
                    <a:pt x="1" y="100"/>
                  </a:lnTo>
                  <a:lnTo>
                    <a:pt x="1" y="99"/>
                  </a:lnTo>
                  <a:lnTo>
                    <a:pt x="0" y="99"/>
                  </a:lnTo>
                  <a:lnTo>
                    <a:pt x="0" y="99"/>
                  </a:lnTo>
                  <a:lnTo>
                    <a:pt x="0" y="99"/>
                  </a:lnTo>
                  <a:lnTo>
                    <a:pt x="0" y="98"/>
                  </a:lnTo>
                  <a:lnTo>
                    <a:pt x="0" y="98"/>
                  </a:lnTo>
                  <a:lnTo>
                    <a:pt x="0" y="98"/>
                  </a:lnTo>
                  <a:lnTo>
                    <a:pt x="0" y="97"/>
                  </a:lnTo>
                  <a:lnTo>
                    <a:pt x="1" y="97"/>
                  </a:lnTo>
                  <a:lnTo>
                    <a:pt x="1" y="97"/>
                  </a:lnTo>
                  <a:lnTo>
                    <a:pt x="1" y="96"/>
                  </a:lnTo>
                  <a:lnTo>
                    <a:pt x="1" y="96"/>
                  </a:lnTo>
                  <a:lnTo>
                    <a:pt x="2" y="96"/>
                  </a:lnTo>
                  <a:lnTo>
                    <a:pt x="2" y="96"/>
                  </a:lnTo>
                  <a:lnTo>
                    <a:pt x="2" y="95"/>
                  </a:lnTo>
                  <a:lnTo>
                    <a:pt x="3" y="95"/>
                  </a:lnTo>
                  <a:lnTo>
                    <a:pt x="3" y="95"/>
                  </a:lnTo>
                  <a:lnTo>
                    <a:pt x="3" y="94"/>
                  </a:lnTo>
                  <a:lnTo>
                    <a:pt x="4" y="94"/>
                  </a:lnTo>
                  <a:lnTo>
                    <a:pt x="4" y="94"/>
                  </a:lnTo>
                  <a:lnTo>
                    <a:pt x="5" y="94"/>
                  </a:lnTo>
                  <a:lnTo>
                    <a:pt x="5" y="93"/>
                  </a:lnTo>
                  <a:lnTo>
                    <a:pt x="6" y="93"/>
                  </a:lnTo>
                  <a:lnTo>
                    <a:pt x="6" y="93"/>
                  </a:lnTo>
                  <a:lnTo>
                    <a:pt x="6" y="92"/>
                  </a:lnTo>
                  <a:lnTo>
                    <a:pt x="7" y="92"/>
                  </a:lnTo>
                  <a:lnTo>
                    <a:pt x="7" y="92"/>
                  </a:lnTo>
                  <a:lnTo>
                    <a:pt x="8" y="92"/>
                  </a:lnTo>
                  <a:lnTo>
                    <a:pt x="8" y="91"/>
                  </a:lnTo>
                  <a:lnTo>
                    <a:pt x="8" y="91"/>
                  </a:lnTo>
                  <a:lnTo>
                    <a:pt x="9" y="91"/>
                  </a:lnTo>
                  <a:lnTo>
                    <a:pt x="9" y="90"/>
                  </a:lnTo>
                  <a:lnTo>
                    <a:pt x="10" y="90"/>
                  </a:lnTo>
                  <a:lnTo>
                    <a:pt x="10" y="90"/>
                  </a:lnTo>
                  <a:lnTo>
                    <a:pt x="10" y="89"/>
                  </a:lnTo>
                  <a:lnTo>
                    <a:pt x="10" y="89"/>
                  </a:lnTo>
                  <a:lnTo>
                    <a:pt x="11" y="89"/>
                  </a:lnTo>
                  <a:lnTo>
                    <a:pt x="11" y="89"/>
                  </a:lnTo>
                  <a:lnTo>
                    <a:pt x="11" y="88"/>
                  </a:lnTo>
                  <a:lnTo>
                    <a:pt x="11" y="88"/>
                  </a:lnTo>
                  <a:lnTo>
                    <a:pt x="12" y="88"/>
                  </a:lnTo>
                  <a:lnTo>
                    <a:pt x="12" y="87"/>
                  </a:lnTo>
                  <a:lnTo>
                    <a:pt x="12" y="87"/>
                  </a:lnTo>
                  <a:lnTo>
                    <a:pt x="12" y="87"/>
                  </a:lnTo>
                  <a:lnTo>
                    <a:pt x="12" y="87"/>
                  </a:lnTo>
                  <a:lnTo>
                    <a:pt x="12" y="86"/>
                  </a:lnTo>
                  <a:lnTo>
                    <a:pt x="12" y="86"/>
                  </a:lnTo>
                  <a:lnTo>
                    <a:pt x="13" y="86"/>
                  </a:lnTo>
                  <a:lnTo>
                    <a:pt x="13" y="85"/>
                  </a:lnTo>
                  <a:lnTo>
                    <a:pt x="13" y="85"/>
                  </a:lnTo>
                  <a:lnTo>
                    <a:pt x="13" y="85"/>
                  </a:lnTo>
                  <a:lnTo>
                    <a:pt x="13" y="85"/>
                  </a:lnTo>
                  <a:lnTo>
                    <a:pt x="13" y="84"/>
                  </a:lnTo>
                  <a:lnTo>
                    <a:pt x="13" y="84"/>
                  </a:lnTo>
                  <a:lnTo>
                    <a:pt x="13" y="84"/>
                  </a:lnTo>
                  <a:lnTo>
                    <a:pt x="13" y="83"/>
                  </a:lnTo>
                  <a:lnTo>
                    <a:pt x="13" y="83"/>
                  </a:lnTo>
                  <a:lnTo>
                    <a:pt x="13" y="83"/>
                  </a:lnTo>
                  <a:lnTo>
                    <a:pt x="13" y="82"/>
                  </a:lnTo>
                  <a:lnTo>
                    <a:pt x="13" y="82"/>
                  </a:lnTo>
                  <a:lnTo>
                    <a:pt x="13" y="82"/>
                  </a:lnTo>
                  <a:lnTo>
                    <a:pt x="13" y="82"/>
                  </a:lnTo>
                  <a:lnTo>
                    <a:pt x="13" y="81"/>
                  </a:lnTo>
                  <a:lnTo>
                    <a:pt x="13" y="81"/>
                  </a:lnTo>
                  <a:lnTo>
                    <a:pt x="13" y="81"/>
                  </a:lnTo>
                  <a:lnTo>
                    <a:pt x="13" y="80"/>
                  </a:lnTo>
                  <a:lnTo>
                    <a:pt x="13" y="80"/>
                  </a:lnTo>
                  <a:lnTo>
                    <a:pt x="13" y="80"/>
                  </a:lnTo>
                  <a:lnTo>
                    <a:pt x="13" y="80"/>
                  </a:lnTo>
                  <a:lnTo>
                    <a:pt x="13" y="79"/>
                  </a:lnTo>
                  <a:lnTo>
                    <a:pt x="13" y="79"/>
                  </a:lnTo>
                  <a:lnTo>
                    <a:pt x="13" y="79"/>
                  </a:lnTo>
                  <a:lnTo>
                    <a:pt x="13" y="78"/>
                  </a:lnTo>
                  <a:lnTo>
                    <a:pt x="13" y="78"/>
                  </a:lnTo>
                  <a:lnTo>
                    <a:pt x="14" y="78"/>
                  </a:lnTo>
                  <a:lnTo>
                    <a:pt x="14" y="78"/>
                  </a:lnTo>
                  <a:lnTo>
                    <a:pt x="14" y="77"/>
                  </a:lnTo>
                  <a:lnTo>
                    <a:pt x="14" y="77"/>
                  </a:lnTo>
                  <a:lnTo>
                    <a:pt x="14" y="77"/>
                  </a:lnTo>
                  <a:lnTo>
                    <a:pt x="14" y="76"/>
                  </a:lnTo>
                  <a:lnTo>
                    <a:pt x="14" y="76"/>
                  </a:lnTo>
                  <a:lnTo>
                    <a:pt x="14" y="76"/>
                  </a:lnTo>
                  <a:lnTo>
                    <a:pt x="14" y="75"/>
                  </a:lnTo>
                  <a:lnTo>
                    <a:pt x="15" y="75"/>
                  </a:lnTo>
                  <a:lnTo>
                    <a:pt x="15" y="75"/>
                  </a:lnTo>
                  <a:lnTo>
                    <a:pt x="15" y="75"/>
                  </a:lnTo>
                  <a:lnTo>
                    <a:pt x="15" y="74"/>
                  </a:lnTo>
                  <a:lnTo>
                    <a:pt x="15" y="74"/>
                  </a:lnTo>
                  <a:lnTo>
                    <a:pt x="15" y="74"/>
                  </a:lnTo>
                  <a:lnTo>
                    <a:pt x="15" y="73"/>
                  </a:lnTo>
                  <a:lnTo>
                    <a:pt x="16" y="73"/>
                  </a:lnTo>
                  <a:lnTo>
                    <a:pt x="16" y="73"/>
                  </a:lnTo>
                  <a:lnTo>
                    <a:pt x="16" y="73"/>
                  </a:lnTo>
                  <a:lnTo>
                    <a:pt x="16" y="72"/>
                  </a:lnTo>
                  <a:lnTo>
                    <a:pt x="16" y="72"/>
                  </a:lnTo>
                  <a:lnTo>
                    <a:pt x="16" y="72"/>
                  </a:lnTo>
                  <a:lnTo>
                    <a:pt x="17" y="71"/>
                  </a:lnTo>
                  <a:lnTo>
                    <a:pt x="17" y="71"/>
                  </a:lnTo>
                  <a:lnTo>
                    <a:pt x="17" y="71"/>
                  </a:lnTo>
                  <a:lnTo>
                    <a:pt x="17" y="70"/>
                  </a:lnTo>
                  <a:lnTo>
                    <a:pt x="18" y="70"/>
                  </a:lnTo>
                  <a:lnTo>
                    <a:pt x="18" y="70"/>
                  </a:lnTo>
                  <a:lnTo>
                    <a:pt x="18" y="70"/>
                  </a:lnTo>
                  <a:lnTo>
                    <a:pt x="18" y="69"/>
                  </a:lnTo>
                  <a:lnTo>
                    <a:pt x="19" y="69"/>
                  </a:lnTo>
                  <a:lnTo>
                    <a:pt x="19" y="69"/>
                  </a:lnTo>
                  <a:lnTo>
                    <a:pt x="19" y="68"/>
                  </a:lnTo>
                  <a:lnTo>
                    <a:pt x="20" y="68"/>
                  </a:lnTo>
                  <a:lnTo>
                    <a:pt x="20" y="68"/>
                  </a:lnTo>
                  <a:lnTo>
                    <a:pt x="20" y="68"/>
                  </a:lnTo>
                  <a:lnTo>
                    <a:pt x="20" y="67"/>
                  </a:lnTo>
                  <a:lnTo>
                    <a:pt x="21" y="67"/>
                  </a:lnTo>
                  <a:lnTo>
                    <a:pt x="21" y="67"/>
                  </a:lnTo>
                  <a:lnTo>
                    <a:pt x="22" y="66"/>
                  </a:lnTo>
                  <a:lnTo>
                    <a:pt x="22" y="66"/>
                  </a:lnTo>
                  <a:lnTo>
                    <a:pt x="22" y="66"/>
                  </a:lnTo>
                  <a:lnTo>
                    <a:pt x="23" y="66"/>
                  </a:lnTo>
                  <a:lnTo>
                    <a:pt x="23" y="65"/>
                  </a:lnTo>
                  <a:lnTo>
                    <a:pt x="23" y="65"/>
                  </a:lnTo>
                  <a:lnTo>
                    <a:pt x="24" y="65"/>
                  </a:lnTo>
                  <a:lnTo>
                    <a:pt x="24" y="64"/>
                  </a:lnTo>
                  <a:lnTo>
                    <a:pt x="24" y="64"/>
                  </a:lnTo>
                  <a:lnTo>
                    <a:pt x="25" y="64"/>
                  </a:lnTo>
                  <a:lnTo>
                    <a:pt x="25" y="63"/>
                  </a:lnTo>
                  <a:lnTo>
                    <a:pt x="25" y="63"/>
                  </a:lnTo>
                  <a:lnTo>
                    <a:pt x="26" y="63"/>
                  </a:lnTo>
                  <a:lnTo>
                    <a:pt x="26" y="63"/>
                  </a:lnTo>
                  <a:lnTo>
                    <a:pt x="26" y="62"/>
                  </a:lnTo>
                  <a:lnTo>
                    <a:pt x="27" y="62"/>
                  </a:lnTo>
                  <a:lnTo>
                    <a:pt x="27" y="62"/>
                  </a:lnTo>
                  <a:lnTo>
                    <a:pt x="27" y="61"/>
                  </a:lnTo>
                  <a:lnTo>
                    <a:pt x="27" y="61"/>
                  </a:lnTo>
                  <a:lnTo>
                    <a:pt x="28" y="61"/>
                  </a:lnTo>
                  <a:lnTo>
                    <a:pt x="28" y="61"/>
                  </a:lnTo>
                  <a:lnTo>
                    <a:pt x="28" y="60"/>
                  </a:lnTo>
                  <a:lnTo>
                    <a:pt x="28" y="60"/>
                  </a:lnTo>
                  <a:lnTo>
                    <a:pt x="29" y="60"/>
                  </a:lnTo>
                  <a:lnTo>
                    <a:pt x="29" y="59"/>
                  </a:lnTo>
                  <a:lnTo>
                    <a:pt x="29" y="59"/>
                  </a:lnTo>
                  <a:lnTo>
                    <a:pt x="29" y="59"/>
                  </a:lnTo>
                  <a:lnTo>
                    <a:pt x="29" y="59"/>
                  </a:lnTo>
                  <a:lnTo>
                    <a:pt x="29" y="58"/>
                  </a:lnTo>
                  <a:lnTo>
                    <a:pt x="29" y="58"/>
                  </a:lnTo>
                  <a:lnTo>
                    <a:pt x="30" y="58"/>
                  </a:lnTo>
                  <a:lnTo>
                    <a:pt x="30" y="57"/>
                  </a:lnTo>
                  <a:lnTo>
                    <a:pt x="30" y="57"/>
                  </a:lnTo>
                  <a:lnTo>
                    <a:pt x="30" y="57"/>
                  </a:lnTo>
                  <a:lnTo>
                    <a:pt x="30" y="56"/>
                  </a:lnTo>
                  <a:lnTo>
                    <a:pt x="30" y="56"/>
                  </a:lnTo>
                  <a:lnTo>
                    <a:pt x="30" y="56"/>
                  </a:lnTo>
                  <a:lnTo>
                    <a:pt x="30" y="56"/>
                  </a:lnTo>
                  <a:lnTo>
                    <a:pt x="30" y="55"/>
                  </a:lnTo>
                  <a:lnTo>
                    <a:pt x="30" y="55"/>
                  </a:lnTo>
                  <a:lnTo>
                    <a:pt x="30" y="55"/>
                  </a:lnTo>
                  <a:lnTo>
                    <a:pt x="30" y="54"/>
                  </a:lnTo>
                  <a:lnTo>
                    <a:pt x="30" y="54"/>
                  </a:lnTo>
                  <a:lnTo>
                    <a:pt x="30" y="54"/>
                  </a:lnTo>
                  <a:lnTo>
                    <a:pt x="30" y="54"/>
                  </a:lnTo>
                  <a:lnTo>
                    <a:pt x="30" y="53"/>
                  </a:lnTo>
                  <a:lnTo>
                    <a:pt x="30" y="53"/>
                  </a:lnTo>
                  <a:lnTo>
                    <a:pt x="30" y="53"/>
                  </a:lnTo>
                  <a:lnTo>
                    <a:pt x="30" y="52"/>
                  </a:lnTo>
                  <a:lnTo>
                    <a:pt x="30" y="52"/>
                  </a:lnTo>
                  <a:lnTo>
                    <a:pt x="30" y="52"/>
                  </a:lnTo>
                  <a:lnTo>
                    <a:pt x="30" y="52"/>
                  </a:lnTo>
                  <a:lnTo>
                    <a:pt x="30" y="51"/>
                  </a:lnTo>
                  <a:lnTo>
                    <a:pt x="30" y="51"/>
                  </a:lnTo>
                  <a:lnTo>
                    <a:pt x="30" y="51"/>
                  </a:lnTo>
                  <a:lnTo>
                    <a:pt x="30" y="50"/>
                  </a:lnTo>
                  <a:lnTo>
                    <a:pt x="30" y="50"/>
                  </a:lnTo>
                  <a:lnTo>
                    <a:pt x="30" y="50"/>
                  </a:lnTo>
                  <a:lnTo>
                    <a:pt x="30" y="49"/>
                  </a:lnTo>
                  <a:lnTo>
                    <a:pt x="30" y="49"/>
                  </a:lnTo>
                  <a:lnTo>
                    <a:pt x="30" y="49"/>
                  </a:lnTo>
                  <a:lnTo>
                    <a:pt x="30" y="49"/>
                  </a:lnTo>
                  <a:lnTo>
                    <a:pt x="30" y="48"/>
                  </a:lnTo>
                  <a:lnTo>
                    <a:pt x="30" y="48"/>
                  </a:lnTo>
                  <a:lnTo>
                    <a:pt x="30" y="48"/>
                  </a:lnTo>
                  <a:lnTo>
                    <a:pt x="30" y="47"/>
                  </a:lnTo>
                  <a:lnTo>
                    <a:pt x="30" y="47"/>
                  </a:lnTo>
                  <a:lnTo>
                    <a:pt x="30" y="47"/>
                  </a:lnTo>
                  <a:lnTo>
                    <a:pt x="29" y="47"/>
                  </a:lnTo>
                  <a:lnTo>
                    <a:pt x="29" y="46"/>
                  </a:lnTo>
                  <a:lnTo>
                    <a:pt x="29" y="46"/>
                  </a:lnTo>
                  <a:lnTo>
                    <a:pt x="29" y="46"/>
                  </a:lnTo>
                  <a:lnTo>
                    <a:pt x="29" y="45"/>
                  </a:lnTo>
                  <a:lnTo>
                    <a:pt x="29" y="45"/>
                  </a:lnTo>
                  <a:lnTo>
                    <a:pt x="29" y="45"/>
                  </a:lnTo>
                  <a:lnTo>
                    <a:pt x="29" y="45"/>
                  </a:lnTo>
                  <a:lnTo>
                    <a:pt x="29" y="44"/>
                  </a:lnTo>
                  <a:lnTo>
                    <a:pt x="29" y="44"/>
                  </a:lnTo>
                  <a:lnTo>
                    <a:pt x="29" y="44"/>
                  </a:lnTo>
                  <a:lnTo>
                    <a:pt x="29" y="43"/>
                  </a:lnTo>
                  <a:lnTo>
                    <a:pt x="29" y="43"/>
                  </a:lnTo>
                  <a:lnTo>
                    <a:pt x="29" y="43"/>
                  </a:lnTo>
                  <a:lnTo>
                    <a:pt x="29" y="42"/>
                  </a:lnTo>
                  <a:lnTo>
                    <a:pt x="29" y="42"/>
                  </a:lnTo>
                  <a:lnTo>
                    <a:pt x="29" y="42"/>
                  </a:lnTo>
                  <a:lnTo>
                    <a:pt x="29" y="42"/>
                  </a:lnTo>
                  <a:lnTo>
                    <a:pt x="29" y="41"/>
                  </a:lnTo>
                  <a:lnTo>
                    <a:pt x="29" y="41"/>
                  </a:lnTo>
                  <a:lnTo>
                    <a:pt x="29" y="41"/>
                  </a:lnTo>
                  <a:lnTo>
                    <a:pt x="29" y="40"/>
                  </a:lnTo>
                  <a:lnTo>
                    <a:pt x="29" y="40"/>
                  </a:lnTo>
                  <a:lnTo>
                    <a:pt x="29" y="40"/>
                  </a:lnTo>
                  <a:lnTo>
                    <a:pt x="29" y="40"/>
                  </a:lnTo>
                  <a:lnTo>
                    <a:pt x="29" y="39"/>
                  </a:lnTo>
                  <a:lnTo>
                    <a:pt x="29" y="39"/>
                  </a:lnTo>
                  <a:lnTo>
                    <a:pt x="29" y="39"/>
                  </a:lnTo>
                  <a:lnTo>
                    <a:pt x="29" y="38"/>
                  </a:lnTo>
                  <a:lnTo>
                    <a:pt x="29" y="38"/>
                  </a:lnTo>
                  <a:lnTo>
                    <a:pt x="29" y="38"/>
                  </a:lnTo>
                  <a:lnTo>
                    <a:pt x="29" y="38"/>
                  </a:lnTo>
                  <a:lnTo>
                    <a:pt x="29" y="37"/>
                  </a:lnTo>
                  <a:lnTo>
                    <a:pt x="29" y="37"/>
                  </a:lnTo>
                  <a:lnTo>
                    <a:pt x="29" y="37"/>
                  </a:lnTo>
                  <a:lnTo>
                    <a:pt x="29" y="36"/>
                  </a:lnTo>
                  <a:lnTo>
                    <a:pt x="29" y="36"/>
                  </a:lnTo>
                  <a:lnTo>
                    <a:pt x="29" y="36"/>
                  </a:lnTo>
                  <a:lnTo>
                    <a:pt x="29" y="35"/>
                  </a:lnTo>
                  <a:lnTo>
                    <a:pt x="29" y="35"/>
                  </a:lnTo>
                  <a:lnTo>
                    <a:pt x="29" y="35"/>
                  </a:lnTo>
                  <a:lnTo>
                    <a:pt x="29" y="35"/>
                  </a:lnTo>
                  <a:lnTo>
                    <a:pt x="29" y="34"/>
                  </a:lnTo>
                  <a:lnTo>
                    <a:pt x="29" y="34"/>
                  </a:lnTo>
                  <a:lnTo>
                    <a:pt x="29" y="34"/>
                  </a:lnTo>
                  <a:lnTo>
                    <a:pt x="29" y="33"/>
                  </a:lnTo>
                  <a:lnTo>
                    <a:pt x="29" y="33"/>
                  </a:lnTo>
                  <a:lnTo>
                    <a:pt x="29" y="33"/>
                  </a:lnTo>
                  <a:lnTo>
                    <a:pt x="29" y="33"/>
                  </a:lnTo>
                  <a:lnTo>
                    <a:pt x="29" y="32"/>
                  </a:lnTo>
                  <a:lnTo>
                    <a:pt x="29" y="32"/>
                  </a:lnTo>
                  <a:lnTo>
                    <a:pt x="29" y="32"/>
                  </a:lnTo>
                  <a:lnTo>
                    <a:pt x="29" y="31"/>
                  </a:lnTo>
                  <a:lnTo>
                    <a:pt x="29" y="31"/>
                  </a:lnTo>
                  <a:lnTo>
                    <a:pt x="29" y="31"/>
                  </a:lnTo>
                  <a:lnTo>
                    <a:pt x="29" y="30"/>
                  </a:lnTo>
                  <a:lnTo>
                    <a:pt x="29" y="30"/>
                  </a:lnTo>
                  <a:lnTo>
                    <a:pt x="29" y="30"/>
                  </a:lnTo>
                  <a:lnTo>
                    <a:pt x="29" y="30"/>
                  </a:lnTo>
                  <a:lnTo>
                    <a:pt x="29" y="29"/>
                  </a:lnTo>
                  <a:lnTo>
                    <a:pt x="29" y="29"/>
                  </a:lnTo>
                  <a:lnTo>
                    <a:pt x="29" y="29"/>
                  </a:lnTo>
                  <a:lnTo>
                    <a:pt x="29" y="28"/>
                  </a:lnTo>
                  <a:lnTo>
                    <a:pt x="29" y="28"/>
                  </a:lnTo>
                  <a:lnTo>
                    <a:pt x="29" y="28"/>
                  </a:lnTo>
                  <a:lnTo>
                    <a:pt x="29" y="28"/>
                  </a:lnTo>
                  <a:lnTo>
                    <a:pt x="29" y="27"/>
                  </a:lnTo>
                  <a:lnTo>
                    <a:pt x="29" y="27"/>
                  </a:lnTo>
                  <a:lnTo>
                    <a:pt x="29" y="27"/>
                  </a:lnTo>
                  <a:lnTo>
                    <a:pt x="29" y="26"/>
                  </a:lnTo>
                  <a:lnTo>
                    <a:pt x="29" y="26"/>
                  </a:lnTo>
                  <a:lnTo>
                    <a:pt x="29" y="26"/>
                  </a:lnTo>
                  <a:lnTo>
                    <a:pt x="28" y="26"/>
                  </a:lnTo>
                  <a:lnTo>
                    <a:pt x="28" y="25"/>
                  </a:lnTo>
                  <a:lnTo>
                    <a:pt x="28" y="25"/>
                  </a:lnTo>
                  <a:lnTo>
                    <a:pt x="28" y="25"/>
                  </a:lnTo>
                  <a:lnTo>
                    <a:pt x="28" y="24"/>
                  </a:lnTo>
                  <a:lnTo>
                    <a:pt x="28" y="24"/>
                  </a:lnTo>
                  <a:lnTo>
                    <a:pt x="28" y="24"/>
                  </a:lnTo>
                  <a:lnTo>
                    <a:pt x="28" y="23"/>
                  </a:lnTo>
                  <a:lnTo>
                    <a:pt x="28" y="23"/>
                  </a:lnTo>
                  <a:lnTo>
                    <a:pt x="28" y="23"/>
                  </a:lnTo>
                  <a:lnTo>
                    <a:pt x="28" y="23"/>
                  </a:lnTo>
                  <a:lnTo>
                    <a:pt x="28" y="22"/>
                  </a:lnTo>
                  <a:lnTo>
                    <a:pt x="28" y="22"/>
                  </a:lnTo>
                  <a:lnTo>
                    <a:pt x="28" y="22"/>
                  </a:lnTo>
                  <a:lnTo>
                    <a:pt x="28" y="21"/>
                  </a:lnTo>
                  <a:lnTo>
                    <a:pt x="28" y="21"/>
                  </a:lnTo>
                  <a:lnTo>
                    <a:pt x="28" y="21"/>
                  </a:lnTo>
                  <a:lnTo>
                    <a:pt x="28" y="21"/>
                  </a:lnTo>
                  <a:lnTo>
                    <a:pt x="28" y="20"/>
                  </a:lnTo>
                  <a:lnTo>
                    <a:pt x="28" y="20"/>
                  </a:lnTo>
                  <a:lnTo>
                    <a:pt x="28" y="20"/>
                  </a:lnTo>
                  <a:lnTo>
                    <a:pt x="28" y="19"/>
                  </a:lnTo>
                  <a:lnTo>
                    <a:pt x="28" y="19"/>
                  </a:lnTo>
                  <a:lnTo>
                    <a:pt x="28" y="19"/>
                  </a:lnTo>
                  <a:lnTo>
                    <a:pt x="28" y="19"/>
                  </a:lnTo>
                  <a:lnTo>
                    <a:pt x="28" y="18"/>
                  </a:lnTo>
                  <a:lnTo>
                    <a:pt x="28" y="18"/>
                  </a:lnTo>
                  <a:lnTo>
                    <a:pt x="28" y="18"/>
                  </a:lnTo>
                  <a:lnTo>
                    <a:pt x="28" y="17"/>
                  </a:lnTo>
                  <a:lnTo>
                    <a:pt x="28" y="17"/>
                  </a:lnTo>
                  <a:lnTo>
                    <a:pt x="28" y="17"/>
                  </a:lnTo>
                  <a:lnTo>
                    <a:pt x="28" y="16"/>
                  </a:lnTo>
                  <a:lnTo>
                    <a:pt x="28" y="16"/>
                  </a:lnTo>
                  <a:lnTo>
                    <a:pt x="28" y="16"/>
                  </a:lnTo>
                  <a:lnTo>
                    <a:pt x="28" y="16"/>
                  </a:lnTo>
                  <a:lnTo>
                    <a:pt x="28" y="15"/>
                  </a:lnTo>
                  <a:lnTo>
                    <a:pt x="28" y="15"/>
                  </a:lnTo>
                  <a:lnTo>
                    <a:pt x="28" y="15"/>
                  </a:lnTo>
                  <a:lnTo>
                    <a:pt x="28" y="14"/>
                  </a:lnTo>
                  <a:lnTo>
                    <a:pt x="28" y="14"/>
                  </a:lnTo>
                  <a:lnTo>
                    <a:pt x="28" y="14"/>
                  </a:lnTo>
                  <a:lnTo>
                    <a:pt x="29" y="14"/>
                  </a:lnTo>
                  <a:lnTo>
                    <a:pt x="29" y="13"/>
                  </a:lnTo>
                  <a:lnTo>
                    <a:pt x="29" y="13"/>
                  </a:lnTo>
                  <a:lnTo>
                    <a:pt x="29" y="13"/>
                  </a:lnTo>
                  <a:lnTo>
                    <a:pt x="29" y="12"/>
                  </a:lnTo>
                  <a:lnTo>
                    <a:pt x="29" y="12"/>
                  </a:lnTo>
                  <a:lnTo>
                    <a:pt x="29" y="12"/>
                  </a:lnTo>
                  <a:lnTo>
                    <a:pt x="29" y="12"/>
                  </a:lnTo>
                  <a:lnTo>
                    <a:pt x="29" y="11"/>
                  </a:lnTo>
                  <a:lnTo>
                    <a:pt x="29" y="11"/>
                  </a:lnTo>
                  <a:lnTo>
                    <a:pt x="29" y="11"/>
                  </a:lnTo>
                  <a:lnTo>
                    <a:pt x="29" y="10"/>
                  </a:lnTo>
                  <a:lnTo>
                    <a:pt x="29" y="10"/>
                  </a:lnTo>
                  <a:lnTo>
                    <a:pt x="29" y="10"/>
                  </a:lnTo>
                  <a:lnTo>
                    <a:pt x="29" y="9"/>
                  </a:lnTo>
                  <a:lnTo>
                    <a:pt x="29" y="9"/>
                  </a:lnTo>
                  <a:lnTo>
                    <a:pt x="29" y="9"/>
                  </a:lnTo>
                  <a:lnTo>
                    <a:pt x="29" y="9"/>
                  </a:lnTo>
                  <a:lnTo>
                    <a:pt x="29" y="8"/>
                  </a:lnTo>
                  <a:lnTo>
                    <a:pt x="29" y="8"/>
                  </a:lnTo>
                  <a:lnTo>
                    <a:pt x="29" y="8"/>
                  </a:lnTo>
                  <a:lnTo>
                    <a:pt x="29" y="7"/>
                  </a:lnTo>
                  <a:lnTo>
                    <a:pt x="29" y="7"/>
                  </a:lnTo>
                  <a:lnTo>
                    <a:pt x="29" y="7"/>
                  </a:lnTo>
                  <a:lnTo>
                    <a:pt x="29" y="7"/>
                  </a:lnTo>
                  <a:lnTo>
                    <a:pt x="29" y="6"/>
                  </a:lnTo>
                  <a:lnTo>
                    <a:pt x="29" y="6"/>
                  </a:lnTo>
                  <a:lnTo>
                    <a:pt x="29" y="6"/>
                  </a:lnTo>
                  <a:lnTo>
                    <a:pt x="29" y="5"/>
                  </a:lnTo>
                  <a:lnTo>
                    <a:pt x="29" y="5"/>
                  </a:lnTo>
                  <a:lnTo>
                    <a:pt x="29" y="5"/>
                  </a:lnTo>
                  <a:lnTo>
                    <a:pt x="29" y="5"/>
                  </a:lnTo>
                  <a:lnTo>
                    <a:pt x="29" y="4"/>
                  </a:lnTo>
                  <a:lnTo>
                    <a:pt x="29" y="4"/>
                  </a:lnTo>
                  <a:lnTo>
                    <a:pt x="29" y="4"/>
                  </a:lnTo>
                  <a:lnTo>
                    <a:pt x="29" y="3"/>
                  </a:lnTo>
                  <a:lnTo>
                    <a:pt x="29" y="3"/>
                  </a:lnTo>
                  <a:lnTo>
                    <a:pt x="29" y="3"/>
                  </a:lnTo>
                  <a:lnTo>
                    <a:pt x="29" y="2"/>
                  </a:lnTo>
                  <a:lnTo>
                    <a:pt x="30" y="2"/>
                  </a:lnTo>
                  <a:lnTo>
                    <a:pt x="30" y="2"/>
                  </a:lnTo>
                  <a:lnTo>
                    <a:pt x="30" y="2"/>
                  </a:lnTo>
                  <a:lnTo>
                    <a:pt x="30" y="1"/>
                  </a:lnTo>
                  <a:lnTo>
                    <a:pt x="30" y="1"/>
                  </a:lnTo>
                  <a:lnTo>
                    <a:pt x="30" y="1"/>
                  </a:lnTo>
                  <a:lnTo>
                    <a:pt x="30" y="0"/>
                  </a:lnTo>
                  <a:lnTo>
                    <a:pt x="30" y="0"/>
                  </a:lnTo>
                  <a:lnTo>
                    <a:pt x="30" y="0"/>
                  </a:lnTo>
                  <a:lnTo>
                    <a:pt x="33" y="0"/>
                  </a:lnTo>
                  <a:lnTo>
                    <a:pt x="33" y="0"/>
                  </a:lnTo>
                  <a:lnTo>
                    <a:pt x="33" y="0"/>
                  </a:lnTo>
                  <a:lnTo>
                    <a:pt x="33" y="1"/>
                  </a:lnTo>
                  <a:lnTo>
                    <a:pt x="33" y="1"/>
                  </a:lnTo>
                  <a:lnTo>
                    <a:pt x="33" y="1"/>
                  </a:lnTo>
                  <a:lnTo>
                    <a:pt x="33" y="2"/>
                  </a:lnTo>
                  <a:lnTo>
                    <a:pt x="33" y="2"/>
                  </a:lnTo>
                  <a:lnTo>
                    <a:pt x="34" y="2"/>
                  </a:lnTo>
                  <a:lnTo>
                    <a:pt x="34" y="2"/>
                  </a:lnTo>
                  <a:lnTo>
                    <a:pt x="34" y="3"/>
                  </a:lnTo>
                  <a:lnTo>
                    <a:pt x="34" y="3"/>
                  </a:lnTo>
                  <a:lnTo>
                    <a:pt x="34" y="3"/>
                  </a:lnTo>
                  <a:lnTo>
                    <a:pt x="34" y="4"/>
                  </a:lnTo>
                  <a:lnTo>
                    <a:pt x="34" y="4"/>
                  </a:lnTo>
                  <a:lnTo>
                    <a:pt x="34" y="4"/>
                  </a:lnTo>
                  <a:lnTo>
                    <a:pt x="34" y="5"/>
                  </a:lnTo>
                  <a:lnTo>
                    <a:pt x="34" y="5"/>
                  </a:lnTo>
                  <a:lnTo>
                    <a:pt x="34" y="5"/>
                  </a:lnTo>
                  <a:lnTo>
                    <a:pt x="34" y="5"/>
                  </a:lnTo>
                  <a:lnTo>
                    <a:pt x="34" y="6"/>
                  </a:lnTo>
                  <a:lnTo>
                    <a:pt x="34" y="6"/>
                  </a:lnTo>
                  <a:lnTo>
                    <a:pt x="34" y="6"/>
                  </a:lnTo>
                  <a:lnTo>
                    <a:pt x="34" y="7"/>
                  </a:lnTo>
                  <a:lnTo>
                    <a:pt x="34" y="7"/>
                  </a:lnTo>
                  <a:lnTo>
                    <a:pt x="34" y="7"/>
                  </a:lnTo>
                  <a:lnTo>
                    <a:pt x="34" y="7"/>
                  </a:lnTo>
                  <a:lnTo>
                    <a:pt x="34" y="8"/>
                  </a:lnTo>
                  <a:lnTo>
                    <a:pt x="34" y="8"/>
                  </a:lnTo>
                  <a:lnTo>
                    <a:pt x="34" y="8"/>
                  </a:lnTo>
                  <a:lnTo>
                    <a:pt x="34" y="9"/>
                  </a:lnTo>
                  <a:lnTo>
                    <a:pt x="34" y="9"/>
                  </a:lnTo>
                  <a:lnTo>
                    <a:pt x="34" y="9"/>
                  </a:lnTo>
                  <a:lnTo>
                    <a:pt x="34" y="9"/>
                  </a:lnTo>
                  <a:lnTo>
                    <a:pt x="34" y="10"/>
                  </a:lnTo>
                  <a:lnTo>
                    <a:pt x="34" y="10"/>
                  </a:lnTo>
                  <a:lnTo>
                    <a:pt x="34" y="10"/>
                  </a:lnTo>
                  <a:lnTo>
                    <a:pt x="34" y="11"/>
                  </a:lnTo>
                  <a:lnTo>
                    <a:pt x="34" y="11"/>
                  </a:lnTo>
                  <a:lnTo>
                    <a:pt x="34" y="11"/>
                  </a:lnTo>
                  <a:lnTo>
                    <a:pt x="34" y="12"/>
                  </a:lnTo>
                  <a:lnTo>
                    <a:pt x="34" y="12"/>
                  </a:lnTo>
                  <a:lnTo>
                    <a:pt x="34" y="12"/>
                  </a:lnTo>
                  <a:lnTo>
                    <a:pt x="34" y="12"/>
                  </a:lnTo>
                  <a:lnTo>
                    <a:pt x="34" y="13"/>
                  </a:lnTo>
                  <a:lnTo>
                    <a:pt x="34" y="13"/>
                  </a:lnTo>
                  <a:lnTo>
                    <a:pt x="34" y="13"/>
                  </a:lnTo>
                  <a:lnTo>
                    <a:pt x="34" y="14"/>
                  </a:lnTo>
                  <a:lnTo>
                    <a:pt x="35" y="14"/>
                  </a:lnTo>
                  <a:lnTo>
                    <a:pt x="35" y="14"/>
                  </a:lnTo>
                  <a:lnTo>
                    <a:pt x="35" y="14"/>
                  </a:lnTo>
                  <a:lnTo>
                    <a:pt x="35" y="15"/>
                  </a:lnTo>
                  <a:lnTo>
                    <a:pt x="35" y="15"/>
                  </a:lnTo>
                  <a:lnTo>
                    <a:pt x="35" y="15"/>
                  </a:lnTo>
                  <a:lnTo>
                    <a:pt x="35" y="16"/>
                  </a:lnTo>
                  <a:lnTo>
                    <a:pt x="35" y="16"/>
                  </a:lnTo>
                  <a:lnTo>
                    <a:pt x="35" y="16"/>
                  </a:lnTo>
                  <a:lnTo>
                    <a:pt x="35" y="16"/>
                  </a:lnTo>
                  <a:lnTo>
                    <a:pt x="35" y="17"/>
                  </a:lnTo>
                  <a:lnTo>
                    <a:pt x="35" y="17"/>
                  </a:lnTo>
                  <a:lnTo>
                    <a:pt x="35" y="17"/>
                  </a:lnTo>
                  <a:lnTo>
                    <a:pt x="35" y="18"/>
                  </a:lnTo>
                  <a:lnTo>
                    <a:pt x="35" y="18"/>
                  </a:lnTo>
                  <a:lnTo>
                    <a:pt x="35" y="18"/>
                  </a:lnTo>
                  <a:lnTo>
                    <a:pt x="35" y="19"/>
                  </a:lnTo>
                  <a:lnTo>
                    <a:pt x="35" y="19"/>
                  </a:lnTo>
                  <a:lnTo>
                    <a:pt x="35" y="19"/>
                  </a:lnTo>
                  <a:lnTo>
                    <a:pt x="35" y="19"/>
                  </a:lnTo>
                  <a:lnTo>
                    <a:pt x="35" y="20"/>
                  </a:lnTo>
                  <a:lnTo>
                    <a:pt x="35" y="20"/>
                  </a:lnTo>
                  <a:lnTo>
                    <a:pt x="35" y="20"/>
                  </a:lnTo>
                  <a:lnTo>
                    <a:pt x="35" y="21"/>
                  </a:lnTo>
                  <a:lnTo>
                    <a:pt x="35" y="21"/>
                  </a:lnTo>
                  <a:lnTo>
                    <a:pt x="35" y="21"/>
                  </a:lnTo>
                  <a:lnTo>
                    <a:pt x="35" y="21"/>
                  </a:lnTo>
                  <a:lnTo>
                    <a:pt x="35" y="22"/>
                  </a:lnTo>
                  <a:lnTo>
                    <a:pt x="35" y="22"/>
                  </a:lnTo>
                  <a:lnTo>
                    <a:pt x="35" y="22"/>
                  </a:lnTo>
                  <a:lnTo>
                    <a:pt x="35" y="23"/>
                  </a:lnTo>
                  <a:lnTo>
                    <a:pt x="35" y="23"/>
                  </a:lnTo>
                  <a:lnTo>
                    <a:pt x="35" y="23"/>
                  </a:lnTo>
                  <a:lnTo>
                    <a:pt x="35" y="23"/>
                  </a:lnTo>
                  <a:lnTo>
                    <a:pt x="35" y="24"/>
                  </a:lnTo>
                  <a:lnTo>
                    <a:pt x="35" y="24"/>
                  </a:lnTo>
                  <a:lnTo>
                    <a:pt x="35" y="24"/>
                  </a:lnTo>
                  <a:lnTo>
                    <a:pt x="35" y="25"/>
                  </a:lnTo>
                  <a:lnTo>
                    <a:pt x="35" y="25"/>
                  </a:lnTo>
                  <a:lnTo>
                    <a:pt x="35" y="25"/>
                  </a:lnTo>
                  <a:lnTo>
                    <a:pt x="35" y="26"/>
                  </a:lnTo>
                  <a:lnTo>
                    <a:pt x="34" y="26"/>
                  </a:lnTo>
                  <a:lnTo>
                    <a:pt x="34" y="26"/>
                  </a:lnTo>
                  <a:lnTo>
                    <a:pt x="34" y="26"/>
                  </a:lnTo>
                  <a:lnTo>
                    <a:pt x="34" y="27"/>
                  </a:lnTo>
                  <a:lnTo>
                    <a:pt x="34" y="27"/>
                  </a:lnTo>
                  <a:lnTo>
                    <a:pt x="34" y="27"/>
                  </a:lnTo>
                  <a:lnTo>
                    <a:pt x="34" y="28"/>
                  </a:lnTo>
                  <a:lnTo>
                    <a:pt x="34" y="28"/>
                  </a:lnTo>
                  <a:lnTo>
                    <a:pt x="34" y="28"/>
                  </a:lnTo>
                  <a:lnTo>
                    <a:pt x="34" y="28"/>
                  </a:lnTo>
                  <a:lnTo>
                    <a:pt x="34" y="29"/>
                  </a:lnTo>
                  <a:lnTo>
                    <a:pt x="34" y="29"/>
                  </a:lnTo>
                  <a:lnTo>
                    <a:pt x="34" y="29"/>
                  </a:lnTo>
                  <a:lnTo>
                    <a:pt x="34" y="30"/>
                  </a:lnTo>
                  <a:lnTo>
                    <a:pt x="34" y="30"/>
                  </a:lnTo>
                  <a:lnTo>
                    <a:pt x="34" y="30"/>
                  </a:lnTo>
                  <a:lnTo>
                    <a:pt x="34" y="30"/>
                  </a:lnTo>
                  <a:lnTo>
                    <a:pt x="34" y="31"/>
                  </a:lnTo>
                  <a:lnTo>
                    <a:pt x="34" y="31"/>
                  </a:lnTo>
                  <a:lnTo>
                    <a:pt x="34" y="31"/>
                  </a:lnTo>
                  <a:lnTo>
                    <a:pt x="34" y="32"/>
                  </a:lnTo>
                  <a:lnTo>
                    <a:pt x="34" y="32"/>
                  </a:lnTo>
                  <a:lnTo>
                    <a:pt x="34" y="32"/>
                  </a:lnTo>
                  <a:lnTo>
                    <a:pt x="34" y="33"/>
                  </a:lnTo>
                  <a:lnTo>
                    <a:pt x="34" y="33"/>
                  </a:lnTo>
                  <a:lnTo>
                    <a:pt x="34" y="33"/>
                  </a:lnTo>
                  <a:lnTo>
                    <a:pt x="34" y="33"/>
                  </a:lnTo>
                  <a:lnTo>
                    <a:pt x="34" y="34"/>
                  </a:lnTo>
                  <a:lnTo>
                    <a:pt x="34" y="34"/>
                  </a:lnTo>
                  <a:lnTo>
                    <a:pt x="34" y="34"/>
                  </a:lnTo>
                  <a:lnTo>
                    <a:pt x="34" y="35"/>
                  </a:lnTo>
                  <a:lnTo>
                    <a:pt x="34" y="35"/>
                  </a:lnTo>
                  <a:lnTo>
                    <a:pt x="34" y="35"/>
                  </a:lnTo>
                  <a:lnTo>
                    <a:pt x="34" y="35"/>
                  </a:lnTo>
                  <a:lnTo>
                    <a:pt x="34" y="36"/>
                  </a:lnTo>
                  <a:lnTo>
                    <a:pt x="34" y="36"/>
                  </a:lnTo>
                  <a:lnTo>
                    <a:pt x="34" y="36"/>
                  </a:lnTo>
                  <a:lnTo>
                    <a:pt x="34" y="37"/>
                  </a:lnTo>
                  <a:lnTo>
                    <a:pt x="34" y="37"/>
                  </a:lnTo>
                  <a:lnTo>
                    <a:pt x="34" y="37"/>
                  </a:lnTo>
                  <a:lnTo>
                    <a:pt x="34" y="38"/>
                  </a:lnTo>
                  <a:lnTo>
                    <a:pt x="34" y="38"/>
                  </a:lnTo>
                  <a:lnTo>
                    <a:pt x="34" y="38"/>
                  </a:lnTo>
                  <a:lnTo>
                    <a:pt x="34" y="38"/>
                  </a:lnTo>
                  <a:lnTo>
                    <a:pt x="34" y="39"/>
                  </a:lnTo>
                  <a:lnTo>
                    <a:pt x="34" y="39"/>
                  </a:lnTo>
                  <a:lnTo>
                    <a:pt x="34" y="39"/>
                  </a:lnTo>
                  <a:lnTo>
                    <a:pt x="34" y="40"/>
                  </a:lnTo>
                  <a:lnTo>
                    <a:pt x="34" y="40"/>
                  </a:lnTo>
                  <a:lnTo>
                    <a:pt x="34" y="40"/>
                  </a:lnTo>
                  <a:lnTo>
                    <a:pt x="34" y="40"/>
                  </a:lnTo>
                  <a:lnTo>
                    <a:pt x="34" y="41"/>
                  </a:lnTo>
                  <a:lnTo>
                    <a:pt x="34" y="41"/>
                  </a:lnTo>
                  <a:lnTo>
                    <a:pt x="34" y="41"/>
                  </a:lnTo>
                  <a:lnTo>
                    <a:pt x="34" y="42"/>
                  </a:lnTo>
                  <a:lnTo>
                    <a:pt x="34" y="42"/>
                  </a:lnTo>
                  <a:lnTo>
                    <a:pt x="34" y="42"/>
                  </a:lnTo>
                  <a:lnTo>
                    <a:pt x="34" y="42"/>
                  </a:lnTo>
                  <a:lnTo>
                    <a:pt x="34" y="43"/>
                  </a:lnTo>
                  <a:lnTo>
                    <a:pt x="34" y="43"/>
                  </a:lnTo>
                  <a:lnTo>
                    <a:pt x="34" y="43"/>
                  </a:lnTo>
                  <a:lnTo>
                    <a:pt x="34" y="44"/>
                  </a:lnTo>
                  <a:lnTo>
                    <a:pt x="34" y="44"/>
                  </a:lnTo>
                  <a:lnTo>
                    <a:pt x="34" y="44"/>
                  </a:lnTo>
                  <a:lnTo>
                    <a:pt x="34" y="45"/>
                  </a:lnTo>
                  <a:lnTo>
                    <a:pt x="34" y="45"/>
                  </a:lnTo>
                  <a:lnTo>
                    <a:pt x="34" y="45"/>
                  </a:lnTo>
                  <a:lnTo>
                    <a:pt x="34" y="45"/>
                  </a:lnTo>
                  <a:lnTo>
                    <a:pt x="34" y="46"/>
                  </a:lnTo>
                  <a:lnTo>
                    <a:pt x="34" y="46"/>
                  </a:lnTo>
                  <a:lnTo>
                    <a:pt x="34" y="46"/>
                  </a:lnTo>
                  <a:lnTo>
                    <a:pt x="34" y="47"/>
                  </a:lnTo>
                  <a:lnTo>
                    <a:pt x="34" y="47"/>
                  </a:lnTo>
                  <a:lnTo>
                    <a:pt x="34" y="47"/>
                  </a:lnTo>
                  <a:lnTo>
                    <a:pt x="33" y="47"/>
                  </a:lnTo>
                  <a:lnTo>
                    <a:pt x="33" y="48"/>
                  </a:lnTo>
                  <a:lnTo>
                    <a:pt x="33" y="48"/>
                  </a:lnTo>
                  <a:lnTo>
                    <a:pt x="33" y="48"/>
                  </a:lnTo>
                  <a:lnTo>
                    <a:pt x="33" y="49"/>
                  </a:lnTo>
                  <a:lnTo>
                    <a:pt x="33" y="49"/>
                  </a:lnTo>
                  <a:lnTo>
                    <a:pt x="33" y="49"/>
                  </a:lnTo>
                  <a:lnTo>
                    <a:pt x="33" y="49"/>
                  </a:lnTo>
                  <a:lnTo>
                    <a:pt x="33" y="50"/>
                  </a:lnTo>
                  <a:lnTo>
                    <a:pt x="33" y="50"/>
                  </a:lnTo>
                  <a:lnTo>
                    <a:pt x="33" y="50"/>
                  </a:lnTo>
                  <a:lnTo>
                    <a:pt x="33" y="51"/>
                  </a:lnTo>
                  <a:lnTo>
                    <a:pt x="33" y="51"/>
                  </a:lnTo>
                  <a:lnTo>
                    <a:pt x="33" y="51"/>
                  </a:lnTo>
                  <a:lnTo>
                    <a:pt x="33" y="52"/>
                  </a:lnTo>
                  <a:lnTo>
                    <a:pt x="33" y="52"/>
                  </a:lnTo>
                  <a:lnTo>
                    <a:pt x="33" y="52"/>
                  </a:lnTo>
                  <a:lnTo>
                    <a:pt x="33" y="52"/>
                  </a:lnTo>
                  <a:lnTo>
                    <a:pt x="33" y="53"/>
                  </a:lnTo>
                  <a:lnTo>
                    <a:pt x="33" y="53"/>
                  </a:lnTo>
                  <a:lnTo>
                    <a:pt x="33" y="53"/>
                  </a:lnTo>
                  <a:lnTo>
                    <a:pt x="33" y="54"/>
                  </a:lnTo>
                  <a:lnTo>
                    <a:pt x="33" y="54"/>
                  </a:lnTo>
                  <a:lnTo>
                    <a:pt x="33" y="54"/>
                  </a:lnTo>
                  <a:lnTo>
                    <a:pt x="33" y="54"/>
                  </a:lnTo>
                  <a:lnTo>
                    <a:pt x="33" y="55"/>
                  </a:lnTo>
                  <a:lnTo>
                    <a:pt x="33" y="55"/>
                  </a:lnTo>
                  <a:lnTo>
                    <a:pt x="33" y="55"/>
                  </a:lnTo>
                  <a:lnTo>
                    <a:pt x="33" y="56"/>
                  </a:lnTo>
                  <a:lnTo>
                    <a:pt x="33" y="56"/>
                  </a:lnTo>
                  <a:lnTo>
                    <a:pt x="33" y="56"/>
                  </a:lnTo>
                  <a:lnTo>
                    <a:pt x="33" y="56"/>
                  </a:lnTo>
                  <a:lnTo>
                    <a:pt x="33" y="57"/>
                  </a:lnTo>
                  <a:lnTo>
                    <a:pt x="33" y="57"/>
                  </a:lnTo>
                  <a:lnTo>
                    <a:pt x="33" y="57"/>
                  </a:lnTo>
                  <a:lnTo>
                    <a:pt x="33" y="58"/>
                  </a:lnTo>
                  <a:lnTo>
                    <a:pt x="34" y="58"/>
                  </a:lnTo>
                  <a:lnTo>
                    <a:pt x="34" y="58"/>
                  </a:lnTo>
                  <a:lnTo>
                    <a:pt x="34" y="59"/>
                  </a:lnTo>
                  <a:lnTo>
                    <a:pt x="34" y="59"/>
                  </a:lnTo>
                  <a:lnTo>
                    <a:pt x="34" y="59"/>
                  </a:lnTo>
                  <a:lnTo>
                    <a:pt x="34" y="59"/>
                  </a:lnTo>
                  <a:lnTo>
                    <a:pt x="34" y="60"/>
                  </a:lnTo>
                  <a:lnTo>
                    <a:pt x="35" y="60"/>
                  </a:lnTo>
                  <a:lnTo>
                    <a:pt x="35" y="60"/>
                  </a:lnTo>
                  <a:lnTo>
                    <a:pt x="35" y="61"/>
                  </a:lnTo>
                  <a:lnTo>
                    <a:pt x="35" y="61"/>
                  </a:lnTo>
                  <a:lnTo>
                    <a:pt x="36" y="61"/>
                  </a:lnTo>
                  <a:lnTo>
                    <a:pt x="36" y="61"/>
                  </a:lnTo>
                  <a:lnTo>
                    <a:pt x="36" y="62"/>
                  </a:lnTo>
                  <a:lnTo>
                    <a:pt x="36" y="62"/>
                  </a:lnTo>
                  <a:lnTo>
                    <a:pt x="37" y="62"/>
                  </a:lnTo>
                  <a:lnTo>
                    <a:pt x="37" y="63"/>
                  </a:lnTo>
                  <a:lnTo>
                    <a:pt x="37" y="63"/>
                  </a:lnTo>
                  <a:lnTo>
                    <a:pt x="38" y="63"/>
                  </a:lnTo>
                  <a:lnTo>
                    <a:pt x="38" y="63"/>
                  </a:lnTo>
                  <a:lnTo>
                    <a:pt x="38" y="64"/>
                  </a:lnTo>
                  <a:lnTo>
                    <a:pt x="39" y="64"/>
                  </a:lnTo>
                  <a:lnTo>
                    <a:pt x="39" y="64"/>
                  </a:lnTo>
                  <a:lnTo>
                    <a:pt x="39" y="65"/>
                  </a:lnTo>
                  <a:lnTo>
                    <a:pt x="40" y="65"/>
                  </a:lnTo>
                  <a:lnTo>
                    <a:pt x="40" y="65"/>
                  </a:lnTo>
                  <a:lnTo>
                    <a:pt x="40" y="66"/>
                  </a:lnTo>
                  <a:lnTo>
                    <a:pt x="41" y="66"/>
                  </a:lnTo>
                  <a:lnTo>
                    <a:pt x="41" y="66"/>
                  </a:lnTo>
                  <a:lnTo>
                    <a:pt x="42" y="66"/>
                  </a:lnTo>
                  <a:lnTo>
                    <a:pt x="42" y="67"/>
                  </a:lnTo>
                  <a:lnTo>
                    <a:pt x="42" y="67"/>
                  </a:lnTo>
                  <a:lnTo>
                    <a:pt x="43" y="67"/>
                  </a:lnTo>
                  <a:lnTo>
                    <a:pt x="43" y="68"/>
                  </a:lnTo>
                  <a:lnTo>
                    <a:pt x="43" y="68"/>
                  </a:lnTo>
                  <a:lnTo>
                    <a:pt x="44" y="68"/>
                  </a:lnTo>
                  <a:lnTo>
                    <a:pt x="44" y="68"/>
                  </a:lnTo>
                  <a:lnTo>
                    <a:pt x="44" y="69"/>
                  </a:lnTo>
                  <a:lnTo>
                    <a:pt x="44" y="69"/>
                  </a:lnTo>
                  <a:lnTo>
                    <a:pt x="45" y="69"/>
                  </a:lnTo>
                  <a:lnTo>
                    <a:pt x="45" y="70"/>
                  </a:lnTo>
                  <a:lnTo>
                    <a:pt x="45" y="70"/>
                  </a:lnTo>
                  <a:lnTo>
                    <a:pt x="45" y="70"/>
                  </a:lnTo>
                  <a:lnTo>
                    <a:pt x="46" y="70"/>
                  </a:lnTo>
                  <a:lnTo>
                    <a:pt x="46" y="71"/>
                  </a:lnTo>
                  <a:lnTo>
                    <a:pt x="46" y="71"/>
                  </a:lnTo>
                  <a:lnTo>
                    <a:pt x="46" y="71"/>
                  </a:lnTo>
                  <a:lnTo>
                    <a:pt x="47" y="72"/>
                  </a:lnTo>
                  <a:lnTo>
                    <a:pt x="47" y="72"/>
                  </a:lnTo>
                  <a:lnTo>
                    <a:pt x="47" y="72"/>
                  </a:lnTo>
                  <a:lnTo>
                    <a:pt x="47" y="73"/>
                  </a:lnTo>
                  <a:lnTo>
                    <a:pt x="47" y="73"/>
                  </a:lnTo>
                  <a:lnTo>
                    <a:pt x="47" y="73"/>
                  </a:lnTo>
                  <a:lnTo>
                    <a:pt x="48" y="73"/>
                  </a:lnTo>
                  <a:lnTo>
                    <a:pt x="48" y="74"/>
                  </a:lnTo>
                  <a:lnTo>
                    <a:pt x="48" y="74"/>
                  </a:lnTo>
                  <a:lnTo>
                    <a:pt x="48" y="74"/>
                  </a:lnTo>
                  <a:lnTo>
                    <a:pt x="48" y="75"/>
                  </a:lnTo>
                  <a:lnTo>
                    <a:pt x="48" y="75"/>
                  </a:lnTo>
                  <a:lnTo>
                    <a:pt x="49" y="75"/>
                  </a:lnTo>
                  <a:lnTo>
                    <a:pt x="49" y="75"/>
                  </a:lnTo>
                  <a:lnTo>
                    <a:pt x="49" y="76"/>
                  </a:lnTo>
                  <a:lnTo>
                    <a:pt x="49" y="76"/>
                  </a:lnTo>
                  <a:lnTo>
                    <a:pt x="49" y="76"/>
                  </a:lnTo>
                  <a:lnTo>
                    <a:pt x="49" y="77"/>
                  </a:lnTo>
                  <a:lnTo>
                    <a:pt x="49" y="77"/>
                  </a:lnTo>
                  <a:lnTo>
                    <a:pt x="49" y="77"/>
                  </a:lnTo>
                  <a:lnTo>
                    <a:pt x="49" y="78"/>
                  </a:lnTo>
                  <a:lnTo>
                    <a:pt x="49" y="78"/>
                  </a:lnTo>
                  <a:lnTo>
                    <a:pt x="50" y="78"/>
                  </a:lnTo>
                  <a:lnTo>
                    <a:pt x="50" y="78"/>
                  </a:lnTo>
                  <a:lnTo>
                    <a:pt x="50" y="79"/>
                  </a:lnTo>
                  <a:lnTo>
                    <a:pt x="50" y="79"/>
                  </a:lnTo>
                  <a:lnTo>
                    <a:pt x="50" y="79"/>
                  </a:lnTo>
                  <a:lnTo>
                    <a:pt x="50" y="80"/>
                  </a:lnTo>
                  <a:lnTo>
                    <a:pt x="50" y="80"/>
                  </a:lnTo>
                  <a:lnTo>
                    <a:pt x="50" y="80"/>
                  </a:lnTo>
                  <a:lnTo>
                    <a:pt x="50" y="80"/>
                  </a:lnTo>
                  <a:lnTo>
                    <a:pt x="50" y="81"/>
                  </a:lnTo>
                  <a:lnTo>
                    <a:pt x="50" y="81"/>
                  </a:lnTo>
                  <a:lnTo>
                    <a:pt x="50" y="81"/>
                  </a:lnTo>
                  <a:lnTo>
                    <a:pt x="50" y="82"/>
                  </a:lnTo>
                  <a:lnTo>
                    <a:pt x="50" y="82"/>
                  </a:lnTo>
                  <a:lnTo>
                    <a:pt x="50" y="82"/>
                  </a:lnTo>
                  <a:lnTo>
                    <a:pt x="50" y="82"/>
                  </a:lnTo>
                  <a:lnTo>
                    <a:pt x="50" y="83"/>
                  </a:lnTo>
                  <a:lnTo>
                    <a:pt x="50" y="83"/>
                  </a:lnTo>
                  <a:lnTo>
                    <a:pt x="50" y="83"/>
                  </a:lnTo>
                  <a:lnTo>
                    <a:pt x="50" y="84"/>
                  </a:lnTo>
                  <a:lnTo>
                    <a:pt x="50" y="84"/>
                  </a:lnTo>
                  <a:lnTo>
                    <a:pt x="50" y="84"/>
                  </a:lnTo>
                  <a:lnTo>
                    <a:pt x="50" y="85"/>
                  </a:lnTo>
                  <a:lnTo>
                    <a:pt x="50" y="85"/>
                  </a:lnTo>
                  <a:lnTo>
                    <a:pt x="50" y="85"/>
                  </a:lnTo>
                  <a:lnTo>
                    <a:pt x="50" y="85"/>
                  </a:lnTo>
                  <a:lnTo>
                    <a:pt x="50" y="86"/>
                  </a:lnTo>
                  <a:lnTo>
                    <a:pt x="51" y="86"/>
                  </a:lnTo>
                  <a:lnTo>
                    <a:pt x="51" y="86"/>
                  </a:lnTo>
                  <a:lnTo>
                    <a:pt x="51" y="87"/>
                  </a:lnTo>
                  <a:lnTo>
                    <a:pt x="51" y="87"/>
                  </a:lnTo>
                  <a:lnTo>
                    <a:pt x="51" y="87"/>
                  </a:lnTo>
                  <a:lnTo>
                    <a:pt x="51" y="87"/>
                  </a:lnTo>
                  <a:lnTo>
                    <a:pt x="51" y="88"/>
                  </a:lnTo>
                  <a:lnTo>
                    <a:pt x="52" y="88"/>
                  </a:lnTo>
                  <a:lnTo>
                    <a:pt x="52" y="88"/>
                  </a:lnTo>
                  <a:lnTo>
                    <a:pt x="52" y="89"/>
                  </a:lnTo>
                  <a:lnTo>
                    <a:pt x="52" y="89"/>
                  </a:lnTo>
                  <a:lnTo>
                    <a:pt x="53" y="89"/>
                  </a:lnTo>
                  <a:lnTo>
                    <a:pt x="53" y="89"/>
                  </a:lnTo>
                  <a:lnTo>
                    <a:pt x="53" y="90"/>
                  </a:lnTo>
                  <a:lnTo>
                    <a:pt x="54" y="90"/>
                  </a:lnTo>
                  <a:lnTo>
                    <a:pt x="54" y="90"/>
                  </a:lnTo>
                  <a:lnTo>
                    <a:pt x="54" y="91"/>
                  </a:lnTo>
                  <a:lnTo>
                    <a:pt x="55" y="91"/>
                  </a:lnTo>
                  <a:lnTo>
                    <a:pt x="55" y="91"/>
                  </a:lnTo>
                  <a:lnTo>
                    <a:pt x="55" y="92"/>
                  </a:lnTo>
                  <a:lnTo>
                    <a:pt x="56" y="92"/>
                  </a:lnTo>
                  <a:lnTo>
                    <a:pt x="56" y="92"/>
                  </a:lnTo>
                  <a:lnTo>
                    <a:pt x="57" y="92"/>
                  </a:lnTo>
                  <a:lnTo>
                    <a:pt x="57" y="93"/>
                  </a:lnTo>
                  <a:lnTo>
                    <a:pt x="57" y="93"/>
                  </a:lnTo>
                  <a:lnTo>
                    <a:pt x="58" y="93"/>
                  </a:lnTo>
                  <a:lnTo>
                    <a:pt x="58" y="94"/>
                  </a:lnTo>
                  <a:lnTo>
                    <a:pt x="59" y="94"/>
                  </a:lnTo>
                  <a:lnTo>
                    <a:pt x="59" y="94"/>
                  </a:lnTo>
                  <a:lnTo>
                    <a:pt x="60" y="94"/>
                  </a:lnTo>
                  <a:lnTo>
                    <a:pt x="60" y="95"/>
                  </a:lnTo>
                  <a:lnTo>
                    <a:pt x="60" y="95"/>
                  </a:lnTo>
                  <a:lnTo>
                    <a:pt x="61" y="95"/>
                  </a:lnTo>
                  <a:lnTo>
                    <a:pt x="61" y="96"/>
                  </a:lnTo>
                  <a:lnTo>
                    <a:pt x="61" y="96"/>
                  </a:lnTo>
                  <a:lnTo>
                    <a:pt x="62" y="96"/>
                  </a:lnTo>
                  <a:lnTo>
                    <a:pt x="62" y="96"/>
                  </a:lnTo>
                  <a:lnTo>
                    <a:pt x="62" y="97"/>
                  </a:lnTo>
                  <a:lnTo>
                    <a:pt x="62" y="97"/>
                  </a:lnTo>
                  <a:lnTo>
                    <a:pt x="63" y="97"/>
                  </a:lnTo>
                  <a:lnTo>
                    <a:pt x="63" y="98"/>
                  </a:lnTo>
                  <a:lnTo>
                    <a:pt x="63" y="98"/>
                  </a:lnTo>
                  <a:lnTo>
                    <a:pt x="63" y="98"/>
                  </a:lnTo>
                  <a:lnTo>
                    <a:pt x="63" y="99"/>
                  </a:lnTo>
                  <a:lnTo>
                    <a:pt x="63" y="99"/>
                  </a:lnTo>
                  <a:lnTo>
                    <a:pt x="63" y="99"/>
                  </a:lnTo>
                  <a:lnTo>
                    <a:pt x="62" y="99"/>
                  </a:lnTo>
                  <a:lnTo>
                    <a:pt x="62" y="100"/>
                  </a:lnTo>
                  <a:lnTo>
                    <a:pt x="62" y="100"/>
                  </a:lnTo>
                  <a:lnTo>
                    <a:pt x="62" y="100"/>
                  </a:lnTo>
                  <a:lnTo>
                    <a:pt x="61" y="101"/>
                  </a:lnTo>
                  <a:lnTo>
                    <a:pt x="61" y="101"/>
                  </a:lnTo>
                  <a:lnTo>
                    <a:pt x="60" y="101"/>
                  </a:lnTo>
                  <a:lnTo>
                    <a:pt x="60" y="101"/>
                  </a:lnTo>
                  <a:lnTo>
                    <a:pt x="59" y="102"/>
                  </a:lnTo>
                  <a:lnTo>
                    <a:pt x="59" y="102"/>
                  </a:lnTo>
                  <a:lnTo>
                    <a:pt x="58" y="102"/>
                  </a:lnTo>
                  <a:lnTo>
                    <a:pt x="58" y="103"/>
                  </a:lnTo>
                  <a:lnTo>
                    <a:pt x="57" y="103"/>
                  </a:lnTo>
                  <a:lnTo>
                    <a:pt x="56" y="103"/>
                  </a:lnTo>
                  <a:lnTo>
                    <a:pt x="56" y="103"/>
                  </a:lnTo>
                  <a:lnTo>
                    <a:pt x="55" y="104"/>
                  </a:lnTo>
                  <a:lnTo>
                    <a:pt x="54" y="104"/>
                  </a:lnTo>
                  <a:lnTo>
                    <a:pt x="53" y="104"/>
                  </a:lnTo>
                  <a:lnTo>
                    <a:pt x="53" y="105"/>
                  </a:lnTo>
                  <a:lnTo>
                    <a:pt x="52" y="105"/>
                  </a:lnTo>
                  <a:lnTo>
                    <a:pt x="51" y="105"/>
                  </a:lnTo>
                  <a:lnTo>
                    <a:pt x="50" y="106"/>
                  </a:lnTo>
                  <a:lnTo>
                    <a:pt x="50" y="106"/>
                  </a:lnTo>
                  <a:lnTo>
                    <a:pt x="49" y="106"/>
                  </a:lnTo>
                  <a:lnTo>
                    <a:pt x="48" y="106"/>
                  </a:lnTo>
                  <a:lnTo>
                    <a:pt x="48" y="107"/>
                  </a:lnTo>
                  <a:lnTo>
                    <a:pt x="47" y="107"/>
                  </a:lnTo>
                  <a:lnTo>
                    <a:pt x="46" y="107"/>
                  </a:lnTo>
                  <a:lnTo>
                    <a:pt x="46" y="108"/>
                  </a:lnTo>
                  <a:lnTo>
                    <a:pt x="45" y="108"/>
                  </a:lnTo>
                  <a:lnTo>
                    <a:pt x="45" y="108"/>
                  </a:lnTo>
                  <a:lnTo>
                    <a:pt x="44" y="108"/>
                  </a:lnTo>
                  <a:lnTo>
                    <a:pt x="44" y="109"/>
                  </a:lnTo>
                  <a:lnTo>
                    <a:pt x="43" y="109"/>
                  </a:lnTo>
                  <a:lnTo>
                    <a:pt x="43" y="109"/>
                  </a:lnTo>
                  <a:lnTo>
                    <a:pt x="43" y="110"/>
                  </a:lnTo>
                  <a:lnTo>
                    <a:pt x="42" y="110"/>
                  </a:lnTo>
                  <a:lnTo>
                    <a:pt x="42" y="110"/>
                  </a:lnTo>
                  <a:lnTo>
                    <a:pt x="42" y="111"/>
                  </a:lnTo>
                  <a:lnTo>
                    <a:pt x="42" y="111"/>
                  </a:lnTo>
                  <a:lnTo>
                    <a:pt x="41" y="111"/>
                  </a:lnTo>
                  <a:lnTo>
                    <a:pt x="41" y="111"/>
                  </a:lnTo>
                  <a:lnTo>
                    <a:pt x="41" y="112"/>
                  </a:lnTo>
                  <a:lnTo>
                    <a:pt x="41" y="112"/>
                  </a:lnTo>
                  <a:lnTo>
                    <a:pt x="41" y="112"/>
                  </a:lnTo>
                  <a:lnTo>
                    <a:pt x="41" y="113"/>
                  </a:lnTo>
                  <a:lnTo>
                    <a:pt x="41" y="113"/>
                  </a:lnTo>
                  <a:lnTo>
                    <a:pt x="41" y="113"/>
                  </a:lnTo>
                  <a:lnTo>
                    <a:pt x="41" y="113"/>
                  </a:lnTo>
                  <a:lnTo>
                    <a:pt x="41" y="114"/>
                  </a:lnTo>
                  <a:lnTo>
                    <a:pt x="41" y="114"/>
                  </a:lnTo>
                  <a:lnTo>
                    <a:pt x="41" y="114"/>
                  </a:lnTo>
                  <a:lnTo>
                    <a:pt x="41" y="115"/>
                  </a:lnTo>
                  <a:lnTo>
                    <a:pt x="41" y="115"/>
                  </a:lnTo>
                  <a:lnTo>
                    <a:pt x="41" y="115"/>
                  </a:lnTo>
                  <a:lnTo>
                    <a:pt x="41" y="115"/>
                  </a:lnTo>
                  <a:lnTo>
                    <a:pt x="41" y="116"/>
                  </a:lnTo>
                  <a:lnTo>
                    <a:pt x="41" y="116"/>
                  </a:lnTo>
                  <a:lnTo>
                    <a:pt x="41" y="116"/>
                  </a:lnTo>
                  <a:lnTo>
                    <a:pt x="41" y="117"/>
                  </a:lnTo>
                  <a:lnTo>
                    <a:pt x="41" y="117"/>
                  </a:lnTo>
                  <a:lnTo>
                    <a:pt x="42" y="117"/>
                  </a:lnTo>
                  <a:lnTo>
                    <a:pt x="42" y="118"/>
                  </a:lnTo>
                  <a:lnTo>
                    <a:pt x="42" y="118"/>
                  </a:lnTo>
                  <a:lnTo>
                    <a:pt x="42" y="118"/>
                  </a:lnTo>
                  <a:lnTo>
                    <a:pt x="42" y="118"/>
                  </a:lnTo>
                  <a:lnTo>
                    <a:pt x="42" y="119"/>
                  </a:lnTo>
                  <a:lnTo>
                    <a:pt x="42" y="119"/>
                  </a:lnTo>
                  <a:lnTo>
                    <a:pt x="42" y="119"/>
                  </a:lnTo>
                  <a:lnTo>
                    <a:pt x="42" y="120"/>
                  </a:lnTo>
                  <a:lnTo>
                    <a:pt x="42" y="120"/>
                  </a:lnTo>
                  <a:lnTo>
                    <a:pt x="42" y="120"/>
                  </a:lnTo>
                  <a:lnTo>
                    <a:pt x="41" y="120"/>
                  </a:lnTo>
                  <a:lnTo>
                    <a:pt x="41" y="121"/>
                  </a:lnTo>
                  <a:lnTo>
                    <a:pt x="41" y="121"/>
                  </a:lnTo>
                  <a:lnTo>
                    <a:pt x="41" y="121"/>
                  </a:lnTo>
                  <a:lnTo>
                    <a:pt x="41" y="122"/>
                  </a:lnTo>
                  <a:lnTo>
                    <a:pt x="41" y="122"/>
                  </a:lnTo>
                  <a:lnTo>
                    <a:pt x="41" y="122"/>
                  </a:lnTo>
                  <a:lnTo>
                    <a:pt x="41" y="122"/>
                  </a:lnTo>
                  <a:lnTo>
                    <a:pt x="41" y="123"/>
                  </a:lnTo>
                  <a:lnTo>
                    <a:pt x="40" y="123"/>
                  </a:lnTo>
                  <a:lnTo>
                    <a:pt x="40" y="123"/>
                  </a:lnTo>
                  <a:lnTo>
                    <a:pt x="40" y="124"/>
                  </a:lnTo>
                  <a:lnTo>
                    <a:pt x="40" y="124"/>
                  </a:lnTo>
                  <a:lnTo>
                    <a:pt x="40" y="124"/>
                  </a:lnTo>
                  <a:lnTo>
                    <a:pt x="40" y="125"/>
                  </a:lnTo>
                  <a:lnTo>
                    <a:pt x="39" y="125"/>
                  </a:lnTo>
                  <a:lnTo>
                    <a:pt x="39" y="125"/>
                  </a:lnTo>
                  <a:lnTo>
                    <a:pt x="39" y="125"/>
                  </a:lnTo>
                  <a:lnTo>
                    <a:pt x="39" y="126"/>
                  </a:lnTo>
                  <a:lnTo>
                    <a:pt x="39" y="126"/>
                  </a:lnTo>
                  <a:lnTo>
                    <a:pt x="38" y="126"/>
                  </a:lnTo>
                  <a:lnTo>
                    <a:pt x="38" y="127"/>
                  </a:lnTo>
                  <a:lnTo>
                    <a:pt x="38" y="127"/>
                  </a:lnTo>
                  <a:lnTo>
                    <a:pt x="38" y="127"/>
                  </a:lnTo>
                  <a:lnTo>
                    <a:pt x="38" y="127"/>
                  </a:lnTo>
                  <a:lnTo>
                    <a:pt x="37" y="128"/>
                  </a:lnTo>
                  <a:lnTo>
                    <a:pt x="37" y="128"/>
                  </a:lnTo>
                  <a:lnTo>
                    <a:pt x="37" y="128"/>
                  </a:lnTo>
                  <a:lnTo>
                    <a:pt x="37" y="129"/>
                  </a:lnTo>
                  <a:lnTo>
                    <a:pt x="37" y="129"/>
                  </a:lnTo>
                  <a:lnTo>
                    <a:pt x="36" y="129"/>
                  </a:lnTo>
                  <a:lnTo>
                    <a:pt x="36" y="129"/>
                  </a:lnTo>
                  <a:lnTo>
                    <a:pt x="36" y="130"/>
                  </a:lnTo>
                  <a:lnTo>
                    <a:pt x="36" y="130"/>
                  </a:lnTo>
                  <a:lnTo>
                    <a:pt x="36" y="130"/>
                  </a:lnTo>
                  <a:lnTo>
                    <a:pt x="36" y="131"/>
                  </a:lnTo>
                  <a:lnTo>
                    <a:pt x="35" y="131"/>
                  </a:lnTo>
                  <a:lnTo>
                    <a:pt x="35" y="131"/>
                  </a:lnTo>
                  <a:lnTo>
                    <a:pt x="35" y="132"/>
                  </a:lnTo>
                  <a:lnTo>
                    <a:pt x="35" y="132"/>
                  </a:lnTo>
                  <a:lnTo>
                    <a:pt x="35" y="132"/>
                  </a:lnTo>
                  <a:lnTo>
                    <a:pt x="35" y="132"/>
                  </a:lnTo>
                  <a:lnTo>
                    <a:pt x="35" y="133"/>
                  </a:lnTo>
                  <a:lnTo>
                    <a:pt x="34" y="133"/>
                  </a:lnTo>
                  <a:lnTo>
                    <a:pt x="34" y="133"/>
                  </a:lnTo>
                  <a:lnTo>
                    <a:pt x="34" y="134"/>
                  </a:lnTo>
                  <a:lnTo>
                    <a:pt x="34" y="134"/>
                  </a:lnTo>
                  <a:lnTo>
                    <a:pt x="34" y="134"/>
                  </a:lnTo>
                  <a:lnTo>
                    <a:pt x="34" y="134"/>
                  </a:lnTo>
                  <a:lnTo>
                    <a:pt x="34" y="135"/>
                  </a:lnTo>
                  <a:lnTo>
                    <a:pt x="34" y="135"/>
                  </a:lnTo>
                  <a:lnTo>
                    <a:pt x="34" y="135"/>
                  </a:lnTo>
                  <a:lnTo>
                    <a:pt x="33" y="136"/>
                  </a:lnTo>
                  <a:lnTo>
                    <a:pt x="33" y="136"/>
                  </a:lnTo>
                  <a:lnTo>
                    <a:pt x="33" y="136"/>
                  </a:lnTo>
                  <a:lnTo>
                    <a:pt x="33" y="136"/>
                  </a:lnTo>
                  <a:lnTo>
                    <a:pt x="33" y="137"/>
                  </a:lnTo>
                  <a:lnTo>
                    <a:pt x="33" y="137"/>
                  </a:lnTo>
                  <a:lnTo>
                    <a:pt x="33" y="137"/>
                  </a:lnTo>
                  <a:lnTo>
                    <a:pt x="33" y="138"/>
                  </a:lnTo>
                  <a:lnTo>
                    <a:pt x="33" y="138"/>
                  </a:lnTo>
                  <a:lnTo>
                    <a:pt x="33" y="138"/>
                  </a:lnTo>
                  <a:lnTo>
                    <a:pt x="33" y="139"/>
                  </a:lnTo>
                  <a:lnTo>
                    <a:pt x="33" y="139"/>
                  </a:lnTo>
                  <a:lnTo>
                    <a:pt x="33" y="139"/>
                  </a:lnTo>
                  <a:lnTo>
                    <a:pt x="33" y="139"/>
                  </a:lnTo>
                  <a:lnTo>
                    <a:pt x="33" y="140"/>
                  </a:lnTo>
                  <a:lnTo>
                    <a:pt x="33" y="140"/>
                  </a:lnTo>
                  <a:lnTo>
                    <a:pt x="33" y="140"/>
                  </a:lnTo>
                  <a:lnTo>
                    <a:pt x="33" y="141"/>
                  </a:lnTo>
                  <a:lnTo>
                    <a:pt x="33" y="141"/>
                  </a:lnTo>
                  <a:lnTo>
                    <a:pt x="33" y="141"/>
                  </a:lnTo>
                  <a:lnTo>
                    <a:pt x="33" y="141"/>
                  </a:lnTo>
                  <a:lnTo>
                    <a:pt x="33" y="142"/>
                  </a:lnTo>
                  <a:lnTo>
                    <a:pt x="33" y="142"/>
                  </a:lnTo>
                  <a:lnTo>
                    <a:pt x="33" y="142"/>
                  </a:lnTo>
                  <a:lnTo>
                    <a:pt x="33" y="143"/>
                  </a:lnTo>
                </a:path>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 name="Freeform 105">
              <a:extLst>
                <a:ext uri="{FF2B5EF4-FFF2-40B4-BE49-F238E27FC236}">
                  <a16:creationId xmlns:a16="http://schemas.microsoft.com/office/drawing/2014/main" id="{C37425FA-8CD7-4321-8A04-9D65D1C09060}"/>
                </a:ext>
              </a:extLst>
            </p:cNvPr>
            <p:cNvSpPr>
              <a:spLocks/>
            </p:cNvSpPr>
            <p:nvPr/>
          </p:nvSpPr>
          <p:spPr bwMode="auto">
            <a:xfrm>
              <a:off x="6956" y="3946"/>
              <a:ext cx="22" cy="27"/>
            </a:xfrm>
            <a:custGeom>
              <a:avLst/>
              <a:gdLst>
                <a:gd name="T0" fmla="*/ 4 w 5"/>
                <a:gd name="T1" fmla="*/ 0 h 6"/>
                <a:gd name="T2" fmla="*/ 4 w 5"/>
                <a:gd name="T3" fmla="*/ 0 h 6"/>
                <a:gd name="T4" fmla="*/ 5 w 5"/>
                <a:gd name="T5" fmla="*/ 1 h 6"/>
                <a:gd name="T6" fmla="*/ 5 w 5"/>
                <a:gd name="T7" fmla="*/ 1 h 6"/>
                <a:gd name="T8" fmla="*/ 5 w 5"/>
                <a:gd name="T9" fmla="*/ 1 h 6"/>
                <a:gd name="T10" fmla="*/ 5 w 5"/>
                <a:gd name="T11" fmla="*/ 1 h 6"/>
                <a:gd name="T12" fmla="*/ 5 w 5"/>
                <a:gd name="T13" fmla="*/ 2 h 6"/>
                <a:gd name="T14" fmla="*/ 5 w 5"/>
                <a:gd name="T15" fmla="*/ 2 h 6"/>
                <a:gd name="T16" fmla="*/ 5 w 5"/>
                <a:gd name="T17" fmla="*/ 2 h 6"/>
                <a:gd name="T18" fmla="*/ 5 w 5"/>
                <a:gd name="T19" fmla="*/ 3 h 6"/>
                <a:gd name="T20" fmla="*/ 5 w 5"/>
                <a:gd name="T21" fmla="*/ 3 h 6"/>
                <a:gd name="T22" fmla="*/ 5 w 5"/>
                <a:gd name="T23" fmla="*/ 3 h 6"/>
                <a:gd name="T24" fmla="*/ 5 w 5"/>
                <a:gd name="T25" fmla="*/ 3 h 6"/>
                <a:gd name="T26" fmla="*/ 5 w 5"/>
                <a:gd name="T27" fmla="*/ 4 h 6"/>
                <a:gd name="T28" fmla="*/ 5 w 5"/>
                <a:gd name="T29" fmla="*/ 4 h 6"/>
                <a:gd name="T30" fmla="*/ 5 w 5"/>
                <a:gd name="T31" fmla="*/ 4 h 6"/>
                <a:gd name="T32" fmla="*/ 5 w 5"/>
                <a:gd name="T33" fmla="*/ 5 h 6"/>
                <a:gd name="T34" fmla="*/ 5 w 5"/>
                <a:gd name="T35" fmla="*/ 5 h 6"/>
                <a:gd name="T36" fmla="*/ 5 w 5"/>
                <a:gd name="T37" fmla="*/ 5 h 6"/>
                <a:gd name="T38" fmla="*/ 5 w 5"/>
                <a:gd name="T39" fmla="*/ 5 h 6"/>
                <a:gd name="T40" fmla="*/ 5 w 5"/>
                <a:gd name="T41" fmla="*/ 6 h 6"/>
                <a:gd name="T42" fmla="*/ 5 w 5"/>
                <a:gd name="T43" fmla="*/ 6 h 6"/>
                <a:gd name="T44" fmla="*/ 0 w 5"/>
                <a:gd name="T45"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custGeom>
            <a:noFill/>
            <a:ln w="6350" cap="rnd">
              <a:solidFill>
                <a:srgbClr val="33333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Rectangle 106">
              <a:extLst>
                <a:ext uri="{FF2B5EF4-FFF2-40B4-BE49-F238E27FC236}">
                  <a16:creationId xmlns:a16="http://schemas.microsoft.com/office/drawing/2014/main" id="{E7A6C3CA-8620-4311-81EE-FFF274D21E6F}"/>
                </a:ext>
              </a:extLst>
            </p:cNvPr>
            <p:cNvSpPr>
              <a:spLocks noChangeArrowheads="1"/>
            </p:cNvSpPr>
            <p:nvPr/>
          </p:nvSpPr>
          <p:spPr bwMode="auto">
            <a:xfrm>
              <a:off x="4627" y="3597"/>
              <a:ext cx="9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9" name="Rectangle 107">
              <a:extLst>
                <a:ext uri="{FF2B5EF4-FFF2-40B4-BE49-F238E27FC236}">
                  <a16:creationId xmlns:a16="http://schemas.microsoft.com/office/drawing/2014/main" id="{FCB90F69-401C-4C70-BBBA-21FF62F01C79}"/>
                </a:ext>
              </a:extLst>
            </p:cNvPr>
            <p:cNvSpPr>
              <a:spLocks noChangeArrowheads="1"/>
            </p:cNvSpPr>
            <p:nvPr/>
          </p:nvSpPr>
          <p:spPr bwMode="auto">
            <a:xfrm>
              <a:off x="4627" y="3160"/>
              <a:ext cx="9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30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0" name="Rectangle 108">
              <a:extLst>
                <a:ext uri="{FF2B5EF4-FFF2-40B4-BE49-F238E27FC236}">
                  <a16:creationId xmlns:a16="http://schemas.microsoft.com/office/drawing/2014/main" id="{76324E86-3E19-4990-A00F-C6E700659A6A}"/>
                </a:ext>
              </a:extLst>
            </p:cNvPr>
            <p:cNvSpPr>
              <a:spLocks noChangeArrowheads="1"/>
            </p:cNvSpPr>
            <p:nvPr/>
          </p:nvSpPr>
          <p:spPr bwMode="auto">
            <a:xfrm>
              <a:off x="4627" y="2723"/>
              <a:ext cx="93"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40</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1" name="Line 109">
              <a:extLst>
                <a:ext uri="{FF2B5EF4-FFF2-40B4-BE49-F238E27FC236}">
                  <a16:creationId xmlns:a16="http://schemas.microsoft.com/office/drawing/2014/main" id="{7604D5F8-A4A5-409E-A641-F8B3A1C0B8C1}"/>
                </a:ext>
              </a:extLst>
            </p:cNvPr>
            <p:cNvSpPr>
              <a:spLocks noChangeShapeType="1"/>
            </p:cNvSpPr>
            <p:nvPr/>
          </p:nvSpPr>
          <p:spPr bwMode="auto">
            <a:xfrm>
              <a:off x="4733" y="3619"/>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Line 110">
              <a:extLst>
                <a:ext uri="{FF2B5EF4-FFF2-40B4-BE49-F238E27FC236}">
                  <a16:creationId xmlns:a16="http://schemas.microsoft.com/office/drawing/2014/main" id="{CA61A5D4-EF9D-44AD-BF75-043F7EA386CF}"/>
                </a:ext>
              </a:extLst>
            </p:cNvPr>
            <p:cNvSpPr>
              <a:spLocks noChangeShapeType="1"/>
            </p:cNvSpPr>
            <p:nvPr/>
          </p:nvSpPr>
          <p:spPr bwMode="auto">
            <a:xfrm>
              <a:off x="4733" y="3182"/>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3" name="Line 111">
              <a:extLst>
                <a:ext uri="{FF2B5EF4-FFF2-40B4-BE49-F238E27FC236}">
                  <a16:creationId xmlns:a16="http://schemas.microsoft.com/office/drawing/2014/main" id="{21F72351-AA6B-4ABB-87ED-98D5822A4C1E}"/>
                </a:ext>
              </a:extLst>
            </p:cNvPr>
            <p:cNvSpPr>
              <a:spLocks noChangeShapeType="1"/>
            </p:cNvSpPr>
            <p:nvPr/>
          </p:nvSpPr>
          <p:spPr bwMode="auto">
            <a:xfrm>
              <a:off x="4733" y="2745"/>
              <a:ext cx="18" cy="0"/>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Line 112">
              <a:extLst>
                <a:ext uri="{FF2B5EF4-FFF2-40B4-BE49-F238E27FC236}">
                  <a16:creationId xmlns:a16="http://schemas.microsoft.com/office/drawing/2014/main" id="{F462CF29-F0BE-489B-8705-863ADB0C192F}"/>
                </a:ext>
              </a:extLst>
            </p:cNvPr>
            <p:cNvSpPr>
              <a:spLocks noChangeShapeType="1"/>
            </p:cNvSpPr>
            <p:nvPr/>
          </p:nvSpPr>
          <p:spPr bwMode="auto">
            <a:xfrm flipV="1">
              <a:off x="4954"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5" name="Line 113">
              <a:extLst>
                <a:ext uri="{FF2B5EF4-FFF2-40B4-BE49-F238E27FC236}">
                  <a16:creationId xmlns:a16="http://schemas.microsoft.com/office/drawing/2014/main" id="{287C8D4A-634A-486B-8688-59CAD00037B2}"/>
                </a:ext>
              </a:extLst>
            </p:cNvPr>
            <p:cNvSpPr>
              <a:spLocks noChangeShapeType="1"/>
            </p:cNvSpPr>
            <p:nvPr/>
          </p:nvSpPr>
          <p:spPr bwMode="auto">
            <a:xfrm flipV="1">
              <a:off x="5289"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Line 114">
              <a:extLst>
                <a:ext uri="{FF2B5EF4-FFF2-40B4-BE49-F238E27FC236}">
                  <a16:creationId xmlns:a16="http://schemas.microsoft.com/office/drawing/2014/main" id="{DD719C33-A6D7-42CB-BA72-B917546A6977}"/>
                </a:ext>
              </a:extLst>
            </p:cNvPr>
            <p:cNvSpPr>
              <a:spLocks noChangeShapeType="1"/>
            </p:cNvSpPr>
            <p:nvPr/>
          </p:nvSpPr>
          <p:spPr bwMode="auto">
            <a:xfrm flipV="1">
              <a:off x="5624"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7" name="Line 115">
              <a:extLst>
                <a:ext uri="{FF2B5EF4-FFF2-40B4-BE49-F238E27FC236}">
                  <a16:creationId xmlns:a16="http://schemas.microsoft.com/office/drawing/2014/main" id="{B5808824-4EA7-46CD-8D83-A53516C12780}"/>
                </a:ext>
              </a:extLst>
            </p:cNvPr>
            <p:cNvSpPr>
              <a:spLocks noChangeShapeType="1"/>
            </p:cNvSpPr>
            <p:nvPr/>
          </p:nvSpPr>
          <p:spPr bwMode="auto">
            <a:xfrm flipV="1">
              <a:off x="5959"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8" name="Line 116">
              <a:extLst>
                <a:ext uri="{FF2B5EF4-FFF2-40B4-BE49-F238E27FC236}">
                  <a16:creationId xmlns:a16="http://schemas.microsoft.com/office/drawing/2014/main" id="{6D47947C-F7D4-45E4-8586-5B0D55D27D0A}"/>
                </a:ext>
              </a:extLst>
            </p:cNvPr>
            <p:cNvSpPr>
              <a:spLocks noChangeShapeType="1"/>
            </p:cNvSpPr>
            <p:nvPr/>
          </p:nvSpPr>
          <p:spPr bwMode="auto">
            <a:xfrm flipV="1">
              <a:off x="6294"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9" name="Line 117">
              <a:extLst>
                <a:ext uri="{FF2B5EF4-FFF2-40B4-BE49-F238E27FC236}">
                  <a16:creationId xmlns:a16="http://schemas.microsoft.com/office/drawing/2014/main" id="{792AB217-2DDB-4596-99D5-23A898F109F4}"/>
                </a:ext>
              </a:extLst>
            </p:cNvPr>
            <p:cNvSpPr>
              <a:spLocks noChangeShapeType="1"/>
            </p:cNvSpPr>
            <p:nvPr/>
          </p:nvSpPr>
          <p:spPr bwMode="auto">
            <a:xfrm flipV="1">
              <a:off x="6630"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Line 118">
              <a:extLst>
                <a:ext uri="{FF2B5EF4-FFF2-40B4-BE49-F238E27FC236}">
                  <a16:creationId xmlns:a16="http://schemas.microsoft.com/office/drawing/2014/main" id="{A49A0A90-5FE4-4F17-9679-A544E9F5E601}"/>
                </a:ext>
              </a:extLst>
            </p:cNvPr>
            <p:cNvSpPr>
              <a:spLocks noChangeShapeType="1"/>
            </p:cNvSpPr>
            <p:nvPr/>
          </p:nvSpPr>
          <p:spPr bwMode="auto">
            <a:xfrm flipV="1">
              <a:off x="6969" y="4043"/>
              <a:ext cx="0" cy="18"/>
            </a:xfrm>
            <a:prstGeom prst="line">
              <a:avLst/>
            </a:prstGeom>
            <a:noFill/>
            <a:ln w="6350" cap="flat">
              <a:solidFill>
                <a:srgbClr val="333333"/>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1" name="Rectangle 119">
              <a:extLst>
                <a:ext uri="{FF2B5EF4-FFF2-40B4-BE49-F238E27FC236}">
                  <a16:creationId xmlns:a16="http://schemas.microsoft.com/office/drawing/2014/main" id="{6DE86AE0-976E-42C1-98E2-D88B22C97267}"/>
                </a:ext>
              </a:extLst>
            </p:cNvPr>
            <p:cNvSpPr>
              <a:spLocks noChangeArrowheads="1"/>
            </p:cNvSpPr>
            <p:nvPr/>
          </p:nvSpPr>
          <p:spPr bwMode="auto">
            <a:xfrm>
              <a:off x="4844" y="4074"/>
              <a:ext cx="2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2seater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2" name="Rectangle 120">
              <a:extLst>
                <a:ext uri="{FF2B5EF4-FFF2-40B4-BE49-F238E27FC236}">
                  <a16:creationId xmlns:a16="http://schemas.microsoft.com/office/drawing/2014/main" id="{B387B415-19EB-4028-BDE8-FED0B8D22916}"/>
                </a:ext>
              </a:extLst>
            </p:cNvPr>
            <p:cNvSpPr>
              <a:spLocks noChangeArrowheads="1"/>
            </p:cNvSpPr>
            <p:nvPr/>
          </p:nvSpPr>
          <p:spPr bwMode="auto">
            <a:xfrm>
              <a:off x="5166" y="4074"/>
              <a:ext cx="246"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compact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3" name="Rectangle 121">
              <a:extLst>
                <a:ext uri="{FF2B5EF4-FFF2-40B4-BE49-F238E27FC236}">
                  <a16:creationId xmlns:a16="http://schemas.microsoft.com/office/drawing/2014/main" id="{B518EC33-3DBD-4DC0-9F9B-BDF4FE03D1ED}"/>
                </a:ext>
              </a:extLst>
            </p:cNvPr>
            <p:cNvSpPr>
              <a:spLocks noChangeArrowheads="1"/>
            </p:cNvSpPr>
            <p:nvPr/>
          </p:nvSpPr>
          <p:spPr bwMode="auto">
            <a:xfrm>
              <a:off x="5514" y="4074"/>
              <a:ext cx="22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midsize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4" name="Rectangle 122">
              <a:extLst>
                <a:ext uri="{FF2B5EF4-FFF2-40B4-BE49-F238E27FC236}">
                  <a16:creationId xmlns:a16="http://schemas.microsoft.com/office/drawing/2014/main" id="{D8EF0638-E9FA-4552-BC78-4E26124C7488}"/>
                </a:ext>
              </a:extLst>
            </p:cNvPr>
            <p:cNvSpPr>
              <a:spLocks noChangeArrowheads="1"/>
            </p:cNvSpPr>
            <p:nvPr/>
          </p:nvSpPr>
          <p:spPr bwMode="auto">
            <a:xfrm>
              <a:off x="5847" y="4074"/>
              <a:ext cx="22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minivan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5" name="Rectangle 123">
              <a:extLst>
                <a:ext uri="{FF2B5EF4-FFF2-40B4-BE49-F238E27FC236}">
                  <a16:creationId xmlns:a16="http://schemas.microsoft.com/office/drawing/2014/main" id="{97EC7E31-7B64-47A0-90EB-C823970AA7C7}"/>
                </a:ext>
              </a:extLst>
            </p:cNvPr>
            <p:cNvSpPr>
              <a:spLocks noChangeArrowheads="1"/>
            </p:cNvSpPr>
            <p:nvPr/>
          </p:nvSpPr>
          <p:spPr bwMode="auto">
            <a:xfrm>
              <a:off x="6197" y="4074"/>
              <a:ext cx="19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pickup</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6" name="Rectangle 124">
              <a:extLst>
                <a:ext uri="{FF2B5EF4-FFF2-40B4-BE49-F238E27FC236}">
                  <a16:creationId xmlns:a16="http://schemas.microsoft.com/office/drawing/2014/main" id="{73D951A4-81B5-4D93-B0F9-887B8CA05009}"/>
                </a:ext>
              </a:extLst>
            </p:cNvPr>
            <p:cNvSpPr>
              <a:spLocks noChangeArrowheads="1"/>
            </p:cNvSpPr>
            <p:nvPr/>
          </p:nvSpPr>
          <p:spPr bwMode="auto">
            <a:xfrm>
              <a:off x="6460" y="4074"/>
              <a:ext cx="340"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subcompact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7" name="Rectangle 125">
              <a:extLst>
                <a:ext uri="{FF2B5EF4-FFF2-40B4-BE49-F238E27FC236}">
                  <a16:creationId xmlns:a16="http://schemas.microsoft.com/office/drawing/2014/main" id="{A56D8CFA-C656-4E43-9955-ABC55D8A43C0}"/>
                </a:ext>
              </a:extLst>
            </p:cNvPr>
            <p:cNvSpPr>
              <a:spLocks noChangeArrowheads="1"/>
            </p:cNvSpPr>
            <p:nvPr/>
          </p:nvSpPr>
          <p:spPr bwMode="auto">
            <a:xfrm>
              <a:off x="6912" y="4074"/>
              <a:ext cx="114" cy="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00" b="0" i="0" u="none" strike="noStrike" cap="none" normalizeH="0" baseline="0">
                  <a:ln>
                    <a:noFill/>
                  </a:ln>
                  <a:solidFill>
                    <a:srgbClr val="4D4D4D"/>
                  </a:solidFill>
                  <a:effectLst/>
                  <a:latin typeface="Arial" panose="020B0604020202020204" pitchFamily="34" charset="0"/>
                </a:rPr>
                <a:t>suv</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8" name="Rectangle 126">
              <a:extLst>
                <a:ext uri="{FF2B5EF4-FFF2-40B4-BE49-F238E27FC236}">
                  <a16:creationId xmlns:a16="http://schemas.microsoft.com/office/drawing/2014/main" id="{C9ED7181-81ED-4324-9711-96070F08112A}"/>
                </a:ext>
              </a:extLst>
            </p:cNvPr>
            <p:cNvSpPr>
              <a:spLocks noChangeArrowheads="1"/>
            </p:cNvSpPr>
            <p:nvPr/>
          </p:nvSpPr>
          <p:spPr bwMode="auto">
            <a:xfrm>
              <a:off x="5862" y="4136"/>
              <a:ext cx="19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class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9" name="Rectangle 127">
              <a:extLst>
                <a:ext uri="{FF2B5EF4-FFF2-40B4-BE49-F238E27FC236}">
                  <a16:creationId xmlns:a16="http://schemas.microsoft.com/office/drawing/2014/main" id="{20918F25-836E-4B17-9A69-A12A956CA689}"/>
                </a:ext>
              </a:extLst>
            </p:cNvPr>
            <p:cNvSpPr>
              <a:spLocks noChangeArrowheads="1"/>
            </p:cNvSpPr>
            <p:nvPr/>
          </p:nvSpPr>
          <p:spPr bwMode="auto">
            <a:xfrm rot="16200000">
              <a:off x="4546" y="3222"/>
              <a:ext cx="154"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a:ln>
                    <a:noFill/>
                  </a:ln>
                  <a:solidFill>
                    <a:srgbClr val="000000"/>
                  </a:solidFill>
                  <a:effectLst/>
                  <a:latin typeface="Arial" panose="020B0604020202020204" pitchFamily="34" charset="0"/>
                </a:rPr>
                <a:t>hwy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Tree>
    <p:extLst>
      <p:ext uri="{BB962C8B-B14F-4D97-AF65-F5344CB8AC3E}">
        <p14:creationId xmlns:p14="http://schemas.microsoft.com/office/powerpoint/2010/main" val="14620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63C7-F723-49EF-A860-C2131B04BD8B}"/>
              </a:ext>
            </a:extLst>
          </p:cNvPr>
          <p:cNvSpPr>
            <a:spLocks noGrp="1"/>
          </p:cNvSpPr>
          <p:nvPr>
            <p:ph type="title"/>
          </p:nvPr>
        </p:nvSpPr>
        <p:spPr/>
        <p:txBody>
          <a:bodyPr/>
          <a:lstStyle/>
          <a:p>
            <a:r>
              <a:rPr lang="en-US" dirty="0"/>
              <a:t>Bivariate: categorical y ~ categorical x</a:t>
            </a:r>
          </a:p>
        </p:txBody>
      </p:sp>
      <p:sp>
        <p:nvSpPr>
          <p:cNvPr id="3" name="Content Placeholder 2">
            <a:extLst>
              <a:ext uri="{FF2B5EF4-FFF2-40B4-BE49-F238E27FC236}">
                <a16:creationId xmlns:a16="http://schemas.microsoft.com/office/drawing/2014/main" id="{F26EB453-E8D0-4326-99B5-FB0F473CE6E1}"/>
              </a:ext>
            </a:extLst>
          </p:cNvPr>
          <p:cNvSpPr>
            <a:spLocks noGrp="1"/>
          </p:cNvSpPr>
          <p:nvPr>
            <p:ph sz="quarter" idx="14"/>
          </p:nvPr>
        </p:nvSpPr>
        <p:spPr>
          <a:xfrm>
            <a:off x="-1" y="1066799"/>
            <a:ext cx="6449059" cy="5057775"/>
          </a:xfrm>
        </p:spPr>
        <p:txBody>
          <a:bodyPr/>
          <a:lstStyle/>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chemeClr val="accent1">
                    <a:lumMod val="75000"/>
                  </a:schemeClr>
                </a:solidFill>
              </a:rPr>
              <a:t>x </a:t>
            </a:r>
            <a:r>
              <a:rPr lang="en-US" sz="2000" b="1" dirty="0">
                <a:solidFill>
                  <a:schemeClr val="accent1">
                    <a:lumMod val="75000"/>
                  </a:schemeClr>
                </a:solidFill>
              </a:rPr>
              <a:t>=</a:t>
            </a:r>
            <a:r>
              <a:rPr lang="en-US" sz="2000" b="0" dirty="0">
                <a:solidFill>
                  <a:schemeClr val="accent1">
                    <a:lumMod val="75000"/>
                  </a:schemeClr>
                </a:solidFill>
              </a:rPr>
              <a:t> </a:t>
            </a:r>
            <a:r>
              <a:rPr lang="en-US" sz="2000" b="0" dirty="0" err="1">
                <a:solidFill>
                  <a:schemeClr val="accent1">
                    <a:lumMod val="75000"/>
                  </a:schemeClr>
                </a:solidFill>
              </a:rPr>
              <a:t>drv</a:t>
            </a:r>
            <a:r>
              <a:rPr lang="en-US" sz="2000" b="0" dirty="0">
                <a:solidFill>
                  <a:srgbClr val="000000"/>
                </a:solidFill>
              </a:rPr>
              <a:t>, </a:t>
            </a:r>
            <a:r>
              <a:rPr lang="en-US" sz="2000" b="0" dirty="0">
                <a:solidFill>
                  <a:schemeClr val="accent5"/>
                </a:solidFill>
              </a:rPr>
              <a:t>y </a:t>
            </a:r>
            <a:r>
              <a:rPr lang="en-US" sz="2000" b="1" dirty="0">
                <a:solidFill>
                  <a:schemeClr val="accent5"/>
                </a:solidFill>
              </a:rPr>
              <a:t>=</a:t>
            </a:r>
            <a:r>
              <a:rPr lang="en-US" sz="2000" b="0" dirty="0">
                <a:solidFill>
                  <a:schemeClr val="accent5"/>
                </a:solidFill>
              </a:rPr>
              <a:t> manufacturer</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a:solidFill>
                  <a:schemeClr val="accent3">
                    <a:lumMod val="60000"/>
                    <a:lumOff val="40000"/>
                  </a:schemeClr>
                </a:solidFill>
              </a:rPr>
              <a:t>geom_bin2d</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endParaRPr lang="en-US" sz="1800" dirty="0"/>
          </a:p>
        </p:txBody>
      </p:sp>
      <p:pic>
        <p:nvPicPr>
          <p:cNvPr id="6" name="Content Placeholder 5">
            <a:extLst>
              <a:ext uri="{FF2B5EF4-FFF2-40B4-BE49-F238E27FC236}">
                <a16:creationId xmlns:a16="http://schemas.microsoft.com/office/drawing/2014/main" id="{463BB602-7C0E-44AC-83CB-3C1678532833}"/>
              </a:ext>
            </a:extLst>
          </p:cNvPr>
          <p:cNvPicPr>
            <a:picLocks noGrp="1" noChangeAspect="1"/>
          </p:cNvPicPr>
          <p:nvPr>
            <p:ph sz="quarter" idx="15"/>
          </p:nvPr>
        </p:nvPicPr>
        <p:blipFill>
          <a:blip r:embed="rId2"/>
          <a:stretch>
            <a:fillRect/>
          </a:stretch>
        </p:blipFill>
        <p:spPr>
          <a:xfrm>
            <a:off x="6527087" y="1066799"/>
            <a:ext cx="5586251" cy="3727266"/>
          </a:xfrm>
          <a:prstGeom prst="rect">
            <a:avLst/>
          </a:prstGeom>
        </p:spPr>
      </p:pic>
      <p:sp>
        <p:nvSpPr>
          <p:cNvPr id="7" name="Content Placeholder 5">
            <a:extLst>
              <a:ext uri="{FF2B5EF4-FFF2-40B4-BE49-F238E27FC236}">
                <a16:creationId xmlns:a16="http://schemas.microsoft.com/office/drawing/2014/main" id="{19DD52E3-ECEA-4AD9-AC49-5328D9111CFF}"/>
              </a:ext>
            </a:extLst>
          </p:cNvPr>
          <p:cNvSpPr>
            <a:spLocks noGrp="1"/>
          </p:cNvSpPr>
          <p:nvPr>
            <p:ph sz="quarter" idx="16"/>
          </p:nvPr>
        </p:nvSpPr>
        <p:spPr>
          <a:xfrm>
            <a:off x="6449059" y="4946464"/>
            <a:ext cx="5742940" cy="1773036"/>
          </a:xfrm>
        </p:spPr>
        <p:txBody>
          <a:bodyPr/>
          <a:lstStyle/>
          <a:p>
            <a:r>
              <a:rPr lang="en-US" dirty="0"/>
              <a:t>Like a heatmap of a </a:t>
            </a:r>
            <a:r>
              <a:rPr lang="en-US" dirty="0" err="1"/>
              <a:t>crosstable</a:t>
            </a:r>
            <a:endParaRPr lang="en-US" dirty="0"/>
          </a:p>
          <a:p>
            <a:r>
              <a:rPr lang="en-US" dirty="0"/>
              <a:t>Not used much in practice</a:t>
            </a:r>
          </a:p>
        </p:txBody>
      </p:sp>
    </p:spTree>
    <p:extLst>
      <p:ext uri="{BB962C8B-B14F-4D97-AF65-F5344CB8AC3E}">
        <p14:creationId xmlns:p14="http://schemas.microsoft.com/office/powerpoint/2010/main" val="1217911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Your turn!"/>
          <p:cNvSpPr txBox="1">
            <a:spLocks noGrp="1"/>
          </p:cNvSpPr>
          <p:nvPr>
            <p:ph type="title"/>
          </p:nvPr>
        </p:nvSpPr>
        <p:spPr/>
        <p:txBody>
          <a:bodyPr/>
          <a:lstStyle>
            <a:lvl1pPr>
              <a:defRPr>
                <a:solidFill>
                  <a:srgbClr val="005493"/>
                </a:solidFill>
              </a:defRPr>
            </a:lvl1pPr>
          </a:lstStyle>
          <a:p>
            <a:r>
              <a:rPr lang="en-US" dirty="0">
                <a:solidFill>
                  <a:schemeClr val="tx1"/>
                </a:solidFill>
              </a:rPr>
              <a:t>Practice</a:t>
            </a:r>
          </a:p>
        </p:txBody>
      </p:sp>
      <p:sp>
        <p:nvSpPr>
          <p:cNvPr id="194" name="Create a chart that illustrates the distribution of the cty variable…"/>
          <p:cNvSpPr txBox="1">
            <a:spLocks noGrp="1"/>
          </p:cNvSpPr>
          <p:nvPr>
            <p:ph sz="quarter" idx="13"/>
          </p:nvPr>
        </p:nvSpPr>
        <p:spPr/>
        <p:txBody>
          <a:bodyPr/>
          <a:lstStyle/>
          <a:p>
            <a:pPr marL="581025" indent="-457200">
              <a:buFont typeface="+mj-lt"/>
              <a:buAutoNum type="arabicPeriod"/>
            </a:pPr>
            <a:r>
              <a:rPr lang="en-US" dirty="0"/>
              <a:t>Create a chart that illustrates the </a:t>
            </a:r>
            <a:r>
              <a:rPr lang="en-US" b="1" dirty="0"/>
              <a:t>distribution</a:t>
            </a:r>
            <a:r>
              <a:rPr lang="en-US" dirty="0"/>
              <a:t> of the </a:t>
            </a:r>
            <a:r>
              <a:rPr lang="en-US" dirty="0" err="1">
                <a:solidFill>
                  <a:schemeClr val="accent1"/>
                </a:solidFill>
                <a:latin typeface="Consolas" panose="020B0609020204030204" pitchFamily="49" charset="0"/>
                <a:sym typeface="Consolas"/>
              </a:rPr>
              <a:t>cty</a:t>
            </a:r>
            <a:r>
              <a:rPr lang="en-US" dirty="0"/>
              <a:t> variable</a:t>
            </a:r>
          </a:p>
          <a:p>
            <a:pPr marL="581025" indent="-457200">
              <a:buFont typeface="+mj-lt"/>
              <a:buAutoNum type="arabicPeriod"/>
            </a:pPr>
            <a:r>
              <a:rPr lang="en-US" dirty="0"/>
              <a:t>Create a chart that shows the </a:t>
            </a:r>
            <a:r>
              <a:rPr lang="en-US" b="1" dirty="0"/>
              <a:t>number of observations </a:t>
            </a:r>
            <a:r>
              <a:rPr lang="en-US" dirty="0"/>
              <a:t>for </a:t>
            </a:r>
            <a:r>
              <a:rPr lang="en-US" b="1" dirty="0"/>
              <a:t>each </a:t>
            </a:r>
            <a:r>
              <a:rPr lang="en-US" b="1" dirty="0">
                <a:sym typeface="Consolas"/>
              </a:rPr>
              <a:t>manufacturer</a:t>
            </a:r>
          </a:p>
          <a:p>
            <a:pPr marL="581025" indent="-457200">
              <a:buFont typeface="+mj-lt"/>
              <a:buAutoNum type="arabicPeriod"/>
            </a:pPr>
            <a:r>
              <a:rPr lang="en-US" dirty="0"/>
              <a:t>Create a </a:t>
            </a:r>
            <a:r>
              <a:rPr lang="en-US" b="1" dirty="0"/>
              <a:t>scatter plot </a:t>
            </a:r>
            <a:r>
              <a:rPr lang="en-US" dirty="0"/>
              <a:t>of </a:t>
            </a:r>
            <a:r>
              <a:rPr lang="en-US" dirty="0" err="1">
                <a:solidFill>
                  <a:schemeClr val="accent1"/>
                </a:solidFill>
                <a:latin typeface="Consolas" panose="020B0609020204030204" pitchFamily="49" charset="0"/>
                <a:sym typeface="Consolas"/>
              </a:rPr>
              <a:t>cty</a:t>
            </a:r>
            <a:r>
              <a:rPr lang="en-US" dirty="0">
                <a:sym typeface="Consolas"/>
              </a:rPr>
              <a:t> </a:t>
            </a:r>
            <a:r>
              <a:rPr lang="en-US" dirty="0"/>
              <a:t>vs</a:t>
            </a:r>
            <a:r>
              <a:rPr lang="en-US" dirty="0">
                <a:sym typeface="Consolas"/>
              </a:rPr>
              <a:t> </a:t>
            </a:r>
            <a:r>
              <a:rPr lang="en-US" dirty="0" err="1">
                <a:solidFill>
                  <a:schemeClr val="accent1"/>
                </a:solidFill>
                <a:latin typeface="Consolas" panose="020B0609020204030204" pitchFamily="49" charset="0"/>
                <a:sym typeface="Consolas"/>
              </a:rPr>
              <a:t>displ</a:t>
            </a:r>
            <a:r>
              <a:rPr lang="en-US" dirty="0">
                <a:sym typeface="Consolas"/>
              </a:rP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olution"/>
          <p:cNvSpPr txBox="1">
            <a:spLocks noGrp="1"/>
          </p:cNvSpPr>
          <p:nvPr>
            <p:ph type="title"/>
          </p:nvPr>
        </p:nvSpPr>
        <p:spPr/>
        <p:txBody>
          <a:bodyPr/>
          <a:lstStyle/>
          <a:p>
            <a:r>
              <a:rPr lang="en-US" dirty="0"/>
              <a:t>Answer</a:t>
            </a:r>
          </a:p>
        </p:txBody>
      </p:sp>
      <p:sp>
        <p:nvSpPr>
          <p:cNvPr id="5" name="Content Placeholder 4">
            <a:extLst>
              <a:ext uri="{FF2B5EF4-FFF2-40B4-BE49-F238E27FC236}">
                <a16:creationId xmlns:a16="http://schemas.microsoft.com/office/drawing/2014/main" id="{85A8687B-2D81-4EE1-A15C-D96C3EDD8ABE}"/>
              </a:ext>
            </a:extLst>
          </p:cNvPr>
          <p:cNvSpPr>
            <a:spLocks noGrp="1"/>
          </p:cNvSpPr>
          <p:nvPr>
            <p:ph sz="quarter" idx="14"/>
          </p:nvPr>
        </p:nvSpPr>
        <p:spPr/>
        <p:txBody>
          <a:bodyPr/>
          <a:lstStyle/>
          <a:p>
            <a:r>
              <a:rPr lang="en-US" sz="1800" dirty="0">
                <a:solidFill>
                  <a:srgbClr val="008000"/>
                </a:solidFill>
              </a:rPr>
              <a:t># distribution of </a:t>
            </a:r>
            <a:r>
              <a:rPr lang="en-US" sz="1800" dirty="0" err="1">
                <a:solidFill>
                  <a:srgbClr val="008000"/>
                </a:solidFill>
              </a:rPr>
              <a:t>cty</a:t>
            </a:r>
            <a:r>
              <a:rPr lang="en-US" sz="1800" dirty="0">
                <a:solidFill>
                  <a:srgbClr val="008000"/>
                </a:solidFill>
              </a:rPr>
              <a:t> variable</a:t>
            </a:r>
            <a:endParaRPr lang="en-US" sz="1800" dirty="0">
              <a:solidFill>
                <a:srgbClr val="000000"/>
              </a:solidFill>
            </a:endParaRPr>
          </a:p>
          <a:p>
            <a:r>
              <a:rPr lang="en-US" sz="1800" dirty="0">
                <a:solidFill>
                  <a:srgbClr val="000000"/>
                </a:solidFill>
              </a:rPr>
              <a:t>mpg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err="1">
                <a:solidFill>
                  <a:srgbClr val="000000"/>
                </a:solidFill>
              </a:rPr>
              <a:t>cty</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geom_histogram</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endParaRPr lang="en-US" sz="1800" b="0" dirty="0">
              <a:solidFill>
                <a:srgbClr val="000000"/>
              </a:solidFill>
            </a:endParaRPr>
          </a:p>
          <a:p>
            <a:r>
              <a:rPr lang="en-US" sz="1800" b="0" dirty="0">
                <a:solidFill>
                  <a:srgbClr val="008000"/>
                </a:solidFill>
              </a:rPr>
              <a:t># number of observations for each manufacturer</a:t>
            </a:r>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manufacturer</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geom_bar</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endParaRPr lang="en-US" sz="1800" b="0" dirty="0">
              <a:solidFill>
                <a:srgbClr val="000000"/>
              </a:solidFill>
            </a:endParaRPr>
          </a:p>
          <a:p>
            <a:r>
              <a:rPr lang="en-US" sz="1800" b="0" dirty="0">
                <a:solidFill>
                  <a:srgbClr val="008000"/>
                </a:solidFill>
              </a:rPr>
              <a:t># scatter plot for </a:t>
            </a:r>
            <a:r>
              <a:rPr lang="en-US" sz="1800" b="0" dirty="0" err="1">
                <a:solidFill>
                  <a:srgbClr val="008000"/>
                </a:solidFill>
              </a:rPr>
              <a:t>cty</a:t>
            </a:r>
            <a:r>
              <a:rPr lang="en-US" sz="1800" b="0" dirty="0">
                <a:solidFill>
                  <a:srgbClr val="008000"/>
                </a:solidFill>
              </a:rPr>
              <a:t> vs </a:t>
            </a:r>
            <a:r>
              <a:rPr lang="en-US" sz="1800" b="0" dirty="0" err="1">
                <a:solidFill>
                  <a:srgbClr val="008000"/>
                </a:solidFill>
              </a:rPr>
              <a:t>displ</a:t>
            </a:r>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endParaRPr lang="en-US" sz="1800" b="0" dirty="0">
              <a:solidFill>
                <a:srgbClr val="000000"/>
              </a:solidFill>
            </a:endParaRPr>
          </a:p>
          <a:p>
            <a:r>
              <a:rPr lang="es-ES" sz="1800" b="0" dirty="0">
                <a:solidFill>
                  <a:srgbClr val="000000"/>
                </a:solidFill>
              </a:rPr>
              <a:t>	</a:t>
            </a:r>
            <a:r>
              <a:rPr lang="es-ES" sz="1800" b="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err="1">
                <a:solidFill>
                  <a:srgbClr val="000000"/>
                </a:solidFill>
              </a:rPr>
              <a:t>displ</a:t>
            </a:r>
            <a:r>
              <a:rPr lang="es-ES" sz="1800" b="0" dirty="0">
                <a:solidFill>
                  <a:srgbClr val="000000"/>
                </a:solidFill>
              </a:rPr>
              <a:t>, y </a:t>
            </a:r>
            <a:r>
              <a:rPr lang="es-ES" sz="1800" b="1" dirty="0">
                <a:solidFill>
                  <a:srgbClr val="000080"/>
                </a:solidFill>
              </a:rPr>
              <a:t>=</a:t>
            </a:r>
            <a:r>
              <a:rPr lang="es-ES" sz="1800" b="0" dirty="0">
                <a:solidFill>
                  <a:srgbClr val="000000"/>
                </a:solidFill>
              </a:rPr>
              <a:t> </a:t>
            </a:r>
            <a:r>
              <a:rPr lang="es-ES" sz="1800" b="0" dirty="0" err="1">
                <a:solidFill>
                  <a:srgbClr val="000000"/>
                </a:solidFill>
              </a:rPr>
              <a:t>cty</a:t>
            </a:r>
            <a:r>
              <a:rPr lang="es-ES" sz="1800" b="1" dirty="0">
                <a:solidFill>
                  <a:srgbClr val="000080"/>
                </a:solidFill>
              </a:rPr>
              <a:t>))</a:t>
            </a:r>
            <a:r>
              <a:rPr lang="es-ES" sz="1800" b="0" dirty="0">
                <a:solidFill>
                  <a:srgbClr val="000000"/>
                </a:solidFill>
              </a:rPr>
              <a:t> </a:t>
            </a:r>
            <a:r>
              <a:rPr lang="es-ES" sz="1800" b="1" dirty="0">
                <a:solidFill>
                  <a:srgbClr val="000080"/>
                </a:solidFill>
              </a:rPr>
              <a:t>+</a:t>
            </a:r>
            <a:endParaRPr lang="es-E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AF7AF4-99DB-4797-9228-FDB2385ADD50}"/>
              </a:ext>
            </a:extLst>
          </p:cNvPr>
          <p:cNvSpPr>
            <a:spLocks noGrp="1"/>
          </p:cNvSpPr>
          <p:nvPr>
            <p:ph type="title"/>
          </p:nvPr>
        </p:nvSpPr>
        <p:spPr/>
        <p:txBody>
          <a:bodyPr/>
          <a:lstStyle/>
          <a:p>
            <a:r>
              <a:rPr lang="en-US" dirty="0"/>
              <a:t>Aesthetics not mapped to variable</a:t>
            </a:r>
          </a:p>
        </p:txBody>
      </p:sp>
      <p:sp>
        <p:nvSpPr>
          <p:cNvPr id="5" name="Content Placeholder 4">
            <a:extLst>
              <a:ext uri="{FF2B5EF4-FFF2-40B4-BE49-F238E27FC236}">
                <a16:creationId xmlns:a16="http://schemas.microsoft.com/office/drawing/2014/main" id="{C45FB467-05F8-4D4E-B65D-FD1B3864AA4E}"/>
              </a:ext>
            </a:extLst>
          </p:cNvPr>
          <p:cNvSpPr>
            <a:spLocks noGrp="1"/>
          </p:cNvSpPr>
          <p:nvPr>
            <p:ph sz="quarter" idx="14"/>
          </p:nvPr>
        </p:nvSpPr>
        <p:spPr/>
        <p:txBody>
          <a:bodyPr/>
          <a:lstStyle/>
          <a:p>
            <a:r>
              <a:rPr lang="en-US" sz="2000" dirty="0">
                <a:solidFill>
                  <a:srgbClr val="008000"/>
                </a:solidFill>
              </a:rPr>
              <a:t>#modify aesthetics within </a:t>
            </a:r>
            <a:r>
              <a:rPr lang="en-US" sz="2000" dirty="0" err="1">
                <a:solidFill>
                  <a:srgbClr val="008000"/>
                </a:solidFill>
              </a:rPr>
              <a:t>geom_point</a:t>
            </a:r>
            <a:r>
              <a:rPr lang="en-US" sz="2000" dirty="0">
                <a:solidFill>
                  <a:srgbClr val="008000"/>
                </a:solidFill>
              </a:rPr>
              <a:t>()</a:t>
            </a:r>
            <a:endParaRPr lang="en-US" sz="2000" dirty="0">
              <a:solidFill>
                <a:srgbClr val="000000"/>
              </a:solidFill>
            </a:endParaRPr>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s-ES" sz="200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endParaRPr lang="es-E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darkblue</a:t>
            </a:r>
            <a:r>
              <a:rPr lang="en-US" sz="2000" b="0" dirty="0">
                <a:solidFill>
                  <a:schemeClr val="accent3">
                    <a:lumMod val="60000"/>
                    <a:lumOff val="40000"/>
                  </a:schemeClr>
                </a:solidFill>
              </a:rPr>
              <a:t>"</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size  </a:t>
            </a:r>
            <a:r>
              <a:rPr lang="en-US" sz="2000" b="1" dirty="0">
                <a:solidFill>
                  <a:schemeClr val="accent3">
                    <a:lumMod val="60000"/>
                    <a:lumOff val="40000"/>
                  </a:schemeClr>
                </a:solidFill>
              </a:rPr>
              <a:t>=</a:t>
            </a:r>
            <a:r>
              <a:rPr lang="en-US" sz="2000" b="0" dirty="0">
                <a:solidFill>
                  <a:schemeClr val="accent3">
                    <a:lumMod val="60000"/>
                    <a:lumOff val="40000"/>
                  </a:schemeClr>
                </a:solidFill>
              </a:rPr>
              <a:t> 3</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shape </a:t>
            </a:r>
            <a:r>
              <a:rPr lang="en-US" sz="2000" b="1" dirty="0">
                <a:solidFill>
                  <a:schemeClr val="accent3">
                    <a:lumMod val="60000"/>
                    <a:lumOff val="40000"/>
                  </a:schemeClr>
                </a:solidFill>
              </a:rPr>
              <a:t>=</a:t>
            </a:r>
            <a:r>
              <a:rPr lang="en-US" sz="2000" b="0" dirty="0">
                <a:solidFill>
                  <a:schemeClr val="accent3">
                    <a:lumMod val="60000"/>
                    <a:lumOff val="40000"/>
                  </a:schemeClr>
                </a:solidFill>
              </a:rPr>
              <a:t> 4</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alpha </a:t>
            </a:r>
            <a:r>
              <a:rPr lang="en-US" sz="2000" b="1" dirty="0">
                <a:solidFill>
                  <a:schemeClr val="accent3">
                    <a:lumMod val="60000"/>
                    <a:lumOff val="40000"/>
                  </a:schemeClr>
                </a:solidFill>
              </a:rPr>
              <a:t>=</a:t>
            </a:r>
            <a:r>
              <a:rPr lang="en-US" sz="2000" b="0" dirty="0">
                <a:solidFill>
                  <a:schemeClr val="accent3">
                    <a:lumMod val="60000"/>
                    <a:lumOff val="40000"/>
                  </a:schemeClr>
                </a:solidFill>
              </a:rPr>
              <a:t> .5</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p>
          <a:p>
            <a:r>
              <a:rPr lang="en-US" sz="2000" b="0" dirty="0">
                <a:solidFill>
                  <a:srgbClr val="008000"/>
                </a:solidFill>
              </a:rPr>
              <a:t>#does not work; </a:t>
            </a:r>
            <a:r>
              <a:rPr lang="en-US" sz="2000" b="0" dirty="0" err="1">
                <a:solidFill>
                  <a:srgbClr val="008000"/>
                </a:solidFill>
              </a:rPr>
              <a:t>aes</a:t>
            </a:r>
            <a:r>
              <a:rPr lang="en-US" sz="2000" b="0" dirty="0">
                <a:solidFill>
                  <a:srgbClr val="008000"/>
                </a:solidFill>
              </a:rPr>
              <a:t> </a:t>
            </a:r>
            <a:r>
              <a:rPr lang="en-US" sz="2000" dirty="0">
                <a:solidFill>
                  <a:srgbClr val="008000"/>
                </a:solidFill>
              </a:rPr>
              <a:t>maps to variable</a:t>
            </a:r>
            <a:endParaRPr lang="en-US" sz="2000" b="0" dirty="0">
              <a:solidFill>
                <a:srgbClr val="000000"/>
              </a:solidFill>
            </a:endParaRPr>
          </a:p>
          <a:p>
            <a:r>
              <a:rPr lang="en-US" sz="2000" b="0" dirty="0">
                <a:solidFill>
                  <a:srgbClr val="000000"/>
                </a:solidFill>
              </a:rPr>
              <a:t>mpg </a:t>
            </a:r>
            <a:r>
              <a:rPr lang="en-US" sz="2000" b="0" dirty="0">
                <a:solidFill>
                  <a:srgbClr val="804000"/>
                </a:solidFill>
              </a:rPr>
              <a:t>%&gt;%</a:t>
            </a:r>
            <a:endParaRPr lang="en-US" sz="2000" b="0" dirty="0">
              <a:solidFill>
                <a:srgbClr val="000000"/>
              </a:solidFill>
            </a:endParaRPr>
          </a:p>
          <a:p>
            <a:r>
              <a:rPr lang="es-ES" sz="2000" b="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	</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a:t>
            </a:r>
          </a:p>
          <a:p>
            <a:r>
              <a:rPr lang="es-ES" sz="2000" dirty="0"/>
              <a:t>		</a:t>
            </a:r>
            <a:r>
              <a:rPr lang="es-ES" sz="2000" b="0" dirty="0">
                <a:solidFill>
                  <a:srgbClr val="000000"/>
                </a:solidFill>
              </a:rPr>
              <a:t>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0" dirty="0">
                <a:solidFill>
                  <a:srgbClr val="000000"/>
                </a:solidFill>
              </a:rPr>
              <a:t>,</a:t>
            </a:r>
            <a:br>
              <a:rPr lang="es-ES" sz="2000" b="0" dirty="0">
                <a:solidFill>
                  <a:srgbClr val="000000"/>
                </a:solidFill>
              </a:rPr>
            </a:br>
            <a:r>
              <a:rPr lang="es-ES" sz="2000" b="0" dirty="0">
                <a:solidFill>
                  <a:srgbClr val="000000"/>
                </a:solidFill>
              </a:rPr>
              <a:t>		</a:t>
            </a:r>
            <a:r>
              <a:rPr lang="es-ES" sz="2000" b="0" dirty="0">
                <a:solidFill>
                  <a:schemeClr val="accent3">
                    <a:lumMod val="60000"/>
                    <a:lumOff val="40000"/>
                  </a:schemeClr>
                </a:solidFill>
              </a:rPr>
              <a:t>color </a:t>
            </a:r>
            <a:r>
              <a:rPr lang="es-ES" sz="2000" b="1" dirty="0">
                <a:solidFill>
                  <a:schemeClr val="accent3">
                    <a:lumMod val="60000"/>
                    <a:lumOff val="40000"/>
                  </a:schemeClr>
                </a:solidFill>
              </a:rPr>
              <a:t>= </a:t>
            </a:r>
            <a:r>
              <a:rPr lang="es-ES" sz="2000" b="0" dirty="0">
                <a:solidFill>
                  <a:schemeClr val="accent3">
                    <a:lumMod val="60000"/>
                    <a:lumOff val="40000"/>
                  </a:schemeClr>
                </a:solidFill>
              </a:rPr>
              <a:t>"</a:t>
            </a:r>
            <a:r>
              <a:rPr lang="es-ES" sz="2000" b="0" dirty="0" err="1">
                <a:solidFill>
                  <a:schemeClr val="accent3">
                    <a:lumMod val="60000"/>
                    <a:lumOff val="40000"/>
                  </a:schemeClr>
                </a:solidFill>
              </a:rPr>
              <a:t>darkblue</a:t>
            </a:r>
            <a:r>
              <a:rPr lang="es-ES" sz="2000" b="0" dirty="0">
                <a:solidFill>
                  <a:schemeClr val="accent3">
                    <a:lumMod val="60000"/>
                    <a:lumOff val="40000"/>
                  </a:schemeClr>
                </a:solidFill>
              </a:rPr>
              <a:t>"</a:t>
            </a:r>
            <a:r>
              <a:rPr lang="es-ES" sz="2000" b="1" dirty="0">
                <a:solidFill>
                  <a:srgbClr val="000080"/>
                </a:solidFill>
              </a:rPr>
              <a:t>))</a:t>
            </a:r>
            <a:r>
              <a:rPr lang="es-ES" sz="2000" b="0" dirty="0">
                <a:solidFill>
                  <a:srgbClr val="000000"/>
                </a:solidFill>
              </a:rPr>
              <a:t> </a:t>
            </a:r>
            <a:r>
              <a:rPr lang="es-ES" sz="2000" b="1" dirty="0">
                <a:solidFill>
                  <a:srgbClr val="000080"/>
                </a:solidFill>
              </a:rPr>
              <a:t>+</a:t>
            </a:r>
            <a:endParaRPr lang="es-E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size  </a:t>
            </a:r>
            <a:r>
              <a:rPr lang="en-US" sz="2000" b="1" dirty="0">
                <a:solidFill>
                  <a:srgbClr val="000080"/>
                </a:solidFill>
              </a:rPr>
              <a:t>=</a:t>
            </a:r>
            <a:r>
              <a:rPr lang="en-US" sz="2000" b="0" dirty="0">
                <a:solidFill>
                  <a:srgbClr val="000000"/>
                </a:solidFill>
              </a:rPr>
              <a:t> </a:t>
            </a:r>
            <a:r>
              <a:rPr lang="en-US" sz="2000" b="0" dirty="0">
                <a:solidFill>
                  <a:srgbClr val="FF8000"/>
                </a:solidFill>
              </a:rPr>
              <a:t>3</a:t>
            </a:r>
            <a:r>
              <a:rPr lang="en-US" sz="2000" b="0" dirty="0">
                <a:solidFill>
                  <a:srgbClr val="000000"/>
                </a:solidFill>
              </a:rPr>
              <a:t>, </a:t>
            </a:r>
          </a:p>
          <a:p>
            <a:r>
              <a:rPr lang="en-US" sz="2000" b="0" dirty="0">
                <a:solidFill>
                  <a:srgbClr val="000000"/>
                </a:solidFill>
              </a:rPr>
              <a:t>             shape </a:t>
            </a:r>
            <a:r>
              <a:rPr lang="en-US" sz="2000" b="1" dirty="0">
                <a:solidFill>
                  <a:srgbClr val="000080"/>
                </a:solidFill>
              </a:rPr>
              <a:t>=</a:t>
            </a:r>
            <a:r>
              <a:rPr lang="en-US" sz="2000" b="0" dirty="0">
                <a:solidFill>
                  <a:srgbClr val="000000"/>
                </a:solidFill>
              </a:rPr>
              <a:t> </a:t>
            </a:r>
            <a:r>
              <a:rPr lang="en-US" sz="2000" b="0" dirty="0">
                <a:solidFill>
                  <a:srgbClr val="FF8000"/>
                </a:solidFill>
              </a:rPr>
              <a:t>4</a:t>
            </a:r>
            <a:r>
              <a:rPr lang="en-US" sz="2000" b="0" dirty="0">
                <a:solidFill>
                  <a:srgbClr val="000000"/>
                </a:solidFill>
              </a:rPr>
              <a:t>, </a:t>
            </a:r>
          </a:p>
          <a:p>
            <a:r>
              <a:rPr lang="en-US" sz="2000" b="0" dirty="0">
                <a:solidFill>
                  <a:srgbClr val="000000"/>
                </a:solidFill>
              </a:rPr>
              <a:t>             alpha </a:t>
            </a:r>
            <a:r>
              <a:rPr lang="en-US" sz="2000" b="1" dirty="0">
                <a:solidFill>
                  <a:srgbClr val="000080"/>
                </a:solidFill>
              </a:rPr>
              <a:t>=</a:t>
            </a:r>
            <a:r>
              <a:rPr lang="en-US" sz="2000" b="0" dirty="0">
                <a:solidFill>
                  <a:srgbClr val="000000"/>
                </a:solidFill>
              </a:rPr>
              <a:t> </a:t>
            </a:r>
            <a:r>
              <a:rPr lang="en-US" sz="2000" b="0" dirty="0">
                <a:solidFill>
                  <a:srgbClr val="FF8000"/>
                </a:solidFill>
              </a:rPr>
              <a:t>.5</a:t>
            </a:r>
            <a:r>
              <a:rPr lang="en-US" sz="2000" b="1" dirty="0">
                <a:solidFill>
                  <a:srgbClr val="000080"/>
                </a:solidFill>
              </a:rPr>
              <a:t>)</a:t>
            </a:r>
            <a:endParaRPr lang="en-US" sz="2000" b="0" dirty="0">
              <a:solidFill>
                <a:srgbClr val="000000"/>
              </a:solidFill>
            </a:endParaRPr>
          </a:p>
          <a:p>
            <a:endParaRPr lang="en-US" sz="1800" dirty="0"/>
          </a:p>
        </p:txBody>
      </p:sp>
      <p:pic>
        <p:nvPicPr>
          <p:cNvPr id="11" name="Content Placeholder 10">
            <a:extLst>
              <a:ext uri="{FF2B5EF4-FFF2-40B4-BE49-F238E27FC236}">
                <a16:creationId xmlns:a16="http://schemas.microsoft.com/office/drawing/2014/main" id="{BD8EC516-0F41-412D-B8C7-ECE191167A42}"/>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sp>
        <p:nvSpPr>
          <p:cNvPr id="7" name="Content Placeholder 6">
            <a:extLst>
              <a:ext uri="{FF2B5EF4-FFF2-40B4-BE49-F238E27FC236}">
                <a16:creationId xmlns:a16="http://schemas.microsoft.com/office/drawing/2014/main" id="{020AE1A0-1E02-4364-9D91-AFBA027ACA98}"/>
              </a:ext>
            </a:extLst>
          </p:cNvPr>
          <p:cNvSpPr>
            <a:spLocks noGrp="1"/>
          </p:cNvSpPr>
          <p:nvPr>
            <p:ph sz="quarter" idx="16"/>
          </p:nvPr>
        </p:nvSpPr>
        <p:spPr/>
        <p:txBody>
          <a:bodyPr/>
          <a:lstStyle/>
          <a:p>
            <a:r>
              <a:rPr lang="en-US" dirty="0"/>
              <a:t>Common for things like</a:t>
            </a:r>
          </a:p>
          <a:p>
            <a:pPr lvl="1"/>
            <a:r>
              <a:rPr lang="en-US" dirty="0"/>
              <a:t>color</a:t>
            </a:r>
          </a:p>
          <a:p>
            <a:pPr lvl="1"/>
            <a:r>
              <a:rPr lang="en-US" dirty="0"/>
              <a:t>size</a:t>
            </a:r>
          </a:p>
          <a:p>
            <a:pPr lvl="1"/>
            <a:r>
              <a:rPr lang="en-US" dirty="0"/>
              <a:t>shape</a:t>
            </a:r>
          </a:p>
          <a:p>
            <a:pPr lvl="1"/>
            <a:r>
              <a:rPr lang="en-US" dirty="0"/>
              <a:t>opacity</a:t>
            </a:r>
          </a:p>
          <a:p>
            <a:endParaRPr lang="en-US" dirty="0"/>
          </a:p>
        </p:txBody>
      </p:sp>
    </p:spTree>
    <p:extLst>
      <p:ext uri="{BB962C8B-B14F-4D97-AF65-F5344CB8AC3E}">
        <p14:creationId xmlns:p14="http://schemas.microsoft.com/office/powerpoint/2010/main" val="315090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B24F5-B26B-4015-AF23-0379F6E188EE}"/>
              </a:ext>
            </a:extLst>
          </p:cNvPr>
          <p:cNvSpPr>
            <a:spLocks noGrp="1"/>
          </p:cNvSpPr>
          <p:nvPr>
            <p:ph type="title"/>
          </p:nvPr>
        </p:nvSpPr>
        <p:spPr/>
        <p:txBody>
          <a:bodyPr/>
          <a:lstStyle/>
          <a:p>
            <a:r>
              <a:rPr lang="en-US" dirty="0"/>
              <a:t>Additional dimensions</a:t>
            </a:r>
          </a:p>
        </p:txBody>
      </p:sp>
      <p:sp>
        <p:nvSpPr>
          <p:cNvPr id="3" name="Content Placeholder 2">
            <a:extLst>
              <a:ext uri="{FF2B5EF4-FFF2-40B4-BE49-F238E27FC236}">
                <a16:creationId xmlns:a16="http://schemas.microsoft.com/office/drawing/2014/main" id="{6CE2B69E-9BB9-4BE2-9F62-639CC3875AD6}"/>
              </a:ext>
            </a:extLst>
          </p:cNvPr>
          <p:cNvSpPr>
            <a:spLocks noGrp="1"/>
          </p:cNvSpPr>
          <p:nvPr>
            <p:ph sz="quarter" idx="14"/>
          </p:nvPr>
        </p:nvSpPr>
        <p:spPr/>
        <p:txBody>
          <a:bodyPr/>
          <a:lstStyle/>
          <a:p>
            <a:r>
              <a:rPr lang="en-US" sz="1800" dirty="0">
                <a:solidFill>
                  <a:srgbClr val="008000"/>
                </a:solidFill>
              </a:rPr>
              <a:t>#Additional dimension can be brought in as colors, shapes, sizes, ...</a:t>
            </a:r>
          </a:p>
          <a:p>
            <a:endParaRPr lang="en-US" sz="1800" dirty="0">
              <a:solidFill>
                <a:srgbClr val="000000"/>
              </a:solidFill>
            </a:endParaRPr>
          </a:p>
          <a:p>
            <a:r>
              <a:rPr lang="en-US" sz="1800" dirty="0">
                <a:solidFill>
                  <a:srgbClr val="000000"/>
                </a:solidFill>
              </a:rPr>
              <a:t>mpg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	</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err="1">
                <a:solidFill>
                  <a:srgbClr val="000000"/>
                </a:solidFill>
              </a:rPr>
              <a:t>displ</a:t>
            </a:r>
            <a:r>
              <a:rPr lang="en-US" sz="1800" b="0" dirty="0">
                <a:solidFill>
                  <a:srgbClr val="000000"/>
                </a:solidFill>
              </a:rPr>
              <a:t>, </a:t>
            </a:r>
          </a:p>
          <a:p>
            <a:r>
              <a:rPr lang="en-US" sz="1800" dirty="0"/>
              <a:t>		  	</a:t>
            </a:r>
            <a:r>
              <a:rPr lang="en-US" sz="1800" b="0" dirty="0">
                <a:solidFill>
                  <a:srgbClr val="000000"/>
                </a:solidFill>
              </a:rPr>
              <a:t>y </a:t>
            </a:r>
            <a:r>
              <a:rPr lang="en-US" sz="1800" b="1" dirty="0">
                <a:solidFill>
                  <a:srgbClr val="000080"/>
                </a:solidFill>
              </a:rPr>
              <a:t>=</a:t>
            </a:r>
            <a:r>
              <a:rPr lang="en-US" sz="1800" b="0" dirty="0">
                <a:solidFill>
                  <a:srgbClr val="000000"/>
                </a:solidFill>
              </a:rPr>
              <a:t> </a:t>
            </a:r>
            <a:r>
              <a:rPr lang="en-US" sz="1800" b="0" dirty="0" err="1">
                <a:solidFill>
                  <a:srgbClr val="000000"/>
                </a:solidFill>
              </a:rPr>
              <a:t>cty</a:t>
            </a:r>
            <a:r>
              <a:rPr lang="en-US" sz="1800" b="0" dirty="0">
                <a:solidFill>
                  <a:srgbClr val="000000"/>
                </a:solidFill>
              </a:rPr>
              <a:t>, </a:t>
            </a:r>
          </a:p>
          <a:p>
            <a:r>
              <a:rPr lang="en-US" sz="1800" dirty="0"/>
              <a:t>			</a:t>
            </a:r>
            <a:r>
              <a:rPr lang="en-US" sz="1800" b="0" dirty="0">
                <a:solidFill>
                  <a:schemeClr val="accent3">
                    <a:lumMod val="60000"/>
                    <a:lumOff val="40000"/>
                  </a:schemeClr>
                </a:solidFill>
              </a:rPr>
              <a:t>color </a:t>
            </a:r>
            <a:r>
              <a:rPr lang="en-US" sz="1800" b="1" dirty="0">
                <a:solidFill>
                  <a:schemeClr val="accent3">
                    <a:lumMod val="60000"/>
                    <a:lumOff val="40000"/>
                  </a:schemeClr>
                </a:solidFill>
              </a:rPr>
              <a:t>=</a:t>
            </a:r>
            <a:r>
              <a:rPr lang="en-US" sz="1800" b="0" dirty="0">
                <a:solidFill>
                  <a:schemeClr val="accent3">
                    <a:lumMod val="60000"/>
                    <a:lumOff val="40000"/>
                  </a:schemeClr>
                </a:solidFill>
              </a:rPr>
              <a:t> class </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endParaRPr lang="en-US" dirty="0"/>
          </a:p>
        </p:txBody>
      </p:sp>
      <p:pic>
        <p:nvPicPr>
          <p:cNvPr id="6" name="Content Placeholder 5">
            <a:extLst>
              <a:ext uri="{FF2B5EF4-FFF2-40B4-BE49-F238E27FC236}">
                <a16:creationId xmlns:a16="http://schemas.microsoft.com/office/drawing/2014/main" id="{DCA11F22-5AFA-42FF-8DAC-D3EA657AA95A}"/>
              </a:ext>
            </a:extLst>
          </p:cNvPr>
          <p:cNvPicPr>
            <a:picLocks noGrp="1" noChangeAspect="1"/>
          </p:cNvPicPr>
          <p:nvPr>
            <p:ph sz="quarter" idx="15"/>
          </p:nvPr>
        </p:nvPicPr>
        <p:blipFill>
          <a:blip r:embed="rId2"/>
          <a:stretch>
            <a:fillRect/>
          </a:stretch>
        </p:blipFill>
        <p:spPr>
          <a:xfrm>
            <a:off x="6572471" y="1066799"/>
            <a:ext cx="5496116" cy="3667126"/>
          </a:xfrm>
          <a:prstGeom prst="rect">
            <a:avLst/>
          </a:prstGeom>
        </p:spPr>
      </p:pic>
      <p:sp>
        <p:nvSpPr>
          <p:cNvPr id="5" name="Content Placeholder 4">
            <a:extLst>
              <a:ext uri="{FF2B5EF4-FFF2-40B4-BE49-F238E27FC236}">
                <a16:creationId xmlns:a16="http://schemas.microsoft.com/office/drawing/2014/main" id="{806BDC99-C512-44CE-BFBE-8F2D0950FE71}"/>
              </a:ext>
            </a:extLst>
          </p:cNvPr>
          <p:cNvSpPr>
            <a:spLocks noGrp="1"/>
          </p:cNvSpPr>
          <p:nvPr>
            <p:ph sz="quarter" idx="16"/>
          </p:nvPr>
        </p:nvSpPr>
        <p:spPr>
          <a:xfrm>
            <a:off x="6449059" y="4810125"/>
            <a:ext cx="5742940" cy="1909375"/>
          </a:xfrm>
        </p:spPr>
        <p:txBody>
          <a:bodyPr/>
          <a:lstStyle/>
          <a:p>
            <a:r>
              <a:rPr lang="en-US" dirty="0"/>
              <a:t>Additional dimension can be brought in as colors, shapes, sizes</a:t>
            </a:r>
          </a:p>
        </p:txBody>
      </p:sp>
    </p:spTree>
    <p:extLst>
      <p:ext uri="{BB962C8B-B14F-4D97-AF65-F5344CB8AC3E}">
        <p14:creationId xmlns:p14="http://schemas.microsoft.com/office/powerpoint/2010/main" val="3536122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Your turn!"/>
          <p:cNvSpPr txBox="1">
            <a:spLocks noGrp="1"/>
          </p:cNvSpPr>
          <p:nvPr>
            <p:ph type="title"/>
          </p:nvPr>
        </p:nvSpPr>
        <p:spPr/>
        <p:txBody>
          <a:bodyPr/>
          <a:lstStyle>
            <a:lvl1pPr>
              <a:defRPr>
                <a:solidFill>
                  <a:srgbClr val="005493"/>
                </a:solidFill>
              </a:defRPr>
            </a:lvl1pPr>
          </a:lstStyle>
          <a:p>
            <a:r>
              <a:rPr lang="en-US" dirty="0">
                <a:solidFill>
                  <a:schemeClr val="tx1"/>
                </a:solidFill>
              </a:rPr>
              <a:t>Practice</a:t>
            </a:r>
          </a:p>
        </p:txBody>
      </p:sp>
      <p:sp>
        <p:nvSpPr>
          <p:cNvPr id="227" name="Which variables in mpg are categorical? Which variables are continuous? (Hint: type ?mpg to read the documentation for the dataset). How can you see this information when you run mpg?…"/>
          <p:cNvSpPr txBox="1">
            <a:spLocks noGrp="1"/>
          </p:cNvSpPr>
          <p:nvPr>
            <p:ph sz="quarter" idx="13"/>
          </p:nvPr>
        </p:nvSpPr>
        <p:spPr/>
        <p:txBody>
          <a:bodyPr/>
          <a:lstStyle/>
          <a:p>
            <a:pPr marL="581025" indent="-457200">
              <a:buFont typeface="+mj-lt"/>
              <a:buAutoNum type="arabicPeriod"/>
            </a:pPr>
            <a:r>
              <a:rPr lang="en-US" dirty="0"/>
              <a:t>Which variables in mpg are categorical? Which variables are continuous?</a:t>
            </a:r>
          </a:p>
          <a:p>
            <a:pPr marL="581025" indent="-457200">
              <a:buFont typeface="+mj-lt"/>
              <a:buAutoNum type="arabicPeriod"/>
            </a:pPr>
            <a:r>
              <a:rPr lang="en-US" dirty="0"/>
              <a:t>Starting with a scatterplot of </a:t>
            </a:r>
            <a:r>
              <a:rPr lang="en-US" dirty="0" err="1">
                <a:solidFill>
                  <a:schemeClr val="accent1"/>
                </a:solidFill>
                <a:latin typeface="Source Code Pro" panose="020B0509030403020204" pitchFamily="49" charset="0"/>
                <a:ea typeface="Source Code Pro" panose="020B0509030403020204" pitchFamily="49" charset="0"/>
              </a:rPr>
              <a:t>displ</a:t>
            </a:r>
            <a:r>
              <a:rPr lang="en-US" dirty="0"/>
              <a:t> and </a:t>
            </a:r>
            <a:r>
              <a:rPr lang="en-US" dirty="0" err="1">
                <a:solidFill>
                  <a:schemeClr val="accent1"/>
                </a:solidFill>
                <a:latin typeface="Source Code Pro" panose="020B0509030403020204" pitchFamily="49" charset="0"/>
                <a:ea typeface="Source Code Pro" panose="020B0509030403020204" pitchFamily="49" charset="0"/>
              </a:rPr>
              <a:t>hwy</a:t>
            </a:r>
            <a:r>
              <a:rPr lang="en-US" dirty="0"/>
              <a:t>, create additional aesthetic mappings. Map a </a:t>
            </a:r>
            <a:r>
              <a:rPr lang="en-US" i="1" dirty="0">
                <a:solidFill>
                  <a:srgbClr val="0070C0"/>
                </a:solidFill>
              </a:rPr>
              <a:t>continuous</a:t>
            </a:r>
            <a:r>
              <a:rPr lang="en-US" dirty="0"/>
              <a:t> variable to </a:t>
            </a:r>
            <a:r>
              <a:rPr lang="en-US" i="1" dirty="0">
                <a:solidFill>
                  <a:srgbClr val="0070C0"/>
                </a:solidFill>
              </a:rPr>
              <a:t>color</a:t>
            </a:r>
            <a:r>
              <a:rPr lang="en-US" dirty="0"/>
              <a:t>, </a:t>
            </a:r>
            <a:r>
              <a:rPr lang="en-US" i="1" dirty="0">
                <a:solidFill>
                  <a:srgbClr val="0070C0"/>
                </a:solidFill>
              </a:rPr>
              <a:t>size</a:t>
            </a:r>
            <a:r>
              <a:rPr lang="en-US" dirty="0"/>
              <a:t>, and </a:t>
            </a:r>
            <a:r>
              <a:rPr lang="en-US" i="1" dirty="0">
                <a:solidFill>
                  <a:srgbClr val="0070C0"/>
                </a:solidFill>
              </a:rPr>
              <a:t>shape</a:t>
            </a:r>
            <a:r>
              <a:rPr lang="en-US" dirty="0"/>
              <a:t>. How do these aesthetics behave differently for categorical vs. continuous variables?</a:t>
            </a:r>
          </a:p>
          <a:p>
            <a:pPr marL="581025" indent="-457200">
              <a:buFont typeface="+mj-lt"/>
              <a:buAutoNum type="arabicPeriod"/>
            </a:pPr>
            <a:r>
              <a:rPr lang="en-US" dirty="0"/>
              <a:t>What happens if you </a:t>
            </a:r>
            <a:r>
              <a:rPr lang="en-US" dirty="0">
                <a:solidFill>
                  <a:schemeClr val="accent1"/>
                </a:solidFill>
                <a:latin typeface="Source Code Pro" panose="020B0509030403020204" pitchFamily="49" charset="0"/>
                <a:ea typeface="Source Code Pro" panose="020B0509030403020204" pitchFamily="49" charset="0"/>
              </a:rPr>
              <a:t>map</a:t>
            </a:r>
            <a:r>
              <a:rPr lang="en-US" dirty="0"/>
              <a:t> the same variable to multiple aesthetics?</a:t>
            </a:r>
          </a:p>
          <a:p>
            <a:pPr marL="581025" indent="-457200">
              <a:buFont typeface="+mj-lt"/>
              <a:buAutoNum type="arabicPeriod"/>
            </a:pPr>
            <a:r>
              <a:rPr lang="en-US" dirty="0"/>
              <a:t>What happens if you map an aesthetic to an expression instead of a variable name, like </a:t>
            </a:r>
            <a:r>
              <a:rPr lang="en-US" dirty="0" err="1">
                <a:solidFill>
                  <a:schemeClr val="accent1"/>
                </a:solidFill>
                <a:latin typeface="Source Code Pro" panose="020B0509030403020204" pitchFamily="49" charset="0"/>
                <a:ea typeface="Source Code Pro" panose="020B0509030403020204" pitchFamily="49" charset="0"/>
              </a:rPr>
              <a:t>aes</a:t>
            </a:r>
            <a:r>
              <a:rPr lang="en-US" dirty="0">
                <a:solidFill>
                  <a:schemeClr val="accent1"/>
                </a:solidFill>
                <a:latin typeface="Source Code Pro" panose="020B0509030403020204" pitchFamily="49" charset="0"/>
                <a:ea typeface="Source Code Pro" panose="020B0509030403020204" pitchFamily="49" charset="0"/>
              </a:rPr>
              <a:t>(</a:t>
            </a:r>
            <a:r>
              <a:rPr lang="en-US" dirty="0" err="1">
                <a:solidFill>
                  <a:schemeClr val="accent1"/>
                </a:solidFill>
                <a:latin typeface="Source Code Pro" panose="020B0509030403020204" pitchFamily="49" charset="0"/>
                <a:ea typeface="Source Code Pro" panose="020B0509030403020204" pitchFamily="49" charset="0"/>
              </a:rPr>
              <a:t>colour</a:t>
            </a:r>
            <a:r>
              <a:rPr lang="en-US" dirty="0">
                <a:solidFill>
                  <a:schemeClr val="accent1"/>
                </a:solidFill>
                <a:latin typeface="Source Code Pro" panose="020B0509030403020204" pitchFamily="49" charset="0"/>
                <a:ea typeface="Source Code Pro" panose="020B0509030403020204" pitchFamily="49" charset="0"/>
              </a:rPr>
              <a:t> = </a:t>
            </a:r>
            <a:r>
              <a:rPr lang="en-US" dirty="0" err="1">
                <a:solidFill>
                  <a:schemeClr val="accent1"/>
                </a:solidFill>
                <a:latin typeface="Source Code Pro" panose="020B0509030403020204" pitchFamily="49" charset="0"/>
                <a:ea typeface="Source Code Pro" panose="020B0509030403020204" pitchFamily="49" charset="0"/>
              </a:rPr>
              <a:t>displ</a:t>
            </a:r>
            <a:r>
              <a:rPr lang="en-US" dirty="0">
                <a:solidFill>
                  <a:schemeClr val="accent1"/>
                </a:solidFill>
                <a:latin typeface="Source Code Pro" panose="020B0509030403020204" pitchFamily="49" charset="0"/>
                <a:ea typeface="Source Code Pro" panose="020B0509030403020204" pitchFamily="49" charset="0"/>
              </a:rPr>
              <a:t> &lt; 2)?</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olution"/>
          <p:cNvSpPr txBox="1">
            <a:spLocks noGrp="1"/>
          </p:cNvSpPr>
          <p:nvPr>
            <p:ph type="title"/>
          </p:nvPr>
        </p:nvSpPr>
        <p:spPr/>
        <p:txBody>
          <a:bodyPr/>
          <a:lstStyle/>
          <a:p>
            <a:r>
              <a:rPr lang="en-US" dirty="0"/>
              <a:t>Answer (1)</a:t>
            </a:r>
          </a:p>
        </p:txBody>
      </p:sp>
      <p:sp>
        <p:nvSpPr>
          <p:cNvPr id="3" name="Content Placeholder 2">
            <a:extLst>
              <a:ext uri="{FF2B5EF4-FFF2-40B4-BE49-F238E27FC236}">
                <a16:creationId xmlns:a16="http://schemas.microsoft.com/office/drawing/2014/main" id="{9DD855D8-FD70-4BB4-A65F-3B9F1E7925B9}"/>
              </a:ext>
            </a:extLst>
          </p:cNvPr>
          <p:cNvSpPr>
            <a:spLocks noGrp="1"/>
          </p:cNvSpPr>
          <p:nvPr>
            <p:ph sz="quarter" idx="14"/>
          </p:nvPr>
        </p:nvSpPr>
        <p:spPr/>
        <p:txBody>
          <a:bodyPr/>
          <a:lstStyle/>
          <a:p>
            <a:r>
              <a:rPr lang="en-US" sz="1800" dirty="0">
                <a:solidFill>
                  <a:srgbClr val="008000"/>
                </a:solidFill>
              </a:rPr>
              <a:t># 1. which variables are continuous vs categorical</a:t>
            </a:r>
            <a:endParaRPr lang="en-US" sz="1800" dirty="0">
              <a:solidFill>
                <a:srgbClr val="000000"/>
              </a:solidFill>
            </a:endParaRPr>
          </a:p>
          <a:p>
            <a:r>
              <a:rPr lang="en-US" sz="1800" b="1" dirty="0">
                <a:solidFill>
                  <a:srgbClr val="000080"/>
                </a:solidFill>
              </a:rPr>
              <a:t>?</a:t>
            </a:r>
            <a:r>
              <a:rPr lang="en-US" sz="1800" b="0" dirty="0">
                <a:solidFill>
                  <a:srgbClr val="000000"/>
                </a:solidFill>
              </a:rPr>
              <a:t>mpg</a:t>
            </a:r>
          </a:p>
          <a:p>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r>
              <a:rPr lang="en-US" sz="1800" b="0" dirty="0">
                <a:solidFill>
                  <a:srgbClr val="000000"/>
                </a:solidFill>
              </a:rPr>
              <a:t> </a:t>
            </a:r>
            <a:r>
              <a:rPr lang="en-US" sz="1800" b="0" dirty="0">
                <a:solidFill>
                  <a:srgbClr val="8000FF"/>
                </a:solidFill>
              </a:rPr>
              <a:t>str</a:t>
            </a:r>
            <a:endParaRPr lang="en-US" sz="1800" b="0" dirty="0">
              <a:solidFill>
                <a:srgbClr val="000000"/>
              </a:solidFill>
            </a:endParaRPr>
          </a:p>
          <a:p>
            <a:r>
              <a:rPr lang="en-US" sz="1800" b="0" dirty="0" err="1">
                <a:solidFill>
                  <a:srgbClr val="000000"/>
                </a:solidFill>
              </a:rPr>
              <a:t>tibble</a:t>
            </a:r>
            <a:r>
              <a:rPr lang="en-US" sz="1800" b="0" dirty="0">
                <a:solidFill>
                  <a:srgbClr val="000000"/>
                </a:solidFill>
              </a:rPr>
              <a:t> </a:t>
            </a:r>
            <a:r>
              <a:rPr lang="en-US" sz="1800" b="1" dirty="0">
                <a:solidFill>
                  <a:srgbClr val="000080"/>
                </a:solidFill>
              </a:rPr>
              <a:t>[</a:t>
            </a:r>
            <a:r>
              <a:rPr lang="en-US" sz="1800" b="0" dirty="0">
                <a:solidFill>
                  <a:srgbClr val="FF8000"/>
                </a:solidFill>
              </a:rPr>
              <a:t>234</a:t>
            </a:r>
            <a:r>
              <a:rPr lang="en-US" sz="1800" b="0" dirty="0">
                <a:solidFill>
                  <a:srgbClr val="000000"/>
                </a:solidFill>
              </a:rPr>
              <a:t> x </a:t>
            </a:r>
            <a:r>
              <a:rPr lang="en-US" sz="1800" b="0" dirty="0">
                <a:solidFill>
                  <a:srgbClr val="FF8000"/>
                </a:solidFill>
              </a:rPr>
              <a:t>11</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000000"/>
                </a:solidFill>
              </a:rPr>
              <a:t>S3</a:t>
            </a:r>
            <a:r>
              <a:rPr lang="en-US" sz="1800" b="1" dirty="0">
                <a:solidFill>
                  <a:srgbClr val="000080"/>
                </a:solidFill>
              </a:rPr>
              <a:t>:</a:t>
            </a:r>
            <a:r>
              <a:rPr lang="en-US" sz="1800" b="0" dirty="0">
                <a:solidFill>
                  <a:srgbClr val="000000"/>
                </a:solidFill>
              </a:rPr>
              <a:t> </a:t>
            </a:r>
            <a:r>
              <a:rPr lang="en-US" sz="1800" b="0" dirty="0" err="1">
                <a:solidFill>
                  <a:srgbClr val="000000"/>
                </a:solidFill>
              </a:rPr>
              <a:t>tbl_df</a:t>
            </a:r>
            <a:r>
              <a:rPr lang="en-US" sz="1800" b="1" dirty="0">
                <a:solidFill>
                  <a:srgbClr val="000080"/>
                </a:solidFill>
              </a:rPr>
              <a:t>/</a:t>
            </a:r>
            <a:r>
              <a:rPr lang="en-US" sz="1800" b="0" dirty="0" err="1">
                <a:solidFill>
                  <a:srgbClr val="000000"/>
                </a:solidFill>
              </a:rPr>
              <a:t>tbl</a:t>
            </a:r>
            <a:r>
              <a:rPr lang="en-US" sz="1800" b="1" dirty="0">
                <a:solidFill>
                  <a:srgbClr val="000080"/>
                </a:solidFill>
              </a:rPr>
              <a:t>/</a:t>
            </a:r>
            <a:r>
              <a:rPr lang="en-US" sz="1800" b="0" dirty="0" err="1">
                <a:solidFill>
                  <a:srgbClr val="000000"/>
                </a:solidFill>
              </a:rPr>
              <a:t>data.frame</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1" dirty="0">
                <a:solidFill>
                  <a:srgbClr val="000080"/>
                </a:solidFill>
              </a:rPr>
              <a:t>$</a:t>
            </a:r>
            <a:r>
              <a:rPr lang="en-US" sz="1800" b="0" dirty="0">
                <a:solidFill>
                  <a:srgbClr val="000000"/>
                </a:solidFill>
              </a:rPr>
              <a:t> manufacturer</a:t>
            </a:r>
            <a:r>
              <a:rPr lang="en-US" sz="1800" b="1" dirty="0">
                <a:solidFill>
                  <a:srgbClr val="000080"/>
                </a:solidFill>
              </a:rPr>
              <a:t>:</a:t>
            </a:r>
            <a:r>
              <a:rPr lang="en-US" sz="1800" b="0" dirty="0">
                <a:solidFill>
                  <a:srgbClr val="000000"/>
                </a:solidFill>
              </a:rPr>
              <a:t> </a:t>
            </a:r>
            <a:r>
              <a:rPr lang="en-US" sz="1800" b="0" dirty="0" err="1">
                <a:solidFill>
                  <a:srgbClr val="000000"/>
                </a:solidFill>
              </a:rPr>
              <a:t>chr</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808080"/>
                </a:solidFill>
              </a:rPr>
              <a:t>"</a:t>
            </a:r>
            <a:r>
              <a:rPr lang="en-US" sz="1800" b="0" dirty="0" err="1">
                <a:solidFill>
                  <a:srgbClr val="808080"/>
                </a:solidFill>
              </a:rPr>
              <a:t>audi</a:t>
            </a:r>
            <a:r>
              <a:rPr lang="en-US" sz="1800" b="0" dirty="0">
                <a:solidFill>
                  <a:srgbClr val="808080"/>
                </a:solidFill>
              </a:rPr>
              <a:t>"</a:t>
            </a:r>
            <a:r>
              <a:rPr lang="en-US" sz="1800" b="0" dirty="0">
                <a:solidFill>
                  <a:srgbClr val="000000"/>
                </a:solidFill>
              </a:rPr>
              <a:t> </a:t>
            </a:r>
            <a:r>
              <a:rPr lang="en-US" sz="1800" b="0" dirty="0">
                <a:solidFill>
                  <a:srgbClr val="808080"/>
                </a:solidFill>
              </a:rPr>
              <a:t>"</a:t>
            </a:r>
            <a:r>
              <a:rPr lang="en-US" sz="1800" b="0" dirty="0" err="1">
                <a:solidFill>
                  <a:srgbClr val="808080"/>
                </a:solidFill>
              </a:rPr>
              <a:t>audi</a:t>
            </a:r>
            <a:r>
              <a:rPr lang="en-US" sz="1800" b="0" dirty="0">
                <a:solidFill>
                  <a:srgbClr val="808080"/>
                </a:solidFill>
              </a:rPr>
              <a:t>"</a:t>
            </a:r>
            <a:r>
              <a:rPr lang="en-US" sz="1800" b="0" dirty="0">
                <a:solidFill>
                  <a:srgbClr val="000000"/>
                </a:solidFill>
              </a:rPr>
              <a:t> </a:t>
            </a:r>
            <a:r>
              <a:rPr lang="en-US" sz="1800" b="0" dirty="0">
                <a:solidFill>
                  <a:srgbClr val="808080"/>
                </a:solidFill>
              </a:rPr>
              <a:t>"</a:t>
            </a:r>
            <a:r>
              <a:rPr lang="en-US" sz="1800" b="0" dirty="0" err="1">
                <a:solidFill>
                  <a:srgbClr val="808080"/>
                </a:solidFill>
              </a:rPr>
              <a:t>audi</a:t>
            </a:r>
            <a:r>
              <a:rPr lang="en-US" sz="1800" b="0" dirty="0">
                <a:solidFill>
                  <a:srgbClr val="808080"/>
                </a:solidFill>
              </a:rPr>
              <a:t>"</a:t>
            </a:r>
            <a:r>
              <a:rPr lang="en-US" sz="1800" b="0" dirty="0">
                <a:solidFill>
                  <a:srgbClr val="000000"/>
                </a:solidFill>
              </a:rPr>
              <a:t> </a:t>
            </a:r>
            <a:r>
              <a:rPr lang="en-US" sz="1800" b="0" dirty="0">
                <a:solidFill>
                  <a:srgbClr val="808080"/>
                </a:solidFill>
              </a:rPr>
              <a:t>"</a:t>
            </a:r>
            <a:r>
              <a:rPr lang="en-US" sz="1800" b="0" dirty="0" err="1">
                <a:solidFill>
                  <a:srgbClr val="808080"/>
                </a:solidFill>
              </a:rPr>
              <a:t>audi</a:t>
            </a:r>
            <a:r>
              <a:rPr lang="en-US" sz="1800" b="0" dirty="0">
                <a:solidFill>
                  <a:srgbClr val="808080"/>
                </a:solidFill>
              </a:rPr>
              <a:t>"</a:t>
            </a:r>
            <a:r>
              <a:rPr lang="en-US"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model       </a:t>
            </a:r>
            <a:r>
              <a:rPr lang="en-US" sz="1800" b="1" dirty="0">
                <a:solidFill>
                  <a:srgbClr val="000080"/>
                </a:solidFill>
              </a:rPr>
              <a:t>:</a:t>
            </a:r>
            <a:r>
              <a:rPr lang="en-US" sz="1800" b="0" dirty="0">
                <a:solidFill>
                  <a:srgbClr val="000000"/>
                </a:solidFill>
              </a:rPr>
              <a:t> </a:t>
            </a:r>
            <a:r>
              <a:rPr lang="en-US" sz="1800" b="0" dirty="0" err="1">
                <a:solidFill>
                  <a:srgbClr val="000000"/>
                </a:solidFill>
              </a:rPr>
              <a:t>chr</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808080"/>
                </a:solidFill>
              </a:rPr>
              <a:t>"a4"</a:t>
            </a:r>
            <a:r>
              <a:rPr lang="en-US" sz="1800" b="0" dirty="0">
                <a:solidFill>
                  <a:srgbClr val="000000"/>
                </a:solidFill>
              </a:rPr>
              <a:t> </a:t>
            </a:r>
            <a:r>
              <a:rPr lang="en-US" sz="1800" b="0" dirty="0">
                <a:solidFill>
                  <a:srgbClr val="808080"/>
                </a:solidFill>
              </a:rPr>
              <a:t>"a4"</a:t>
            </a:r>
            <a:r>
              <a:rPr lang="en-US" sz="1800" b="0" dirty="0">
                <a:solidFill>
                  <a:srgbClr val="000000"/>
                </a:solidFill>
              </a:rPr>
              <a:t> </a:t>
            </a:r>
            <a:r>
              <a:rPr lang="en-US" sz="1800" b="0" dirty="0">
                <a:solidFill>
                  <a:srgbClr val="808080"/>
                </a:solidFill>
              </a:rPr>
              <a:t>"a4"</a:t>
            </a:r>
            <a:r>
              <a:rPr lang="en-US" sz="1800" b="0" dirty="0">
                <a:solidFill>
                  <a:srgbClr val="000000"/>
                </a:solidFill>
              </a:rPr>
              <a:t> </a:t>
            </a:r>
            <a:r>
              <a:rPr lang="en-US" sz="1800" b="0" dirty="0">
                <a:solidFill>
                  <a:srgbClr val="808080"/>
                </a:solidFill>
              </a:rPr>
              <a:t>"a4"</a:t>
            </a:r>
            <a:r>
              <a:rPr lang="en-US" sz="1800" b="0" dirty="0">
                <a:solidFill>
                  <a:srgbClr val="000000"/>
                </a:solidFill>
              </a:rPr>
              <a:t> ...</a:t>
            </a:r>
          </a:p>
          <a:p>
            <a:r>
              <a:rPr lang="pt-BR" sz="1800" b="0" dirty="0">
                <a:solidFill>
                  <a:srgbClr val="000000"/>
                </a:solidFill>
              </a:rPr>
              <a:t> </a:t>
            </a:r>
            <a:r>
              <a:rPr lang="pt-BR" sz="1800" b="1" dirty="0">
                <a:solidFill>
                  <a:srgbClr val="000080"/>
                </a:solidFill>
              </a:rPr>
              <a:t>$</a:t>
            </a:r>
            <a:r>
              <a:rPr lang="pt-BR" sz="1800" b="0" dirty="0">
                <a:solidFill>
                  <a:srgbClr val="000000"/>
                </a:solidFill>
              </a:rPr>
              <a:t> displ       </a:t>
            </a:r>
            <a:r>
              <a:rPr lang="pt-BR" sz="1800" b="1" dirty="0">
                <a:solidFill>
                  <a:srgbClr val="000080"/>
                </a:solidFill>
              </a:rPr>
              <a:t>:</a:t>
            </a:r>
            <a:r>
              <a:rPr lang="pt-BR" sz="1800" b="0" dirty="0">
                <a:solidFill>
                  <a:srgbClr val="000000"/>
                </a:solidFill>
              </a:rPr>
              <a:t> num </a:t>
            </a:r>
            <a:r>
              <a:rPr lang="pt-BR" sz="1800" b="1" dirty="0">
                <a:solidFill>
                  <a:srgbClr val="000080"/>
                </a:solidFill>
              </a:rPr>
              <a:t>[</a:t>
            </a:r>
            <a:r>
              <a:rPr lang="pt-BR" sz="1800" b="0" dirty="0">
                <a:solidFill>
                  <a:srgbClr val="FF8000"/>
                </a:solidFill>
              </a:rPr>
              <a:t>1</a:t>
            </a:r>
            <a:r>
              <a:rPr lang="pt-BR" sz="1800" b="1" dirty="0">
                <a:solidFill>
                  <a:srgbClr val="000080"/>
                </a:solidFill>
              </a:rPr>
              <a:t>:</a:t>
            </a:r>
            <a:r>
              <a:rPr lang="pt-BR" sz="1800" b="0" dirty="0">
                <a:solidFill>
                  <a:srgbClr val="FF8000"/>
                </a:solidFill>
              </a:rPr>
              <a:t>234</a:t>
            </a:r>
            <a:r>
              <a:rPr lang="pt-BR" sz="1800" b="1" dirty="0">
                <a:solidFill>
                  <a:srgbClr val="000080"/>
                </a:solidFill>
              </a:rPr>
              <a:t>]</a:t>
            </a:r>
            <a:r>
              <a:rPr lang="pt-BR" sz="1800" b="0" dirty="0">
                <a:solidFill>
                  <a:srgbClr val="000000"/>
                </a:solidFill>
              </a:rPr>
              <a:t> </a:t>
            </a:r>
            <a:r>
              <a:rPr lang="pt-BR" sz="1800" b="0" dirty="0">
                <a:solidFill>
                  <a:srgbClr val="FF8000"/>
                </a:solidFill>
              </a:rPr>
              <a:t>1.8</a:t>
            </a:r>
            <a:r>
              <a:rPr lang="pt-BR" sz="1800" b="0" dirty="0">
                <a:solidFill>
                  <a:srgbClr val="000000"/>
                </a:solidFill>
              </a:rPr>
              <a:t> </a:t>
            </a:r>
            <a:r>
              <a:rPr lang="pt-BR" sz="1800" b="0" dirty="0">
                <a:solidFill>
                  <a:srgbClr val="FF8000"/>
                </a:solidFill>
              </a:rPr>
              <a:t>1.8</a:t>
            </a:r>
            <a:r>
              <a:rPr lang="pt-BR" sz="1800" b="0" dirty="0">
                <a:solidFill>
                  <a:srgbClr val="000000"/>
                </a:solidFill>
              </a:rPr>
              <a:t> </a:t>
            </a:r>
            <a:r>
              <a:rPr lang="pt-BR" sz="1800" b="0" dirty="0">
                <a:solidFill>
                  <a:srgbClr val="FF8000"/>
                </a:solidFill>
              </a:rPr>
              <a:t>2</a:t>
            </a:r>
            <a:r>
              <a:rPr lang="pt-BR" sz="1800" b="0" dirty="0">
                <a:solidFill>
                  <a:srgbClr val="000000"/>
                </a:solidFill>
              </a:rPr>
              <a:t> </a:t>
            </a:r>
            <a:r>
              <a:rPr lang="pt-BR" sz="1800" b="0" dirty="0">
                <a:solidFill>
                  <a:srgbClr val="FF8000"/>
                </a:solidFill>
              </a:rPr>
              <a:t>2</a:t>
            </a:r>
            <a:r>
              <a:rPr lang="pt-BR" sz="1800" b="0" dirty="0">
                <a:solidFill>
                  <a:srgbClr val="000000"/>
                </a:solidFill>
              </a:rPr>
              <a:t> </a:t>
            </a:r>
            <a:r>
              <a:rPr lang="pt-BR" sz="1800" b="0" dirty="0">
                <a:solidFill>
                  <a:srgbClr val="FF8000"/>
                </a:solidFill>
              </a:rPr>
              <a:t>2.8</a:t>
            </a:r>
            <a:r>
              <a:rPr lang="pt-BR" sz="1800" b="0" dirty="0">
                <a:solidFill>
                  <a:srgbClr val="000000"/>
                </a:solidFill>
              </a:rPr>
              <a:t> </a:t>
            </a:r>
            <a:r>
              <a:rPr lang="pt-BR" sz="1800" b="0" dirty="0">
                <a:solidFill>
                  <a:srgbClr val="FF8000"/>
                </a:solidFill>
              </a:rPr>
              <a:t>2.8</a:t>
            </a:r>
            <a:r>
              <a:rPr lang="pt-BR" sz="1800" b="0" dirty="0">
                <a:solidFill>
                  <a:srgbClr val="000000"/>
                </a:solidFill>
              </a:rPr>
              <a:t> </a:t>
            </a:r>
            <a:r>
              <a:rPr lang="pt-BR" sz="1800" b="0" dirty="0">
                <a:solidFill>
                  <a:srgbClr val="FF8000"/>
                </a:solidFill>
              </a:rPr>
              <a:t>3.1</a:t>
            </a:r>
            <a:r>
              <a:rPr lang="pt-BR" sz="1800" b="0" dirty="0">
                <a:solidFill>
                  <a:srgbClr val="000000"/>
                </a:solidFill>
              </a:rPr>
              <a:t> </a:t>
            </a:r>
            <a:r>
              <a:rPr lang="pt-BR" sz="1800" b="0" dirty="0">
                <a:solidFill>
                  <a:srgbClr val="FF8000"/>
                </a:solidFill>
              </a:rPr>
              <a:t>1.8</a:t>
            </a:r>
            <a:r>
              <a:rPr lang="pt-BR" sz="1800" b="0" dirty="0">
                <a:solidFill>
                  <a:srgbClr val="000000"/>
                </a:solidFill>
              </a:rPr>
              <a:t> </a:t>
            </a:r>
            <a:r>
              <a:rPr lang="pt-BR" sz="1800" b="0" dirty="0">
                <a:solidFill>
                  <a:srgbClr val="FF8000"/>
                </a:solidFill>
              </a:rPr>
              <a:t>1.8</a:t>
            </a:r>
            <a:r>
              <a:rPr lang="pt-BR" sz="1800" b="0" dirty="0">
                <a:solidFill>
                  <a:srgbClr val="000000"/>
                </a:solidFill>
              </a:rPr>
              <a:t> </a:t>
            </a:r>
            <a:r>
              <a:rPr lang="pt-BR" sz="1800" b="0" dirty="0">
                <a:solidFill>
                  <a:srgbClr val="FF8000"/>
                </a:solidFill>
              </a:rPr>
              <a:t>2</a:t>
            </a:r>
            <a:r>
              <a:rPr lang="pt-BR"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year        </a:t>
            </a:r>
            <a:r>
              <a:rPr lang="en-US" sz="1800" b="1" dirty="0">
                <a:solidFill>
                  <a:srgbClr val="000080"/>
                </a:solidFill>
              </a:rPr>
              <a:t>:</a:t>
            </a:r>
            <a:r>
              <a:rPr lang="en-US" sz="1800" b="0" dirty="0">
                <a:solidFill>
                  <a:srgbClr val="000000"/>
                </a:solidFill>
              </a:rPr>
              <a:t> int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2008</a:t>
            </a:r>
            <a:r>
              <a:rPr lang="en-US" sz="1800" b="0" dirty="0">
                <a:solidFill>
                  <a:srgbClr val="000000"/>
                </a:solidFill>
              </a:rPr>
              <a:t> </a:t>
            </a:r>
            <a:r>
              <a:rPr lang="en-US" sz="1800" b="0" dirty="0">
                <a:solidFill>
                  <a:srgbClr val="FF8000"/>
                </a:solidFill>
              </a:rPr>
              <a:t>2008</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2008</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1999</a:t>
            </a:r>
            <a:r>
              <a:rPr lang="en-US" sz="1800" b="0" dirty="0">
                <a:solidFill>
                  <a:srgbClr val="000000"/>
                </a:solidFill>
              </a:rPr>
              <a:t> </a:t>
            </a:r>
            <a:r>
              <a:rPr lang="en-US" sz="1800" b="0" dirty="0">
                <a:solidFill>
                  <a:srgbClr val="FF8000"/>
                </a:solidFill>
              </a:rPr>
              <a:t>2008</a:t>
            </a:r>
            <a:r>
              <a:rPr lang="en-US" sz="1800" b="0" dirty="0">
                <a:solidFill>
                  <a:srgbClr val="000000"/>
                </a:solidFill>
              </a:rPr>
              <a:t> ...</a:t>
            </a:r>
          </a:p>
          <a:p>
            <a:r>
              <a:rPr lang="sv-SE" sz="1800" b="0" dirty="0">
                <a:solidFill>
                  <a:srgbClr val="000000"/>
                </a:solidFill>
              </a:rPr>
              <a:t> </a:t>
            </a:r>
            <a:r>
              <a:rPr lang="sv-SE" sz="1800" b="1" dirty="0">
                <a:solidFill>
                  <a:srgbClr val="000080"/>
                </a:solidFill>
              </a:rPr>
              <a:t>$</a:t>
            </a:r>
            <a:r>
              <a:rPr lang="sv-SE" sz="1800" b="0" dirty="0">
                <a:solidFill>
                  <a:srgbClr val="000000"/>
                </a:solidFill>
              </a:rPr>
              <a:t> cyl         </a:t>
            </a:r>
            <a:r>
              <a:rPr lang="sv-SE" sz="1800" b="1" dirty="0">
                <a:solidFill>
                  <a:srgbClr val="000080"/>
                </a:solidFill>
              </a:rPr>
              <a:t>:</a:t>
            </a:r>
            <a:r>
              <a:rPr lang="sv-SE" sz="1800" b="0" dirty="0">
                <a:solidFill>
                  <a:srgbClr val="000000"/>
                </a:solidFill>
              </a:rPr>
              <a:t> int </a:t>
            </a:r>
            <a:r>
              <a:rPr lang="sv-SE" sz="1800" b="1" dirty="0">
                <a:solidFill>
                  <a:srgbClr val="000080"/>
                </a:solidFill>
              </a:rPr>
              <a:t>[</a:t>
            </a:r>
            <a:r>
              <a:rPr lang="sv-SE" sz="1800" b="0" dirty="0">
                <a:solidFill>
                  <a:srgbClr val="FF8000"/>
                </a:solidFill>
              </a:rPr>
              <a:t>1</a:t>
            </a:r>
            <a:r>
              <a:rPr lang="sv-SE" sz="1800" b="1" dirty="0">
                <a:solidFill>
                  <a:srgbClr val="000080"/>
                </a:solidFill>
              </a:rPr>
              <a:t>:</a:t>
            </a:r>
            <a:r>
              <a:rPr lang="sv-SE" sz="1800" b="0" dirty="0">
                <a:solidFill>
                  <a:srgbClr val="FF8000"/>
                </a:solidFill>
              </a:rPr>
              <a:t>234</a:t>
            </a:r>
            <a:r>
              <a:rPr lang="sv-SE" sz="1800" b="1" dirty="0">
                <a:solidFill>
                  <a:srgbClr val="000080"/>
                </a:solidFill>
              </a:rPr>
              <a:t>]</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6</a:t>
            </a:r>
            <a:r>
              <a:rPr lang="sv-SE" sz="1800" b="0" dirty="0">
                <a:solidFill>
                  <a:srgbClr val="000000"/>
                </a:solidFill>
              </a:rPr>
              <a:t> </a:t>
            </a:r>
            <a:r>
              <a:rPr lang="sv-SE" sz="1800" b="0" dirty="0">
                <a:solidFill>
                  <a:srgbClr val="FF8000"/>
                </a:solidFill>
              </a:rPr>
              <a:t>6</a:t>
            </a:r>
            <a:r>
              <a:rPr lang="sv-SE" sz="1800" b="0" dirty="0">
                <a:solidFill>
                  <a:srgbClr val="000000"/>
                </a:solidFill>
              </a:rPr>
              <a:t> </a:t>
            </a:r>
            <a:r>
              <a:rPr lang="sv-SE" sz="1800" b="0" dirty="0">
                <a:solidFill>
                  <a:srgbClr val="FF8000"/>
                </a:solidFill>
              </a:rPr>
              <a:t>6</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4</a:t>
            </a:r>
            <a:r>
              <a:rPr lang="sv-SE" sz="1800" b="0" dirty="0">
                <a:solidFill>
                  <a:srgbClr val="000000"/>
                </a:solidFill>
              </a:rPr>
              <a:t> </a:t>
            </a:r>
            <a:r>
              <a:rPr lang="sv-SE" sz="1800" b="0" dirty="0">
                <a:solidFill>
                  <a:srgbClr val="FF8000"/>
                </a:solidFill>
              </a:rPr>
              <a:t>4</a:t>
            </a:r>
            <a:r>
              <a:rPr lang="sv-SE" sz="1800" b="0" dirty="0">
                <a:solidFill>
                  <a:srgbClr val="000000"/>
                </a:solidFill>
              </a:rPr>
              <a:t> ...</a:t>
            </a:r>
          </a:p>
          <a:p>
            <a:r>
              <a:rPr lang="pt-BR" sz="1800" b="0" dirty="0">
                <a:solidFill>
                  <a:srgbClr val="000000"/>
                </a:solidFill>
              </a:rPr>
              <a:t> </a:t>
            </a:r>
            <a:r>
              <a:rPr lang="pt-BR" sz="1800" b="1" dirty="0">
                <a:solidFill>
                  <a:srgbClr val="000080"/>
                </a:solidFill>
              </a:rPr>
              <a:t>$</a:t>
            </a:r>
            <a:r>
              <a:rPr lang="pt-BR" sz="1800" b="0" dirty="0">
                <a:solidFill>
                  <a:srgbClr val="000000"/>
                </a:solidFill>
              </a:rPr>
              <a:t> trans       </a:t>
            </a:r>
            <a:r>
              <a:rPr lang="pt-BR" sz="1800" b="1" dirty="0">
                <a:solidFill>
                  <a:srgbClr val="000080"/>
                </a:solidFill>
              </a:rPr>
              <a:t>:</a:t>
            </a:r>
            <a:r>
              <a:rPr lang="pt-BR" sz="1800" b="0" dirty="0">
                <a:solidFill>
                  <a:srgbClr val="000000"/>
                </a:solidFill>
              </a:rPr>
              <a:t> chr </a:t>
            </a:r>
            <a:r>
              <a:rPr lang="pt-BR" sz="1800" b="1" dirty="0">
                <a:solidFill>
                  <a:srgbClr val="000080"/>
                </a:solidFill>
              </a:rPr>
              <a:t>[</a:t>
            </a:r>
            <a:r>
              <a:rPr lang="pt-BR" sz="1800" b="0" dirty="0">
                <a:solidFill>
                  <a:srgbClr val="FF8000"/>
                </a:solidFill>
              </a:rPr>
              <a:t>1</a:t>
            </a:r>
            <a:r>
              <a:rPr lang="pt-BR" sz="1800" b="1" dirty="0">
                <a:solidFill>
                  <a:srgbClr val="000080"/>
                </a:solidFill>
              </a:rPr>
              <a:t>:</a:t>
            </a:r>
            <a:r>
              <a:rPr lang="pt-BR" sz="1800" b="0" dirty="0">
                <a:solidFill>
                  <a:srgbClr val="FF8000"/>
                </a:solidFill>
              </a:rPr>
              <a:t>234</a:t>
            </a:r>
            <a:r>
              <a:rPr lang="pt-BR" sz="1800" b="1" dirty="0">
                <a:solidFill>
                  <a:srgbClr val="000080"/>
                </a:solidFill>
              </a:rPr>
              <a:t>]</a:t>
            </a:r>
            <a:r>
              <a:rPr lang="pt-BR" sz="1800" b="0" dirty="0">
                <a:solidFill>
                  <a:srgbClr val="000000"/>
                </a:solidFill>
              </a:rPr>
              <a:t> </a:t>
            </a:r>
            <a:r>
              <a:rPr lang="pt-BR" sz="1800" b="0" dirty="0">
                <a:solidFill>
                  <a:srgbClr val="808080"/>
                </a:solidFill>
              </a:rPr>
              <a:t>"auto(l5)"</a:t>
            </a:r>
            <a:r>
              <a:rPr lang="pt-BR" sz="1800" b="0" dirty="0">
                <a:solidFill>
                  <a:srgbClr val="000000"/>
                </a:solidFill>
              </a:rPr>
              <a:t> </a:t>
            </a:r>
            <a:r>
              <a:rPr lang="pt-BR" sz="1800" b="0" dirty="0">
                <a:solidFill>
                  <a:srgbClr val="808080"/>
                </a:solidFill>
              </a:rPr>
              <a:t>"manual(m5)"</a:t>
            </a:r>
            <a:r>
              <a:rPr lang="pt-BR" sz="1800" b="0" dirty="0">
                <a:solidFill>
                  <a:srgbClr val="000000"/>
                </a:solidFill>
              </a:rPr>
              <a:t> </a:t>
            </a:r>
            <a:r>
              <a:rPr lang="pt-BR" sz="1800" b="0" dirty="0">
                <a:solidFill>
                  <a:srgbClr val="808080"/>
                </a:solidFill>
              </a:rPr>
              <a:t>"manual(m6)"</a:t>
            </a:r>
            <a:r>
              <a:rPr lang="pt-BR" sz="1800" b="0" dirty="0">
                <a:solidFill>
                  <a:srgbClr val="000000"/>
                </a:solidFill>
              </a:rPr>
              <a:t> </a:t>
            </a:r>
            <a:r>
              <a:rPr lang="pt-BR" sz="1800" b="0" dirty="0">
                <a:solidFill>
                  <a:srgbClr val="808080"/>
                </a:solidFill>
              </a:rPr>
              <a:t>"auto(av)"</a:t>
            </a:r>
            <a:r>
              <a:rPr lang="pt-BR"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drv</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chr</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808080"/>
                </a:solidFill>
              </a:rPr>
              <a:t>"f"</a:t>
            </a:r>
            <a:r>
              <a:rPr lang="en-US" sz="1800" b="0" dirty="0">
                <a:solidFill>
                  <a:srgbClr val="000000"/>
                </a:solidFill>
              </a:rPr>
              <a:t> </a:t>
            </a:r>
            <a:r>
              <a:rPr lang="en-US" sz="1800" b="0" dirty="0">
                <a:solidFill>
                  <a:srgbClr val="808080"/>
                </a:solidFill>
              </a:rPr>
              <a:t>"f"</a:t>
            </a:r>
            <a:r>
              <a:rPr lang="en-US" sz="1800" b="0" dirty="0">
                <a:solidFill>
                  <a:srgbClr val="000000"/>
                </a:solidFill>
              </a:rPr>
              <a:t> </a:t>
            </a:r>
            <a:r>
              <a:rPr lang="en-US" sz="1800" b="0" dirty="0">
                <a:solidFill>
                  <a:srgbClr val="808080"/>
                </a:solidFill>
              </a:rPr>
              <a:t>"f"</a:t>
            </a:r>
            <a:r>
              <a:rPr lang="en-US" sz="1800" b="0" dirty="0">
                <a:solidFill>
                  <a:srgbClr val="000000"/>
                </a:solidFill>
              </a:rPr>
              <a:t> </a:t>
            </a:r>
            <a:r>
              <a:rPr lang="en-US" sz="1800" b="0" dirty="0">
                <a:solidFill>
                  <a:srgbClr val="808080"/>
                </a:solidFill>
              </a:rPr>
              <a:t>"f"</a:t>
            </a:r>
            <a:r>
              <a:rPr lang="en-US"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cty</a:t>
            </a:r>
            <a:r>
              <a:rPr lang="en-US" sz="1800" b="0" dirty="0">
                <a:solidFill>
                  <a:srgbClr val="000000"/>
                </a:solidFill>
              </a:rPr>
              <a:t>         </a:t>
            </a:r>
            <a:r>
              <a:rPr lang="en-US" sz="1800" b="1" dirty="0">
                <a:solidFill>
                  <a:srgbClr val="000080"/>
                </a:solidFill>
              </a:rPr>
              <a:t>:</a:t>
            </a:r>
            <a:r>
              <a:rPr lang="en-US" sz="1800" b="0" dirty="0">
                <a:solidFill>
                  <a:srgbClr val="000000"/>
                </a:solidFill>
              </a:rPr>
              <a:t> int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FF8000"/>
                </a:solidFill>
              </a:rPr>
              <a:t>18</a:t>
            </a:r>
            <a:r>
              <a:rPr lang="en-US" sz="1800" b="0" dirty="0">
                <a:solidFill>
                  <a:srgbClr val="000000"/>
                </a:solidFill>
              </a:rPr>
              <a:t> </a:t>
            </a:r>
            <a:r>
              <a:rPr lang="en-US" sz="1800" b="0" dirty="0">
                <a:solidFill>
                  <a:srgbClr val="FF8000"/>
                </a:solidFill>
              </a:rPr>
              <a:t>21</a:t>
            </a:r>
            <a:r>
              <a:rPr lang="en-US" sz="1800" b="0" dirty="0">
                <a:solidFill>
                  <a:srgbClr val="000000"/>
                </a:solidFill>
              </a:rPr>
              <a:t> </a:t>
            </a:r>
            <a:r>
              <a:rPr lang="en-US" sz="1800" b="0" dirty="0">
                <a:solidFill>
                  <a:srgbClr val="FF8000"/>
                </a:solidFill>
              </a:rPr>
              <a:t>20</a:t>
            </a:r>
            <a:r>
              <a:rPr lang="en-US" sz="1800" b="0" dirty="0">
                <a:solidFill>
                  <a:srgbClr val="000000"/>
                </a:solidFill>
              </a:rPr>
              <a:t> </a:t>
            </a:r>
            <a:r>
              <a:rPr lang="en-US" sz="1800" b="0" dirty="0">
                <a:solidFill>
                  <a:srgbClr val="FF8000"/>
                </a:solidFill>
              </a:rPr>
              <a:t>21</a:t>
            </a:r>
            <a:r>
              <a:rPr lang="en-US" sz="1800" b="0" dirty="0">
                <a:solidFill>
                  <a:srgbClr val="000000"/>
                </a:solidFill>
              </a:rPr>
              <a:t> </a:t>
            </a:r>
            <a:r>
              <a:rPr lang="en-US" sz="1800" b="0" dirty="0">
                <a:solidFill>
                  <a:srgbClr val="FF8000"/>
                </a:solidFill>
              </a:rPr>
              <a:t>16</a:t>
            </a:r>
            <a:r>
              <a:rPr lang="en-US" sz="1800" b="0" dirty="0">
                <a:solidFill>
                  <a:srgbClr val="000000"/>
                </a:solidFill>
              </a:rPr>
              <a:t> </a:t>
            </a:r>
            <a:r>
              <a:rPr lang="en-US" sz="1800" b="0" dirty="0">
                <a:solidFill>
                  <a:srgbClr val="FF8000"/>
                </a:solidFill>
              </a:rPr>
              <a:t>18</a:t>
            </a:r>
            <a:r>
              <a:rPr lang="en-US" sz="1800" b="0" dirty="0">
                <a:solidFill>
                  <a:srgbClr val="000000"/>
                </a:solidFill>
              </a:rPr>
              <a:t> </a:t>
            </a:r>
            <a:r>
              <a:rPr lang="en-US" sz="1800" b="0" dirty="0">
                <a:solidFill>
                  <a:srgbClr val="FF8000"/>
                </a:solidFill>
              </a:rPr>
              <a:t>18</a:t>
            </a:r>
            <a:r>
              <a:rPr lang="en-US" sz="1800" b="0" dirty="0">
                <a:solidFill>
                  <a:srgbClr val="000000"/>
                </a:solidFill>
              </a:rPr>
              <a:t> </a:t>
            </a:r>
            <a:r>
              <a:rPr lang="en-US" sz="1800" b="0" dirty="0">
                <a:solidFill>
                  <a:srgbClr val="FF8000"/>
                </a:solidFill>
              </a:rPr>
              <a:t>18</a:t>
            </a:r>
            <a:r>
              <a:rPr lang="en-US" sz="1800" b="0" dirty="0">
                <a:solidFill>
                  <a:srgbClr val="000000"/>
                </a:solidFill>
              </a:rPr>
              <a:t> </a:t>
            </a:r>
            <a:r>
              <a:rPr lang="en-US" sz="1800" b="0" dirty="0">
                <a:solidFill>
                  <a:srgbClr val="FF8000"/>
                </a:solidFill>
              </a:rPr>
              <a:t>16</a:t>
            </a:r>
            <a:r>
              <a:rPr lang="en-US" sz="1800" b="0" dirty="0">
                <a:solidFill>
                  <a:srgbClr val="000000"/>
                </a:solidFill>
              </a:rPr>
              <a:t> </a:t>
            </a:r>
            <a:r>
              <a:rPr lang="en-US" sz="1800" b="0" dirty="0">
                <a:solidFill>
                  <a:srgbClr val="FF8000"/>
                </a:solidFill>
              </a:rPr>
              <a:t>20</a:t>
            </a:r>
            <a:r>
              <a:rPr lang="en-US" sz="1800" b="0" dirty="0">
                <a:solidFill>
                  <a:srgbClr val="000000"/>
                </a:solidFill>
              </a:rPr>
              <a:t> ...</a:t>
            </a:r>
          </a:p>
          <a:p>
            <a:r>
              <a:rPr lang="pl-PL" sz="1800" b="0" dirty="0">
                <a:solidFill>
                  <a:srgbClr val="000000"/>
                </a:solidFill>
              </a:rPr>
              <a:t> </a:t>
            </a:r>
            <a:r>
              <a:rPr lang="pl-PL" sz="1800" b="1" dirty="0">
                <a:solidFill>
                  <a:srgbClr val="000080"/>
                </a:solidFill>
              </a:rPr>
              <a:t>$</a:t>
            </a:r>
            <a:r>
              <a:rPr lang="pl-PL" sz="1800" b="0" dirty="0">
                <a:solidFill>
                  <a:srgbClr val="000000"/>
                </a:solidFill>
              </a:rPr>
              <a:t> hwy         </a:t>
            </a:r>
            <a:r>
              <a:rPr lang="pl-PL" sz="1800" b="1" dirty="0">
                <a:solidFill>
                  <a:srgbClr val="000080"/>
                </a:solidFill>
              </a:rPr>
              <a:t>:</a:t>
            </a:r>
            <a:r>
              <a:rPr lang="pl-PL" sz="1800" b="0" dirty="0">
                <a:solidFill>
                  <a:srgbClr val="000000"/>
                </a:solidFill>
              </a:rPr>
              <a:t> int </a:t>
            </a:r>
            <a:r>
              <a:rPr lang="pl-PL" sz="1800" b="1" dirty="0">
                <a:solidFill>
                  <a:srgbClr val="000080"/>
                </a:solidFill>
              </a:rPr>
              <a:t>[</a:t>
            </a:r>
            <a:r>
              <a:rPr lang="pl-PL" sz="1800" b="0" dirty="0">
                <a:solidFill>
                  <a:srgbClr val="FF8000"/>
                </a:solidFill>
              </a:rPr>
              <a:t>1</a:t>
            </a:r>
            <a:r>
              <a:rPr lang="pl-PL" sz="1800" b="1" dirty="0">
                <a:solidFill>
                  <a:srgbClr val="000080"/>
                </a:solidFill>
              </a:rPr>
              <a:t>:</a:t>
            </a:r>
            <a:r>
              <a:rPr lang="pl-PL" sz="1800" b="0" dirty="0">
                <a:solidFill>
                  <a:srgbClr val="FF8000"/>
                </a:solidFill>
              </a:rPr>
              <a:t>234</a:t>
            </a:r>
            <a:r>
              <a:rPr lang="pl-PL" sz="1800" b="1" dirty="0">
                <a:solidFill>
                  <a:srgbClr val="000080"/>
                </a:solidFill>
              </a:rPr>
              <a:t>]</a:t>
            </a:r>
            <a:r>
              <a:rPr lang="pl-PL" sz="1800" b="0" dirty="0">
                <a:solidFill>
                  <a:srgbClr val="000000"/>
                </a:solidFill>
              </a:rPr>
              <a:t> </a:t>
            </a:r>
            <a:r>
              <a:rPr lang="pl-PL" sz="1800" b="0" dirty="0">
                <a:solidFill>
                  <a:srgbClr val="FF8000"/>
                </a:solidFill>
              </a:rPr>
              <a:t>29</a:t>
            </a:r>
            <a:r>
              <a:rPr lang="pl-PL" sz="1800" b="0" dirty="0">
                <a:solidFill>
                  <a:srgbClr val="000000"/>
                </a:solidFill>
              </a:rPr>
              <a:t> </a:t>
            </a:r>
            <a:r>
              <a:rPr lang="pl-PL" sz="1800" b="0" dirty="0">
                <a:solidFill>
                  <a:srgbClr val="FF8000"/>
                </a:solidFill>
              </a:rPr>
              <a:t>29</a:t>
            </a:r>
            <a:r>
              <a:rPr lang="pl-PL" sz="1800" b="0" dirty="0">
                <a:solidFill>
                  <a:srgbClr val="000000"/>
                </a:solidFill>
              </a:rPr>
              <a:t> </a:t>
            </a:r>
            <a:r>
              <a:rPr lang="pl-PL" sz="1800" b="0" dirty="0">
                <a:solidFill>
                  <a:srgbClr val="FF8000"/>
                </a:solidFill>
              </a:rPr>
              <a:t>31</a:t>
            </a:r>
            <a:r>
              <a:rPr lang="pl-PL" sz="1800" b="0" dirty="0">
                <a:solidFill>
                  <a:srgbClr val="000000"/>
                </a:solidFill>
              </a:rPr>
              <a:t> </a:t>
            </a:r>
            <a:r>
              <a:rPr lang="pl-PL" sz="1800" b="0" dirty="0">
                <a:solidFill>
                  <a:srgbClr val="FF8000"/>
                </a:solidFill>
              </a:rPr>
              <a:t>30</a:t>
            </a:r>
            <a:r>
              <a:rPr lang="pl-PL" sz="1800" b="0" dirty="0">
                <a:solidFill>
                  <a:srgbClr val="000000"/>
                </a:solidFill>
              </a:rPr>
              <a:t> </a:t>
            </a:r>
            <a:r>
              <a:rPr lang="pl-PL" sz="1800" b="0" dirty="0">
                <a:solidFill>
                  <a:srgbClr val="FF8000"/>
                </a:solidFill>
              </a:rPr>
              <a:t>26</a:t>
            </a:r>
            <a:r>
              <a:rPr lang="pl-PL" sz="1800" b="0" dirty="0">
                <a:solidFill>
                  <a:srgbClr val="000000"/>
                </a:solidFill>
              </a:rPr>
              <a:t> </a:t>
            </a:r>
            <a:r>
              <a:rPr lang="pl-PL" sz="1800" b="0" dirty="0">
                <a:solidFill>
                  <a:srgbClr val="FF8000"/>
                </a:solidFill>
              </a:rPr>
              <a:t>26</a:t>
            </a:r>
            <a:r>
              <a:rPr lang="pl-PL" sz="1800" b="0" dirty="0">
                <a:solidFill>
                  <a:srgbClr val="000000"/>
                </a:solidFill>
              </a:rPr>
              <a:t> </a:t>
            </a:r>
            <a:r>
              <a:rPr lang="pl-PL" sz="1800" b="0" dirty="0">
                <a:solidFill>
                  <a:srgbClr val="FF8000"/>
                </a:solidFill>
              </a:rPr>
              <a:t>27</a:t>
            </a:r>
            <a:r>
              <a:rPr lang="pl-PL" sz="1800" b="0" dirty="0">
                <a:solidFill>
                  <a:srgbClr val="000000"/>
                </a:solidFill>
              </a:rPr>
              <a:t> </a:t>
            </a:r>
            <a:r>
              <a:rPr lang="pl-PL" sz="1800" b="0" dirty="0">
                <a:solidFill>
                  <a:srgbClr val="FF8000"/>
                </a:solidFill>
              </a:rPr>
              <a:t>26</a:t>
            </a:r>
            <a:r>
              <a:rPr lang="pl-PL" sz="1800" b="0" dirty="0">
                <a:solidFill>
                  <a:srgbClr val="000000"/>
                </a:solidFill>
              </a:rPr>
              <a:t> </a:t>
            </a:r>
            <a:r>
              <a:rPr lang="pl-PL" sz="1800" b="0" dirty="0">
                <a:solidFill>
                  <a:srgbClr val="FF8000"/>
                </a:solidFill>
              </a:rPr>
              <a:t>25</a:t>
            </a:r>
            <a:r>
              <a:rPr lang="pl-PL" sz="1800" b="0" dirty="0">
                <a:solidFill>
                  <a:srgbClr val="000000"/>
                </a:solidFill>
              </a:rPr>
              <a:t> </a:t>
            </a:r>
            <a:r>
              <a:rPr lang="pl-PL" sz="1800" b="0" dirty="0">
                <a:solidFill>
                  <a:srgbClr val="FF8000"/>
                </a:solidFill>
              </a:rPr>
              <a:t>28</a:t>
            </a:r>
            <a:r>
              <a:rPr lang="pl-PL"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fl</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chr</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808080"/>
                </a:solidFill>
              </a:rPr>
              <a:t>"p"</a:t>
            </a:r>
            <a:r>
              <a:rPr lang="en-US" sz="1800" b="0" dirty="0">
                <a:solidFill>
                  <a:srgbClr val="000000"/>
                </a:solidFill>
              </a:rPr>
              <a:t> </a:t>
            </a:r>
            <a:r>
              <a:rPr lang="en-US" sz="1800" b="0" dirty="0">
                <a:solidFill>
                  <a:srgbClr val="808080"/>
                </a:solidFill>
              </a:rPr>
              <a:t>"p"</a:t>
            </a:r>
            <a:r>
              <a:rPr lang="en-US" sz="1800" b="0" dirty="0">
                <a:solidFill>
                  <a:srgbClr val="000000"/>
                </a:solidFill>
              </a:rPr>
              <a:t> </a:t>
            </a:r>
            <a:r>
              <a:rPr lang="en-US" sz="1800" b="0" dirty="0">
                <a:solidFill>
                  <a:srgbClr val="808080"/>
                </a:solidFill>
              </a:rPr>
              <a:t>"p"</a:t>
            </a:r>
            <a:r>
              <a:rPr lang="en-US" sz="1800" b="0" dirty="0">
                <a:solidFill>
                  <a:srgbClr val="000000"/>
                </a:solidFill>
              </a:rPr>
              <a:t> </a:t>
            </a:r>
            <a:r>
              <a:rPr lang="en-US" sz="1800" b="0" dirty="0">
                <a:solidFill>
                  <a:srgbClr val="808080"/>
                </a:solidFill>
              </a:rPr>
              <a:t>"p"</a:t>
            </a:r>
            <a:r>
              <a:rPr lang="en-US" sz="1800" b="0" dirty="0">
                <a:solidFill>
                  <a:srgbClr val="000000"/>
                </a:solidFill>
              </a:rPr>
              <a:t> ...</a:t>
            </a:r>
          </a:p>
          <a:p>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00FF"/>
                </a:solidFill>
              </a:rPr>
              <a:t>class</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err="1">
                <a:solidFill>
                  <a:srgbClr val="000000"/>
                </a:solidFill>
              </a:rPr>
              <a:t>chr</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FF8000"/>
                </a:solidFill>
              </a:rPr>
              <a:t>234</a:t>
            </a:r>
            <a:r>
              <a:rPr lang="en-US" sz="1800" b="1" dirty="0">
                <a:solidFill>
                  <a:srgbClr val="000080"/>
                </a:solidFill>
              </a:rPr>
              <a:t>]</a:t>
            </a:r>
            <a:r>
              <a:rPr lang="en-US" sz="1800" b="0" dirty="0">
                <a:solidFill>
                  <a:srgbClr val="000000"/>
                </a:solidFill>
              </a:rPr>
              <a:t> </a:t>
            </a:r>
            <a:r>
              <a:rPr lang="en-US" sz="1800" b="0" dirty="0">
                <a:solidFill>
                  <a:srgbClr val="808080"/>
                </a:solidFill>
              </a:rPr>
              <a:t>"compact"</a:t>
            </a:r>
            <a:r>
              <a:rPr lang="en-US" sz="1800" b="0" dirty="0">
                <a:solidFill>
                  <a:srgbClr val="000000"/>
                </a:solidFill>
              </a:rPr>
              <a:t> </a:t>
            </a:r>
            <a:r>
              <a:rPr lang="en-US" sz="1800" b="0" dirty="0">
                <a:solidFill>
                  <a:srgbClr val="808080"/>
                </a:solidFill>
              </a:rPr>
              <a:t>"compact"</a:t>
            </a:r>
            <a:r>
              <a:rPr lang="en-US" sz="1800" b="0" dirty="0">
                <a:solidFill>
                  <a:srgbClr val="000000"/>
                </a:solidFill>
              </a:rPr>
              <a:t> </a:t>
            </a:r>
            <a:r>
              <a:rPr lang="en-US" sz="1800" b="0" dirty="0">
                <a:solidFill>
                  <a:srgbClr val="808080"/>
                </a:solidFill>
              </a:rPr>
              <a:t>"compact"</a:t>
            </a:r>
            <a:r>
              <a:rPr lang="en-US" sz="1800" b="0" dirty="0">
                <a:solidFill>
                  <a:srgbClr val="000000"/>
                </a:solidFill>
              </a:rPr>
              <a:t> </a:t>
            </a:r>
            <a:r>
              <a:rPr lang="en-US" sz="1800" b="0" dirty="0">
                <a:solidFill>
                  <a:srgbClr val="808080"/>
                </a:solidFill>
              </a:rPr>
              <a:t>"compact"</a:t>
            </a:r>
            <a:r>
              <a:rPr lang="en-US" sz="1800" b="0" dirty="0">
                <a:solidFill>
                  <a:srgbClr val="000000"/>
                </a:solidFill>
              </a:rPr>
              <a:t> ...</a:t>
            </a:r>
          </a:p>
          <a:p>
            <a:endParaRPr lang="en-US" sz="1800" dirty="0"/>
          </a:p>
          <a:p>
            <a:r>
              <a:rPr lang="en-US" sz="1800" dirty="0"/>
              <a:t>mpg </a:t>
            </a:r>
            <a:r>
              <a:rPr lang="en-US" sz="1800" b="0" dirty="0">
                <a:solidFill>
                  <a:srgbClr val="804000"/>
                </a:solidFill>
              </a:rPr>
              <a:t>%&gt;%</a:t>
            </a:r>
            <a:r>
              <a:rPr lang="en-US" sz="1800" dirty="0"/>
              <a:t> </a:t>
            </a:r>
            <a:r>
              <a:rPr lang="en-US" sz="1800" dirty="0" err="1"/>
              <a:t>sapply</a:t>
            </a:r>
            <a:r>
              <a:rPr lang="en-US" sz="1800" dirty="0"/>
              <a:t>(</a:t>
            </a:r>
            <a:r>
              <a:rPr lang="en-US" sz="1800" dirty="0" err="1"/>
              <a:t>typeof</a:t>
            </a:r>
            <a:r>
              <a:rPr lang="en-US" sz="1800" dirty="0"/>
              <a:t>)</a:t>
            </a:r>
          </a:p>
          <a:p>
            <a:endParaRPr lang="en-US" sz="1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0D84A0-FF16-4FAC-ABE2-10C6303B62BE}"/>
              </a:ext>
            </a:extLst>
          </p:cNvPr>
          <p:cNvSpPr>
            <a:spLocks noGrp="1"/>
          </p:cNvSpPr>
          <p:nvPr>
            <p:ph type="title"/>
          </p:nvPr>
        </p:nvSpPr>
        <p:spPr/>
        <p:txBody>
          <a:bodyPr/>
          <a:lstStyle/>
          <a:p>
            <a:r>
              <a:rPr lang="en-US" dirty="0"/>
              <a:t>Answer (2)</a:t>
            </a:r>
          </a:p>
        </p:txBody>
      </p:sp>
      <p:sp>
        <p:nvSpPr>
          <p:cNvPr id="3" name="Content Placeholder 2">
            <a:extLst>
              <a:ext uri="{FF2B5EF4-FFF2-40B4-BE49-F238E27FC236}">
                <a16:creationId xmlns:a16="http://schemas.microsoft.com/office/drawing/2014/main" id="{732EE21C-2BBB-4C62-9E0F-4772B3B5A040}"/>
              </a:ext>
            </a:extLst>
          </p:cNvPr>
          <p:cNvSpPr>
            <a:spLocks noGrp="1"/>
          </p:cNvSpPr>
          <p:nvPr>
            <p:ph sz="quarter" idx="14"/>
          </p:nvPr>
        </p:nvSpPr>
        <p:spPr/>
        <p:txBody>
          <a:bodyPr/>
          <a:lstStyle/>
          <a:p>
            <a:r>
              <a:rPr lang="en-US" sz="2000" dirty="0">
                <a:solidFill>
                  <a:srgbClr val="008000"/>
                </a:solidFill>
              </a:rPr>
              <a:t># 2. Map a continuous variable to color, size, and shape</a:t>
            </a:r>
            <a:endParaRPr lang="en-US" sz="2000" dirty="0"/>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err="1">
                <a:solidFill>
                  <a:srgbClr val="000000"/>
                </a:solidFill>
              </a:rPr>
              <a:t>displ</a:t>
            </a:r>
            <a:r>
              <a:rPr lang="en-US" sz="2000" b="0" dirty="0">
                <a:solidFill>
                  <a:srgbClr val="000000"/>
                </a:solidFill>
              </a:rPr>
              <a:t>, </a:t>
            </a:r>
          </a:p>
          <a:p>
            <a:r>
              <a:rPr lang="en-US" sz="2000" b="0" dirty="0">
                <a:solidFill>
                  <a:srgbClr val="000000"/>
                </a:solidFill>
              </a:rPr>
              <a:t>             y </a:t>
            </a:r>
            <a:r>
              <a:rPr lang="en-US" sz="2000" b="1" dirty="0">
                <a:solidFill>
                  <a:srgbClr val="000080"/>
                </a:solidFill>
              </a:rPr>
              <a:t>=</a:t>
            </a:r>
            <a:r>
              <a:rPr lang="en-US" sz="2000" b="0" dirty="0">
                <a:solidFill>
                  <a:srgbClr val="000000"/>
                </a:solidFill>
              </a:rPr>
              <a:t> </a:t>
            </a:r>
            <a:r>
              <a:rPr lang="en-US" sz="2000" b="0" dirty="0" err="1">
                <a:solidFill>
                  <a:srgbClr val="000000"/>
                </a:solidFill>
              </a:rPr>
              <a:t>hwy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cty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shape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cty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endParaRPr lang="en-US" sz="2000" b="0" dirty="0">
              <a:solidFill>
                <a:srgbClr val="000000"/>
              </a:solidFill>
            </a:endParaRPr>
          </a:p>
          <a:p>
            <a:r>
              <a:rPr lang="en-US" sz="2000" b="0" dirty="0">
                <a:solidFill>
                  <a:schemeClr val="bg1">
                    <a:lumMod val="50000"/>
                  </a:schemeClr>
                </a:solidFill>
              </a:rPr>
              <a:t>Error</a:t>
            </a:r>
            <a:r>
              <a:rPr lang="en-US" sz="2000" b="1" dirty="0">
                <a:solidFill>
                  <a:schemeClr val="bg1">
                    <a:lumMod val="50000"/>
                  </a:schemeClr>
                </a:solidFill>
              </a:rPr>
              <a:t>:</a:t>
            </a:r>
            <a:r>
              <a:rPr lang="en-US" sz="2000" b="0" dirty="0">
                <a:solidFill>
                  <a:schemeClr val="bg1">
                    <a:lumMod val="50000"/>
                  </a:schemeClr>
                </a:solidFill>
              </a:rPr>
              <a:t> A continuous variable can not be mapped to shape</a:t>
            </a:r>
          </a:p>
          <a:p>
            <a:endParaRPr lang="en-US" sz="2000" dirty="0"/>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 </a:t>
            </a:r>
            <a:r>
              <a:rPr lang="en-US" sz="2000" b="0" dirty="0" err="1">
                <a:solidFill>
                  <a:srgbClr val="000000"/>
                </a:solidFill>
              </a:rPr>
              <a:t>displ</a:t>
            </a:r>
            <a:r>
              <a:rPr lang="en-US" sz="2000" b="0" dirty="0">
                <a:solidFill>
                  <a:srgbClr val="000000"/>
                </a:solidFill>
              </a:rPr>
              <a:t>, </a:t>
            </a:r>
          </a:p>
          <a:p>
            <a:r>
              <a:rPr lang="en-US" sz="2000" b="0" dirty="0">
                <a:solidFill>
                  <a:srgbClr val="000000"/>
                </a:solidFill>
              </a:rPr>
              <a:t>             y </a:t>
            </a:r>
            <a:r>
              <a:rPr lang="en-US" sz="2000" b="1" dirty="0">
                <a:solidFill>
                  <a:srgbClr val="000080"/>
                </a:solidFill>
              </a:rPr>
              <a:t>= </a:t>
            </a:r>
            <a:r>
              <a:rPr lang="en-US" sz="2000" b="0" dirty="0" err="1">
                <a:solidFill>
                  <a:srgbClr val="000000"/>
                </a:solidFill>
              </a:rPr>
              <a:t>hwy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cty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size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cty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endParaRPr lang="en-US" sz="2000" dirty="0"/>
          </a:p>
        </p:txBody>
      </p:sp>
      <p:pic>
        <p:nvPicPr>
          <p:cNvPr id="6" name="Content Placeholder 5">
            <a:extLst>
              <a:ext uri="{FF2B5EF4-FFF2-40B4-BE49-F238E27FC236}">
                <a16:creationId xmlns:a16="http://schemas.microsoft.com/office/drawing/2014/main" id="{73053E28-18A4-4FBE-9B45-CD8EB8BB483F}"/>
              </a:ext>
            </a:extLst>
          </p:cNvPr>
          <p:cNvPicPr>
            <a:picLocks noGrp="1" noChangeAspect="1"/>
          </p:cNvPicPr>
          <p:nvPr>
            <p:ph sz="quarter" idx="15"/>
          </p:nvPr>
        </p:nvPicPr>
        <p:blipFill>
          <a:blip r:embed="rId2"/>
          <a:stretch>
            <a:fillRect/>
          </a:stretch>
        </p:blipFill>
        <p:spPr>
          <a:xfrm>
            <a:off x="6448425" y="1954300"/>
            <a:ext cx="5410200" cy="3609800"/>
          </a:xfrm>
          <a:prstGeom prst="rect">
            <a:avLst/>
          </a:prstGeom>
        </p:spPr>
      </p:pic>
    </p:spTree>
    <p:extLst>
      <p:ext uri="{BB962C8B-B14F-4D97-AF65-F5344CB8AC3E}">
        <p14:creationId xmlns:p14="http://schemas.microsoft.com/office/powerpoint/2010/main" val="195214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CC1D1DE-D88A-470E-BBB9-63A581C1893F}"/>
              </a:ext>
            </a:extLst>
          </p:cNvPr>
          <p:cNvSpPr>
            <a:spLocks noGrp="1"/>
          </p:cNvSpPr>
          <p:nvPr>
            <p:ph type="title"/>
          </p:nvPr>
        </p:nvSpPr>
        <p:spPr/>
        <p:txBody>
          <a:bodyPr/>
          <a:lstStyle/>
          <a:p>
            <a:r>
              <a:rPr lang="en-US" dirty="0"/>
              <a:t>The ‘data journey’</a:t>
            </a:r>
          </a:p>
        </p:txBody>
      </p:sp>
      <p:sp>
        <p:nvSpPr>
          <p:cNvPr id="20" name="Content Placeholder 19">
            <a:extLst>
              <a:ext uri="{FF2B5EF4-FFF2-40B4-BE49-F238E27FC236}">
                <a16:creationId xmlns:a16="http://schemas.microsoft.com/office/drawing/2014/main" id="{2542A0AA-CA59-48BC-B0EC-B1EB1FAA9463}"/>
              </a:ext>
            </a:extLst>
          </p:cNvPr>
          <p:cNvSpPr>
            <a:spLocks noGrp="1"/>
          </p:cNvSpPr>
          <p:nvPr>
            <p:ph sz="quarter" idx="13"/>
          </p:nvPr>
        </p:nvSpPr>
        <p:spPr/>
        <p:txBody>
          <a:bodyPr/>
          <a:lstStyle/>
          <a:p>
            <a:r>
              <a:rPr lang="en-US" dirty="0"/>
              <a:t>This lecture covers visualization tools, mostly </a:t>
            </a:r>
            <a:r>
              <a:rPr lang="en-US" dirty="0">
                <a:latin typeface="Consolas" panose="020B0609020204030204" pitchFamily="49" charset="0"/>
              </a:rPr>
              <a:t>ggplot2</a:t>
            </a:r>
          </a:p>
        </p:txBody>
      </p:sp>
      <p:grpSp>
        <p:nvGrpSpPr>
          <p:cNvPr id="21" name="Group 20">
            <a:extLst>
              <a:ext uri="{FF2B5EF4-FFF2-40B4-BE49-F238E27FC236}">
                <a16:creationId xmlns:a16="http://schemas.microsoft.com/office/drawing/2014/main" id="{D9A69E00-B704-49B9-A070-80EAE39CF6E9}"/>
              </a:ext>
            </a:extLst>
          </p:cNvPr>
          <p:cNvGrpSpPr/>
          <p:nvPr/>
        </p:nvGrpSpPr>
        <p:grpSpPr>
          <a:xfrm>
            <a:off x="1769892" y="1790300"/>
            <a:ext cx="8652217" cy="2113545"/>
            <a:chOff x="930189" y="2162848"/>
            <a:chExt cx="8652217" cy="2113545"/>
          </a:xfrm>
        </p:grpSpPr>
        <p:sp>
          <p:nvSpPr>
            <p:cNvPr id="37" name="Rectangle: Rounded Corners 36">
              <a:extLst>
                <a:ext uri="{FF2B5EF4-FFF2-40B4-BE49-F238E27FC236}">
                  <a16:creationId xmlns:a16="http://schemas.microsoft.com/office/drawing/2014/main" id="{7BD175A7-31B8-4D62-898B-8233F2952DE4}"/>
                </a:ext>
              </a:extLst>
            </p:cNvPr>
            <p:cNvSpPr/>
            <p:nvPr/>
          </p:nvSpPr>
          <p:spPr>
            <a:xfrm>
              <a:off x="3517900" y="2162848"/>
              <a:ext cx="3708400" cy="2082768"/>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579E1-6D5A-410C-8D05-DABB0E238312}"/>
                </a:ext>
              </a:extLst>
            </p:cNvPr>
            <p:cNvSpPr txBox="1"/>
            <p:nvPr/>
          </p:nvSpPr>
          <p:spPr>
            <a:xfrm>
              <a:off x="930189" y="3004177"/>
              <a:ext cx="1029730" cy="400110"/>
            </a:xfrm>
            <a:prstGeom prst="rect">
              <a:avLst/>
            </a:prstGeom>
            <a:noFill/>
          </p:spPr>
          <p:txBody>
            <a:bodyPr wrap="square" rtlCol="0">
              <a:spAutoFit/>
            </a:bodyPr>
            <a:lstStyle/>
            <a:p>
              <a:pPr algn="ctr"/>
              <a:r>
                <a:rPr lang="en-US" sz="2000" dirty="0">
                  <a:solidFill>
                    <a:schemeClr val="tx1"/>
                  </a:solidFill>
                  <a:latin typeface="Helvetica Neue"/>
                </a:rPr>
                <a:t>Import</a:t>
              </a:r>
            </a:p>
          </p:txBody>
        </p:sp>
        <p:sp>
          <p:nvSpPr>
            <p:cNvPr id="39" name="TextBox 38">
              <a:extLst>
                <a:ext uri="{FF2B5EF4-FFF2-40B4-BE49-F238E27FC236}">
                  <a16:creationId xmlns:a16="http://schemas.microsoft.com/office/drawing/2014/main" id="{CE2ED52B-769A-4785-B558-B2FB4C437145}"/>
                </a:ext>
              </a:extLst>
            </p:cNvPr>
            <p:cNvSpPr txBox="1"/>
            <p:nvPr/>
          </p:nvSpPr>
          <p:spPr>
            <a:xfrm>
              <a:off x="2408881" y="3004177"/>
              <a:ext cx="720811" cy="400110"/>
            </a:xfrm>
            <a:prstGeom prst="rect">
              <a:avLst/>
            </a:prstGeom>
            <a:noFill/>
          </p:spPr>
          <p:txBody>
            <a:bodyPr wrap="square" rtlCol="0">
              <a:spAutoFit/>
            </a:bodyPr>
            <a:lstStyle/>
            <a:p>
              <a:pPr algn="ctr"/>
              <a:r>
                <a:rPr lang="en-US" sz="2000" dirty="0">
                  <a:solidFill>
                    <a:schemeClr val="tx1"/>
                  </a:solidFill>
                  <a:latin typeface="Helvetica Neue"/>
                </a:rPr>
                <a:t>Tidy</a:t>
              </a:r>
            </a:p>
          </p:txBody>
        </p:sp>
        <p:sp>
          <p:nvSpPr>
            <p:cNvPr id="40" name="TextBox 39">
              <a:extLst>
                <a:ext uri="{FF2B5EF4-FFF2-40B4-BE49-F238E27FC236}">
                  <a16:creationId xmlns:a16="http://schemas.microsoft.com/office/drawing/2014/main" id="{63DE919D-BBE5-420F-B8B9-853623BEF045}"/>
                </a:ext>
              </a:extLst>
            </p:cNvPr>
            <p:cNvSpPr txBox="1"/>
            <p:nvPr/>
          </p:nvSpPr>
          <p:spPr>
            <a:xfrm>
              <a:off x="3674074" y="3004177"/>
              <a:ext cx="1351007" cy="400110"/>
            </a:xfrm>
            <a:prstGeom prst="rect">
              <a:avLst/>
            </a:prstGeom>
            <a:noFill/>
          </p:spPr>
          <p:txBody>
            <a:bodyPr wrap="square" rtlCol="0">
              <a:spAutoFit/>
            </a:bodyPr>
            <a:lstStyle/>
            <a:p>
              <a:pPr algn="ctr"/>
              <a:r>
                <a:rPr lang="en-US" sz="2000" dirty="0">
                  <a:solidFill>
                    <a:schemeClr val="tx1"/>
                  </a:solidFill>
                  <a:latin typeface="Helvetica Neue"/>
                </a:rPr>
                <a:t>Transform</a:t>
              </a:r>
            </a:p>
          </p:txBody>
        </p:sp>
        <p:sp>
          <p:nvSpPr>
            <p:cNvPr id="41" name="TextBox 40">
              <a:extLst>
                <a:ext uri="{FF2B5EF4-FFF2-40B4-BE49-F238E27FC236}">
                  <a16:creationId xmlns:a16="http://schemas.microsoft.com/office/drawing/2014/main" id="{B4E70A85-10F4-444F-B225-0EF4D367C6EA}"/>
                </a:ext>
              </a:extLst>
            </p:cNvPr>
            <p:cNvSpPr txBox="1"/>
            <p:nvPr/>
          </p:nvSpPr>
          <p:spPr>
            <a:xfrm>
              <a:off x="5463745" y="2236573"/>
              <a:ext cx="1264509" cy="400110"/>
            </a:xfrm>
            <a:prstGeom prst="rect">
              <a:avLst/>
            </a:prstGeom>
            <a:noFill/>
          </p:spPr>
          <p:txBody>
            <a:bodyPr wrap="square" rtlCol="0">
              <a:spAutoFit/>
            </a:bodyPr>
            <a:lstStyle/>
            <a:p>
              <a:pPr algn="ctr"/>
              <a:r>
                <a:rPr lang="en-US" sz="2000" dirty="0">
                  <a:solidFill>
                    <a:srgbClr val="0070C0"/>
                  </a:solidFill>
                  <a:latin typeface="Helvetica Neue"/>
                </a:rPr>
                <a:t>Visualize</a:t>
              </a:r>
            </a:p>
          </p:txBody>
        </p:sp>
        <p:sp>
          <p:nvSpPr>
            <p:cNvPr id="42" name="TextBox 41">
              <a:extLst>
                <a:ext uri="{FF2B5EF4-FFF2-40B4-BE49-F238E27FC236}">
                  <a16:creationId xmlns:a16="http://schemas.microsoft.com/office/drawing/2014/main" id="{10657543-CD48-4173-8B91-3CA7C49CCC63}"/>
                </a:ext>
              </a:extLst>
            </p:cNvPr>
            <p:cNvSpPr txBox="1"/>
            <p:nvPr/>
          </p:nvSpPr>
          <p:spPr>
            <a:xfrm>
              <a:off x="5640857" y="3351308"/>
              <a:ext cx="910283" cy="400110"/>
            </a:xfrm>
            <a:prstGeom prst="rect">
              <a:avLst/>
            </a:prstGeom>
            <a:noFill/>
          </p:spPr>
          <p:txBody>
            <a:bodyPr wrap="square" rtlCol="0">
              <a:spAutoFit/>
            </a:bodyPr>
            <a:lstStyle/>
            <a:p>
              <a:pPr algn="ctr"/>
              <a:r>
                <a:rPr lang="en-US" sz="2000" dirty="0">
                  <a:latin typeface="Helvetica Neue"/>
                </a:rPr>
                <a:t>Model</a:t>
              </a:r>
            </a:p>
          </p:txBody>
        </p:sp>
        <p:sp>
          <p:nvSpPr>
            <p:cNvPr id="43" name="TextBox 42">
              <a:extLst>
                <a:ext uri="{FF2B5EF4-FFF2-40B4-BE49-F238E27FC236}">
                  <a16:creationId xmlns:a16="http://schemas.microsoft.com/office/drawing/2014/main" id="{8C6AF707-84BB-4E69-BBDA-E4053DB5CF2A}"/>
                </a:ext>
              </a:extLst>
            </p:cNvPr>
            <p:cNvSpPr txBox="1"/>
            <p:nvPr/>
          </p:nvSpPr>
          <p:spPr>
            <a:xfrm>
              <a:off x="7737049" y="3004177"/>
              <a:ext cx="1845357" cy="400110"/>
            </a:xfrm>
            <a:prstGeom prst="rect">
              <a:avLst/>
            </a:prstGeom>
            <a:noFill/>
          </p:spPr>
          <p:txBody>
            <a:bodyPr wrap="square" rtlCol="0">
              <a:spAutoFit/>
            </a:bodyPr>
            <a:lstStyle/>
            <a:p>
              <a:pPr algn="ctr"/>
              <a:r>
                <a:rPr lang="en-US" sz="2000" dirty="0">
                  <a:solidFill>
                    <a:schemeClr val="tx1"/>
                  </a:solidFill>
                  <a:latin typeface="Helvetica Neue"/>
                </a:rPr>
                <a:t>Communicate</a:t>
              </a:r>
            </a:p>
          </p:txBody>
        </p:sp>
        <p:cxnSp>
          <p:nvCxnSpPr>
            <p:cNvPr id="44" name="Straight Arrow Connector 43">
              <a:extLst>
                <a:ext uri="{FF2B5EF4-FFF2-40B4-BE49-F238E27FC236}">
                  <a16:creationId xmlns:a16="http://schemas.microsoft.com/office/drawing/2014/main" id="{5EEB3BFC-F90C-4188-9D7E-1EB51C20A796}"/>
                </a:ext>
              </a:extLst>
            </p:cNvPr>
            <p:cNvCxnSpPr>
              <a:stCxn id="38" idx="3"/>
              <a:endCxn id="39" idx="1"/>
            </p:cNvCxnSpPr>
            <p:nvPr/>
          </p:nvCxnSpPr>
          <p:spPr>
            <a:xfrm>
              <a:off x="1959919" y="3204232"/>
              <a:ext cx="4489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440267E-EB00-44F4-A25D-38D735868203}"/>
                </a:ext>
              </a:extLst>
            </p:cNvPr>
            <p:cNvCxnSpPr>
              <a:cxnSpLocks/>
              <a:stCxn id="39" idx="3"/>
              <a:endCxn id="40" idx="1"/>
            </p:cNvCxnSpPr>
            <p:nvPr/>
          </p:nvCxnSpPr>
          <p:spPr>
            <a:xfrm>
              <a:off x="3129692" y="3204232"/>
              <a:ext cx="54438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F1FBDCA-ECCE-4D0F-815D-57C5B085D91C}"/>
                </a:ext>
              </a:extLst>
            </p:cNvPr>
            <p:cNvCxnSpPr>
              <a:cxnSpLocks/>
              <a:stCxn id="37" idx="3"/>
              <a:endCxn id="43" idx="1"/>
            </p:cNvCxnSpPr>
            <p:nvPr/>
          </p:nvCxnSpPr>
          <p:spPr>
            <a:xfrm>
              <a:off x="7226300" y="3204232"/>
              <a:ext cx="51074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Curved 46">
              <a:extLst>
                <a:ext uri="{FF2B5EF4-FFF2-40B4-BE49-F238E27FC236}">
                  <a16:creationId xmlns:a16="http://schemas.microsoft.com/office/drawing/2014/main" id="{99C94090-8E74-4A90-9D89-EFF1175814AD}"/>
                </a:ext>
              </a:extLst>
            </p:cNvPr>
            <p:cNvCxnSpPr>
              <a:stCxn id="42" idx="2"/>
              <a:endCxn id="40" idx="2"/>
            </p:cNvCxnSpPr>
            <p:nvPr/>
          </p:nvCxnSpPr>
          <p:spPr>
            <a:xfrm rot="5400000" flipH="1">
              <a:off x="5049223" y="2704643"/>
              <a:ext cx="347131" cy="1746421"/>
            </a:xfrm>
            <a:prstGeom prst="curvedConnector3">
              <a:avLst>
                <a:gd name="adj1" fmla="val -6585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CAB13EAD-FF9C-406F-9918-B34D7398BA8F}"/>
                </a:ext>
              </a:extLst>
            </p:cNvPr>
            <p:cNvCxnSpPr>
              <a:cxnSpLocks/>
              <a:stCxn id="40" idx="0"/>
              <a:endCxn id="41" idx="1"/>
            </p:cNvCxnSpPr>
            <p:nvPr/>
          </p:nvCxnSpPr>
          <p:spPr>
            <a:xfrm rot="5400000" flipH="1" flipV="1">
              <a:off x="4622887" y="2163320"/>
              <a:ext cx="567549" cy="1114167"/>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B3B6430E-623D-4182-B10D-84968513B60F}"/>
                </a:ext>
              </a:extLst>
            </p:cNvPr>
            <p:cNvCxnSpPr>
              <a:cxnSpLocks/>
              <a:stCxn id="41" idx="2"/>
              <a:endCxn id="42" idx="0"/>
            </p:cNvCxnSpPr>
            <p:nvPr/>
          </p:nvCxnSpPr>
          <p:spPr>
            <a:xfrm rot="5400000">
              <a:off x="5738688" y="2993995"/>
              <a:ext cx="714625" cy="1"/>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2BF21480-7919-4D9A-946D-48C77D52B9AF}"/>
                </a:ext>
              </a:extLst>
            </p:cNvPr>
            <p:cNvSpPr txBox="1"/>
            <p:nvPr/>
          </p:nvSpPr>
          <p:spPr>
            <a:xfrm>
              <a:off x="3401883" y="3937839"/>
              <a:ext cx="1746421" cy="338554"/>
            </a:xfrm>
            <a:prstGeom prst="rect">
              <a:avLst/>
            </a:prstGeom>
            <a:noFill/>
          </p:spPr>
          <p:txBody>
            <a:bodyPr wrap="square" rtlCol="0">
              <a:spAutoFit/>
            </a:bodyPr>
            <a:lstStyle/>
            <a:p>
              <a:pPr algn="ctr"/>
              <a:r>
                <a:rPr lang="en-US" sz="1600" dirty="0">
                  <a:latin typeface="Helvetica Neue"/>
                </a:rPr>
                <a:t>Understand</a:t>
              </a:r>
            </a:p>
          </p:txBody>
        </p:sp>
      </p:grpSp>
    </p:spTree>
    <p:extLst>
      <p:ext uri="{BB962C8B-B14F-4D97-AF65-F5344CB8AC3E}">
        <p14:creationId xmlns:p14="http://schemas.microsoft.com/office/powerpoint/2010/main" val="2452609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47825D-CEAE-4C6D-9960-AF968E22E807}"/>
              </a:ext>
            </a:extLst>
          </p:cNvPr>
          <p:cNvSpPr>
            <a:spLocks noGrp="1"/>
          </p:cNvSpPr>
          <p:nvPr>
            <p:ph type="title"/>
          </p:nvPr>
        </p:nvSpPr>
        <p:spPr/>
        <p:txBody>
          <a:bodyPr/>
          <a:lstStyle/>
          <a:p>
            <a:r>
              <a:rPr lang="en-US" dirty="0"/>
              <a:t>Answer (3)</a:t>
            </a:r>
          </a:p>
        </p:txBody>
      </p:sp>
      <p:sp>
        <p:nvSpPr>
          <p:cNvPr id="5" name="Content Placeholder 4">
            <a:extLst>
              <a:ext uri="{FF2B5EF4-FFF2-40B4-BE49-F238E27FC236}">
                <a16:creationId xmlns:a16="http://schemas.microsoft.com/office/drawing/2014/main" id="{A9F07326-B19F-4D35-9F2C-3562F7AC9EE3}"/>
              </a:ext>
            </a:extLst>
          </p:cNvPr>
          <p:cNvSpPr>
            <a:spLocks noGrp="1"/>
          </p:cNvSpPr>
          <p:nvPr>
            <p:ph sz="quarter" idx="14"/>
          </p:nvPr>
        </p:nvSpPr>
        <p:spPr/>
        <p:txBody>
          <a:bodyPr/>
          <a:lstStyle/>
          <a:p>
            <a:r>
              <a:rPr lang="en-US" sz="2000" dirty="0">
                <a:solidFill>
                  <a:srgbClr val="008000"/>
                </a:solidFill>
              </a:rPr>
              <a:t># 3. What happens if you `map` the same variable to multiple aesthetics?</a:t>
            </a:r>
          </a:p>
          <a:p>
            <a:endParaRPr lang="en-US" sz="2000" dirty="0">
              <a:solidFill>
                <a:srgbClr val="000000"/>
              </a:solidFill>
            </a:endParaRPr>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err="1">
                <a:solidFill>
                  <a:srgbClr val="000000"/>
                </a:solidFill>
              </a:rPr>
              <a:t>displ</a:t>
            </a:r>
            <a:r>
              <a:rPr lang="en-US" sz="2000" b="0" dirty="0">
                <a:solidFill>
                  <a:srgbClr val="000000"/>
                </a:solidFill>
              </a:rPr>
              <a:t>, </a:t>
            </a:r>
          </a:p>
          <a:p>
            <a:r>
              <a:rPr lang="en-US" sz="2000" b="0" dirty="0">
                <a:solidFill>
                  <a:srgbClr val="000000"/>
                </a:solidFill>
              </a:rPr>
              <a:t>               y </a:t>
            </a:r>
            <a:r>
              <a:rPr lang="en-US" sz="2000" b="1" dirty="0">
                <a:solidFill>
                  <a:srgbClr val="000080"/>
                </a:solidFill>
              </a:rPr>
              <a:t>=</a:t>
            </a:r>
            <a:r>
              <a:rPr lang="en-US" sz="2000" b="0" dirty="0">
                <a:solidFill>
                  <a:srgbClr val="000000"/>
                </a:solidFill>
              </a:rPr>
              <a:t> </a:t>
            </a:r>
            <a:r>
              <a:rPr lang="en-US" sz="2000" b="0" dirty="0" err="1">
                <a:solidFill>
                  <a:srgbClr val="000000"/>
                </a:solidFill>
              </a:rPr>
              <a:t>cty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drv</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shape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drv</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endParaRPr lang="en-US" sz="1800" dirty="0"/>
          </a:p>
        </p:txBody>
      </p:sp>
      <p:pic>
        <p:nvPicPr>
          <p:cNvPr id="7" name="Content Placeholder 6">
            <a:extLst>
              <a:ext uri="{FF2B5EF4-FFF2-40B4-BE49-F238E27FC236}">
                <a16:creationId xmlns:a16="http://schemas.microsoft.com/office/drawing/2014/main" id="{3C607EDA-3174-4D26-A30B-A98E75D831F6}"/>
              </a:ext>
            </a:extLst>
          </p:cNvPr>
          <p:cNvPicPr>
            <a:picLocks noGrp="1" noChangeAspect="1"/>
          </p:cNvPicPr>
          <p:nvPr>
            <p:ph sz="quarter" idx="15"/>
          </p:nvPr>
        </p:nvPicPr>
        <p:blipFill>
          <a:blip r:embed="rId2"/>
          <a:stretch>
            <a:fillRect/>
          </a:stretch>
        </p:blipFill>
        <p:spPr>
          <a:xfrm>
            <a:off x="6448425" y="1954300"/>
            <a:ext cx="5410200" cy="3609800"/>
          </a:xfrm>
          <a:prstGeom prst="rect">
            <a:avLst/>
          </a:prstGeom>
        </p:spPr>
      </p:pic>
    </p:spTree>
    <p:extLst>
      <p:ext uri="{BB962C8B-B14F-4D97-AF65-F5344CB8AC3E}">
        <p14:creationId xmlns:p14="http://schemas.microsoft.com/office/powerpoint/2010/main" val="2017563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19F9DA-3A9E-478D-BC94-6DDBD5FF1A36}"/>
              </a:ext>
            </a:extLst>
          </p:cNvPr>
          <p:cNvSpPr>
            <a:spLocks noGrp="1"/>
          </p:cNvSpPr>
          <p:nvPr>
            <p:ph type="title"/>
          </p:nvPr>
        </p:nvSpPr>
        <p:spPr/>
        <p:txBody>
          <a:bodyPr/>
          <a:lstStyle/>
          <a:p>
            <a:r>
              <a:rPr lang="en-US" dirty="0"/>
              <a:t>Answer (4)</a:t>
            </a:r>
          </a:p>
        </p:txBody>
      </p:sp>
      <p:sp>
        <p:nvSpPr>
          <p:cNvPr id="5" name="Content Placeholder 4">
            <a:extLst>
              <a:ext uri="{FF2B5EF4-FFF2-40B4-BE49-F238E27FC236}">
                <a16:creationId xmlns:a16="http://schemas.microsoft.com/office/drawing/2014/main" id="{2333F02A-1B2F-4D02-A474-86983326A1F0}"/>
              </a:ext>
            </a:extLst>
          </p:cNvPr>
          <p:cNvSpPr>
            <a:spLocks noGrp="1"/>
          </p:cNvSpPr>
          <p:nvPr>
            <p:ph sz="quarter" idx="14"/>
          </p:nvPr>
        </p:nvSpPr>
        <p:spPr/>
        <p:txBody>
          <a:bodyPr/>
          <a:lstStyle/>
          <a:p>
            <a:r>
              <a:rPr lang="en-US" sz="2000" dirty="0">
                <a:solidFill>
                  <a:srgbClr val="008000"/>
                </a:solidFill>
              </a:rPr>
              <a:t># 4. Map an aesthetic to an expression:</a:t>
            </a:r>
          </a:p>
          <a:p>
            <a:endParaRPr lang="en-US" sz="2000" dirty="0">
              <a:solidFill>
                <a:srgbClr val="008000"/>
              </a:solidFill>
            </a:endParaRPr>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err="1">
                <a:solidFill>
                  <a:srgbClr val="000000"/>
                </a:solidFill>
              </a:rPr>
              <a:t>displ</a:t>
            </a:r>
            <a:r>
              <a:rPr lang="en-US" sz="2000" b="0" dirty="0">
                <a:solidFill>
                  <a:srgbClr val="000000"/>
                </a:solidFill>
              </a:rPr>
              <a:t>, </a:t>
            </a:r>
          </a:p>
          <a:p>
            <a:r>
              <a:rPr lang="en-US" sz="2000" b="0" dirty="0">
                <a:solidFill>
                  <a:srgbClr val="000000"/>
                </a:solidFill>
              </a:rPr>
              <a:t>             y </a:t>
            </a:r>
            <a:r>
              <a:rPr lang="en-US" sz="2000" b="1" dirty="0">
                <a:solidFill>
                  <a:srgbClr val="000080"/>
                </a:solidFill>
              </a:rPr>
              <a:t>=</a:t>
            </a:r>
            <a:r>
              <a:rPr lang="en-US" sz="2000" b="0" dirty="0">
                <a:solidFill>
                  <a:srgbClr val="000000"/>
                </a:solidFill>
              </a:rPr>
              <a:t> </a:t>
            </a:r>
            <a:r>
              <a:rPr lang="en-US" sz="2000" b="0" dirty="0" err="1">
                <a:solidFill>
                  <a:srgbClr val="000000"/>
                </a:solidFill>
              </a:rPr>
              <a:t>cty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displ</a:t>
            </a:r>
            <a:r>
              <a:rPr lang="en-US" sz="2000" b="0" dirty="0">
                <a:solidFill>
                  <a:schemeClr val="accent3">
                    <a:lumMod val="60000"/>
                    <a:lumOff val="40000"/>
                  </a:schemeClr>
                </a:solidFill>
              </a:rPr>
              <a:t> </a:t>
            </a:r>
            <a:r>
              <a:rPr lang="en-US" sz="2000" b="1" dirty="0">
                <a:solidFill>
                  <a:schemeClr val="accent3">
                    <a:lumMod val="60000"/>
                    <a:lumOff val="40000"/>
                  </a:schemeClr>
                </a:solidFill>
              </a:rPr>
              <a:t>&lt;</a:t>
            </a:r>
            <a:r>
              <a:rPr lang="en-US" sz="2000" b="0" dirty="0">
                <a:solidFill>
                  <a:schemeClr val="accent3">
                    <a:lumMod val="60000"/>
                    <a:lumOff val="40000"/>
                  </a:schemeClr>
                </a:solidFill>
              </a:rPr>
              <a:t> 2</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endParaRPr lang="en-US" sz="2000" dirty="0"/>
          </a:p>
        </p:txBody>
      </p:sp>
      <p:pic>
        <p:nvPicPr>
          <p:cNvPr id="7" name="Content Placeholder 6">
            <a:extLst>
              <a:ext uri="{FF2B5EF4-FFF2-40B4-BE49-F238E27FC236}">
                <a16:creationId xmlns:a16="http://schemas.microsoft.com/office/drawing/2014/main" id="{6C40C13A-31C8-4D98-A55E-2E87281FF412}"/>
              </a:ext>
            </a:extLst>
          </p:cNvPr>
          <p:cNvPicPr>
            <a:picLocks noGrp="1" noChangeAspect="1"/>
          </p:cNvPicPr>
          <p:nvPr>
            <p:ph sz="quarter" idx="15"/>
          </p:nvPr>
        </p:nvPicPr>
        <p:blipFill>
          <a:blip r:embed="rId2"/>
          <a:stretch>
            <a:fillRect/>
          </a:stretch>
        </p:blipFill>
        <p:spPr>
          <a:xfrm>
            <a:off x="6448425" y="1954300"/>
            <a:ext cx="5410200" cy="3609800"/>
          </a:xfrm>
          <a:prstGeom prst="rect">
            <a:avLst/>
          </a:prstGeom>
        </p:spPr>
      </p:pic>
    </p:spTree>
    <p:extLst>
      <p:ext uri="{BB962C8B-B14F-4D97-AF65-F5344CB8AC3E}">
        <p14:creationId xmlns:p14="http://schemas.microsoft.com/office/powerpoint/2010/main" val="3760563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29816-92EF-4BD3-AD54-DE24154F788F}"/>
              </a:ext>
            </a:extLst>
          </p:cNvPr>
          <p:cNvSpPr>
            <a:spLocks noGrp="1"/>
          </p:cNvSpPr>
          <p:nvPr>
            <p:ph type="title"/>
          </p:nvPr>
        </p:nvSpPr>
        <p:spPr/>
        <p:txBody>
          <a:bodyPr/>
          <a:lstStyle/>
          <a:p>
            <a:endParaRPr lang="en-US"/>
          </a:p>
        </p:txBody>
      </p:sp>
      <p:sp>
        <p:nvSpPr>
          <p:cNvPr id="2" name="Text Placeholder 1">
            <a:extLst>
              <a:ext uri="{FF2B5EF4-FFF2-40B4-BE49-F238E27FC236}">
                <a16:creationId xmlns:a16="http://schemas.microsoft.com/office/drawing/2014/main" id="{3BD00B9F-E731-45F4-842D-E8EE553DB5DE}"/>
              </a:ext>
            </a:extLst>
          </p:cNvPr>
          <p:cNvSpPr>
            <a:spLocks noGrp="1"/>
          </p:cNvSpPr>
          <p:nvPr>
            <p:ph type="body" sz="quarter" idx="10"/>
          </p:nvPr>
        </p:nvSpPr>
        <p:spPr/>
        <p:txBody>
          <a:bodyPr/>
          <a:lstStyle/>
          <a:p>
            <a:r>
              <a:rPr lang="en-US" dirty="0"/>
              <a:t>Facets</a:t>
            </a:r>
          </a:p>
        </p:txBody>
      </p:sp>
      <p:sp>
        <p:nvSpPr>
          <p:cNvPr id="5" name="Oval 4">
            <a:hlinkClick r:id="rId2" action="ppaction://hlinksldjump"/>
            <a:extLst>
              <a:ext uri="{FF2B5EF4-FFF2-40B4-BE49-F238E27FC236}">
                <a16:creationId xmlns:a16="http://schemas.microsoft.com/office/drawing/2014/main" id="{30D36BDF-020E-4DB0-824E-37B43A75BA70}"/>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16128C-E160-41AA-AC96-68C37F9E1827}"/>
              </a:ext>
            </a:extLst>
          </p:cNvPr>
          <p:cNvSpPr>
            <a:spLocks noGrp="1"/>
          </p:cNvSpPr>
          <p:nvPr>
            <p:ph type="title"/>
          </p:nvPr>
        </p:nvSpPr>
        <p:spPr/>
        <p:txBody>
          <a:bodyPr/>
          <a:lstStyle/>
          <a:p>
            <a:r>
              <a:rPr lang="en-US" dirty="0"/>
              <a:t>small multiples</a:t>
            </a:r>
          </a:p>
        </p:txBody>
      </p:sp>
      <p:sp>
        <p:nvSpPr>
          <p:cNvPr id="5" name="Content Placeholder 4">
            <a:extLst>
              <a:ext uri="{FF2B5EF4-FFF2-40B4-BE49-F238E27FC236}">
                <a16:creationId xmlns:a16="http://schemas.microsoft.com/office/drawing/2014/main" id="{EAB8E954-61D9-41BD-93CF-CFA4C82DFD8A}"/>
              </a:ext>
            </a:extLst>
          </p:cNvPr>
          <p:cNvSpPr>
            <a:spLocks noGrp="1"/>
          </p:cNvSpPr>
          <p:nvPr>
            <p:ph sz="quarter" idx="13"/>
          </p:nvPr>
        </p:nvSpPr>
        <p:spPr/>
        <p:txBody>
          <a:bodyPr/>
          <a:lstStyle/>
          <a:p>
            <a:r>
              <a:rPr lang="en-US" dirty="0"/>
              <a:t>Panels can help see spot and compare distinct patterns in data</a:t>
            </a:r>
          </a:p>
          <a:p>
            <a:endParaRPr lang="en-US" dirty="0">
              <a:solidFill>
                <a:schemeClr val="accent1"/>
              </a:solidFill>
              <a:latin typeface="Source Code Pro" panose="020B0509030403020204" pitchFamily="49" charset="0"/>
              <a:ea typeface="Source Code Pro" panose="020B0509030403020204" pitchFamily="49" charset="0"/>
            </a:endParaRPr>
          </a:p>
          <a:p>
            <a:r>
              <a:rPr lang="en-US" dirty="0" err="1">
                <a:solidFill>
                  <a:schemeClr val="accent1"/>
                </a:solidFill>
                <a:latin typeface="Source Code Pro" panose="020B0509030403020204" pitchFamily="49" charset="0"/>
                <a:ea typeface="Source Code Pro" panose="020B0509030403020204" pitchFamily="49" charset="0"/>
              </a:rPr>
              <a:t>facet_wrap</a:t>
            </a:r>
            <a:r>
              <a:rPr lang="en-US" dirty="0"/>
              <a:t>  	small multiples based on a single variable</a:t>
            </a:r>
          </a:p>
          <a:p>
            <a:r>
              <a:rPr lang="en-US" dirty="0" err="1">
                <a:solidFill>
                  <a:schemeClr val="accent1"/>
                </a:solidFill>
                <a:latin typeface="Source Code Pro" panose="020B0509030403020204" pitchFamily="49" charset="0"/>
                <a:ea typeface="Source Code Pro" panose="020B0509030403020204" pitchFamily="49" charset="0"/>
              </a:rPr>
              <a:t>facet_grid</a:t>
            </a:r>
            <a:r>
              <a:rPr lang="en-US" dirty="0"/>
              <a:t>	create a small multiples grid based on two variables</a:t>
            </a:r>
          </a:p>
          <a:p>
            <a:endParaRPr lang="en-US" dirty="0"/>
          </a:p>
          <a:p>
            <a:endParaRPr lang="en-US" dirty="0"/>
          </a:p>
          <a:p>
            <a:endParaRPr lang="en-US" dirty="0"/>
          </a:p>
        </p:txBody>
      </p:sp>
    </p:spTree>
    <p:extLst>
      <p:ext uri="{BB962C8B-B14F-4D97-AF65-F5344CB8AC3E}">
        <p14:creationId xmlns:p14="http://schemas.microsoft.com/office/powerpoint/2010/main" val="2000546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145F5D-C968-40E1-A38E-D28DCA3CE4FE}"/>
              </a:ext>
            </a:extLst>
          </p:cNvPr>
          <p:cNvSpPr>
            <a:spLocks noGrp="1"/>
          </p:cNvSpPr>
          <p:nvPr>
            <p:ph type="title"/>
          </p:nvPr>
        </p:nvSpPr>
        <p:spPr/>
        <p:txBody>
          <a:bodyPr/>
          <a:lstStyle/>
          <a:p>
            <a:r>
              <a:rPr lang="en-US" dirty="0" err="1">
                <a:solidFill>
                  <a:schemeClr val="tx1"/>
                </a:solidFill>
                <a:latin typeface="Source Code Pro" panose="020B0509030403020204" pitchFamily="49" charset="0"/>
                <a:ea typeface="Source Code Pro" panose="020B0509030403020204" pitchFamily="49" charset="0"/>
              </a:rPr>
              <a:t>facet_wrap</a:t>
            </a:r>
            <a:endParaRPr lang="en-US" dirty="0">
              <a:solidFill>
                <a:schemeClr val="tx1"/>
              </a:solidFill>
            </a:endParaRPr>
          </a:p>
        </p:txBody>
      </p:sp>
      <p:sp>
        <p:nvSpPr>
          <p:cNvPr id="5" name="Content Placeholder 4">
            <a:extLst>
              <a:ext uri="{FF2B5EF4-FFF2-40B4-BE49-F238E27FC236}">
                <a16:creationId xmlns:a16="http://schemas.microsoft.com/office/drawing/2014/main" id="{B1A945BF-A1C4-43E5-B444-AC52B726D179}"/>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s-ES" sz="2000" dirty="0">
                <a:solidFill>
                  <a:srgbClr val="000000"/>
                </a:solidFill>
              </a:rPr>
              <a:t>  </a:t>
            </a:r>
            <a:r>
              <a:rPr lang="es-ES" sz="200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r>
              <a:rPr lang="es-ES" sz="2000" b="0" dirty="0">
                <a:solidFill>
                  <a:srgbClr val="000000"/>
                </a:solidFill>
              </a:rPr>
              <a:t> </a:t>
            </a: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chemeClr val="accent3">
                    <a:lumMod val="60000"/>
                    <a:lumOff val="40000"/>
                  </a:schemeClr>
                </a:solidFill>
              </a:rPr>
              <a:t>facet_wrap</a:t>
            </a:r>
            <a:r>
              <a:rPr lang="en-US" sz="2000" b="1" dirty="0">
                <a:solidFill>
                  <a:srgbClr val="000080"/>
                </a:solidFill>
              </a:rPr>
              <a:t>(</a:t>
            </a:r>
            <a:r>
              <a:rPr lang="en-US" sz="2000" b="1" dirty="0">
                <a:solidFill>
                  <a:schemeClr val="accent1"/>
                </a:solidFill>
              </a:rPr>
              <a:t>~</a:t>
            </a:r>
            <a:r>
              <a:rPr lang="en-US" sz="2000" b="0" dirty="0">
                <a:solidFill>
                  <a:schemeClr val="accent1"/>
                </a:solidFill>
              </a:rPr>
              <a:t> class</a:t>
            </a:r>
            <a:r>
              <a:rPr lang="en-US" sz="2000" b="0" dirty="0">
                <a:solidFill>
                  <a:srgbClr val="000000"/>
                </a:solidFill>
              </a:rPr>
              <a:t>, </a:t>
            </a:r>
            <a:r>
              <a:rPr lang="en-US" sz="2000" b="0" dirty="0" err="1">
                <a:solidFill>
                  <a:schemeClr val="accent1"/>
                </a:solidFill>
              </a:rPr>
              <a:t>nrow</a:t>
            </a:r>
            <a:r>
              <a:rPr lang="en-US" sz="2000" b="0" dirty="0">
                <a:solidFill>
                  <a:srgbClr val="000000"/>
                </a:solidFill>
              </a:rPr>
              <a:t> </a:t>
            </a:r>
            <a:r>
              <a:rPr lang="en-US" sz="2000" b="1" dirty="0">
                <a:solidFill>
                  <a:srgbClr val="000080"/>
                </a:solidFill>
              </a:rPr>
              <a:t>=</a:t>
            </a:r>
            <a:r>
              <a:rPr lang="en-US" sz="2000" b="0" dirty="0">
                <a:solidFill>
                  <a:srgbClr val="000000"/>
                </a:solidFill>
              </a:rPr>
              <a:t> </a:t>
            </a:r>
            <a:r>
              <a:rPr lang="en-US" sz="2000" b="0" dirty="0">
                <a:solidFill>
                  <a:srgbClr val="FF8000"/>
                </a:solidFill>
              </a:rPr>
              <a:t>2</a:t>
            </a:r>
            <a:r>
              <a:rPr lang="en-US" sz="2000" b="1" dirty="0">
                <a:solidFill>
                  <a:srgbClr val="000080"/>
                </a:solidFill>
              </a:rPr>
              <a:t>)</a:t>
            </a:r>
            <a:endParaRPr lang="en-US" sz="1800" dirty="0"/>
          </a:p>
        </p:txBody>
      </p:sp>
      <p:pic>
        <p:nvPicPr>
          <p:cNvPr id="8" name="Content Placeholder 7">
            <a:extLst>
              <a:ext uri="{FF2B5EF4-FFF2-40B4-BE49-F238E27FC236}">
                <a16:creationId xmlns:a16="http://schemas.microsoft.com/office/drawing/2014/main" id="{5DA017EC-DC41-48F4-B1A1-39C8FB011C57}"/>
              </a:ext>
            </a:extLst>
          </p:cNvPr>
          <p:cNvPicPr>
            <a:picLocks noGrp="1" noChangeAspect="1"/>
          </p:cNvPicPr>
          <p:nvPr>
            <p:ph sz="quarter" idx="15"/>
          </p:nvPr>
        </p:nvPicPr>
        <p:blipFill>
          <a:blip r:embed="rId3"/>
          <a:stretch>
            <a:fillRect/>
          </a:stretch>
        </p:blipFill>
        <p:spPr>
          <a:xfrm>
            <a:off x="6449061" y="1066800"/>
            <a:ext cx="5536637" cy="2771775"/>
          </a:xfrm>
          <a:prstGeom prst="rect">
            <a:avLst/>
          </a:prstGeom>
        </p:spPr>
      </p:pic>
      <p:sp>
        <p:nvSpPr>
          <p:cNvPr id="6" name="Content Placeholder 5">
            <a:extLst>
              <a:ext uri="{FF2B5EF4-FFF2-40B4-BE49-F238E27FC236}">
                <a16:creationId xmlns:a16="http://schemas.microsoft.com/office/drawing/2014/main" id="{8F954722-B7E3-448B-B205-EDCB3B49E3D3}"/>
              </a:ext>
            </a:extLst>
          </p:cNvPr>
          <p:cNvSpPr>
            <a:spLocks noGrp="1"/>
          </p:cNvSpPr>
          <p:nvPr>
            <p:ph sz="quarter" idx="16"/>
          </p:nvPr>
        </p:nvSpPr>
        <p:spPr>
          <a:xfrm>
            <a:off x="6449061" y="4248150"/>
            <a:ext cx="5536637" cy="1876425"/>
          </a:xfrm>
        </p:spPr>
        <p:txBody>
          <a:bodyPr/>
          <a:lstStyle/>
          <a:p>
            <a:r>
              <a:rPr lang="en-US" dirty="0"/>
              <a:t>use </a:t>
            </a:r>
            <a:r>
              <a:rPr lang="en-US" dirty="0" err="1">
                <a:solidFill>
                  <a:schemeClr val="accent1"/>
                </a:solidFill>
                <a:latin typeface="Source Code Pro" panose="020B0509030403020204" pitchFamily="49" charset="0"/>
                <a:ea typeface="Source Code Pro" panose="020B0509030403020204" pitchFamily="49" charset="0"/>
              </a:rPr>
              <a:t>nrow</a:t>
            </a:r>
            <a:r>
              <a:rPr lang="en-US" dirty="0"/>
              <a:t> or </a:t>
            </a:r>
            <a:r>
              <a:rPr lang="en-US" dirty="0" err="1">
                <a:solidFill>
                  <a:schemeClr val="accent1"/>
                </a:solidFill>
                <a:latin typeface="Source Code Pro" panose="020B0509030403020204" pitchFamily="49" charset="0"/>
                <a:ea typeface="Source Code Pro" panose="020B0509030403020204" pitchFamily="49" charset="0"/>
              </a:rPr>
              <a:t>ncol</a:t>
            </a:r>
            <a:r>
              <a:rPr lang="en-US" dirty="0"/>
              <a:t> to specify dimensions</a:t>
            </a:r>
          </a:p>
          <a:p>
            <a:endParaRPr lang="en-US" dirty="0"/>
          </a:p>
        </p:txBody>
      </p:sp>
    </p:spTree>
    <p:extLst>
      <p:ext uri="{BB962C8B-B14F-4D97-AF65-F5344CB8AC3E}">
        <p14:creationId xmlns:p14="http://schemas.microsoft.com/office/powerpoint/2010/main" val="2349420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1267-ADBB-4657-934D-88410DF859F7}"/>
              </a:ext>
            </a:extLst>
          </p:cNvPr>
          <p:cNvSpPr>
            <a:spLocks noGrp="1"/>
          </p:cNvSpPr>
          <p:nvPr>
            <p:ph type="title"/>
          </p:nvPr>
        </p:nvSpPr>
        <p:spPr/>
        <p:txBody>
          <a:bodyPr/>
          <a:lstStyle/>
          <a:p>
            <a:r>
              <a:rPr lang="en-US" dirty="0" err="1">
                <a:solidFill>
                  <a:schemeClr val="tx1"/>
                </a:solidFill>
                <a:latin typeface="Source Code Pro" panose="020B0509030403020204" pitchFamily="49" charset="0"/>
                <a:ea typeface="Source Code Pro" panose="020B0509030403020204" pitchFamily="49" charset="0"/>
              </a:rPr>
              <a:t>facet_grid</a:t>
            </a:r>
            <a:endParaRPr lang="en-US" dirty="0">
              <a:solidFill>
                <a:schemeClr val="tx1"/>
              </a:solidFill>
            </a:endParaRPr>
          </a:p>
        </p:txBody>
      </p:sp>
      <p:sp>
        <p:nvSpPr>
          <p:cNvPr id="3" name="Content Placeholder 2">
            <a:extLst>
              <a:ext uri="{FF2B5EF4-FFF2-40B4-BE49-F238E27FC236}">
                <a16:creationId xmlns:a16="http://schemas.microsoft.com/office/drawing/2014/main" id="{6E2FEC6E-90DE-48C4-9FDE-CCAD67F8C209}"/>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s-ES" sz="2000" dirty="0">
                <a:solidFill>
                  <a:srgbClr val="000000"/>
                </a:solidFill>
              </a:rPr>
              <a:t>  </a:t>
            </a:r>
            <a:r>
              <a:rPr lang="es-ES" sz="200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r>
              <a:rPr lang="es-ES" sz="2000" b="0" dirty="0">
                <a:solidFill>
                  <a:srgbClr val="000000"/>
                </a:solidFill>
              </a:rPr>
              <a:t> </a:t>
            </a: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chemeClr val="accent3">
                    <a:lumMod val="60000"/>
                    <a:lumOff val="40000"/>
                  </a:schemeClr>
                </a:solidFill>
              </a:rPr>
              <a:t>facet_grid</a:t>
            </a:r>
            <a:r>
              <a:rPr lang="en-US" sz="2000" b="1" dirty="0">
                <a:solidFill>
                  <a:srgbClr val="000080"/>
                </a:solidFill>
              </a:rPr>
              <a:t>(</a:t>
            </a:r>
            <a:r>
              <a:rPr lang="en-US" sz="2000" b="0" dirty="0" err="1">
                <a:solidFill>
                  <a:srgbClr val="000000"/>
                </a:solidFill>
              </a:rPr>
              <a:t>drv</a:t>
            </a:r>
            <a:r>
              <a:rPr lang="en-US" sz="2000" b="0" dirty="0">
                <a:solidFill>
                  <a:srgbClr val="000000"/>
                </a:solidFill>
              </a:rPr>
              <a:t> </a:t>
            </a:r>
            <a:r>
              <a:rPr lang="en-US" sz="2000" b="1" dirty="0">
                <a:solidFill>
                  <a:srgbClr val="000080"/>
                </a:solidFill>
              </a:rPr>
              <a:t>~</a:t>
            </a:r>
            <a:r>
              <a:rPr lang="en-US" sz="2000" b="0" dirty="0">
                <a:solidFill>
                  <a:srgbClr val="000000"/>
                </a:solidFill>
              </a:rPr>
              <a:t> </a:t>
            </a:r>
            <a:r>
              <a:rPr lang="en-US" sz="2000" b="0" dirty="0" err="1">
                <a:solidFill>
                  <a:srgbClr val="000000"/>
                </a:solidFill>
              </a:rPr>
              <a:t>cyl</a:t>
            </a:r>
            <a:r>
              <a:rPr lang="en-US" sz="2000" b="1" dirty="0">
                <a:solidFill>
                  <a:srgbClr val="000080"/>
                </a:solidFill>
              </a:rPr>
              <a:t>)</a:t>
            </a:r>
            <a:endParaRPr lang="en-US" sz="1800" dirty="0"/>
          </a:p>
        </p:txBody>
      </p:sp>
      <p:pic>
        <p:nvPicPr>
          <p:cNvPr id="7" name="Content Placeholder 6">
            <a:extLst>
              <a:ext uri="{FF2B5EF4-FFF2-40B4-BE49-F238E27FC236}">
                <a16:creationId xmlns:a16="http://schemas.microsoft.com/office/drawing/2014/main" id="{4460B2CA-AC8A-4CB8-9FFD-137631108B8E}"/>
              </a:ext>
            </a:extLst>
          </p:cNvPr>
          <p:cNvPicPr>
            <a:picLocks noGrp="1" noChangeAspect="1"/>
          </p:cNvPicPr>
          <p:nvPr>
            <p:ph sz="quarter" idx="15"/>
          </p:nvPr>
        </p:nvPicPr>
        <p:blipFill>
          <a:blip r:embed="rId2"/>
          <a:stretch>
            <a:fillRect/>
          </a:stretch>
        </p:blipFill>
        <p:spPr>
          <a:xfrm>
            <a:off x="6863236" y="1066799"/>
            <a:ext cx="4291652" cy="4291652"/>
          </a:xfrm>
        </p:spPr>
      </p:pic>
      <p:sp>
        <p:nvSpPr>
          <p:cNvPr id="5" name="Content Placeholder 4">
            <a:extLst>
              <a:ext uri="{FF2B5EF4-FFF2-40B4-BE49-F238E27FC236}">
                <a16:creationId xmlns:a16="http://schemas.microsoft.com/office/drawing/2014/main" id="{B2947ADC-203B-4F6D-A316-4DB59D5099B0}"/>
              </a:ext>
            </a:extLst>
          </p:cNvPr>
          <p:cNvSpPr>
            <a:spLocks noGrp="1"/>
          </p:cNvSpPr>
          <p:nvPr>
            <p:ph sz="quarter" idx="16"/>
          </p:nvPr>
        </p:nvSpPr>
        <p:spPr>
          <a:xfrm>
            <a:off x="6449061" y="5510849"/>
            <a:ext cx="5120640" cy="1347151"/>
          </a:xfrm>
        </p:spPr>
        <p:txBody>
          <a:bodyPr/>
          <a:lstStyle/>
          <a:p>
            <a:r>
              <a:rPr lang="en-US" dirty="0"/>
              <a:t>Grid is arranged according to </a:t>
            </a:r>
            <a:br>
              <a:rPr lang="en-US" dirty="0"/>
            </a:br>
            <a:r>
              <a:rPr lang="en-US" dirty="0">
                <a:solidFill>
                  <a:schemeClr val="accent3"/>
                </a:solidFill>
              </a:rPr>
              <a:t>rows</a:t>
            </a:r>
            <a:r>
              <a:rPr lang="en-US" dirty="0"/>
              <a:t> ~ </a:t>
            </a:r>
            <a:r>
              <a:rPr lang="en-US" dirty="0">
                <a:solidFill>
                  <a:schemeClr val="accent5">
                    <a:lumMod val="50000"/>
                  </a:schemeClr>
                </a:solidFill>
              </a:rPr>
              <a:t>columns</a:t>
            </a:r>
            <a:r>
              <a:rPr lang="en-US" dirty="0"/>
              <a:t> </a:t>
            </a:r>
          </a:p>
        </p:txBody>
      </p:sp>
    </p:spTree>
    <p:extLst>
      <p:ext uri="{BB962C8B-B14F-4D97-AF65-F5344CB8AC3E}">
        <p14:creationId xmlns:p14="http://schemas.microsoft.com/office/powerpoint/2010/main" val="1317150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D105-DB36-48B2-ABC8-95542A5ADA19}"/>
              </a:ext>
            </a:extLst>
          </p:cNvPr>
          <p:cNvSpPr>
            <a:spLocks noGrp="1"/>
          </p:cNvSpPr>
          <p:nvPr>
            <p:ph type="title"/>
          </p:nvPr>
        </p:nvSpPr>
        <p:spPr/>
        <p:txBody>
          <a:bodyPr/>
          <a:lstStyle/>
          <a:p>
            <a:r>
              <a:rPr lang="en-US" dirty="0" err="1">
                <a:solidFill>
                  <a:schemeClr val="tx1"/>
                </a:solidFill>
                <a:latin typeface="Source Code Pro" panose="020B0509030403020204" pitchFamily="49" charset="0"/>
                <a:ea typeface="Source Code Pro" panose="020B0509030403020204" pitchFamily="49" charset="0"/>
              </a:rPr>
              <a:t>facet_grid</a:t>
            </a:r>
            <a:r>
              <a:rPr lang="en-US" dirty="0">
                <a:solidFill>
                  <a:schemeClr val="tx1"/>
                </a:solidFill>
                <a:latin typeface="Source Code Pro" panose="020B0509030403020204" pitchFamily="49" charset="0"/>
                <a:ea typeface="Source Code Pro" panose="020B0509030403020204" pitchFamily="49" charset="0"/>
              </a:rPr>
              <a:t> </a:t>
            </a:r>
            <a:r>
              <a:rPr lang="en-US" dirty="0"/>
              <a:t>– multiple variables per dimension</a:t>
            </a:r>
          </a:p>
        </p:txBody>
      </p:sp>
      <p:sp>
        <p:nvSpPr>
          <p:cNvPr id="3" name="Content Placeholder 2">
            <a:extLst>
              <a:ext uri="{FF2B5EF4-FFF2-40B4-BE49-F238E27FC236}">
                <a16:creationId xmlns:a16="http://schemas.microsoft.com/office/drawing/2014/main" id="{92535B11-0820-4C68-A3BC-D31C1C38D608}"/>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err="1">
                <a:solidFill>
                  <a:srgbClr val="000000"/>
                </a:solidFill>
              </a:rPr>
              <a:t>displ</a:t>
            </a:r>
            <a:r>
              <a:rPr lang="en-US" sz="2000" b="0" dirty="0">
                <a:solidFill>
                  <a:srgbClr val="000000"/>
                </a:solidFill>
              </a:rPr>
              <a:t>, </a:t>
            </a:r>
            <a:r>
              <a:rPr lang="en-US" sz="2000" b="0" dirty="0" err="1">
                <a:solidFill>
                  <a:srgbClr val="000000"/>
                </a:solidFill>
              </a:rPr>
              <a:t>cty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facet_grid</a:t>
            </a:r>
            <a:r>
              <a:rPr lang="en-US" sz="2000" b="1" dirty="0">
                <a:solidFill>
                  <a:srgbClr val="000080"/>
                </a:solidFill>
              </a:rPr>
              <a:t>(~</a:t>
            </a:r>
            <a:r>
              <a:rPr lang="en-US" sz="2000" b="0" dirty="0">
                <a:solidFill>
                  <a:srgbClr val="000000"/>
                </a:solidFill>
              </a:rPr>
              <a:t> </a:t>
            </a:r>
            <a:r>
              <a:rPr lang="en-US" sz="2000" b="1" dirty="0">
                <a:solidFill>
                  <a:schemeClr val="accent3">
                    <a:lumMod val="60000"/>
                    <a:lumOff val="40000"/>
                  </a:schemeClr>
                </a:solidFill>
              </a:rPr>
              <a:t>year + </a:t>
            </a:r>
            <a:r>
              <a:rPr lang="en-US" sz="2000" b="1" dirty="0" err="1">
                <a:solidFill>
                  <a:schemeClr val="accent3">
                    <a:lumMod val="60000"/>
                    <a:lumOff val="40000"/>
                  </a:schemeClr>
                </a:solidFill>
              </a:rPr>
              <a:t>cyl</a:t>
            </a:r>
            <a:r>
              <a:rPr lang="en-US" sz="2000" b="1" dirty="0">
                <a:solidFill>
                  <a:srgbClr val="000080"/>
                </a:solidFill>
              </a:rPr>
              <a:t>)</a:t>
            </a:r>
            <a:endParaRPr lang="en-US" sz="2000" dirty="0"/>
          </a:p>
        </p:txBody>
      </p:sp>
      <p:pic>
        <p:nvPicPr>
          <p:cNvPr id="6" name="Content Placeholder 5">
            <a:extLst>
              <a:ext uri="{FF2B5EF4-FFF2-40B4-BE49-F238E27FC236}">
                <a16:creationId xmlns:a16="http://schemas.microsoft.com/office/drawing/2014/main" id="{6114FBC3-4FED-46DD-A553-2E7A1E20614F}"/>
              </a:ext>
            </a:extLst>
          </p:cNvPr>
          <p:cNvPicPr>
            <a:picLocks noGrp="1" noChangeAspect="1"/>
          </p:cNvPicPr>
          <p:nvPr>
            <p:ph sz="quarter" idx="15"/>
          </p:nvPr>
        </p:nvPicPr>
        <p:blipFill>
          <a:blip r:embed="rId2"/>
          <a:stretch>
            <a:fillRect/>
          </a:stretch>
        </p:blipFill>
        <p:spPr>
          <a:xfrm>
            <a:off x="6592787" y="1066799"/>
            <a:ext cx="4832550" cy="3224382"/>
          </a:xfrm>
          <a:prstGeom prst="rect">
            <a:avLst/>
          </a:prstGeom>
        </p:spPr>
      </p:pic>
      <p:sp>
        <p:nvSpPr>
          <p:cNvPr id="5" name="Content Placeholder 4">
            <a:extLst>
              <a:ext uri="{FF2B5EF4-FFF2-40B4-BE49-F238E27FC236}">
                <a16:creationId xmlns:a16="http://schemas.microsoft.com/office/drawing/2014/main" id="{2932BF96-BE1D-4D37-8E1A-A142A5D7AA0B}"/>
              </a:ext>
            </a:extLst>
          </p:cNvPr>
          <p:cNvSpPr>
            <a:spLocks noGrp="1"/>
          </p:cNvSpPr>
          <p:nvPr>
            <p:ph sz="quarter" idx="16"/>
          </p:nvPr>
        </p:nvSpPr>
        <p:spPr>
          <a:xfrm>
            <a:off x="6449061" y="4443579"/>
            <a:ext cx="5120640" cy="1680995"/>
          </a:xfrm>
        </p:spPr>
        <p:txBody>
          <a:bodyPr/>
          <a:lstStyle/>
          <a:p>
            <a:r>
              <a:rPr lang="en-US" dirty="0">
                <a:solidFill>
                  <a:schemeClr val="accent3">
                    <a:lumMod val="60000"/>
                    <a:lumOff val="40000"/>
                  </a:schemeClr>
                </a:solidFill>
                <a:latin typeface="Source Code Pro" panose="020B0509030403020204" pitchFamily="49" charset="0"/>
                <a:ea typeface="Source Code Pro" panose="020B0509030403020204" pitchFamily="49" charset="0"/>
              </a:rPr>
              <a:t>year</a:t>
            </a:r>
            <a:r>
              <a:rPr lang="en-US" dirty="0"/>
              <a:t> and </a:t>
            </a:r>
            <a:r>
              <a:rPr lang="en-US" dirty="0" err="1">
                <a:solidFill>
                  <a:schemeClr val="accent3">
                    <a:lumMod val="60000"/>
                    <a:lumOff val="40000"/>
                  </a:schemeClr>
                </a:solidFill>
                <a:latin typeface="Source Code Pro" panose="020B0509030403020204" pitchFamily="49" charset="0"/>
                <a:ea typeface="Source Code Pro" panose="020B0509030403020204" pitchFamily="49" charset="0"/>
              </a:rPr>
              <a:t>cyl</a:t>
            </a:r>
            <a:r>
              <a:rPr lang="en-US" dirty="0"/>
              <a:t> are stacked, both in columns</a:t>
            </a:r>
          </a:p>
        </p:txBody>
      </p:sp>
    </p:spTree>
    <p:extLst>
      <p:ext uri="{BB962C8B-B14F-4D97-AF65-F5344CB8AC3E}">
        <p14:creationId xmlns:p14="http://schemas.microsoft.com/office/powerpoint/2010/main" val="2334549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D105-DB36-48B2-ABC8-95542A5ADA19}"/>
              </a:ext>
            </a:extLst>
          </p:cNvPr>
          <p:cNvSpPr>
            <a:spLocks noGrp="1"/>
          </p:cNvSpPr>
          <p:nvPr>
            <p:ph type="title"/>
          </p:nvPr>
        </p:nvSpPr>
        <p:spPr/>
        <p:txBody>
          <a:bodyPr/>
          <a:lstStyle/>
          <a:p>
            <a:r>
              <a:rPr lang="en-US" dirty="0" err="1">
                <a:solidFill>
                  <a:schemeClr val="tx1"/>
                </a:solidFill>
                <a:latin typeface="Source Code Pro" panose="020B0509030403020204" pitchFamily="49" charset="0"/>
                <a:ea typeface="Source Code Pro" panose="020B0509030403020204" pitchFamily="49" charset="0"/>
              </a:rPr>
              <a:t>facet_grid</a:t>
            </a:r>
            <a:r>
              <a:rPr lang="en-US" dirty="0">
                <a:solidFill>
                  <a:schemeClr val="tx1"/>
                </a:solidFill>
                <a:latin typeface="Source Code Pro" panose="020B0509030403020204" pitchFamily="49" charset="0"/>
                <a:ea typeface="Source Code Pro" panose="020B0509030403020204" pitchFamily="49" charset="0"/>
              </a:rPr>
              <a:t> </a:t>
            </a:r>
            <a:r>
              <a:rPr lang="en-US" dirty="0"/>
              <a:t>– scales</a:t>
            </a:r>
          </a:p>
        </p:txBody>
      </p:sp>
      <p:sp>
        <p:nvSpPr>
          <p:cNvPr id="3" name="Content Placeholder 2">
            <a:extLst>
              <a:ext uri="{FF2B5EF4-FFF2-40B4-BE49-F238E27FC236}">
                <a16:creationId xmlns:a16="http://schemas.microsoft.com/office/drawing/2014/main" id="{92535B11-0820-4C68-A3BC-D31C1C38D608}"/>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err="1">
                <a:solidFill>
                  <a:srgbClr val="000000"/>
                </a:solidFill>
              </a:rPr>
              <a:t>displ</a:t>
            </a:r>
            <a:r>
              <a:rPr lang="en-US" sz="2000" b="0" dirty="0">
                <a:solidFill>
                  <a:srgbClr val="000000"/>
                </a:solidFill>
              </a:rPr>
              <a:t>, </a:t>
            </a:r>
            <a:r>
              <a:rPr lang="en-US" sz="2000" b="0" dirty="0" err="1">
                <a:solidFill>
                  <a:srgbClr val="000000"/>
                </a:solidFill>
              </a:rPr>
              <a:t>cty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facet_grid</a:t>
            </a:r>
            <a:r>
              <a:rPr lang="en-US" sz="2000" b="1" dirty="0">
                <a:solidFill>
                  <a:srgbClr val="000080"/>
                </a:solidFill>
              </a:rPr>
              <a:t>(</a:t>
            </a:r>
            <a:r>
              <a:rPr lang="en-US" sz="2000" b="0" dirty="0">
                <a:solidFill>
                  <a:srgbClr val="000000"/>
                </a:solidFill>
              </a:rPr>
              <a:t>year </a:t>
            </a:r>
            <a:r>
              <a:rPr lang="en-US" sz="2000" b="1" dirty="0">
                <a:solidFill>
                  <a:srgbClr val="000080"/>
                </a:solidFill>
              </a:rPr>
              <a:t>~</a:t>
            </a:r>
            <a:r>
              <a:rPr lang="en-US" sz="2000" b="0" dirty="0">
                <a:solidFill>
                  <a:srgbClr val="000000"/>
                </a:solidFill>
              </a:rPr>
              <a:t> </a:t>
            </a:r>
            <a:r>
              <a:rPr lang="en-US" sz="2000" b="0" dirty="0" err="1">
                <a:solidFill>
                  <a:srgbClr val="000000"/>
                </a:solidFill>
              </a:rPr>
              <a:t>cyl</a:t>
            </a:r>
            <a:r>
              <a:rPr lang="en-US" sz="2000" b="0" dirty="0">
                <a:solidFill>
                  <a:srgbClr val="000000"/>
                </a:solidFill>
              </a:rPr>
              <a:t>, </a:t>
            </a:r>
          </a:p>
          <a:p>
            <a:r>
              <a:rPr lang="en-US" sz="2000" dirty="0"/>
              <a:t>		    </a:t>
            </a:r>
            <a:r>
              <a:rPr lang="en-US" sz="2000" b="1" dirty="0">
                <a:solidFill>
                  <a:schemeClr val="accent3">
                    <a:lumMod val="60000"/>
                    <a:lumOff val="40000"/>
                  </a:schemeClr>
                </a:solidFill>
              </a:rPr>
              <a:t>scales = "free"</a:t>
            </a:r>
            <a:r>
              <a:rPr lang="en-US" sz="2000" b="1" dirty="0">
                <a:solidFill>
                  <a:srgbClr val="000080"/>
                </a:solidFill>
              </a:rPr>
              <a:t>)</a:t>
            </a:r>
            <a:endParaRPr lang="en-US" sz="2000" b="0" dirty="0">
              <a:solidFill>
                <a:srgbClr val="000000"/>
              </a:solidFill>
            </a:endParaRPr>
          </a:p>
        </p:txBody>
      </p:sp>
      <p:pic>
        <p:nvPicPr>
          <p:cNvPr id="6" name="Content Placeholder 5">
            <a:extLst>
              <a:ext uri="{FF2B5EF4-FFF2-40B4-BE49-F238E27FC236}">
                <a16:creationId xmlns:a16="http://schemas.microsoft.com/office/drawing/2014/main" id="{EAF2C4A1-2410-43A1-BAB9-D66348A3323A}"/>
              </a:ext>
            </a:extLst>
          </p:cNvPr>
          <p:cNvPicPr>
            <a:picLocks noGrp="1" noChangeAspect="1"/>
          </p:cNvPicPr>
          <p:nvPr>
            <p:ph sz="quarter" idx="15"/>
          </p:nvPr>
        </p:nvPicPr>
        <p:blipFill>
          <a:blip r:embed="rId2"/>
          <a:stretch>
            <a:fillRect/>
          </a:stretch>
        </p:blipFill>
        <p:spPr>
          <a:xfrm>
            <a:off x="6592787" y="1066799"/>
            <a:ext cx="4832550" cy="3224382"/>
          </a:xfrm>
          <a:prstGeom prst="rect">
            <a:avLst/>
          </a:prstGeom>
        </p:spPr>
      </p:pic>
      <p:sp>
        <p:nvSpPr>
          <p:cNvPr id="5" name="Content Placeholder 4">
            <a:extLst>
              <a:ext uri="{FF2B5EF4-FFF2-40B4-BE49-F238E27FC236}">
                <a16:creationId xmlns:a16="http://schemas.microsoft.com/office/drawing/2014/main" id="{2932BF96-BE1D-4D37-8E1A-A142A5D7AA0B}"/>
              </a:ext>
            </a:extLst>
          </p:cNvPr>
          <p:cNvSpPr>
            <a:spLocks noGrp="1"/>
          </p:cNvSpPr>
          <p:nvPr>
            <p:ph sz="quarter" idx="16"/>
          </p:nvPr>
        </p:nvSpPr>
        <p:spPr>
          <a:xfrm>
            <a:off x="6449061" y="4443579"/>
            <a:ext cx="5120640" cy="1680995"/>
          </a:xfrm>
        </p:spPr>
        <p:txBody>
          <a:bodyPr/>
          <a:lstStyle/>
          <a:p>
            <a:endParaRPr lang="en-US" dirty="0"/>
          </a:p>
        </p:txBody>
      </p:sp>
    </p:spTree>
    <p:extLst>
      <p:ext uri="{BB962C8B-B14F-4D97-AF65-F5344CB8AC3E}">
        <p14:creationId xmlns:p14="http://schemas.microsoft.com/office/powerpoint/2010/main" val="758798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D105-DB36-48B2-ABC8-95542A5ADA19}"/>
              </a:ext>
            </a:extLst>
          </p:cNvPr>
          <p:cNvSpPr>
            <a:spLocks noGrp="1"/>
          </p:cNvSpPr>
          <p:nvPr>
            <p:ph type="title"/>
          </p:nvPr>
        </p:nvSpPr>
        <p:spPr/>
        <p:txBody>
          <a:bodyPr/>
          <a:lstStyle/>
          <a:p>
            <a:r>
              <a:rPr lang="en-US" dirty="0" err="1">
                <a:solidFill>
                  <a:schemeClr val="tx1"/>
                </a:solidFill>
                <a:latin typeface="Source Code Pro" panose="020B0509030403020204" pitchFamily="49" charset="0"/>
                <a:ea typeface="Source Code Pro" panose="020B0509030403020204" pitchFamily="49" charset="0"/>
              </a:rPr>
              <a:t>facet_grid</a:t>
            </a:r>
            <a:r>
              <a:rPr lang="en-US" dirty="0">
                <a:solidFill>
                  <a:schemeClr val="tx1"/>
                </a:solidFill>
                <a:latin typeface="Source Code Pro" panose="020B0509030403020204" pitchFamily="49" charset="0"/>
                <a:ea typeface="Source Code Pro" panose="020B0509030403020204" pitchFamily="49" charset="0"/>
              </a:rPr>
              <a:t> </a:t>
            </a:r>
            <a:r>
              <a:rPr lang="en-US" dirty="0"/>
              <a:t>– space</a:t>
            </a:r>
          </a:p>
        </p:txBody>
      </p:sp>
      <p:sp>
        <p:nvSpPr>
          <p:cNvPr id="3" name="Content Placeholder 2">
            <a:extLst>
              <a:ext uri="{FF2B5EF4-FFF2-40B4-BE49-F238E27FC236}">
                <a16:creationId xmlns:a16="http://schemas.microsoft.com/office/drawing/2014/main" id="{92535B11-0820-4C68-A3BC-D31C1C38D608}"/>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r>
              <a:rPr lang="en-US" sz="2000" dirty="0">
                <a:solidFill>
                  <a:srgbClr val="000000"/>
                </a:solidFill>
              </a:rPr>
              <a:t> </a:t>
            </a: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err="1">
                <a:solidFill>
                  <a:srgbClr val="000000"/>
                </a:solidFill>
              </a:rPr>
              <a:t>displ</a:t>
            </a:r>
            <a:r>
              <a:rPr lang="en-US" sz="2000" b="0" dirty="0">
                <a:solidFill>
                  <a:srgbClr val="000000"/>
                </a:solidFill>
              </a:rPr>
              <a:t>, </a:t>
            </a:r>
            <a:r>
              <a:rPr lang="en-US" sz="2000" b="0" dirty="0" err="1">
                <a:solidFill>
                  <a:srgbClr val="000000"/>
                </a:solidFill>
              </a:rPr>
              <a:t>cty</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facet_grid</a:t>
            </a:r>
            <a:r>
              <a:rPr lang="en-US" sz="2000" b="1" dirty="0">
                <a:solidFill>
                  <a:srgbClr val="000080"/>
                </a:solidFill>
              </a:rPr>
              <a:t>(</a:t>
            </a:r>
            <a:r>
              <a:rPr lang="en-US" sz="2000" b="0" dirty="0">
                <a:solidFill>
                  <a:srgbClr val="000000"/>
                </a:solidFill>
              </a:rPr>
              <a:t>year </a:t>
            </a:r>
            <a:r>
              <a:rPr lang="en-US" sz="2000" b="1" dirty="0">
                <a:solidFill>
                  <a:srgbClr val="000080"/>
                </a:solidFill>
              </a:rPr>
              <a:t>~</a:t>
            </a:r>
            <a:r>
              <a:rPr lang="en-US" sz="2000" b="0" dirty="0">
                <a:solidFill>
                  <a:srgbClr val="000000"/>
                </a:solidFill>
              </a:rPr>
              <a:t> </a:t>
            </a:r>
            <a:r>
              <a:rPr lang="en-US" sz="2000" b="0" dirty="0" err="1">
                <a:solidFill>
                  <a:srgbClr val="000000"/>
                </a:solidFill>
              </a:rPr>
              <a:t>cyl</a:t>
            </a:r>
            <a:r>
              <a:rPr lang="en-US" sz="2000" b="0" dirty="0">
                <a:solidFill>
                  <a:srgbClr val="000000"/>
                </a:solidFill>
              </a:rPr>
              <a:t>, </a:t>
            </a:r>
          </a:p>
          <a:p>
            <a:r>
              <a:rPr lang="en-US" sz="2000" dirty="0"/>
              <a:t>               </a:t>
            </a:r>
            <a:r>
              <a:rPr lang="en-US" sz="2000" b="0" dirty="0">
                <a:solidFill>
                  <a:srgbClr val="000000"/>
                </a:solidFill>
              </a:rPr>
              <a:t>scales </a:t>
            </a:r>
            <a:r>
              <a:rPr lang="en-US" sz="2000" b="1" dirty="0">
                <a:solidFill>
                  <a:srgbClr val="000080"/>
                </a:solidFill>
              </a:rPr>
              <a:t>=</a:t>
            </a:r>
            <a:r>
              <a:rPr lang="en-US" sz="2000" b="0" dirty="0">
                <a:solidFill>
                  <a:srgbClr val="000000"/>
                </a:solidFill>
              </a:rPr>
              <a:t> </a:t>
            </a:r>
            <a:r>
              <a:rPr lang="en-US" sz="2000" b="0" dirty="0">
                <a:solidFill>
                  <a:srgbClr val="808080"/>
                </a:solidFill>
              </a:rPr>
              <a:t>"free"</a:t>
            </a:r>
            <a:r>
              <a:rPr lang="en-US" sz="2000" b="0" dirty="0">
                <a:solidFill>
                  <a:srgbClr val="000000"/>
                </a:solidFill>
              </a:rPr>
              <a:t>, </a:t>
            </a:r>
          </a:p>
          <a:p>
            <a:r>
              <a:rPr lang="en-US" sz="2000" dirty="0"/>
              <a:t>		    </a:t>
            </a:r>
            <a:r>
              <a:rPr lang="en-US" sz="2000" b="1" dirty="0">
                <a:solidFill>
                  <a:schemeClr val="accent3">
                    <a:lumMod val="60000"/>
                    <a:lumOff val="40000"/>
                  </a:schemeClr>
                </a:solidFill>
              </a:rPr>
              <a:t>space  = "free"</a:t>
            </a:r>
            <a:r>
              <a:rPr lang="en-US" sz="2000" b="1" dirty="0">
                <a:solidFill>
                  <a:schemeClr val="tx1"/>
                </a:solidFill>
              </a:rPr>
              <a:t>)</a:t>
            </a:r>
            <a:endParaRPr lang="en-US" sz="2000" dirty="0">
              <a:solidFill>
                <a:schemeClr val="tx1"/>
              </a:solidFill>
            </a:endParaRPr>
          </a:p>
        </p:txBody>
      </p:sp>
      <p:pic>
        <p:nvPicPr>
          <p:cNvPr id="6" name="Content Placeholder 5">
            <a:extLst>
              <a:ext uri="{FF2B5EF4-FFF2-40B4-BE49-F238E27FC236}">
                <a16:creationId xmlns:a16="http://schemas.microsoft.com/office/drawing/2014/main" id="{45C797E8-18F6-43A9-ABFE-73FDD93D3037}"/>
              </a:ext>
            </a:extLst>
          </p:cNvPr>
          <p:cNvPicPr>
            <a:picLocks noGrp="1" noChangeAspect="1"/>
          </p:cNvPicPr>
          <p:nvPr>
            <p:ph sz="quarter" idx="15"/>
          </p:nvPr>
        </p:nvPicPr>
        <p:blipFill>
          <a:blip r:embed="rId2"/>
          <a:stretch>
            <a:fillRect/>
          </a:stretch>
        </p:blipFill>
        <p:spPr>
          <a:xfrm>
            <a:off x="6592787" y="1066799"/>
            <a:ext cx="4832550" cy="3224382"/>
          </a:xfrm>
          <a:prstGeom prst="rect">
            <a:avLst/>
          </a:prstGeom>
        </p:spPr>
      </p:pic>
      <p:sp>
        <p:nvSpPr>
          <p:cNvPr id="5" name="Content Placeholder 4">
            <a:extLst>
              <a:ext uri="{FF2B5EF4-FFF2-40B4-BE49-F238E27FC236}">
                <a16:creationId xmlns:a16="http://schemas.microsoft.com/office/drawing/2014/main" id="{2932BF96-BE1D-4D37-8E1A-A142A5D7AA0B}"/>
              </a:ext>
            </a:extLst>
          </p:cNvPr>
          <p:cNvSpPr>
            <a:spLocks noGrp="1"/>
          </p:cNvSpPr>
          <p:nvPr>
            <p:ph sz="quarter" idx="16"/>
          </p:nvPr>
        </p:nvSpPr>
        <p:spPr>
          <a:xfrm>
            <a:off x="6449061" y="4371975"/>
            <a:ext cx="5120640" cy="1752600"/>
          </a:xfrm>
        </p:spPr>
        <p:txBody>
          <a:bodyPr/>
          <a:lstStyle/>
          <a:p>
            <a:endParaRPr lang="en-US" dirty="0"/>
          </a:p>
        </p:txBody>
      </p:sp>
    </p:spTree>
    <p:extLst>
      <p:ext uri="{BB962C8B-B14F-4D97-AF65-F5344CB8AC3E}">
        <p14:creationId xmlns:p14="http://schemas.microsoft.com/office/powerpoint/2010/main" val="40825255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3A0F349-9E55-495F-9BB5-5B0F862C8097}"/>
              </a:ext>
            </a:extLst>
          </p:cNvPr>
          <p:cNvSpPr>
            <a:spLocks noGrp="1"/>
          </p:cNvSpPr>
          <p:nvPr>
            <p:ph type="title"/>
          </p:nvPr>
        </p:nvSpPr>
        <p:spPr/>
        <p:txBody>
          <a:bodyPr/>
          <a:lstStyle/>
          <a:p>
            <a:endParaRPr lang="en-US" dirty="0"/>
          </a:p>
        </p:txBody>
      </p:sp>
      <p:sp>
        <p:nvSpPr>
          <p:cNvPr id="2" name="Text Placeholder 1">
            <a:extLst>
              <a:ext uri="{FF2B5EF4-FFF2-40B4-BE49-F238E27FC236}">
                <a16:creationId xmlns:a16="http://schemas.microsoft.com/office/drawing/2014/main" id="{360804B8-CFA7-415A-B428-676221ED091F}"/>
              </a:ext>
            </a:extLst>
          </p:cNvPr>
          <p:cNvSpPr>
            <a:spLocks noGrp="1"/>
          </p:cNvSpPr>
          <p:nvPr>
            <p:ph type="body" sz="quarter" idx="10"/>
          </p:nvPr>
        </p:nvSpPr>
        <p:spPr/>
        <p:txBody>
          <a:bodyPr/>
          <a:lstStyle/>
          <a:p>
            <a:r>
              <a:rPr lang="en-US" dirty="0"/>
              <a:t>Multiple </a:t>
            </a:r>
            <a:r>
              <a:rPr lang="en-US" dirty="0" err="1"/>
              <a:t>geoms</a:t>
            </a:r>
            <a:endParaRPr lang="en-US" dirty="0"/>
          </a:p>
        </p:txBody>
      </p:sp>
      <p:sp>
        <p:nvSpPr>
          <p:cNvPr id="5" name="Oval 4">
            <a:hlinkClick r:id="rId2" action="ppaction://hlinksldjump"/>
            <a:extLst>
              <a:ext uri="{FF2B5EF4-FFF2-40B4-BE49-F238E27FC236}">
                <a16:creationId xmlns:a16="http://schemas.microsoft.com/office/drawing/2014/main" id="{5A141901-50F1-4AC1-9829-82E6B18A321F}"/>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DCC1D1DE-D88A-470E-BBB9-63A581C1893F}"/>
              </a:ext>
            </a:extLst>
          </p:cNvPr>
          <p:cNvSpPr>
            <a:spLocks noGrp="1"/>
          </p:cNvSpPr>
          <p:nvPr>
            <p:ph type="title"/>
          </p:nvPr>
        </p:nvSpPr>
        <p:spPr/>
        <p:txBody>
          <a:bodyPr/>
          <a:lstStyle/>
          <a:p>
            <a:r>
              <a:rPr lang="en-US" dirty="0" err="1"/>
              <a:t>Tidyverse</a:t>
            </a:r>
            <a:r>
              <a:rPr lang="en-US" dirty="0"/>
              <a:t> and ‘data journey’</a:t>
            </a:r>
          </a:p>
        </p:txBody>
      </p:sp>
      <p:sp>
        <p:nvSpPr>
          <p:cNvPr id="37" name="Rectangle: Rounded Corners 36">
            <a:extLst>
              <a:ext uri="{FF2B5EF4-FFF2-40B4-BE49-F238E27FC236}">
                <a16:creationId xmlns:a16="http://schemas.microsoft.com/office/drawing/2014/main" id="{7BD175A7-31B8-4D62-898B-8233F2952DE4}"/>
              </a:ext>
            </a:extLst>
          </p:cNvPr>
          <p:cNvSpPr/>
          <p:nvPr/>
        </p:nvSpPr>
        <p:spPr>
          <a:xfrm>
            <a:off x="3550813" y="1127335"/>
            <a:ext cx="5429468" cy="3689752"/>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691579E1-6D5A-410C-8D05-DABB0E238312}"/>
              </a:ext>
            </a:extLst>
          </p:cNvPr>
          <p:cNvSpPr txBox="1"/>
          <p:nvPr/>
        </p:nvSpPr>
        <p:spPr>
          <a:xfrm>
            <a:off x="-21955" y="2772155"/>
            <a:ext cx="1507628" cy="400110"/>
          </a:xfrm>
          <a:prstGeom prst="rect">
            <a:avLst/>
          </a:prstGeom>
          <a:noFill/>
        </p:spPr>
        <p:txBody>
          <a:bodyPr wrap="square" rtlCol="0" anchor="ctr" anchorCtr="0">
            <a:spAutoFit/>
          </a:bodyPr>
          <a:lstStyle/>
          <a:p>
            <a:pPr algn="ctr"/>
            <a:r>
              <a:rPr lang="en-US" sz="2000" dirty="0">
                <a:solidFill>
                  <a:schemeClr val="tx1"/>
                </a:solidFill>
                <a:latin typeface="Helvetica Neue"/>
              </a:rPr>
              <a:t>Import</a:t>
            </a:r>
          </a:p>
        </p:txBody>
      </p:sp>
      <p:sp>
        <p:nvSpPr>
          <p:cNvPr id="39" name="TextBox 38">
            <a:extLst>
              <a:ext uri="{FF2B5EF4-FFF2-40B4-BE49-F238E27FC236}">
                <a16:creationId xmlns:a16="http://schemas.microsoft.com/office/drawing/2014/main" id="{CE2ED52B-769A-4785-B558-B2FB4C437145}"/>
              </a:ext>
            </a:extLst>
          </p:cNvPr>
          <p:cNvSpPr txBox="1"/>
          <p:nvPr/>
        </p:nvSpPr>
        <p:spPr>
          <a:xfrm>
            <a:off x="1927098" y="2772155"/>
            <a:ext cx="1055339" cy="400110"/>
          </a:xfrm>
          <a:prstGeom prst="rect">
            <a:avLst/>
          </a:prstGeom>
          <a:noFill/>
        </p:spPr>
        <p:txBody>
          <a:bodyPr wrap="square" rtlCol="0" anchor="ctr" anchorCtr="0">
            <a:spAutoFit/>
          </a:bodyPr>
          <a:lstStyle/>
          <a:p>
            <a:pPr algn="ctr"/>
            <a:r>
              <a:rPr lang="en-US" sz="2000" dirty="0">
                <a:solidFill>
                  <a:schemeClr val="tx1"/>
                </a:solidFill>
                <a:latin typeface="Helvetica Neue"/>
              </a:rPr>
              <a:t>Tidy</a:t>
            </a:r>
          </a:p>
        </p:txBody>
      </p:sp>
      <p:sp>
        <p:nvSpPr>
          <p:cNvPr id="40" name="TextBox 39">
            <a:extLst>
              <a:ext uri="{FF2B5EF4-FFF2-40B4-BE49-F238E27FC236}">
                <a16:creationId xmlns:a16="http://schemas.microsoft.com/office/drawing/2014/main" id="{63DE919D-BBE5-420F-B8B9-853623BEF045}"/>
              </a:ext>
            </a:extLst>
          </p:cNvPr>
          <p:cNvSpPr txBox="1"/>
          <p:nvPr/>
        </p:nvSpPr>
        <p:spPr>
          <a:xfrm>
            <a:off x="3834918" y="2772155"/>
            <a:ext cx="1486107" cy="400110"/>
          </a:xfrm>
          <a:prstGeom prst="rect">
            <a:avLst/>
          </a:prstGeom>
          <a:noFill/>
        </p:spPr>
        <p:txBody>
          <a:bodyPr wrap="square" rtlCol="0" anchor="ctr" anchorCtr="0">
            <a:spAutoFit/>
          </a:bodyPr>
          <a:lstStyle/>
          <a:p>
            <a:pPr algn="ctr"/>
            <a:r>
              <a:rPr lang="en-US" sz="2000" dirty="0">
                <a:solidFill>
                  <a:schemeClr val="tx1"/>
                </a:solidFill>
                <a:latin typeface="Helvetica Neue"/>
              </a:rPr>
              <a:t>Transform</a:t>
            </a:r>
          </a:p>
        </p:txBody>
      </p:sp>
      <p:sp>
        <p:nvSpPr>
          <p:cNvPr id="41" name="TextBox 40">
            <a:extLst>
              <a:ext uri="{FF2B5EF4-FFF2-40B4-BE49-F238E27FC236}">
                <a16:creationId xmlns:a16="http://schemas.microsoft.com/office/drawing/2014/main" id="{B4E70A85-10F4-444F-B225-0EF4D367C6EA}"/>
              </a:ext>
            </a:extLst>
          </p:cNvPr>
          <p:cNvSpPr txBox="1"/>
          <p:nvPr/>
        </p:nvSpPr>
        <p:spPr>
          <a:xfrm>
            <a:off x="6693154" y="1412297"/>
            <a:ext cx="1264509" cy="400110"/>
          </a:xfrm>
          <a:prstGeom prst="rect">
            <a:avLst/>
          </a:prstGeom>
          <a:noFill/>
        </p:spPr>
        <p:txBody>
          <a:bodyPr wrap="square" rtlCol="0" anchor="ctr" anchorCtr="0">
            <a:spAutoFit/>
          </a:bodyPr>
          <a:lstStyle/>
          <a:p>
            <a:pPr algn="ctr"/>
            <a:r>
              <a:rPr lang="en-US" sz="2000" dirty="0">
                <a:solidFill>
                  <a:srgbClr val="0070C0"/>
                </a:solidFill>
                <a:latin typeface="Helvetica Neue"/>
              </a:rPr>
              <a:t>Visualize</a:t>
            </a:r>
          </a:p>
        </p:txBody>
      </p:sp>
      <p:sp>
        <p:nvSpPr>
          <p:cNvPr id="42" name="TextBox 41">
            <a:extLst>
              <a:ext uri="{FF2B5EF4-FFF2-40B4-BE49-F238E27FC236}">
                <a16:creationId xmlns:a16="http://schemas.microsoft.com/office/drawing/2014/main" id="{10657543-CD48-4173-8B91-3CA7C49CCC63}"/>
              </a:ext>
            </a:extLst>
          </p:cNvPr>
          <p:cNvSpPr txBox="1"/>
          <p:nvPr/>
        </p:nvSpPr>
        <p:spPr>
          <a:xfrm>
            <a:off x="6659034" y="3264984"/>
            <a:ext cx="1332745" cy="644381"/>
          </a:xfrm>
          <a:prstGeom prst="rect">
            <a:avLst/>
          </a:prstGeom>
          <a:noFill/>
        </p:spPr>
        <p:txBody>
          <a:bodyPr wrap="square" rtlCol="0" anchor="ctr" anchorCtr="0">
            <a:spAutoFit/>
          </a:bodyPr>
          <a:lstStyle/>
          <a:p>
            <a:pPr algn="ctr"/>
            <a:r>
              <a:rPr lang="en-US" sz="2000" dirty="0">
                <a:latin typeface="Helvetica Neue"/>
              </a:rPr>
              <a:t>Model</a:t>
            </a:r>
          </a:p>
        </p:txBody>
      </p:sp>
      <p:sp>
        <p:nvSpPr>
          <p:cNvPr id="43" name="TextBox 42">
            <a:extLst>
              <a:ext uri="{FF2B5EF4-FFF2-40B4-BE49-F238E27FC236}">
                <a16:creationId xmlns:a16="http://schemas.microsoft.com/office/drawing/2014/main" id="{8C6AF707-84BB-4E69-BBDA-E4053DB5CF2A}"/>
              </a:ext>
            </a:extLst>
          </p:cNvPr>
          <p:cNvSpPr txBox="1"/>
          <p:nvPr/>
        </p:nvSpPr>
        <p:spPr>
          <a:xfrm>
            <a:off x="10156284" y="2650020"/>
            <a:ext cx="1845357" cy="644381"/>
          </a:xfrm>
          <a:prstGeom prst="rect">
            <a:avLst/>
          </a:prstGeom>
          <a:noFill/>
        </p:spPr>
        <p:txBody>
          <a:bodyPr wrap="square" rtlCol="0" anchor="ctr" anchorCtr="0">
            <a:spAutoFit/>
          </a:bodyPr>
          <a:lstStyle/>
          <a:p>
            <a:pPr algn="ctr"/>
            <a:r>
              <a:rPr lang="en-US" sz="2000" dirty="0">
                <a:solidFill>
                  <a:schemeClr val="tx1"/>
                </a:solidFill>
                <a:latin typeface="Helvetica Neue"/>
              </a:rPr>
              <a:t>Communicate</a:t>
            </a:r>
          </a:p>
        </p:txBody>
      </p:sp>
      <p:cxnSp>
        <p:nvCxnSpPr>
          <p:cNvPr id="44" name="Straight Arrow Connector 43">
            <a:extLst>
              <a:ext uri="{FF2B5EF4-FFF2-40B4-BE49-F238E27FC236}">
                <a16:creationId xmlns:a16="http://schemas.microsoft.com/office/drawing/2014/main" id="{5EEB3BFC-F90C-4188-9D7E-1EB51C20A796}"/>
              </a:ext>
            </a:extLst>
          </p:cNvPr>
          <p:cNvCxnSpPr>
            <a:stCxn id="38" idx="3"/>
            <a:endCxn id="39" idx="1"/>
          </p:cNvCxnSpPr>
          <p:nvPr/>
        </p:nvCxnSpPr>
        <p:spPr>
          <a:xfrm>
            <a:off x="1485673" y="2972210"/>
            <a:ext cx="44142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B440267E-EB00-44F4-A25D-38D735868203}"/>
              </a:ext>
            </a:extLst>
          </p:cNvPr>
          <p:cNvCxnSpPr>
            <a:cxnSpLocks/>
            <a:stCxn id="39" idx="3"/>
            <a:endCxn id="40" idx="1"/>
          </p:cNvCxnSpPr>
          <p:nvPr/>
        </p:nvCxnSpPr>
        <p:spPr>
          <a:xfrm>
            <a:off x="2982437" y="2972210"/>
            <a:ext cx="8524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FF1FBDCA-ECCE-4D0F-815D-57C5B085D91C}"/>
              </a:ext>
            </a:extLst>
          </p:cNvPr>
          <p:cNvCxnSpPr>
            <a:cxnSpLocks/>
            <a:stCxn id="37" idx="3"/>
            <a:endCxn id="43" idx="1"/>
          </p:cNvCxnSpPr>
          <p:nvPr/>
        </p:nvCxnSpPr>
        <p:spPr>
          <a:xfrm>
            <a:off x="8980281" y="2972211"/>
            <a:ext cx="117600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Connector: Curved 46">
            <a:extLst>
              <a:ext uri="{FF2B5EF4-FFF2-40B4-BE49-F238E27FC236}">
                <a16:creationId xmlns:a16="http://schemas.microsoft.com/office/drawing/2014/main" id="{99C94090-8E74-4A90-9D89-EFF1175814AD}"/>
              </a:ext>
            </a:extLst>
          </p:cNvPr>
          <p:cNvCxnSpPr>
            <a:stCxn id="42" idx="2"/>
            <a:endCxn id="40" idx="2"/>
          </p:cNvCxnSpPr>
          <p:nvPr/>
        </p:nvCxnSpPr>
        <p:spPr>
          <a:xfrm rot="5400000" flipH="1">
            <a:off x="5583140" y="2167098"/>
            <a:ext cx="737100" cy="2747435"/>
          </a:xfrm>
          <a:prstGeom prst="curvedConnector3">
            <a:avLst>
              <a:gd name="adj1" fmla="val -3101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Connector: Curved 47">
            <a:extLst>
              <a:ext uri="{FF2B5EF4-FFF2-40B4-BE49-F238E27FC236}">
                <a16:creationId xmlns:a16="http://schemas.microsoft.com/office/drawing/2014/main" id="{CAB13EAD-FF9C-406F-9918-B34D7398BA8F}"/>
              </a:ext>
            </a:extLst>
          </p:cNvPr>
          <p:cNvCxnSpPr>
            <a:cxnSpLocks/>
            <a:stCxn id="40" idx="0"/>
            <a:endCxn id="41" idx="1"/>
          </p:cNvCxnSpPr>
          <p:nvPr/>
        </p:nvCxnSpPr>
        <p:spPr>
          <a:xfrm rot="5400000" flipH="1" flipV="1">
            <a:off x="5055662" y="1134663"/>
            <a:ext cx="1159803" cy="211518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Connector: Curved 48">
            <a:extLst>
              <a:ext uri="{FF2B5EF4-FFF2-40B4-BE49-F238E27FC236}">
                <a16:creationId xmlns:a16="http://schemas.microsoft.com/office/drawing/2014/main" id="{B3B6430E-623D-4182-B10D-84968513B60F}"/>
              </a:ext>
            </a:extLst>
          </p:cNvPr>
          <p:cNvCxnSpPr>
            <a:cxnSpLocks/>
            <a:stCxn id="41" idx="2"/>
            <a:endCxn id="42" idx="0"/>
          </p:cNvCxnSpPr>
          <p:nvPr/>
        </p:nvCxnSpPr>
        <p:spPr>
          <a:xfrm rot="5400000">
            <a:off x="6599120" y="2538694"/>
            <a:ext cx="1452577" cy="2"/>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2BF21480-7919-4D9A-946D-48C77D52B9AF}"/>
              </a:ext>
            </a:extLst>
          </p:cNvPr>
          <p:cNvSpPr txBox="1"/>
          <p:nvPr/>
        </p:nvSpPr>
        <p:spPr>
          <a:xfrm>
            <a:off x="3380952" y="4387059"/>
            <a:ext cx="2556935" cy="369332"/>
          </a:xfrm>
          <a:prstGeom prst="rect">
            <a:avLst/>
          </a:prstGeom>
          <a:noFill/>
        </p:spPr>
        <p:txBody>
          <a:bodyPr wrap="square" rtlCol="0" anchor="ctr" anchorCtr="0">
            <a:spAutoFit/>
          </a:bodyPr>
          <a:lstStyle/>
          <a:p>
            <a:pPr algn="ctr"/>
            <a:r>
              <a:rPr lang="en-US" sz="1800" dirty="0">
                <a:latin typeface="Helvetica Neue"/>
              </a:rPr>
              <a:t>Understand</a:t>
            </a:r>
          </a:p>
        </p:txBody>
      </p:sp>
      <p:pic>
        <p:nvPicPr>
          <p:cNvPr id="5" name="Picture 4" descr="A close up of a sign&#10;&#10;Description automatically generated">
            <a:extLst>
              <a:ext uri="{FF2B5EF4-FFF2-40B4-BE49-F238E27FC236}">
                <a16:creationId xmlns:a16="http://schemas.microsoft.com/office/drawing/2014/main" id="{6F4B2049-5895-4408-A0A1-481617191E51}"/>
              </a:ext>
            </a:extLst>
          </p:cNvPr>
          <p:cNvPicPr>
            <a:picLocks noChangeAspect="1"/>
          </p:cNvPicPr>
          <p:nvPr/>
        </p:nvPicPr>
        <p:blipFill>
          <a:blip r:embed="rId2"/>
          <a:stretch>
            <a:fillRect/>
          </a:stretch>
        </p:blipFill>
        <p:spPr>
          <a:xfrm>
            <a:off x="8104987" y="3793468"/>
            <a:ext cx="750114" cy="869466"/>
          </a:xfrm>
          <a:prstGeom prst="rect">
            <a:avLst/>
          </a:prstGeom>
        </p:spPr>
      </p:pic>
      <p:pic>
        <p:nvPicPr>
          <p:cNvPr id="7" name="Picture 6" descr="A close up of a sign&#10;&#10;Description automatically generated">
            <a:extLst>
              <a:ext uri="{FF2B5EF4-FFF2-40B4-BE49-F238E27FC236}">
                <a16:creationId xmlns:a16="http://schemas.microsoft.com/office/drawing/2014/main" id="{04145E39-5FA9-4F6C-84B2-2065C3BC884A}"/>
              </a:ext>
            </a:extLst>
          </p:cNvPr>
          <p:cNvPicPr>
            <a:picLocks noChangeAspect="1"/>
          </p:cNvPicPr>
          <p:nvPr/>
        </p:nvPicPr>
        <p:blipFill>
          <a:blip r:embed="rId3"/>
          <a:stretch>
            <a:fillRect/>
          </a:stretch>
        </p:blipFill>
        <p:spPr>
          <a:xfrm>
            <a:off x="5214829" y="2575944"/>
            <a:ext cx="750947" cy="869847"/>
          </a:xfrm>
          <a:prstGeom prst="rect">
            <a:avLst/>
          </a:prstGeom>
        </p:spPr>
      </p:pic>
      <p:pic>
        <p:nvPicPr>
          <p:cNvPr id="9" name="Picture 8" descr="A picture containing clock&#10;&#10;Description automatically generated">
            <a:extLst>
              <a:ext uri="{FF2B5EF4-FFF2-40B4-BE49-F238E27FC236}">
                <a16:creationId xmlns:a16="http://schemas.microsoft.com/office/drawing/2014/main" id="{D55258E0-7325-4816-8B65-97D2572FA601}"/>
              </a:ext>
            </a:extLst>
          </p:cNvPr>
          <p:cNvPicPr>
            <a:picLocks noChangeAspect="1"/>
          </p:cNvPicPr>
          <p:nvPr/>
        </p:nvPicPr>
        <p:blipFill>
          <a:blip r:embed="rId4"/>
          <a:stretch>
            <a:fillRect/>
          </a:stretch>
        </p:blipFill>
        <p:spPr>
          <a:xfrm>
            <a:off x="7893785" y="1212939"/>
            <a:ext cx="750114" cy="869357"/>
          </a:xfrm>
          <a:prstGeom prst="rect">
            <a:avLst/>
          </a:prstGeom>
        </p:spPr>
      </p:pic>
      <p:pic>
        <p:nvPicPr>
          <p:cNvPr id="13" name="Picture 12" descr="A close up of a logo&#10;&#10;Description automatically generated">
            <a:extLst>
              <a:ext uri="{FF2B5EF4-FFF2-40B4-BE49-F238E27FC236}">
                <a16:creationId xmlns:a16="http://schemas.microsoft.com/office/drawing/2014/main" id="{D072C5AF-F6E3-4F15-B046-535E9034DB4F}"/>
              </a:ext>
            </a:extLst>
          </p:cNvPr>
          <p:cNvPicPr>
            <a:picLocks noChangeAspect="1"/>
          </p:cNvPicPr>
          <p:nvPr/>
        </p:nvPicPr>
        <p:blipFill>
          <a:blip r:embed="rId5"/>
          <a:stretch>
            <a:fillRect/>
          </a:stretch>
        </p:blipFill>
        <p:spPr>
          <a:xfrm>
            <a:off x="11078107" y="3182162"/>
            <a:ext cx="750114" cy="843371"/>
          </a:xfrm>
          <a:prstGeom prst="rect">
            <a:avLst/>
          </a:prstGeom>
        </p:spPr>
      </p:pic>
      <p:pic>
        <p:nvPicPr>
          <p:cNvPr id="15" name="Picture 14" descr="A close up of a sign&#10;&#10;Description automatically generated">
            <a:extLst>
              <a:ext uri="{FF2B5EF4-FFF2-40B4-BE49-F238E27FC236}">
                <a16:creationId xmlns:a16="http://schemas.microsoft.com/office/drawing/2014/main" id="{751941F3-30A0-4684-8A3A-42AF4ECFC418}"/>
              </a:ext>
            </a:extLst>
          </p:cNvPr>
          <p:cNvPicPr>
            <a:picLocks noChangeAspect="1"/>
          </p:cNvPicPr>
          <p:nvPr/>
        </p:nvPicPr>
        <p:blipFill>
          <a:blip r:embed="rId6"/>
          <a:stretch>
            <a:fillRect/>
          </a:stretch>
        </p:blipFill>
        <p:spPr>
          <a:xfrm>
            <a:off x="5964613" y="2568014"/>
            <a:ext cx="750114" cy="869357"/>
          </a:xfrm>
          <a:prstGeom prst="rect">
            <a:avLst/>
          </a:prstGeom>
        </p:spPr>
      </p:pic>
      <p:pic>
        <p:nvPicPr>
          <p:cNvPr id="28" name="Picture 27">
            <a:extLst>
              <a:ext uri="{FF2B5EF4-FFF2-40B4-BE49-F238E27FC236}">
                <a16:creationId xmlns:a16="http://schemas.microsoft.com/office/drawing/2014/main" id="{1F2E7B84-8E5E-452C-84D0-B794F236100F}"/>
              </a:ext>
            </a:extLst>
          </p:cNvPr>
          <p:cNvPicPr>
            <a:picLocks noChangeAspect="1"/>
          </p:cNvPicPr>
          <p:nvPr/>
        </p:nvPicPr>
        <p:blipFill>
          <a:blip r:embed="rId7"/>
          <a:stretch>
            <a:fillRect/>
          </a:stretch>
        </p:blipFill>
        <p:spPr>
          <a:xfrm>
            <a:off x="10377517" y="3173994"/>
            <a:ext cx="744331" cy="840556"/>
          </a:xfrm>
          <a:prstGeom prst="rect">
            <a:avLst/>
          </a:prstGeom>
        </p:spPr>
      </p:pic>
      <p:pic>
        <p:nvPicPr>
          <p:cNvPr id="10" name="Picture 9" descr="A close up of a sign&#10;&#10;Description automatically generated">
            <a:extLst>
              <a:ext uri="{FF2B5EF4-FFF2-40B4-BE49-F238E27FC236}">
                <a16:creationId xmlns:a16="http://schemas.microsoft.com/office/drawing/2014/main" id="{ED3C3025-F593-4254-AC01-C65132E1DD8C}"/>
              </a:ext>
            </a:extLst>
          </p:cNvPr>
          <p:cNvPicPr>
            <a:picLocks noChangeAspect="1"/>
          </p:cNvPicPr>
          <p:nvPr/>
        </p:nvPicPr>
        <p:blipFill>
          <a:blip r:embed="rId8"/>
          <a:stretch>
            <a:fillRect/>
          </a:stretch>
        </p:blipFill>
        <p:spPr>
          <a:xfrm>
            <a:off x="5609999" y="3195218"/>
            <a:ext cx="764847" cy="886433"/>
          </a:xfrm>
          <a:prstGeom prst="rect">
            <a:avLst/>
          </a:prstGeom>
        </p:spPr>
      </p:pic>
      <p:pic>
        <p:nvPicPr>
          <p:cNvPr id="14" name="Picture 13" descr="A close up of a sign&#10;&#10;Description automatically generated">
            <a:extLst>
              <a:ext uri="{FF2B5EF4-FFF2-40B4-BE49-F238E27FC236}">
                <a16:creationId xmlns:a16="http://schemas.microsoft.com/office/drawing/2014/main" id="{40B5D5B9-2B3B-4224-9DEB-74B523B0916C}"/>
              </a:ext>
            </a:extLst>
          </p:cNvPr>
          <p:cNvPicPr>
            <a:picLocks noChangeAspect="1"/>
          </p:cNvPicPr>
          <p:nvPr/>
        </p:nvPicPr>
        <p:blipFill>
          <a:blip r:embed="rId9"/>
          <a:stretch>
            <a:fillRect/>
          </a:stretch>
        </p:blipFill>
        <p:spPr>
          <a:xfrm>
            <a:off x="8463912" y="3182162"/>
            <a:ext cx="750114" cy="869520"/>
          </a:xfrm>
          <a:prstGeom prst="rect">
            <a:avLst/>
          </a:prstGeom>
        </p:spPr>
      </p:pic>
      <p:pic>
        <p:nvPicPr>
          <p:cNvPr id="18" name="Picture 17" descr="A close up of a logo&#10;&#10;Description automatically generated">
            <a:extLst>
              <a:ext uri="{FF2B5EF4-FFF2-40B4-BE49-F238E27FC236}">
                <a16:creationId xmlns:a16="http://schemas.microsoft.com/office/drawing/2014/main" id="{36776CFA-C19E-4C3F-8D84-BCAE53D3EA5B}"/>
              </a:ext>
            </a:extLst>
          </p:cNvPr>
          <p:cNvPicPr>
            <a:picLocks noChangeAspect="1"/>
          </p:cNvPicPr>
          <p:nvPr/>
        </p:nvPicPr>
        <p:blipFill>
          <a:blip r:embed="rId10"/>
          <a:stretch>
            <a:fillRect/>
          </a:stretch>
        </p:blipFill>
        <p:spPr>
          <a:xfrm>
            <a:off x="7741427" y="3171178"/>
            <a:ext cx="753060" cy="869467"/>
          </a:xfrm>
          <a:prstGeom prst="rect">
            <a:avLst/>
          </a:prstGeom>
        </p:spPr>
      </p:pic>
      <p:pic>
        <p:nvPicPr>
          <p:cNvPr id="21" name="Picture 20" descr="A close up of a logo&#10;&#10;Description automatically generated">
            <a:extLst>
              <a:ext uri="{FF2B5EF4-FFF2-40B4-BE49-F238E27FC236}">
                <a16:creationId xmlns:a16="http://schemas.microsoft.com/office/drawing/2014/main" id="{61BC12A9-FC42-490A-92F7-36B905E275E4}"/>
              </a:ext>
            </a:extLst>
          </p:cNvPr>
          <p:cNvPicPr>
            <a:picLocks noChangeAspect="1"/>
          </p:cNvPicPr>
          <p:nvPr/>
        </p:nvPicPr>
        <p:blipFill>
          <a:blip r:embed="rId11"/>
          <a:stretch>
            <a:fillRect/>
          </a:stretch>
        </p:blipFill>
        <p:spPr>
          <a:xfrm>
            <a:off x="5590302" y="1950929"/>
            <a:ext cx="750536" cy="869847"/>
          </a:xfrm>
          <a:prstGeom prst="rect">
            <a:avLst/>
          </a:prstGeom>
        </p:spPr>
      </p:pic>
      <p:pic>
        <p:nvPicPr>
          <p:cNvPr id="24" name="Picture 23" descr="A close up of a sign&#10;&#10;Description automatically generated">
            <a:extLst>
              <a:ext uri="{FF2B5EF4-FFF2-40B4-BE49-F238E27FC236}">
                <a16:creationId xmlns:a16="http://schemas.microsoft.com/office/drawing/2014/main" id="{C5D1918F-502A-4CE9-951A-2DA8148A2B6D}"/>
              </a:ext>
            </a:extLst>
          </p:cNvPr>
          <p:cNvPicPr>
            <a:picLocks noChangeAspect="1"/>
          </p:cNvPicPr>
          <p:nvPr/>
        </p:nvPicPr>
        <p:blipFill>
          <a:blip r:embed="rId12"/>
          <a:stretch>
            <a:fillRect/>
          </a:stretch>
        </p:blipFill>
        <p:spPr>
          <a:xfrm>
            <a:off x="8568226" y="3384374"/>
            <a:ext cx="1237112" cy="1649482"/>
          </a:xfrm>
          <a:prstGeom prst="rect">
            <a:avLst/>
          </a:prstGeom>
        </p:spPr>
      </p:pic>
    </p:spTree>
    <p:extLst>
      <p:ext uri="{BB962C8B-B14F-4D97-AF65-F5344CB8AC3E}">
        <p14:creationId xmlns:p14="http://schemas.microsoft.com/office/powerpoint/2010/main" val="3173833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27F16-A1AF-411B-94BA-CEED824FE8B2}"/>
              </a:ext>
            </a:extLst>
          </p:cNvPr>
          <p:cNvSpPr>
            <a:spLocks noGrp="1"/>
          </p:cNvSpPr>
          <p:nvPr>
            <p:ph type="title"/>
          </p:nvPr>
        </p:nvSpPr>
        <p:spPr/>
        <p:txBody>
          <a:bodyPr/>
          <a:lstStyle/>
          <a:p>
            <a:r>
              <a:rPr lang="en-US" dirty="0"/>
              <a:t>Multiple </a:t>
            </a:r>
            <a:r>
              <a:rPr lang="en-US" dirty="0" err="1">
                <a:latin typeface="Consolas" panose="020B0609020204030204" pitchFamily="49" charset="0"/>
              </a:rPr>
              <a:t>geom</a:t>
            </a:r>
            <a:r>
              <a:rPr lang="en-US" dirty="0" err="1"/>
              <a:t>s</a:t>
            </a:r>
            <a:endParaRPr lang="en-US" dirty="0"/>
          </a:p>
        </p:txBody>
      </p:sp>
      <p:sp>
        <p:nvSpPr>
          <p:cNvPr id="5" name="Content Placeholder 4">
            <a:extLst>
              <a:ext uri="{FF2B5EF4-FFF2-40B4-BE49-F238E27FC236}">
                <a16:creationId xmlns:a16="http://schemas.microsoft.com/office/drawing/2014/main" id="{640BA565-1FB1-455B-ADE3-E9DE72074090}"/>
              </a:ext>
            </a:extLst>
          </p:cNvPr>
          <p:cNvSpPr>
            <a:spLocks noGrp="1"/>
          </p:cNvSpPr>
          <p:nvPr>
            <p:ph sz="quarter" idx="13"/>
          </p:nvPr>
        </p:nvSpPr>
        <p:spPr/>
        <p:txBody>
          <a:bodyPr/>
          <a:lstStyle/>
          <a:p>
            <a:r>
              <a:rPr lang="en-US" dirty="0"/>
              <a:t>Multiple </a:t>
            </a:r>
            <a:r>
              <a:rPr lang="en-US" dirty="0" err="1">
                <a:latin typeface="Consolas" panose="020B0609020204030204" pitchFamily="49" charset="0"/>
              </a:rPr>
              <a:t>geom</a:t>
            </a:r>
            <a:r>
              <a:rPr lang="en-US" dirty="0" err="1"/>
              <a:t>s</a:t>
            </a:r>
            <a:r>
              <a:rPr lang="en-US" dirty="0"/>
              <a:t> can be added to a canvas, e.g.</a:t>
            </a:r>
          </a:p>
          <a:p>
            <a:pPr lvl="1"/>
            <a:r>
              <a:rPr lang="en-US" dirty="0"/>
              <a:t>A ‘trendline’ in a scatterplot</a:t>
            </a:r>
          </a:p>
          <a:p>
            <a:pPr lvl="1"/>
            <a:r>
              <a:rPr lang="en-US" dirty="0"/>
              <a:t>Individual observations over a boxplot</a:t>
            </a:r>
          </a:p>
          <a:p>
            <a:pPr lvl="1"/>
            <a:r>
              <a:rPr lang="en-US" dirty="0"/>
              <a:t>…</a:t>
            </a:r>
          </a:p>
          <a:p>
            <a:r>
              <a:rPr lang="en-US" dirty="0"/>
              <a:t>Aesthetic mappings can be applied globally, per </a:t>
            </a:r>
            <a:r>
              <a:rPr lang="en-US" dirty="0" err="1">
                <a:latin typeface="Consolas" panose="020B0609020204030204" pitchFamily="49" charset="0"/>
              </a:rPr>
              <a:t>geom</a:t>
            </a:r>
            <a:r>
              <a:rPr lang="en-US" dirty="0"/>
              <a:t> or a combination of both</a:t>
            </a:r>
          </a:p>
          <a:p>
            <a:endParaRPr lang="en-US" dirty="0"/>
          </a:p>
        </p:txBody>
      </p:sp>
    </p:spTree>
    <p:extLst>
      <p:ext uri="{BB962C8B-B14F-4D97-AF65-F5344CB8AC3E}">
        <p14:creationId xmlns:p14="http://schemas.microsoft.com/office/powerpoint/2010/main" val="2043877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B338D48-8205-426C-9F95-BC858CBBCEC7}"/>
              </a:ext>
            </a:extLst>
          </p:cNvPr>
          <p:cNvSpPr>
            <a:spLocks noGrp="1"/>
          </p:cNvSpPr>
          <p:nvPr>
            <p:ph type="title"/>
          </p:nvPr>
        </p:nvSpPr>
        <p:spPr/>
        <p:txBody>
          <a:bodyPr/>
          <a:lstStyle/>
          <a:p>
            <a:r>
              <a:rPr lang="en-US" dirty="0" err="1">
                <a:latin typeface="Source Code Pro" panose="020B0509030403020204" pitchFamily="49" charset="0"/>
                <a:ea typeface="Source Code Pro" panose="020B0509030403020204" pitchFamily="49" charset="0"/>
              </a:rPr>
              <a:t>geom_smooth</a:t>
            </a:r>
            <a:endParaRPr lang="en-US" dirty="0">
              <a:latin typeface="Source Code Pro" panose="020B0509030403020204" pitchFamily="49" charset="0"/>
              <a:ea typeface="Source Code Pro" panose="020B0509030403020204" pitchFamily="49" charset="0"/>
            </a:endParaRPr>
          </a:p>
        </p:txBody>
      </p:sp>
      <p:sp>
        <p:nvSpPr>
          <p:cNvPr id="9" name="Content Placeholder 8">
            <a:extLst>
              <a:ext uri="{FF2B5EF4-FFF2-40B4-BE49-F238E27FC236}">
                <a16:creationId xmlns:a16="http://schemas.microsoft.com/office/drawing/2014/main" id="{3CB4A585-784C-4D8D-9AFC-0754B0DD8319}"/>
              </a:ext>
            </a:extLst>
          </p:cNvPr>
          <p:cNvSpPr>
            <a:spLocks noGrp="1"/>
          </p:cNvSpPr>
          <p:nvPr>
            <p:ph sz="quarter" idx="14"/>
          </p:nvPr>
        </p:nvSpPr>
        <p:spPr/>
        <p:txBody>
          <a:bodyPr/>
          <a:lstStyle/>
          <a:p>
            <a:r>
              <a:rPr lang="en-US" sz="2000" dirty="0">
                <a:solidFill>
                  <a:srgbClr val="008000"/>
                </a:solidFill>
              </a:rPr>
              <a:t>#Adding a smooth line</a:t>
            </a:r>
            <a:endParaRPr lang="en-US" sz="2000" dirty="0">
              <a:solidFill>
                <a:srgbClr val="000000"/>
              </a:solidFill>
            </a:endParaRPr>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s-ES" sz="2000" dirty="0">
                <a:solidFill>
                  <a:srgbClr val="000000"/>
                </a:solidFill>
              </a:rPr>
              <a:t>	</a:t>
            </a:r>
            <a:r>
              <a:rPr lang="es-ES" sz="200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	</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a:t>
            </a:r>
          </a:p>
          <a:p>
            <a:r>
              <a:rPr lang="es-ES" sz="2000" dirty="0"/>
              <a:t>			</a:t>
            </a:r>
            <a:r>
              <a:rPr lang="es-ES" sz="2000" b="0" dirty="0">
                <a:solidFill>
                  <a:srgbClr val="000000"/>
                </a:solidFill>
              </a:rPr>
              <a:t>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r>
              <a:rPr lang="es-ES" sz="2000" b="0" dirty="0">
                <a:solidFill>
                  <a:srgbClr val="000000"/>
                </a:solidFill>
              </a:rPr>
              <a:t> </a:t>
            </a: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p>
          <a:p>
            <a:r>
              <a:rPr lang="en-US" sz="2000" b="0" dirty="0">
                <a:solidFill>
                  <a:srgbClr val="000000"/>
                </a:solidFill>
              </a:rPr>
              <a:t>	  </a:t>
            </a:r>
            <a:endParaRPr lang="en-US" sz="2000" b="1" dirty="0">
              <a:solidFill>
                <a:srgbClr val="000080"/>
              </a:solidFill>
            </a:endParaRPr>
          </a:p>
          <a:p>
            <a:endParaRPr lang="en-US" sz="2000" b="1" dirty="0">
              <a:solidFill>
                <a:srgbClr val="000080"/>
              </a:solidFill>
            </a:endParaRPr>
          </a:p>
          <a:p>
            <a:endParaRPr lang="en-US" sz="2000" b="1" dirty="0">
              <a:solidFill>
                <a:srgbClr val="000080"/>
              </a:solidFill>
            </a:endParaRPr>
          </a:p>
          <a:p>
            <a:r>
              <a:rPr lang="en-US" sz="2000" dirty="0"/>
              <a:t>	  </a:t>
            </a:r>
          </a:p>
        </p:txBody>
      </p:sp>
      <p:pic>
        <p:nvPicPr>
          <p:cNvPr id="12" name="Content Placeholder 11">
            <a:extLst>
              <a:ext uri="{FF2B5EF4-FFF2-40B4-BE49-F238E27FC236}">
                <a16:creationId xmlns:a16="http://schemas.microsoft.com/office/drawing/2014/main" id="{B10FC2DA-9BDE-4F96-A324-AC7B9D2ACE53}"/>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pic>
        <p:nvPicPr>
          <p:cNvPr id="13" name="Content Placeholder 5">
            <a:extLst>
              <a:ext uri="{FF2B5EF4-FFF2-40B4-BE49-F238E27FC236}">
                <a16:creationId xmlns:a16="http://schemas.microsoft.com/office/drawing/2014/main" id="{3EC35EB9-99AA-4C9B-8E3B-22BF1C20FA31}"/>
              </a:ext>
            </a:extLst>
          </p:cNvPr>
          <p:cNvPicPr>
            <a:picLocks noChangeAspect="1"/>
          </p:cNvPicPr>
          <p:nvPr/>
        </p:nvPicPr>
        <p:blipFill>
          <a:blip r:embed="rId3"/>
          <a:stretch>
            <a:fillRect/>
          </a:stretch>
        </p:blipFill>
        <p:spPr>
          <a:xfrm>
            <a:off x="7221696" y="1066799"/>
            <a:ext cx="4197033" cy="2800350"/>
          </a:xfrm>
          <a:prstGeom prst="rect">
            <a:avLst/>
          </a:prstGeom>
          <a:noFill/>
          <a:ln>
            <a:noFill/>
          </a:ln>
        </p:spPr>
      </p:pic>
      <p:pic>
        <p:nvPicPr>
          <p:cNvPr id="14" name="Content Placeholder 10">
            <a:extLst>
              <a:ext uri="{FF2B5EF4-FFF2-40B4-BE49-F238E27FC236}">
                <a16:creationId xmlns:a16="http://schemas.microsoft.com/office/drawing/2014/main" id="{06B4B369-F659-47E9-B11C-BAD5CACBCF71}"/>
              </a:ext>
            </a:extLst>
          </p:cNvPr>
          <p:cNvPicPr>
            <a:picLocks noGrp="1" noChangeAspect="1"/>
          </p:cNvPicPr>
          <p:nvPr>
            <p:ph sz="quarter" idx="16"/>
          </p:nvPr>
        </p:nvPicPr>
        <p:blipFill>
          <a:blip r:embed="rId4"/>
          <a:stretch>
            <a:fillRect/>
          </a:stretch>
        </p:blipFill>
        <p:spPr>
          <a:xfrm>
            <a:off x="7219317" y="3916363"/>
            <a:ext cx="4201791" cy="2803525"/>
          </a:xfrm>
          <a:prstGeom prst="rect">
            <a:avLst/>
          </a:prstGeom>
        </p:spPr>
      </p:pic>
      <p:pic>
        <p:nvPicPr>
          <p:cNvPr id="15" name="Content Placeholder 5">
            <a:extLst>
              <a:ext uri="{FF2B5EF4-FFF2-40B4-BE49-F238E27FC236}">
                <a16:creationId xmlns:a16="http://schemas.microsoft.com/office/drawing/2014/main" id="{7B44BEDE-DD78-4C26-9478-050BF5DDF698}"/>
              </a:ext>
            </a:extLst>
          </p:cNvPr>
          <p:cNvPicPr>
            <a:picLocks noChangeAspect="1"/>
          </p:cNvPicPr>
          <p:nvPr/>
        </p:nvPicPr>
        <p:blipFill>
          <a:blip r:embed="rId5"/>
          <a:stretch>
            <a:fillRect/>
          </a:stretch>
        </p:blipFill>
        <p:spPr>
          <a:xfrm>
            <a:off x="7221696" y="3916363"/>
            <a:ext cx="4201791" cy="2803525"/>
          </a:xfrm>
          <a:prstGeom prst="rect">
            <a:avLst/>
          </a:prstGeom>
          <a:noFill/>
          <a:ln>
            <a:noFill/>
          </a:ln>
        </p:spPr>
      </p:pic>
      <p:sp>
        <p:nvSpPr>
          <p:cNvPr id="16" name="Content Placeholder 8">
            <a:extLst>
              <a:ext uri="{FF2B5EF4-FFF2-40B4-BE49-F238E27FC236}">
                <a16:creationId xmlns:a16="http://schemas.microsoft.com/office/drawing/2014/main" id="{8129B4AD-294A-401E-8A3F-FA4B68B5B779}"/>
              </a:ext>
            </a:extLst>
          </p:cNvPr>
          <p:cNvSpPr txBox="1">
            <a:spLocks/>
          </p:cNvSpPr>
          <p:nvPr/>
        </p:nvSpPr>
        <p:spPr>
          <a:xfrm>
            <a:off x="-2379" y="1066799"/>
            <a:ext cx="6337300" cy="505777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123825" marR="0" indent="0" algn="l" rtl="0" eaLnBrk="1" hangingPunct="1">
              <a:lnSpc>
                <a:spcPct val="100000"/>
              </a:lnSpc>
              <a:spcBef>
                <a:spcPts val="0"/>
              </a:spcBef>
              <a:spcAft>
                <a:spcPts val="0"/>
              </a:spcAft>
              <a:buClr>
                <a:schemeClr val="dk1"/>
              </a:buClr>
              <a:buFontTx/>
              <a:buNone/>
              <a:defRPr sz="1600" b="0" i="0" u="none" strike="noStrike" cap="none" baseline="0">
                <a:solidFill>
                  <a:srgbClr val="000000"/>
                </a:solidFill>
                <a:latin typeface="Source Code Pro" panose="020B0509030403020204" pitchFamily="49" charset="0"/>
                <a:ea typeface="Source Code Pro" panose="020B0509030403020204" pitchFamily="49" charset="0"/>
                <a:cs typeface="Courier New" panose="02070309020205020404" pitchFamily="49" charset="0"/>
                <a:sym typeface="Helvetica Neue"/>
                <a:rtl val="0"/>
              </a:defRPr>
            </a:lvl1pPr>
            <a:lvl2pPr marL="579120" marR="0" indent="0" algn="l" rtl="0" eaLnBrk="1" hangingPunct="1">
              <a:lnSpc>
                <a:spcPct val="100000"/>
              </a:lnSpc>
              <a:spcBef>
                <a:spcPts val="1200"/>
              </a:spcBef>
              <a:spcAft>
                <a:spcPts val="0"/>
              </a:spcAft>
              <a:buClr>
                <a:schemeClr val="dk1"/>
              </a:buClr>
              <a:buFontTx/>
              <a:buNone/>
              <a:defRPr sz="1800" b="0" i="0" u="none" strike="noStrike" cap="none" baseline="0">
                <a:solidFill>
                  <a:schemeClr val="tx1"/>
                </a:solidFill>
                <a:latin typeface="Courier New" panose="02070309020205020404" pitchFamily="49" charset="0"/>
                <a:ea typeface="Helvetica Neue"/>
                <a:cs typeface="Courier New" panose="02070309020205020404" pitchFamily="49" charset="0"/>
                <a:sym typeface="Helvetica Neue"/>
                <a:rtl val="0"/>
              </a:defRPr>
            </a:lvl2pPr>
            <a:lvl3pPr marL="1054100" marR="0" indent="0" algn="l" rtl="0" eaLnBrk="1" hangingPunct="1">
              <a:lnSpc>
                <a:spcPct val="100000"/>
              </a:lnSpc>
              <a:spcBef>
                <a:spcPts val="1200"/>
              </a:spcBef>
              <a:spcAft>
                <a:spcPts val="0"/>
              </a:spcAft>
              <a:buClr>
                <a:schemeClr val="dk1"/>
              </a:buClr>
              <a:buFontTx/>
              <a:buNone/>
              <a:defRPr sz="2000" b="0" i="0" u="none" strike="noStrike" cap="none" baseline="0">
                <a:solidFill>
                  <a:schemeClr val="accent2"/>
                </a:solidFill>
                <a:latin typeface="Helvetica Neue"/>
                <a:ea typeface="Helvetica Neue"/>
                <a:cs typeface="Helvetica Neue"/>
                <a:sym typeface="Helvetica Neue"/>
                <a:rtl val="0"/>
              </a:defRPr>
            </a:lvl3pPr>
            <a:lvl4pPr marL="145415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4pPr>
            <a:lvl5pPr marL="193040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5pPr>
            <a:lvl6pPr marL="25146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6pPr>
            <a:lvl7pPr marL="29718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7pPr>
            <a:lvl8pPr marL="34290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8pPr>
            <a:lvl9pPr marL="38862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9pPr>
          </a:lstStyle>
          <a:p>
            <a:r>
              <a:rPr lang="en-US" sz="2000" dirty="0">
                <a:solidFill>
                  <a:srgbClr val="008000"/>
                </a:solidFill>
              </a:rPr>
              <a:t>#Adding a smooth line</a:t>
            </a:r>
            <a:endParaRPr lang="en-US" sz="2000" dirty="0"/>
          </a:p>
          <a:p>
            <a:r>
              <a:rPr lang="en-US" sz="2000" dirty="0"/>
              <a:t>mpg </a:t>
            </a:r>
            <a:r>
              <a:rPr lang="en-US" sz="2000" dirty="0">
                <a:solidFill>
                  <a:srgbClr val="804000"/>
                </a:solidFill>
              </a:rPr>
              <a:t>%&gt;%</a:t>
            </a:r>
            <a:endParaRPr lang="en-US" sz="2000" dirty="0"/>
          </a:p>
          <a:p>
            <a:r>
              <a:rPr lang="es-ES" sz="2000" dirty="0"/>
              <a:t>	</a:t>
            </a:r>
            <a:r>
              <a:rPr lang="es-ES" sz="2000" dirty="0" err="1"/>
              <a:t>ggplot</a:t>
            </a:r>
            <a:r>
              <a:rPr lang="es-ES" sz="2000" b="1" dirty="0">
                <a:solidFill>
                  <a:srgbClr val="000080"/>
                </a:solidFill>
              </a:rPr>
              <a:t>(</a:t>
            </a:r>
            <a:r>
              <a:rPr lang="es-ES" sz="2000" dirty="0"/>
              <a:t>aes</a:t>
            </a:r>
            <a:r>
              <a:rPr lang="es-ES" sz="2000" b="1" dirty="0">
                <a:solidFill>
                  <a:srgbClr val="000080"/>
                </a:solidFill>
              </a:rPr>
              <a:t>(	</a:t>
            </a:r>
            <a:r>
              <a:rPr lang="es-ES" sz="2000" dirty="0"/>
              <a:t>x </a:t>
            </a:r>
            <a:r>
              <a:rPr lang="es-ES" sz="2000" b="1" dirty="0">
                <a:solidFill>
                  <a:srgbClr val="000080"/>
                </a:solidFill>
              </a:rPr>
              <a:t>=</a:t>
            </a:r>
            <a:r>
              <a:rPr lang="es-ES" sz="2000" dirty="0"/>
              <a:t> </a:t>
            </a:r>
            <a:r>
              <a:rPr lang="es-ES" sz="2000" dirty="0" err="1"/>
              <a:t>displ</a:t>
            </a:r>
            <a:r>
              <a:rPr lang="es-ES" sz="2000" dirty="0"/>
              <a:t>, </a:t>
            </a:r>
          </a:p>
          <a:p>
            <a:r>
              <a:rPr lang="es-ES" sz="2000" dirty="0"/>
              <a:t>			y </a:t>
            </a:r>
            <a:r>
              <a:rPr lang="es-ES" sz="2000" b="1" dirty="0">
                <a:solidFill>
                  <a:srgbClr val="000080"/>
                </a:solidFill>
              </a:rPr>
              <a:t>=</a:t>
            </a:r>
            <a:r>
              <a:rPr lang="es-ES" sz="2000" dirty="0"/>
              <a:t> </a:t>
            </a:r>
            <a:r>
              <a:rPr lang="es-ES" sz="2000" dirty="0" err="1"/>
              <a:t>hwy</a:t>
            </a:r>
            <a:r>
              <a:rPr lang="es-ES" sz="2000" b="1" dirty="0">
                <a:solidFill>
                  <a:srgbClr val="000080"/>
                </a:solidFill>
              </a:rPr>
              <a:t>))</a:t>
            </a:r>
            <a:r>
              <a:rPr lang="es-ES" sz="2000" dirty="0"/>
              <a:t> </a:t>
            </a:r>
            <a:r>
              <a:rPr lang="es-ES" sz="2000" b="1" dirty="0">
                <a:solidFill>
                  <a:srgbClr val="000080"/>
                </a:solidFill>
              </a:rPr>
              <a:t>+</a:t>
            </a:r>
            <a:r>
              <a:rPr lang="es-ES" sz="2000" dirty="0"/>
              <a:t> </a:t>
            </a:r>
          </a:p>
          <a:p>
            <a:r>
              <a:rPr lang="en-US" sz="2000" dirty="0"/>
              <a:t>	  </a:t>
            </a:r>
            <a:r>
              <a:rPr lang="en-US" sz="2000" dirty="0" err="1"/>
              <a:t>geom_point</a:t>
            </a:r>
            <a:r>
              <a:rPr lang="en-US" sz="2000" b="1" dirty="0">
                <a:solidFill>
                  <a:srgbClr val="000080"/>
                </a:solidFill>
              </a:rPr>
              <a:t>()</a:t>
            </a:r>
            <a:r>
              <a:rPr lang="en-US" sz="2000" dirty="0"/>
              <a:t> </a:t>
            </a:r>
            <a:r>
              <a:rPr lang="en-US" sz="2000" b="1" dirty="0">
                <a:solidFill>
                  <a:srgbClr val="000080"/>
                </a:solidFill>
              </a:rPr>
              <a:t>+</a:t>
            </a:r>
            <a:r>
              <a:rPr lang="en-US" sz="2000" dirty="0"/>
              <a:t> </a:t>
            </a:r>
          </a:p>
          <a:p>
            <a:r>
              <a:rPr lang="en-US" sz="2000" dirty="0"/>
              <a:t>	  </a:t>
            </a:r>
            <a:r>
              <a:rPr lang="en-US" sz="2000" dirty="0" err="1">
                <a:solidFill>
                  <a:schemeClr val="accent3">
                    <a:lumMod val="60000"/>
                    <a:lumOff val="40000"/>
                  </a:schemeClr>
                </a:solidFill>
              </a:rPr>
              <a:t>geom_smooth</a:t>
            </a:r>
            <a:r>
              <a:rPr lang="en-US" sz="2000" b="1" dirty="0">
                <a:solidFill>
                  <a:srgbClr val="000080"/>
                </a:solidFill>
              </a:rPr>
              <a:t>()</a:t>
            </a:r>
          </a:p>
          <a:p>
            <a:endParaRPr lang="en-US" sz="2000" b="1" dirty="0">
              <a:solidFill>
                <a:srgbClr val="000080"/>
              </a:solidFill>
            </a:endParaRPr>
          </a:p>
          <a:p>
            <a:endParaRPr lang="en-US" sz="2000" b="1" dirty="0">
              <a:solidFill>
                <a:srgbClr val="000080"/>
              </a:solidFill>
            </a:endParaRPr>
          </a:p>
        </p:txBody>
      </p:sp>
      <p:sp>
        <p:nvSpPr>
          <p:cNvPr id="17" name="Content Placeholder 8">
            <a:extLst>
              <a:ext uri="{FF2B5EF4-FFF2-40B4-BE49-F238E27FC236}">
                <a16:creationId xmlns:a16="http://schemas.microsoft.com/office/drawing/2014/main" id="{0057A273-34D1-4A75-BD86-07A6DE111839}"/>
              </a:ext>
            </a:extLst>
          </p:cNvPr>
          <p:cNvSpPr txBox="1">
            <a:spLocks/>
          </p:cNvSpPr>
          <p:nvPr/>
        </p:nvSpPr>
        <p:spPr>
          <a:xfrm>
            <a:off x="-4758" y="1066799"/>
            <a:ext cx="6337300" cy="505777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123825" marR="0" indent="0" algn="l" rtl="0" eaLnBrk="1" hangingPunct="1">
              <a:lnSpc>
                <a:spcPct val="100000"/>
              </a:lnSpc>
              <a:spcBef>
                <a:spcPts val="0"/>
              </a:spcBef>
              <a:spcAft>
                <a:spcPts val="0"/>
              </a:spcAft>
              <a:buClr>
                <a:schemeClr val="dk1"/>
              </a:buClr>
              <a:buFontTx/>
              <a:buNone/>
              <a:defRPr sz="1600" b="0" i="0" u="none" strike="noStrike" cap="none" baseline="0">
                <a:solidFill>
                  <a:srgbClr val="000000"/>
                </a:solidFill>
                <a:latin typeface="Source Code Pro" panose="020B0509030403020204" pitchFamily="49" charset="0"/>
                <a:ea typeface="Source Code Pro" panose="020B0509030403020204" pitchFamily="49" charset="0"/>
                <a:cs typeface="Courier New" panose="02070309020205020404" pitchFamily="49" charset="0"/>
                <a:sym typeface="Helvetica Neue"/>
                <a:rtl val="0"/>
              </a:defRPr>
            </a:lvl1pPr>
            <a:lvl2pPr marL="579120" marR="0" indent="0" algn="l" rtl="0" eaLnBrk="1" hangingPunct="1">
              <a:lnSpc>
                <a:spcPct val="100000"/>
              </a:lnSpc>
              <a:spcBef>
                <a:spcPts val="1200"/>
              </a:spcBef>
              <a:spcAft>
                <a:spcPts val="0"/>
              </a:spcAft>
              <a:buClr>
                <a:schemeClr val="dk1"/>
              </a:buClr>
              <a:buFontTx/>
              <a:buNone/>
              <a:defRPr sz="1800" b="0" i="0" u="none" strike="noStrike" cap="none" baseline="0">
                <a:solidFill>
                  <a:schemeClr val="tx1"/>
                </a:solidFill>
                <a:latin typeface="Courier New" panose="02070309020205020404" pitchFamily="49" charset="0"/>
                <a:ea typeface="Helvetica Neue"/>
                <a:cs typeface="Courier New" panose="02070309020205020404" pitchFamily="49" charset="0"/>
                <a:sym typeface="Helvetica Neue"/>
                <a:rtl val="0"/>
              </a:defRPr>
            </a:lvl2pPr>
            <a:lvl3pPr marL="1054100" marR="0" indent="0" algn="l" rtl="0" eaLnBrk="1" hangingPunct="1">
              <a:lnSpc>
                <a:spcPct val="100000"/>
              </a:lnSpc>
              <a:spcBef>
                <a:spcPts val="1200"/>
              </a:spcBef>
              <a:spcAft>
                <a:spcPts val="0"/>
              </a:spcAft>
              <a:buClr>
                <a:schemeClr val="dk1"/>
              </a:buClr>
              <a:buFontTx/>
              <a:buNone/>
              <a:defRPr sz="2000" b="0" i="0" u="none" strike="noStrike" cap="none" baseline="0">
                <a:solidFill>
                  <a:schemeClr val="accent2"/>
                </a:solidFill>
                <a:latin typeface="Helvetica Neue"/>
                <a:ea typeface="Helvetica Neue"/>
                <a:cs typeface="Helvetica Neue"/>
                <a:sym typeface="Helvetica Neue"/>
                <a:rtl val="0"/>
              </a:defRPr>
            </a:lvl3pPr>
            <a:lvl4pPr marL="145415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4pPr>
            <a:lvl5pPr marL="193040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5pPr>
            <a:lvl6pPr marL="25146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6pPr>
            <a:lvl7pPr marL="29718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7pPr>
            <a:lvl8pPr marL="34290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8pPr>
            <a:lvl9pPr marL="38862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9pPr>
          </a:lstStyle>
          <a:p>
            <a:r>
              <a:rPr lang="en-US" sz="2000" dirty="0">
                <a:solidFill>
                  <a:srgbClr val="008000"/>
                </a:solidFill>
              </a:rPr>
              <a:t>#Adding a smooth line</a:t>
            </a:r>
            <a:endParaRPr lang="en-US" sz="2000" dirty="0"/>
          </a:p>
          <a:p>
            <a:r>
              <a:rPr lang="en-US" sz="2000" dirty="0"/>
              <a:t>mpg </a:t>
            </a:r>
            <a:r>
              <a:rPr lang="en-US" sz="2000" dirty="0">
                <a:solidFill>
                  <a:srgbClr val="804000"/>
                </a:solidFill>
              </a:rPr>
              <a:t>%&gt;%</a:t>
            </a:r>
            <a:endParaRPr lang="en-US" sz="2000" dirty="0"/>
          </a:p>
          <a:p>
            <a:r>
              <a:rPr lang="es-ES" sz="2000" dirty="0"/>
              <a:t>	</a:t>
            </a:r>
            <a:r>
              <a:rPr lang="es-ES" sz="2000" dirty="0" err="1"/>
              <a:t>ggplot</a:t>
            </a:r>
            <a:r>
              <a:rPr lang="es-ES" sz="2000" b="1" dirty="0">
                <a:solidFill>
                  <a:srgbClr val="000080"/>
                </a:solidFill>
              </a:rPr>
              <a:t>(</a:t>
            </a:r>
            <a:r>
              <a:rPr lang="es-ES" sz="2000" dirty="0"/>
              <a:t>aes</a:t>
            </a:r>
            <a:r>
              <a:rPr lang="es-ES" sz="2000" b="1" dirty="0">
                <a:solidFill>
                  <a:srgbClr val="000080"/>
                </a:solidFill>
              </a:rPr>
              <a:t>(	</a:t>
            </a:r>
            <a:r>
              <a:rPr lang="es-ES" sz="2000" dirty="0"/>
              <a:t>x </a:t>
            </a:r>
            <a:r>
              <a:rPr lang="es-ES" sz="2000" b="1" dirty="0">
                <a:solidFill>
                  <a:srgbClr val="000080"/>
                </a:solidFill>
              </a:rPr>
              <a:t>=</a:t>
            </a:r>
            <a:r>
              <a:rPr lang="es-ES" sz="2000" dirty="0"/>
              <a:t> </a:t>
            </a:r>
            <a:r>
              <a:rPr lang="es-ES" sz="2000" dirty="0" err="1"/>
              <a:t>displ</a:t>
            </a:r>
            <a:r>
              <a:rPr lang="es-ES" sz="2000" dirty="0"/>
              <a:t>, </a:t>
            </a:r>
          </a:p>
          <a:p>
            <a:r>
              <a:rPr lang="es-ES" sz="2000" dirty="0"/>
              <a:t>			y </a:t>
            </a:r>
            <a:r>
              <a:rPr lang="es-ES" sz="2000" b="1" dirty="0">
                <a:solidFill>
                  <a:srgbClr val="000080"/>
                </a:solidFill>
              </a:rPr>
              <a:t>=</a:t>
            </a:r>
            <a:r>
              <a:rPr lang="es-ES" sz="2000" dirty="0"/>
              <a:t> </a:t>
            </a:r>
            <a:r>
              <a:rPr lang="es-ES" sz="2000" dirty="0" err="1"/>
              <a:t>hwy</a:t>
            </a:r>
            <a:r>
              <a:rPr lang="es-ES" sz="2000" b="1" dirty="0">
                <a:solidFill>
                  <a:srgbClr val="000080"/>
                </a:solidFill>
              </a:rPr>
              <a:t>))</a:t>
            </a:r>
            <a:r>
              <a:rPr lang="es-ES" sz="2000" dirty="0"/>
              <a:t> </a:t>
            </a:r>
            <a:r>
              <a:rPr lang="es-ES" sz="2000" b="1" dirty="0">
                <a:solidFill>
                  <a:srgbClr val="000080"/>
                </a:solidFill>
              </a:rPr>
              <a:t>+</a:t>
            </a:r>
            <a:r>
              <a:rPr lang="es-ES" sz="2000" dirty="0"/>
              <a:t> </a:t>
            </a:r>
          </a:p>
          <a:p>
            <a:r>
              <a:rPr lang="en-US" sz="2000" dirty="0"/>
              <a:t>	  </a:t>
            </a:r>
            <a:r>
              <a:rPr lang="en-US" sz="2000" dirty="0" err="1"/>
              <a:t>geom_point</a:t>
            </a:r>
            <a:r>
              <a:rPr lang="en-US" sz="2000" b="1" dirty="0">
                <a:solidFill>
                  <a:srgbClr val="000080"/>
                </a:solidFill>
              </a:rPr>
              <a:t>()</a:t>
            </a:r>
            <a:r>
              <a:rPr lang="en-US" sz="2000" dirty="0"/>
              <a:t> </a:t>
            </a:r>
            <a:r>
              <a:rPr lang="en-US" sz="2000" b="1" dirty="0">
                <a:solidFill>
                  <a:srgbClr val="000080"/>
                </a:solidFill>
              </a:rPr>
              <a:t>+</a:t>
            </a:r>
            <a:r>
              <a:rPr lang="en-US" sz="2000" dirty="0"/>
              <a:t> </a:t>
            </a:r>
          </a:p>
          <a:p>
            <a:r>
              <a:rPr lang="en-US" sz="2000" dirty="0"/>
              <a:t>	  </a:t>
            </a:r>
            <a:r>
              <a:rPr lang="en-US" sz="2000" dirty="0" err="1">
                <a:solidFill>
                  <a:schemeClr val="accent3">
                    <a:lumMod val="60000"/>
                    <a:lumOff val="40000"/>
                  </a:schemeClr>
                </a:solidFill>
              </a:rPr>
              <a:t>geom_smooth</a:t>
            </a:r>
            <a:r>
              <a:rPr lang="en-US" sz="2000" b="1" dirty="0">
                <a:solidFill>
                  <a:srgbClr val="000080"/>
                </a:solidFill>
              </a:rPr>
              <a:t>()</a:t>
            </a:r>
          </a:p>
          <a:p>
            <a:endParaRPr lang="en-US" sz="2000" b="1" dirty="0">
              <a:solidFill>
                <a:srgbClr val="000080"/>
              </a:solidFill>
            </a:endParaRPr>
          </a:p>
          <a:p>
            <a:endParaRPr lang="en-US" sz="2000" b="1" dirty="0">
              <a:solidFill>
                <a:srgbClr val="000080"/>
              </a:solidFill>
            </a:endParaRPr>
          </a:p>
          <a:p>
            <a:r>
              <a:rPr lang="en-US" sz="2000" dirty="0">
                <a:solidFill>
                  <a:srgbClr val="008000"/>
                </a:solidFill>
              </a:rPr>
              <a:t>#Using a linear model</a:t>
            </a:r>
            <a:endParaRPr lang="en-US" sz="2000" dirty="0"/>
          </a:p>
          <a:p>
            <a:r>
              <a:rPr lang="en-US" sz="2000" dirty="0"/>
              <a:t>mpg %&gt;%</a:t>
            </a:r>
          </a:p>
          <a:p>
            <a:r>
              <a:rPr lang="es-ES" sz="2000" dirty="0"/>
              <a:t>	</a:t>
            </a:r>
            <a:r>
              <a:rPr lang="es-ES" sz="2000" dirty="0" err="1"/>
              <a:t>ggplot</a:t>
            </a:r>
            <a:r>
              <a:rPr lang="es-ES" sz="2000" b="1" dirty="0"/>
              <a:t>(</a:t>
            </a:r>
            <a:r>
              <a:rPr lang="es-ES" sz="2000" dirty="0"/>
              <a:t>aes</a:t>
            </a:r>
            <a:r>
              <a:rPr lang="es-ES" sz="2000" b="1" dirty="0"/>
              <a:t>(	</a:t>
            </a:r>
            <a:r>
              <a:rPr lang="es-ES" sz="2000" dirty="0"/>
              <a:t>x </a:t>
            </a:r>
            <a:r>
              <a:rPr lang="es-ES" sz="2000" b="1" dirty="0"/>
              <a:t>=</a:t>
            </a:r>
            <a:r>
              <a:rPr lang="es-ES" sz="2000" dirty="0"/>
              <a:t> </a:t>
            </a:r>
            <a:r>
              <a:rPr lang="es-ES" sz="2000" dirty="0" err="1"/>
              <a:t>displ</a:t>
            </a:r>
            <a:r>
              <a:rPr lang="es-ES" sz="2000" dirty="0"/>
              <a:t>, </a:t>
            </a:r>
          </a:p>
          <a:p>
            <a:r>
              <a:rPr lang="es-ES" sz="2000" dirty="0"/>
              <a:t>			y </a:t>
            </a:r>
            <a:r>
              <a:rPr lang="es-ES" sz="2000" b="1" dirty="0"/>
              <a:t>=</a:t>
            </a:r>
            <a:r>
              <a:rPr lang="es-ES" sz="2000" dirty="0"/>
              <a:t> </a:t>
            </a:r>
            <a:r>
              <a:rPr lang="es-ES" sz="2000" dirty="0" err="1"/>
              <a:t>hwy</a:t>
            </a:r>
            <a:r>
              <a:rPr lang="es-ES" sz="2000" b="1" dirty="0"/>
              <a:t>))</a:t>
            </a:r>
            <a:r>
              <a:rPr lang="es-ES" sz="2000" dirty="0"/>
              <a:t> </a:t>
            </a:r>
            <a:r>
              <a:rPr lang="es-ES" sz="2000" b="1" dirty="0"/>
              <a:t>+</a:t>
            </a:r>
            <a:r>
              <a:rPr lang="es-ES" sz="2000" dirty="0"/>
              <a:t> </a:t>
            </a:r>
          </a:p>
          <a:p>
            <a:r>
              <a:rPr lang="en-US" sz="2000" dirty="0"/>
              <a:t>	  </a:t>
            </a:r>
            <a:r>
              <a:rPr lang="en-US" sz="2000" dirty="0" err="1"/>
              <a:t>geom_smooth</a:t>
            </a:r>
            <a:r>
              <a:rPr lang="en-US" sz="2000" b="1" dirty="0"/>
              <a:t>(</a:t>
            </a:r>
            <a:r>
              <a:rPr lang="en-US" sz="2000" dirty="0">
                <a:solidFill>
                  <a:schemeClr val="accent3">
                    <a:lumMod val="60000"/>
                    <a:lumOff val="40000"/>
                  </a:schemeClr>
                </a:solidFill>
              </a:rPr>
              <a:t>method </a:t>
            </a:r>
            <a:r>
              <a:rPr lang="en-US" sz="2000" b="1" dirty="0">
                <a:solidFill>
                  <a:schemeClr val="accent3">
                    <a:lumMod val="60000"/>
                    <a:lumOff val="40000"/>
                  </a:schemeClr>
                </a:solidFill>
              </a:rPr>
              <a:t>=</a:t>
            </a:r>
            <a:r>
              <a:rPr lang="en-US" sz="2000" dirty="0">
                <a:solidFill>
                  <a:schemeClr val="accent3">
                    <a:lumMod val="60000"/>
                    <a:lumOff val="40000"/>
                  </a:schemeClr>
                </a:solidFill>
              </a:rPr>
              <a:t> '</a:t>
            </a:r>
            <a:r>
              <a:rPr lang="en-US" sz="2000" dirty="0" err="1">
                <a:solidFill>
                  <a:schemeClr val="accent3">
                    <a:lumMod val="60000"/>
                    <a:lumOff val="40000"/>
                  </a:schemeClr>
                </a:solidFill>
              </a:rPr>
              <a:t>lm</a:t>
            </a:r>
            <a:r>
              <a:rPr lang="en-US" sz="2000" dirty="0">
                <a:solidFill>
                  <a:schemeClr val="accent3">
                    <a:lumMod val="60000"/>
                    <a:lumOff val="40000"/>
                  </a:schemeClr>
                </a:solidFill>
              </a:rPr>
              <a:t>'</a:t>
            </a:r>
            <a:r>
              <a:rPr lang="en-US" sz="2000" b="1" dirty="0"/>
              <a:t>)</a:t>
            </a:r>
            <a:r>
              <a:rPr lang="en-US" sz="2000" dirty="0"/>
              <a:t> </a:t>
            </a:r>
          </a:p>
          <a:p>
            <a:r>
              <a:rPr lang="en-US" sz="2000" dirty="0"/>
              <a:t>	  </a:t>
            </a:r>
          </a:p>
        </p:txBody>
      </p:sp>
      <p:sp>
        <p:nvSpPr>
          <p:cNvPr id="18" name="Content Placeholder 8">
            <a:extLst>
              <a:ext uri="{FF2B5EF4-FFF2-40B4-BE49-F238E27FC236}">
                <a16:creationId xmlns:a16="http://schemas.microsoft.com/office/drawing/2014/main" id="{C4416277-FEBD-49AF-9F5F-574EEC93A064}"/>
              </a:ext>
            </a:extLst>
          </p:cNvPr>
          <p:cNvSpPr txBox="1">
            <a:spLocks/>
          </p:cNvSpPr>
          <p:nvPr/>
        </p:nvSpPr>
        <p:spPr>
          <a:xfrm>
            <a:off x="-7137" y="1066798"/>
            <a:ext cx="6337300" cy="505777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123825" marR="0" indent="0" algn="l" rtl="0" eaLnBrk="1" hangingPunct="1">
              <a:lnSpc>
                <a:spcPct val="100000"/>
              </a:lnSpc>
              <a:spcBef>
                <a:spcPts val="0"/>
              </a:spcBef>
              <a:spcAft>
                <a:spcPts val="0"/>
              </a:spcAft>
              <a:buClr>
                <a:schemeClr val="dk1"/>
              </a:buClr>
              <a:buFontTx/>
              <a:buNone/>
              <a:defRPr sz="1600" b="0" i="0" u="none" strike="noStrike" cap="none" baseline="0">
                <a:solidFill>
                  <a:srgbClr val="000000"/>
                </a:solidFill>
                <a:latin typeface="Source Code Pro" panose="020B0509030403020204" pitchFamily="49" charset="0"/>
                <a:ea typeface="Source Code Pro" panose="020B0509030403020204" pitchFamily="49" charset="0"/>
                <a:cs typeface="Courier New" panose="02070309020205020404" pitchFamily="49" charset="0"/>
                <a:sym typeface="Helvetica Neue"/>
                <a:rtl val="0"/>
              </a:defRPr>
            </a:lvl1pPr>
            <a:lvl2pPr marL="579120" marR="0" indent="0" algn="l" rtl="0" eaLnBrk="1" hangingPunct="1">
              <a:lnSpc>
                <a:spcPct val="100000"/>
              </a:lnSpc>
              <a:spcBef>
                <a:spcPts val="1200"/>
              </a:spcBef>
              <a:spcAft>
                <a:spcPts val="0"/>
              </a:spcAft>
              <a:buClr>
                <a:schemeClr val="dk1"/>
              </a:buClr>
              <a:buFontTx/>
              <a:buNone/>
              <a:defRPr sz="1800" b="0" i="0" u="none" strike="noStrike" cap="none" baseline="0">
                <a:solidFill>
                  <a:schemeClr val="tx1"/>
                </a:solidFill>
                <a:latin typeface="Courier New" panose="02070309020205020404" pitchFamily="49" charset="0"/>
                <a:ea typeface="Helvetica Neue"/>
                <a:cs typeface="Courier New" panose="02070309020205020404" pitchFamily="49" charset="0"/>
                <a:sym typeface="Helvetica Neue"/>
                <a:rtl val="0"/>
              </a:defRPr>
            </a:lvl2pPr>
            <a:lvl3pPr marL="1054100" marR="0" indent="0" algn="l" rtl="0" eaLnBrk="1" hangingPunct="1">
              <a:lnSpc>
                <a:spcPct val="100000"/>
              </a:lnSpc>
              <a:spcBef>
                <a:spcPts val="1200"/>
              </a:spcBef>
              <a:spcAft>
                <a:spcPts val="0"/>
              </a:spcAft>
              <a:buClr>
                <a:schemeClr val="dk1"/>
              </a:buClr>
              <a:buFontTx/>
              <a:buNone/>
              <a:defRPr sz="2000" b="0" i="0" u="none" strike="noStrike" cap="none" baseline="0">
                <a:solidFill>
                  <a:schemeClr val="accent2"/>
                </a:solidFill>
                <a:latin typeface="Helvetica Neue"/>
                <a:ea typeface="Helvetica Neue"/>
                <a:cs typeface="Helvetica Neue"/>
                <a:sym typeface="Helvetica Neue"/>
                <a:rtl val="0"/>
              </a:defRPr>
            </a:lvl3pPr>
            <a:lvl4pPr marL="145415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4pPr>
            <a:lvl5pPr marL="193040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5pPr>
            <a:lvl6pPr marL="25146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6pPr>
            <a:lvl7pPr marL="29718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7pPr>
            <a:lvl8pPr marL="34290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8pPr>
            <a:lvl9pPr marL="38862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9pPr>
          </a:lstStyle>
          <a:p>
            <a:r>
              <a:rPr lang="en-US" sz="2000" dirty="0">
                <a:solidFill>
                  <a:srgbClr val="008000"/>
                </a:solidFill>
              </a:rPr>
              <a:t>#Adding a smooth line</a:t>
            </a:r>
            <a:endParaRPr lang="en-US" sz="2000" dirty="0"/>
          </a:p>
          <a:p>
            <a:r>
              <a:rPr lang="en-US" sz="2000" dirty="0"/>
              <a:t>mpg </a:t>
            </a:r>
            <a:r>
              <a:rPr lang="en-US" sz="2000" dirty="0">
                <a:solidFill>
                  <a:srgbClr val="804000"/>
                </a:solidFill>
              </a:rPr>
              <a:t>%&gt;%</a:t>
            </a:r>
            <a:endParaRPr lang="en-US" sz="2000" dirty="0"/>
          </a:p>
          <a:p>
            <a:r>
              <a:rPr lang="es-ES" sz="2000" dirty="0"/>
              <a:t>	</a:t>
            </a:r>
            <a:r>
              <a:rPr lang="es-ES" sz="2000" dirty="0" err="1"/>
              <a:t>ggplot</a:t>
            </a:r>
            <a:r>
              <a:rPr lang="es-ES" sz="2000" b="1" dirty="0">
                <a:solidFill>
                  <a:srgbClr val="000080"/>
                </a:solidFill>
              </a:rPr>
              <a:t>(</a:t>
            </a:r>
            <a:r>
              <a:rPr lang="es-ES" sz="2000" dirty="0"/>
              <a:t>aes</a:t>
            </a:r>
            <a:r>
              <a:rPr lang="es-ES" sz="2000" b="1" dirty="0">
                <a:solidFill>
                  <a:srgbClr val="000080"/>
                </a:solidFill>
              </a:rPr>
              <a:t>(	</a:t>
            </a:r>
            <a:r>
              <a:rPr lang="es-ES" sz="2000" dirty="0"/>
              <a:t>x </a:t>
            </a:r>
            <a:r>
              <a:rPr lang="es-ES" sz="2000" b="1" dirty="0">
                <a:solidFill>
                  <a:srgbClr val="000080"/>
                </a:solidFill>
              </a:rPr>
              <a:t>=</a:t>
            </a:r>
            <a:r>
              <a:rPr lang="es-ES" sz="2000" dirty="0"/>
              <a:t> </a:t>
            </a:r>
            <a:r>
              <a:rPr lang="es-ES" sz="2000" dirty="0" err="1"/>
              <a:t>displ</a:t>
            </a:r>
            <a:r>
              <a:rPr lang="es-ES" sz="2000" dirty="0"/>
              <a:t>, </a:t>
            </a:r>
          </a:p>
          <a:p>
            <a:r>
              <a:rPr lang="es-ES" sz="2000" dirty="0"/>
              <a:t>			y </a:t>
            </a:r>
            <a:r>
              <a:rPr lang="es-ES" sz="2000" b="1" dirty="0">
                <a:solidFill>
                  <a:srgbClr val="000080"/>
                </a:solidFill>
              </a:rPr>
              <a:t>=</a:t>
            </a:r>
            <a:r>
              <a:rPr lang="es-ES" sz="2000" dirty="0"/>
              <a:t> </a:t>
            </a:r>
            <a:r>
              <a:rPr lang="es-ES" sz="2000" dirty="0" err="1"/>
              <a:t>hwy</a:t>
            </a:r>
            <a:r>
              <a:rPr lang="es-ES" sz="2000" b="1" dirty="0">
                <a:solidFill>
                  <a:srgbClr val="000080"/>
                </a:solidFill>
              </a:rPr>
              <a:t>))</a:t>
            </a:r>
            <a:r>
              <a:rPr lang="es-ES" sz="2000" dirty="0"/>
              <a:t> </a:t>
            </a:r>
            <a:r>
              <a:rPr lang="es-ES" sz="2000" b="1" dirty="0">
                <a:solidFill>
                  <a:srgbClr val="000080"/>
                </a:solidFill>
              </a:rPr>
              <a:t>+</a:t>
            </a:r>
            <a:r>
              <a:rPr lang="es-ES" sz="2000" dirty="0"/>
              <a:t> </a:t>
            </a:r>
          </a:p>
          <a:p>
            <a:r>
              <a:rPr lang="en-US" sz="2000" dirty="0"/>
              <a:t>	  </a:t>
            </a:r>
            <a:r>
              <a:rPr lang="en-US" sz="2000" dirty="0" err="1"/>
              <a:t>geom_point</a:t>
            </a:r>
            <a:r>
              <a:rPr lang="en-US" sz="2000" b="1" dirty="0">
                <a:solidFill>
                  <a:srgbClr val="000080"/>
                </a:solidFill>
              </a:rPr>
              <a:t>()</a:t>
            </a:r>
            <a:r>
              <a:rPr lang="en-US" sz="2000" dirty="0"/>
              <a:t> </a:t>
            </a:r>
            <a:r>
              <a:rPr lang="en-US" sz="2000" b="1" dirty="0">
                <a:solidFill>
                  <a:srgbClr val="000080"/>
                </a:solidFill>
              </a:rPr>
              <a:t>+</a:t>
            </a:r>
            <a:r>
              <a:rPr lang="en-US" sz="2000" dirty="0"/>
              <a:t> </a:t>
            </a:r>
          </a:p>
          <a:p>
            <a:r>
              <a:rPr lang="en-US" sz="2000" dirty="0"/>
              <a:t>	  </a:t>
            </a:r>
            <a:r>
              <a:rPr lang="en-US" sz="2000" dirty="0" err="1">
                <a:solidFill>
                  <a:schemeClr val="accent3">
                    <a:lumMod val="60000"/>
                    <a:lumOff val="40000"/>
                  </a:schemeClr>
                </a:solidFill>
              </a:rPr>
              <a:t>geom_smooth</a:t>
            </a:r>
            <a:r>
              <a:rPr lang="en-US" sz="2000" b="1" dirty="0">
                <a:solidFill>
                  <a:srgbClr val="000080"/>
                </a:solidFill>
              </a:rPr>
              <a:t>()</a:t>
            </a:r>
          </a:p>
          <a:p>
            <a:endParaRPr lang="en-US" sz="2000" b="1" dirty="0">
              <a:solidFill>
                <a:srgbClr val="000080"/>
              </a:solidFill>
            </a:endParaRPr>
          </a:p>
          <a:p>
            <a:endParaRPr lang="en-US" sz="2000" b="1" dirty="0">
              <a:solidFill>
                <a:srgbClr val="000080"/>
              </a:solidFill>
            </a:endParaRPr>
          </a:p>
          <a:p>
            <a:r>
              <a:rPr lang="en-US" sz="2000" dirty="0">
                <a:solidFill>
                  <a:srgbClr val="008000"/>
                </a:solidFill>
              </a:rPr>
              <a:t>#Using a linear model</a:t>
            </a:r>
            <a:endParaRPr lang="en-US" sz="2000" dirty="0"/>
          </a:p>
          <a:p>
            <a:r>
              <a:rPr lang="en-US" sz="2000" dirty="0"/>
              <a:t>mpg %&gt;%</a:t>
            </a:r>
          </a:p>
          <a:p>
            <a:r>
              <a:rPr lang="es-ES" sz="2000" dirty="0"/>
              <a:t>	</a:t>
            </a:r>
            <a:r>
              <a:rPr lang="es-ES" sz="2000" dirty="0" err="1"/>
              <a:t>ggplot</a:t>
            </a:r>
            <a:r>
              <a:rPr lang="es-ES" sz="2000" b="1" dirty="0"/>
              <a:t>(</a:t>
            </a:r>
            <a:r>
              <a:rPr lang="es-ES" sz="2000" dirty="0"/>
              <a:t>aes</a:t>
            </a:r>
            <a:r>
              <a:rPr lang="es-ES" sz="2000" b="1" dirty="0"/>
              <a:t>(	</a:t>
            </a:r>
            <a:r>
              <a:rPr lang="es-ES" sz="2000" dirty="0"/>
              <a:t>x </a:t>
            </a:r>
            <a:r>
              <a:rPr lang="es-ES" sz="2000" b="1" dirty="0"/>
              <a:t>=</a:t>
            </a:r>
            <a:r>
              <a:rPr lang="es-ES" sz="2000" dirty="0"/>
              <a:t> </a:t>
            </a:r>
            <a:r>
              <a:rPr lang="es-ES" sz="2000" dirty="0" err="1"/>
              <a:t>displ</a:t>
            </a:r>
            <a:r>
              <a:rPr lang="es-ES" sz="2000" dirty="0"/>
              <a:t>, </a:t>
            </a:r>
          </a:p>
          <a:p>
            <a:r>
              <a:rPr lang="es-ES" sz="2000" dirty="0"/>
              <a:t>			y </a:t>
            </a:r>
            <a:r>
              <a:rPr lang="es-ES" sz="2000" b="1" dirty="0"/>
              <a:t>=</a:t>
            </a:r>
            <a:r>
              <a:rPr lang="es-ES" sz="2000" dirty="0"/>
              <a:t> </a:t>
            </a:r>
            <a:r>
              <a:rPr lang="es-ES" sz="2000" dirty="0" err="1"/>
              <a:t>hwy</a:t>
            </a:r>
            <a:r>
              <a:rPr lang="es-ES" sz="2000" b="1" dirty="0"/>
              <a:t>))</a:t>
            </a:r>
            <a:r>
              <a:rPr lang="es-ES" sz="2000" dirty="0"/>
              <a:t> </a:t>
            </a:r>
            <a:r>
              <a:rPr lang="es-ES" sz="2000" b="1" dirty="0"/>
              <a:t>+</a:t>
            </a:r>
            <a:r>
              <a:rPr lang="es-ES" sz="2000" dirty="0"/>
              <a:t> </a:t>
            </a:r>
          </a:p>
          <a:p>
            <a:r>
              <a:rPr lang="en-US" sz="2000" dirty="0"/>
              <a:t>	  </a:t>
            </a:r>
            <a:r>
              <a:rPr lang="en-US" sz="2000" dirty="0" err="1"/>
              <a:t>geom_smooth</a:t>
            </a:r>
            <a:r>
              <a:rPr lang="en-US" sz="2000" b="1" dirty="0"/>
              <a:t>(</a:t>
            </a:r>
            <a:r>
              <a:rPr lang="en-US" sz="2000" dirty="0">
                <a:solidFill>
                  <a:schemeClr val="accent3">
                    <a:lumMod val="60000"/>
                    <a:lumOff val="40000"/>
                  </a:schemeClr>
                </a:solidFill>
              </a:rPr>
              <a:t>method </a:t>
            </a:r>
            <a:r>
              <a:rPr lang="en-US" sz="2000" b="1" dirty="0">
                <a:solidFill>
                  <a:schemeClr val="accent3">
                    <a:lumMod val="60000"/>
                    <a:lumOff val="40000"/>
                  </a:schemeClr>
                </a:solidFill>
              </a:rPr>
              <a:t>=</a:t>
            </a:r>
            <a:r>
              <a:rPr lang="en-US" sz="2000" dirty="0">
                <a:solidFill>
                  <a:schemeClr val="accent3">
                    <a:lumMod val="60000"/>
                    <a:lumOff val="40000"/>
                  </a:schemeClr>
                </a:solidFill>
              </a:rPr>
              <a:t> '</a:t>
            </a:r>
            <a:r>
              <a:rPr lang="en-US" sz="2000" dirty="0" err="1">
                <a:solidFill>
                  <a:schemeClr val="accent3">
                    <a:lumMod val="60000"/>
                    <a:lumOff val="40000"/>
                  </a:schemeClr>
                </a:solidFill>
              </a:rPr>
              <a:t>lm</a:t>
            </a:r>
            <a:r>
              <a:rPr lang="en-US" sz="2000" dirty="0">
                <a:solidFill>
                  <a:schemeClr val="accent3">
                    <a:lumMod val="60000"/>
                    <a:lumOff val="40000"/>
                  </a:schemeClr>
                </a:solidFill>
              </a:rPr>
              <a:t>'</a:t>
            </a:r>
            <a:r>
              <a:rPr lang="en-US" sz="2000" b="1" dirty="0"/>
              <a:t>)</a:t>
            </a:r>
            <a:r>
              <a:rPr lang="en-US" sz="2000" dirty="0"/>
              <a:t> </a:t>
            </a:r>
            <a:r>
              <a:rPr lang="en-US" sz="2000" b="1" dirty="0"/>
              <a:t>+</a:t>
            </a:r>
            <a:endParaRPr lang="en-US" sz="2000" dirty="0"/>
          </a:p>
          <a:p>
            <a:r>
              <a:rPr lang="en-US" sz="2000" dirty="0"/>
              <a:t>	  </a:t>
            </a:r>
            <a:r>
              <a:rPr lang="en-US" sz="2000" dirty="0" err="1"/>
              <a:t>geom_point</a:t>
            </a:r>
            <a:r>
              <a:rPr lang="en-US" sz="2000" b="1" dirty="0"/>
              <a:t>()</a:t>
            </a:r>
            <a:endParaRPr lang="en-US" sz="2000" dirty="0"/>
          </a:p>
        </p:txBody>
      </p:sp>
    </p:spTree>
    <p:extLst>
      <p:ext uri="{BB962C8B-B14F-4D97-AF65-F5344CB8AC3E}">
        <p14:creationId xmlns:p14="http://schemas.microsoft.com/office/powerpoint/2010/main" val="231047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B9EAA-61C2-4AC8-A1E8-4CF65B632A13}"/>
              </a:ext>
            </a:extLst>
          </p:cNvPr>
          <p:cNvSpPr>
            <a:spLocks noGrp="1"/>
          </p:cNvSpPr>
          <p:nvPr>
            <p:ph type="title"/>
          </p:nvPr>
        </p:nvSpPr>
        <p:spPr/>
        <p:txBody>
          <a:bodyPr/>
          <a:lstStyle/>
          <a:p>
            <a:r>
              <a:rPr lang="en-US" dirty="0" err="1">
                <a:latin typeface="Source Code Pro" panose="020B0509030403020204" pitchFamily="49" charset="0"/>
                <a:ea typeface="Source Code Pro" panose="020B0509030403020204" pitchFamily="49" charset="0"/>
              </a:rPr>
              <a:t>geom_smooth</a:t>
            </a:r>
            <a:r>
              <a:rPr lang="en-US" dirty="0">
                <a:latin typeface="Source Code Pro" panose="020B0509030403020204" pitchFamily="49" charset="0"/>
                <a:ea typeface="Source Code Pro" panose="020B0509030403020204" pitchFamily="49" charset="0"/>
              </a:rPr>
              <a:t> </a:t>
            </a:r>
            <a:r>
              <a:rPr lang="en-US" dirty="0"/>
              <a:t>– </a:t>
            </a:r>
            <a:r>
              <a:rPr lang="en-US" dirty="0" err="1">
                <a:latin typeface="Consolas" panose="020B0609020204030204" pitchFamily="49" charset="0"/>
              </a:rPr>
              <a:t>aes</a:t>
            </a:r>
            <a:r>
              <a:rPr lang="en-US" dirty="0"/>
              <a:t> considerations</a:t>
            </a:r>
          </a:p>
        </p:txBody>
      </p:sp>
      <p:sp>
        <p:nvSpPr>
          <p:cNvPr id="3" name="Content Placeholder 2">
            <a:extLst>
              <a:ext uri="{FF2B5EF4-FFF2-40B4-BE49-F238E27FC236}">
                <a16:creationId xmlns:a16="http://schemas.microsoft.com/office/drawing/2014/main" id="{26CCE01B-88DC-49A3-ACEE-48F0F574F3E4}"/>
              </a:ext>
            </a:extLst>
          </p:cNvPr>
          <p:cNvSpPr>
            <a:spLocks noGrp="1"/>
          </p:cNvSpPr>
          <p:nvPr>
            <p:ph sz="quarter" idx="14"/>
          </p:nvPr>
        </p:nvSpPr>
        <p:spPr>
          <a:xfrm>
            <a:off x="0" y="1066799"/>
            <a:ext cx="6337300" cy="5448301"/>
          </a:xfrm>
        </p:spPr>
        <p:txBody>
          <a:bodyPr/>
          <a:lstStyle/>
          <a:p>
            <a:r>
              <a:rPr lang="en-US" sz="2000" dirty="0">
                <a:solidFill>
                  <a:srgbClr val="008000"/>
                </a:solidFill>
              </a:rPr>
              <a:t>#applying to all </a:t>
            </a:r>
            <a:r>
              <a:rPr lang="en-US" sz="2000" dirty="0" err="1">
                <a:solidFill>
                  <a:srgbClr val="008000"/>
                </a:solidFill>
              </a:rPr>
              <a:t>geoms</a:t>
            </a:r>
            <a:endParaRPr lang="en-US" sz="2000" dirty="0">
              <a:solidFill>
                <a:srgbClr val="000000"/>
              </a:solidFill>
            </a:endParaRPr>
          </a:p>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err="1">
                <a:solidFill>
                  <a:srgbClr val="000000"/>
                </a:solidFill>
              </a:rPr>
              <a:t>displ</a:t>
            </a:r>
            <a:r>
              <a:rPr lang="en-US" sz="2000" b="0" dirty="0">
                <a:solidFill>
                  <a:srgbClr val="000000"/>
                </a:solidFill>
              </a:rPr>
              <a:t>, </a:t>
            </a:r>
          </a:p>
          <a:p>
            <a:r>
              <a:rPr lang="en-US" sz="2000" b="0" dirty="0">
                <a:solidFill>
                  <a:srgbClr val="000000"/>
                </a:solidFill>
              </a:rPr>
              <a:t>	           y </a:t>
            </a:r>
            <a:r>
              <a:rPr lang="en-US" sz="2000" b="1" dirty="0">
                <a:solidFill>
                  <a:srgbClr val="000080"/>
                </a:solidFill>
              </a:rPr>
              <a:t>=</a:t>
            </a:r>
            <a:r>
              <a:rPr lang="en-US" sz="2000" b="0" dirty="0">
                <a:solidFill>
                  <a:srgbClr val="000000"/>
                </a:solidFill>
              </a:rPr>
              <a:t> </a:t>
            </a:r>
            <a:r>
              <a:rPr lang="en-US" sz="2000" b="0" dirty="0" err="1">
                <a:solidFill>
                  <a:srgbClr val="000000"/>
                </a:solidFill>
              </a:rPr>
              <a:t>hwy</a:t>
            </a:r>
            <a:r>
              <a:rPr lang="en-US" sz="2000" b="0" dirty="0">
                <a:solidFill>
                  <a:srgbClr val="000000"/>
                </a:solidFill>
              </a:rPr>
              <a:t>, </a:t>
            </a:r>
          </a:p>
          <a:p>
            <a:r>
              <a:rPr lang="en-US" sz="2000" b="0" dirty="0">
                <a:solidFill>
                  <a:srgbClr val="000000"/>
                </a:solidFill>
              </a:rPr>
              <a:t>	           </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drv</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geom_smooth</a:t>
            </a:r>
            <a:r>
              <a:rPr lang="en-US" sz="2000" b="1" dirty="0">
                <a:solidFill>
                  <a:srgbClr val="000080"/>
                </a:solidFill>
              </a:rPr>
              <a:t>(</a:t>
            </a:r>
            <a:r>
              <a:rPr lang="en-US" sz="2000" b="0" dirty="0">
                <a:solidFill>
                  <a:srgbClr val="000000"/>
                </a:solidFill>
              </a:rPr>
              <a:t>method </a:t>
            </a:r>
            <a:r>
              <a:rPr lang="en-US" sz="2000" b="1" dirty="0">
                <a:solidFill>
                  <a:srgbClr val="000080"/>
                </a:solidFill>
              </a:rPr>
              <a:t>=</a:t>
            </a:r>
            <a:r>
              <a:rPr lang="en-US" sz="2000" b="0" dirty="0">
                <a:solidFill>
                  <a:srgbClr val="000000"/>
                </a:solidFill>
              </a:rPr>
              <a:t> </a:t>
            </a:r>
            <a:r>
              <a:rPr lang="en-US" sz="2000" b="0" dirty="0">
                <a:solidFill>
                  <a:srgbClr val="808080"/>
                </a:solidFill>
              </a:rPr>
              <a:t>'</a:t>
            </a:r>
            <a:r>
              <a:rPr lang="en-US" sz="2000" b="0" dirty="0" err="1">
                <a:solidFill>
                  <a:srgbClr val="808080"/>
                </a:solidFill>
              </a:rPr>
              <a:t>lm</a:t>
            </a:r>
            <a:r>
              <a:rPr lang="en-US" sz="2000" b="0" dirty="0">
                <a:solidFill>
                  <a:srgbClr val="808080"/>
                </a:solidFill>
              </a:rPr>
              <a:t>'</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p>
          <a:p>
            <a:endParaRPr lang="en-US" sz="2000" b="0" dirty="0">
              <a:solidFill>
                <a:srgbClr val="008000"/>
              </a:solidFill>
            </a:endParaRPr>
          </a:p>
          <a:p>
            <a:endParaRPr lang="en-US" sz="2000" dirty="0">
              <a:solidFill>
                <a:srgbClr val="008000"/>
              </a:solidFill>
            </a:endParaRPr>
          </a:p>
          <a:p>
            <a:r>
              <a:rPr lang="en-US" sz="2000" b="0" dirty="0">
                <a:solidFill>
                  <a:srgbClr val="008000"/>
                </a:solidFill>
              </a:rPr>
              <a:t>#applying only to </a:t>
            </a:r>
            <a:r>
              <a:rPr lang="en-US" sz="2000" b="0" dirty="0" err="1">
                <a:solidFill>
                  <a:srgbClr val="008000"/>
                </a:solidFill>
              </a:rPr>
              <a:t>geom_smooth</a:t>
            </a:r>
            <a:endParaRPr lang="en-US" sz="2000" b="0" dirty="0">
              <a:solidFill>
                <a:srgbClr val="000000"/>
              </a:solidFill>
            </a:endParaRPr>
          </a:p>
          <a:p>
            <a:r>
              <a:rPr lang="en-US" sz="2000" b="0" dirty="0">
                <a:solidFill>
                  <a:srgbClr val="000000"/>
                </a:solidFill>
              </a:rPr>
              <a:t>mpg </a:t>
            </a:r>
            <a:r>
              <a:rPr lang="en-US" sz="2000" b="0" dirty="0">
                <a:solidFill>
                  <a:srgbClr val="804000"/>
                </a:solidFill>
              </a:rPr>
              <a:t>%&gt;%</a:t>
            </a:r>
            <a:endParaRPr lang="en-US" sz="2000" b="0" dirty="0">
              <a:solidFill>
                <a:srgbClr val="000000"/>
              </a:solidFill>
            </a:endParaRPr>
          </a:p>
          <a:p>
            <a:r>
              <a:rPr lang="es-ES" sz="2000" b="0" dirty="0">
                <a:solidFill>
                  <a:srgbClr val="000000"/>
                </a:solidFill>
              </a:rPr>
              <a:t>	</a:t>
            </a:r>
            <a:r>
              <a:rPr lang="es-ES" sz="2000" b="0" dirty="0" err="1">
                <a:solidFill>
                  <a:srgbClr val="000000"/>
                </a:solidFill>
              </a:rPr>
              <a:t>ggplot</a:t>
            </a:r>
            <a:r>
              <a:rPr lang="es-ES" sz="2000" b="1" dirty="0">
                <a:solidFill>
                  <a:srgbClr val="000080"/>
                </a:solidFill>
              </a:rPr>
              <a:t>(</a:t>
            </a:r>
            <a:r>
              <a:rPr lang="es-ES" sz="2000" b="0" dirty="0">
                <a:solidFill>
                  <a:srgbClr val="000000"/>
                </a:solidFill>
              </a:rPr>
              <a:t>aes</a:t>
            </a:r>
            <a:r>
              <a:rPr lang="es-ES" sz="2000" b="1" dirty="0">
                <a:solidFill>
                  <a:srgbClr val="000080"/>
                </a:solidFill>
              </a:rPr>
              <a:t>(	</a:t>
            </a:r>
            <a:r>
              <a:rPr lang="es-ES" sz="2000" b="0" dirty="0">
                <a:solidFill>
                  <a:srgbClr val="000000"/>
                </a:solidFill>
              </a:rPr>
              <a:t>x </a:t>
            </a:r>
            <a:r>
              <a:rPr lang="es-ES" sz="2000" b="1" dirty="0">
                <a:solidFill>
                  <a:srgbClr val="000080"/>
                </a:solidFill>
              </a:rPr>
              <a:t>=</a:t>
            </a:r>
            <a:r>
              <a:rPr lang="es-ES" sz="2000" b="0" dirty="0">
                <a:solidFill>
                  <a:srgbClr val="000000"/>
                </a:solidFill>
              </a:rPr>
              <a:t> </a:t>
            </a:r>
            <a:r>
              <a:rPr lang="es-ES" sz="2000" b="0" dirty="0" err="1">
                <a:solidFill>
                  <a:srgbClr val="000000"/>
                </a:solidFill>
              </a:rPr>
              <a:t>displ</a:t>
            </a:r>
            <a:r>
              <a:rPr lang="es-ES" sz="2000" b="0" dirty="0">
                <a:solidFill>
                  <a:srgbClr val="000000"/>
                </a:solidFill>
              </a:rPr>
              <a:t>, </a:t>
            </a:r>
          </a:p>
          <a:p>
            <a:r>
              <a:rPr lang="es-ES" sz="2000" dirty="0"/>
              <a:t>			</a:t>
            </a:r>
            <a:r>
              <a:rPr lang="es-ES" sz="2000" b="0" dirty="0">
                <a:solidFill>
                  <a:srgbClr val="000000"/>
                </a:solidFill>
              </a:rPr>
              <a:t>y </a:t>
            </a:r>
            <a:r>
              <a:rPr lang="es-ES" sz="2000" b="1" dirty="0">
                <a:solidFill>
                  <a:srgbClr val="000080"/>
                </a:solidFill>
              </a:rPr>
              <a:t>=</a:t>
            </a:r>
            <a:r>
              <a:rPr lang="es-ES" sz="2000" b="0" dirty="0">
                <a:solidFill>
                  <a:srgbClr val="000000"/>
                </a:solidFill>
              </a:rPr>
              <a:t> </a:t>
            </a:r>
            <a:r>
              <a:rPr lang="es-ES" sz="2000" b="0" dirty="0" err="1">
                <a:solidFill>
                  <a:srgbClr val="000000"/>
                </a:solidFill>
              </a:rPr>
              <a:t>hwy</a:t>
            </a:r>
            <a:r>
              <a:rPr lang="es-ES" sz="2000" b="1" dirty="0">
                <a:solidFill>
                  <a:srgbClr val="000080"/>
                </a:solidFill>
              </a:rPr>
              <a:t>))</a:t>
            </a:r>
            <a:r>
              <a:rPr lang="es-ES" sz="2000" b="0" dirty="0">
                <a:solidFill>
                  <a:srgbClr val="000000"/>
                </a:solidFill>
              </a:rPr>
              <a:t> </a:t>
            </a:r>
            <a:r>
              <a:rPr lang="es-ES" sz="2000" b="1" dirty="0">
                <a:solidFill>
                  <a:srgbClr val="000080"/>
                </a:solidFill>
              </a:rPr>
              <a:t>+</a:t>
            </a:r>
            <a:r>
              <a:rPr lang="es-ES" sz="2000" b="0" dirty="0">
                <a:solidFill>
                  <a:srgbClr val="000000"/>
                </a:solidFill>
              </a:rPr>
              <a:t> </a:t>
            </a:r>
          </a:p>
          <a:p>
            <a:r>
              <a:rPr lang="en-US" sz="2000" b="0" dirty="0">
                <a:solidFill>
                  <a:srgbClr val="000000"/>
                </a:solidFill>
              </a:rPr>
              <a:t>	  </a:t>
            </a:r>
            <a:r>
              <a:rPr lang="en-US" sz="2000" b="0" dirty="0" err="1">
                <a:solidFill>
                  <a:srgbClr val="000000"/>
                </a:solidFill>
              </a:rPr>
              <a:t>geom_point</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geom_smooth</a:t>
            </a:r>
            <a:r>
              <a:rPr lang="en-US" sz="2000" b="1" dirty="0">
                <a:solidFill>
                  <a:srgbClr val="000080"/>
                </a:solidFill>
              </a:rPr>
              <a:t>(</a:t>
            </a:r>
            <a:r>
              <a:rPr lang="en-US" sz="2000" b="0" dirty="0" err="1">
                <a:solidFill>
                  <a:schemeClr val="accent3">
                    <a:lumMod val="60000"/>
                    <a:lumOff val="40000"/>
                  </a:schemeClr>
                </a:solidFill>
              </a:rPr>
              <a:t>aes</a:t>
            </a:r>
            <a:r>
              <a:rPr lang="en-US" sz="2000" b="1" dirty="0">
                <a:solidFill>
                  <a:schemeClr val="accent3">
                    <a:lumMod val="60000"/>
                    <a:lumOff val="40000"/>
                  </a:schemeClr>
                </a:solidFill>
              </a:rPr>
              <a:t>(</a:t>
            </a:r>
            <a:r>
              <a:rPr lang="en-US" sz="2000" b="0" dirty="0">
                <a:solidFill>
                  <a:schemeClr val="accent3">
                    <a:lumMod val="60000"/>
                    <a:lumOff val="40000"/>
                  </a:schemeClr>
                </a:solidFill>
              </a:rPr>
              <a:t>color </a:t>
            </a:r>
            <a:r>
              <a:rPr lang="en-US" sz="2000" b="1" dirty="0">
                <a:solidFill>
                  <a:schemeClr val="accent3">
                    <a:lumMod val="60000"/>
                    <a:lumOff val="40000"/>
                  </a:schemeClr>
                </a:solidFill>
              </a:rPr>
              <a:t>=</a:t>
            </a:r>
            <a:r>
              <a:rPr lang="en-US" sz="2000" b="0" dirty="0">
                <a:solidFill>
                  <a:schemeClr val="accent3">
                    <a:lumMod val="60000"/>
                    <a:lumOff val="40000"/>
                  </a:schemeClr>
                </a:solidFill>
              </a:rPr>
              <a:t> </a:t>
            </a:r>
            <a:r>
              <a:rPr lang="en-US" sz="2000" b="0" dirty="0" err="1">
                <a:solidFill>
                  <a:schemeClr val="accent3">
                    <a:lumMod val="60000"/>
                    <a:lumOff val="40000"/>
                  </a:schemeClr>
                </a:solidFill>
              </a:rPr>
              <a:t>drv</a:t>
            </a:r>
            <a:r>
              <a:rPr lang="en-US" sz="2000" b="1" dirty="0">
                <a:solidFill>
                  <a:schemeClr val="accent3">
                    <a:lumMod val="60000"/>
                    <a:lumOff val="40000"/>
                  </a:schemeClr>
                </a:solidFill>
              </a:rPr>
              <a:t>)</a:t>
            </a:r>
            <a:r>
              <a:rPr lang="en-US" sz="2000" b="0" dirty="0">
                <a:solidFill>
                  <a:srgbClr val="000000"/>
                </a:solidFill>
              </a:rPr>
              <a:t>,</a:t>
            </a:r>
          </a:p>
          <a:p>
            <a:r>
              <a:rPr lang="en-US" sz="2000" b="0" dirty="0">
                <a:solidFill>
                  <a:srgbClr val="000000"/>
                </a:solidFill>
              </a:rPr>
              <a:t>	              method </a:t>
            </a:r>
            <a:r>
              <a:rPr lang="en-US" sz="2000" b="1" dirty="0">
                <a:solidFill>
                  <a:srgbClr val="000080"/>
                </a:solidFill>
              </a:rPr>
              <a:t>= </a:t>
            </a:r>
            <a:r>
              <a:rPr lang="en-US" sz="2000" b="0" dirty="0">
                <a:solidFill>
                  <a:srgbClr val="808080"/>
                </a:solidFill>
              </a:rPr>
              <a:t>'</a:t>
            </a:r>
            <a:r>
              <a:rPr lang="en-US" sz="2000" b="0" dirty="0" err="1">
                <a:solidFill>
                  <a:srgbClr val="808080"/>
                </a:solidFill>
              </a:rPr>
              <a:t>lm</a:t>
            </a:r>
            <a:r>
              <a:rPr lang="en-US" sz="2000" b="0" dirty="0">
                <a:solidFill>
                  <a:srgbClr val="808080"/>
                </a:solidFill>
              </a:rPr>
              <a:t>'</a:t>
            </a:r>
            <a:r>
              <a:rPr lang="en-US" sz="2000" b="1" dirty="0">
                <a:solidFill>
                  <a:srgbClr val="000080"/>
                </a:solidFill>
              </a:rPr>
              <a:t>)</a:t>
            </a:r>
            <a:endParaRPr lang="en-US" sz="1800" dirty="0"/>
          </a:p>
        </p:txBody>
      </p:sp>
      <p:pic>
        <p:nvPicPr>
          <p:cNvPr id="6" name="Content Placeholder 5">
            <a:extLst>
              <a:ext uri="{FF2B5EF4-FFF2-40B4-BE49-F238E27FC236}">
                <a16:creationId xmlns:a16="http://schemas.microsoft.com/office/drawing/2014/main" id="{F7F69309-DC59-4158-BB3A-3AFC99230201}"/>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pic>
        <p:nvPicPr>
          <p:cNvPr id="7" name="Content Placeholder 6">
            <a:extLst>
              <a:ext uri="{FF2B5EF4-FFF2-40B4-BE49-F238E27FC236}">
                <a16:creationId xmlns:a16="http://schemas.microsoft.com/office/drawing/2014/main" id="{8C5981E6-1BED-46D1-99ED-432A1E3639A6}"/>
              </a:ext>
            </a:extLst>
          </p:cNvPr>
          <p:cNvPicPr>
            <a:picLocks noGrp="1" noChangeAspect="1"/>
          </p:cNvPicPr>
          <p:nvPr>
            <p:ph sz="quarter" idx="16"/>
          </p:nvPr>
        </p:nvPicPr>
        <p:blipFill>
          <a:blip r:embed="rId3"/>
          <a:stretch>
            <a:fillRect/>
          </a:stretch>
        </p:blipFill>
        <p:spPr>
          <a:xfrm>
            <a:off x="7219317" y="3916363"/>
            <a:ext cx="4201791" cy="2803525"/>
          </a:xfrm>
          <a:prstGeom prst="rect">
            <a:avLst/>
          </a:prstGeom>
        </p:spPr>
      </p:pic>
    </p:spTree>
    <p:extLst>
      <p:ext uri="{BB962C8B-B14F-4D97-AF65-F5344CB8AC3E}">
        <p14:creationId xmlns:p14="http://schemas.microsoft.com/office/powerpoint/2010/main" val="75723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88CD91-F43C-4CEC-8B6B-76BDADB7CBB3}"/>
              </a:ext>
            </a:extLst>
          </p:cNvPr>
          <p:cNvSpPr>
            <a:spLocks noGrp="1"/>
          </p:cNvSpPr>
          <p:nvPr>
            <p:ph type="title"/>
          </p:nvPr>
        </p:nvSpPr>
        <p:spPr/>
        <p:txBody>
          <a:bodyPr/>
          <a:lstStyle/>
          <a:p>
            <a:r>
              <a:rPr lang="en-US" dirty="0" err="1">
                <a:latin typeface="Source Code Pro" panose="020B0509030403020204" pitchFamily="49" charset="0"/>
                <a:ea typeface="Source Code Pro" panose="020B0509030403020204" pitchFamily="49" charset="0"/>
              </a:rPr>
              <a:t>geom_jitter</a:t>
            </a:r>
            <a:endParaRPr lang="en-US" dirty="0">
              <a:latin typeface="Source Code Pro" panose="020B0509030403020204" pitchFamily="49" charset="0"/>
              <a:ea typeface="Source Code Pro" panose="020B0509030403020204" pitchFamily="49" charset="0"/>
            </a:endParaRPr>
          </a:p>
        </p:txBody>
      </p:sp>
      <p:sp>
        <p:nvSpPr>
          <p:cNvPr id="3" name="Content Placeholder 2">
            <a:extLst>
              <a:ext uri="{FF2B5EF4-FFF2-40B4-BE49-F238E27FC236}">
                <a16:creationId xmlns:a16="http://schemas.microsoft.com/office/drawing/2014/main" id="{D1BED11D-8C63-43C3-9969-3CDF08D257A4}"/>
              </a:ext>
            </a:extLst>
          </p:cNvPr>
          <p:cNvSpPr>
            <a:spLocks noGrp="1"/>
          </p:cNvSpPr>
          <p:nvPr>
            <p:ph sz="quarter" idx="14"/>
          </p:nvPr>
        </p:nvSpPr>
        <p:spPr/>
        <p:txBody>
          <a:bodyPr/>
          <a:lstStyle/>
          <a:p>
            <a:r>
              <a:rPr lang="en-US" sz="2000" dirty="0">
                <a:solidFill>
                  <a:srgbClr val="008000"/>
                </a:solidFill>
              </a:rPr>
              <a:t>#adding actual observations</a:t>
            </a:r>
            <a:endParaRPr lang="en-US" sz="2000" dirty="0"/>
          </a:p>
          <a:p>
            <a:r>
              <a:rPr lang="en-US" sz="2000" dirty="0"/>
              <a:t>mpg </a:t>
            </a:r>
            <a:r>
              <a:rPr lang="en-US" sz="2000" dirty="0">
                <a:solidFill>
                  <a:srgbClr val="804000"/>
                </a:solidFill>
              </a:rPr>
              <a:t>%&gt;%</a:t>
            </a:r>
            <a:r>
              <a:rPr lang="en-US" sz="2000" dirty="0"/>
              <a:t> </a:t>
            </a:r>
          </a:p>
          <a:p>
            <a:r>
              <a:rPr lang="en-US" sz="2000" dirty="0"/>
              <a:t>	</a:t>
            </a:r>
            <a:r>
              <a:rPr lang="en-US" sz="2000" dirty="0" err="1"/>
              <a:t>ggplot</a:t>
            </a:r>
            <a:r>
              <a:rPr lang="en-US" sz="2000" b="1" dirty="0">
                <a:solidFill>
                  <a:srgbClr val="000080"/>
                </a:solidFill>
              </a:rPr>
              <a:t>(</a:t>
            </a:r>
            <a:r>
              <a:rPr lang="en-US" sz="2000" dirty="0" err="1"/>
              <a:t>aes</a:t>
            </a:r>
            <a:r>
              <a:rPr lang="en-US" sz="2000" b="1" dirty="0">
                <a:solidFill>
                  <a:srgbClr val="000080"/>
                </a:solidFill>
              </a:rPr>
              <a:t>(</a:t>
            </a:r>
            <a:r>
              <a:rPr lang="en-US" sz="2000" dirty="0"/>
              <a:t>x </a:t>
            </a:r>
            <a:r>
              <a:rPr lang="en-US" sz="2000" b="1" dirty="0">
                <a:solidFill>
                  <a:srgbClr val="000080"/>
                </a:solidFill>
              </a:rPr>
              <a:t>=</a:t>
            </a:r>
            <a:r>
              <a:rPr lang="en-US" sz="2000" dirty="0"/>
              <a:t> </a:t>
            </a:r>
            <a:r>
              <a:rPr lang="en-US" sz="2000" dirty="0">
                <a:solidFill>
                  <a:srgbClr val="8000FF"/>
                </a:solidFill>
              </a:rPr>
              <a:t>class</a:t>
            </a:r>
            <a:r>
              <a:rPr lang="en-US" sz="2000" dirty="0"/>
              <a:t>, y </a:t>
            </a:r>
            <a:r>
              <a:rPr lang="en-US" sz="2000" b="1" dirty="0">
                <a:solidFill>
                  <a:srgbClr val="000080"/>
                </a:solidFill>
              </a:rPr>
              <a:t>=</a:t>
            </a:r>
            <a:r>
              <a:rPr lang="en-US" sz="2000" dirty="0"/>
              <a:t> </a:t>
            </a:r>
            <a:r>
              <a:rPr lang="en-US" sz="2000" dirty="0" err="1"/>
              <a:t>hwy</a:t>
            </a:r>
            <a:r>
              <a:rPr lang="en-US" sz="2000" b="1" dirty="0">
                <a:solidFill>
                  <a:srgbClr val="000080"/>
                </a:solidFill>
              </a:rPr>
              <a:t>))</a:t>
            </a:r>
            <a:r>
              <a:rPr lang="en-US" sz="2000" dirty="0"/>
              <a:t> </a:t>
            </a:r>
            <a:r>
              <a:rPr lang="en-US" sz="2000" b="1" dirty="0">
                <a:solidFill>
                  <a:srgbClr val="000080"/>
                </a:solidFill>
              </a:rPr>
              <a:t>+</a:t>
            </a:r>
            <a:r>
              <a:rPr lang="en-US" sz="2000" dirty="0"/>
              <a:t> </a:t>
            </a:r>
            <a:br>
              <a:rPr lang="en-US" sz="2000" dirty="0"/>
            </a:br>
            <a:r>
              <a:rPr lang="en-US" sz="2000" dirty="0"/>
              <a:t> 	 </a:t>
            </a:r>
            <a:r>
              <a:rPr lang="en-US" sz="2000" dirty="0" err="1"/>
              <a:t>geom_boxplot</a:t>
            </a:r>
            <a:r>
              <a:rPr lang="en-US" sz="2000" b="1" dirty="0">
                <a:solidFill>
                  <a:srgbClr val="000080"/>
                </a:solidFill>
              </a:rPr>
              <a:t>()</a:t>
            </a:r>
            <a:r>
              <a:rPr lang="en-US" sz="2000" dirty="0"/>
              <a:t> </a:t>
            </a:r>
            <a:r>
              <a:rPr lang="en-US" sz="2000" b="1" dirty="0">
                <a:solidFill>
                  <a:srgbClr val="000080"/>
                </a:solidFill>
              </a:rPr>
              <a:t>+</a:t>
            </a:r>
            <a:endParaRPr lang="en-US" sz="2000" dirty="0"/>
          </a:p>
          <a:p>
            <a:r>
              <a:rPr lang="en-US" sz="2000" dirty="0"/>
              <a:t>     	 </a:t>
            </a:r>
            <a:r>
              <a:rPr lang="en-US" sz="2000" dirty="0" err="1">
                <a:solidFill>
                  <a:schemeClr val="accent3">
                    <a:lumMod val="60000"/>
                    <a:lumOff val="40000"/>
                  </a:schemeClr>
                </a:solidFill>
              </a:rPr>
              <a:t>geom_point</a:t>
            </a:r>
            <a:r>
              <a:rPr lang="en-US" sz="2000" b="1" dirty="0">
                <a:solidFill>
                  <a:schemeClr val="accent3">
                    <a:lumMod val="60000"/>
                    <a:lumOff val="40000"/>
                  </a:schemeClr>
                </a:solidFill>
              </a:rPr>
              <a:t>()</a:t>
            </a:r>
            <a:endParaRPr lang="en-US" sz="2000" dirty="0">
              <a:solidFill>
                <a:schemeClr val="accent3">
                  <a:lumMod val="60000"/>
                  <a:lumOff val="40000"/>
                </a:schemeClr>
              </a:solidFill>
            </a:endParaRPr>
          </a:p>
          <a:p>
            <a:endParaRPr lang="en-US" sz="2000" dirty="0"/>
          </a:p>
          <a:p>
            <a:endParaRPr lang="en-US" sz="2000" dirty="0"/>
          </a:p>
          <a:p>
            <a:r>
              <a:rPr lang="en-US" sz="2000" dirty="0">
                <a:solidFill>
                  <a:srgbClr val="008000"/>
                </a:solidFill>
              </a:rPr>
              <a:t>#however, since x-axis is categorical,</a:t>
            </a:r>
            <a:endParaRPr lang="en-US" sz="2000" dirty="0"/>
          </a:p>
          <a:p>
            <a:r>
              <a:rPr lang="en-US" sz="2000" dirty="0">
                <a:solidFill>
                  <a:srgbClr val="008000"/>
                </a:solidFill>
              </a:rPr>
              <a:t>#we do not see all actual observations</a:t>
            </a:r>
            <a:endParaRPr lang="en-US" sz="2000" dirty="0"/>
          </a:p>
          <a:p>
            <a:r>
              <a:rPr lang="en-US" sz="2000" dirty="0">
                <a:solidFill>
                  <a:srgbClr val="008000"/>
                </a:solidFill>
              </a:rPr>
              <a:t>#jittering adds some </a:t>
            </a:r>
            <a:r>
              <a:rPr lang="en-US" sz="2000" dirty="0" err="1">
                <a:solidFill>
                  <a:srgbClr val="008000"/>
                </a:solidFill>
              </a:rPr>
              <a:t>noice</a:t>
            </a:r>
            <a:r>
              <a:rPr lang="en-US" sz="2000" dirty="0">
                <a:solidFill>
                  <a:srgbClr val="008000"/>
                </a:solidFill>
              </a:rPr>
              <a:t> to make it visible</a:t>
            </a:r>
            <a:endParaRPr lang="en-US" sz="2000" dirty="0"/>
          </a:p>
          <a:p>
            <a:r>
              <a:rPr lang="en-US" sz="2000" dirty="0"/>
              <a:t>  mpg </a:t>
            </a:r>
            <a:r>
              <a:rPr lang="en-US" sz="2000" dirty="0">
                <a:solidFill>
                  <a:srgbClr val="804000"/>
                </a:solidFill>
              </a:rPr>
              <a:t>%&gt;%</a:t>
            </a:r>
            <a:r>
              <a:rPr lang="en-US" sz="2000" dirty="0"/>
              <a:t> </a:t>
            </a:r>
          </a:p>
          <a:p>
            <a:r>
              <a:rPr lang="en-US" sz="2000" dirty="0"/>
              <a:t>	</a:t>
            </a:r>
            <a:r>
              <a:rPr lang="en-US" sz="2000" dirty="0" err="1"/>
              <a:t>ggplot</a:t>
            </a:r>
            <a:r>
              <a:rPr lang="en-US" sz="2000" b="1" dirty="0">
                <a:solidFill>
                  <a:srgbClr val="000080"/>
                </a:solidFill>
              </a:rPr>
              <a:t>(</a:t>
            </a:r>
            <a:r>
              <a:rPr lang="en-US" sz="2000" dirty="0" err="1"/>
              <a:t>aes</a:t>
            </a:r>
            <a:r>
              <a:rPr lang="en-US" sz="2000" b="1" dirty="0">
                <a:solidFill>
                  <a:srgbClr val="000080"/>
                </a:solidFill>
              </a:rPr>
              <a:t>(</a:t>
            </a:r>
            <a:r>
              <a:rPr lang="en-US" sz="2000" dirty="0"/>
              <a:t>x </a:t>
            </a:r>
            <a:r>
              <a:rPr lang="en-US" sz="2000" b="1" dirty="0">
                <a:solidFill>
                  <a:srgbClr val="000080"/>
                </a:solidFill>
              </a:rPr>
              <a:t>=</a:t>
            </a:r>
            <a:r>
              <a:rPr lang="en-US" sz="2000" dirty="0"/>
              <a:t> </a:t>
            </a:r>
            <a:r>
              <a:rPr lang="en-US" sz="2000" dirty="0">
                <a:solidFill>
                  <a:srgbClr val="8000FF"/>
                </a:solidFill>
              </a:rPr>
              <a:t>class</a:t>
            </a:r>
            <a:r>
              <a:rPr lang="en-US" sz="2000" dirty="0"/>
              <a:t>, y </a:t>
            </a:r>
            <a:r>
              <a:rPr lang="en-US" sz="2000" b="1" dirty="0">
                <a:solidFill>
                  <a:srgbClr val="000080"/>
                </a:solidFill>
              </a:rPr>
              <a:t>=</a:t>
            </a:r>
            <a:r>
              <a:rPr lang="en-US" sz="2000" dirty="0"/>
              <a:t> </a:t>
            </a:r>
            <a:r>
              <a:rPr lang="en-US" sz="2000" dirty="0" err="1"/>
              <a:t>hwy</a:t>
            </a:r>
            <a:r>
              <a:rPr lang="en-US" sz="2000" b="1" dirty="0">
                <a:solidFill>
                  <a:srgbClr val="000080"/>
                </a:solidFill>
              </a:rPr>
              <a:t>))</a:t>
            </a:r>
            <a:r>
              <a:rPr lang="en-US" sz="2000" dirty="0"/>
              <a:t> </a:t>
            </a:r>
            <a:r>
              <a:rPr lang="en-US" sz="2000" b="1" dirty="0">
                <a:solidFill>
                  <a:srgbClr val="000080"/>
                </a:solidFill>
              </a:rPr>
              <a:t>+</a:t>
            </a:r>
            <a:endParaRPr lang="en-US" sz="2000" dirty="0"/>
          </a:p>
          <a:p>
            <a:r>
              <a:rPr lang="en-US" sz="2000" dirty="0"/>
              <a:t>  	 </a:t>
            </a:r>
            <a:r>
              <a:rPr lang="en-US" sz="2000" dirty="0" err="1"/>
              <a:t>geom_boxplot</a:t>
            </a:r>
            <a:r>
              <a:rPr lang="en-US" sz="2000" b="1" dirty="0">
                <a:solidFill>
                  <a:srgbClr val="000080"/>
                </a:solidFill>
              </a:rPr>
              <a:t>()</a:t>
            </a:r>
            <a:r>
              <a:rPr lang="en-US" sz="2000" dirty="0"/>
              <a:t> </a:t>
            </a:r>
            <a:r>
              <a:rPr lang="en-US" sz="2000" b="1" dirty="0">
                <a:solidFill>
                  <a:srgbClr val="000080"/>
                </a:solidFill>
              </a:rPr>
              <a:t>+</a:t>
            </a:r>
          </a:p>
          <a:p>
            <a:r>
              <a:rPr lang="en-US" sz="2000" dirty="0"/>
              <a:t>	</a:t>
            </a:r>
            <a:r>
              <a:rPr lang="en-US" sz="2000" dirty="0">
                <a:solidFill>
                  <a:schemeClr val="accent3">
                    <a:lumMod val="60000"/>
                    <a:lumOff val="40000"/>
                  </a:schemeClr>
                </a:solidFill>
              </a:rPr>
              <a:t> </a:t>
            </a:r>
            <a:r>
              <a:rPr lang="en-US" sz="2000" dirty="0" err="1">
                <a:solidFill>
                  <a:schemeClr val="accent3">
                    <a:lumMod val="60000"/>
                    <a:lumOff val="40000"/>
                  </a:schemeClr>
                </a:solidFill>
              </a:rPr>
              <a:t>geom_jitter</a:t>
            </a:r>
            <a:r>
              <a:rPr lang="en-US" sz="2000" b="1" dirty="0">
                <a:solidFill>
                  <a:schemeClr val="accent3">
                    <a:lumMod val="60000"/>
                    <a:lumOff val="40000"/>
                  </a:schemeClr>
                </a:solidFill>
              </a:rPr>
              <a:t>()</a:t>
            </a:r>
            <a:endParaRPr lang="en-US" sz="2000" dirty="0">
              <a:solidFill>
                <a:schemeClr val="accent3">
                  <a:lumMod val="60000"/>
                  <a:lumOff val="40000"/>
                </a:schemeClr>
              </a:solidFill>
            </a:endParaRPr>
          </a:p>
        </p:txBody>
      </p:sp>
      <p:pic>
        <p:nvPicPr>
          <p:cNvPr id="2" name="Content Placeholder 1">
            <a:extLst>
              <a:ext uri="{FF2B5EF4-FFF2-40B4-BE49-F238E27FC236}">
                <a16:creationId xmlns:a16="http://schemas.microsoft.com/office/drawing/2014/main" id="{E68F9140-09A0-4D88-BDC4-7316AD410C13}"/>
              </a:ext>
            </a:extLst>
          </p:cNvPr>
          <p:cNvPicPr>
            <a:picLocks noGrp="1" noChangeAspect="1"/>
          </p:cNvPicPr>
          <p:nvPr>
            <p:ph sz="quarter" idx="15"/>
          </p:nvPr>
        </p:nvPicPr>
        <p:blipFill>
          <a:blip r:embed="rId2"/>
          <a:stretch>
            <a:fillRect/>
          </a:stretch>
        </p:blipFill>
        <p:spPr>
          <a:xfrm>
            <a:off x="7221696" y="1066800"/>
            <a:ext cx="4197033" cy="2800350"/>
          </a:xfrm>
        </p:spPr>
      </p:pic>
      <p:pic>
        <p:nvPicPr>
          <p:cNvPr id="8" name="Content Placeholder 7">
            <a:extLst>
              <a:ext uri="{FF2B5EF4-FFF2-40B4-BE49-F238E27FC236}">
                <a16:creationId xmlns:a16="http://schemas.microsoft.com/office/drawing/2014/main" id="{83B69CF4-5BC9-465F-AA72-004A979F8B0C}"/>
              </a:ext>
            </a:extLst>
          </p:cNvPr>
          <p:cNvPicPr>
            <a:picLocks noGrp="1" noChangeAspect="1"/>
          </p:cNvPicPr>
          <p:nvPr>
            <p:ph sz="quarter" idx="16"/>
          </p:nvPr>
        </p:nvPicPr>
        <p:blipFill>
          <a:blip r:embed="rId3"/>
          <a:stretch>
            <a:fillRect/>
          </a:stretch>
        </p:blipFill>
        <p:spPr>
          <a:xfrm>
            <a:off x="7216938" y="1074419"/>
            <a:ext cx="4201791" cy="2803525"/>
          </a:xfrm>
        </p:spPr>
      </p:pic>
      <p:pic>
        <p:nvPicPr>
          <p:cNvPr id="15" name="Content Placeholder 5">
            <a:extLst>
              <a:ext uri="{FF2B5EF4-FFF2-40B4-BE49-F238E27FC236}">
                <a16:creationId xmlns:a16="http://schemas.microsoft.com/office/drawing/2014/main" id="{07BDDEE9-8A22-46BE-927A-9C598392DB20}"/>
              </a:ext>
            </a:extLst>
          </p:cNvPr>
          <p:cNvPicPr>
            <a:picLocks noChangeAspect="1"/>
          </p:cNvPicPr>
          <p:nvPr/>
        </p:nvPicPr>
        <p:blipFill>
          <a:blip r:embed="rId4"/>
          <a:stretch>
            <a:fillRect/>
          </a:stretch>
        </p:blipFill>
        <p:spPr>
          <a:xfrm>
            <a:off x="7216937" y="1063625"/>
            <a:ext cx="4201791" cy="2803525"/>
          </a:xfrm>
          <a:prstGeom prst="rect">
            <a:avLst/>
          </a:prstGeom>
          <a:noFill/>
          <a:ln>
            <a:noFill/>
          </a:ln>
        </p:spPr>
      </p:pic>
      <p:sp>
        <p:nvSpPr>
          <p:cNvPr id="16" name="Content Placeholder 7">
            <a:extLst>
              <a:ext uri="{FF2B5EF4-FFF2-40B4-BE49-F238E27FC236}">
                <a16:creationId xmlns:a16="http://schemas.microsoft.com/office/drawing/2014/main" id="{EBE48C9F-851F-4B5B-B6AD-E42F8FCA7B8C}"/>
              </a:ext>
            </a:extLst>
          </p:cNvPr>
          <p:cNvSpPr txBox="1">
            <a:spLocks/>
          </p:cNvSpPr>
          <p:nvPr/>
        </p:nvSpPr>
        <p:spPr>
          <a:xfrm>
            <a:off x="6449059" y="3916265"/>
            <a:ext cx="5742940" cy="2803235"/>
          </a:xfrm>
          <a:prstGeom prst="rect">
            <a:avLst/>
          </a:prstGeom>
          <a:noFill/>
          <a:ln>
            <a:noFill/>
          </a:ln>
        </p:spPr>
        <p:txBody>
          <a:bodyPr lIns="91425" tIns="91425" rIns="91425" bIns="91425" anchor="t" anchorCtr="0"/>
          <a:lstStyle>
            <a:defPPr marR="0" algn="l" rtl="0">
              <a:lnSpc>
                <a:spcPct val="100000"/>
              </a:lnSpc>
              <a:spcBef>
                <a:spcPts val="0"/>
              </a:spcBef>
              <a:spcAft>
                <a:spcPts val="0"/>
              </a:spcAft>
            </a:defPPr>
            <a:lvl1pPr marL="123825" marR="0" indent="0" algn="l" rtl="0" eaLnBrk="1" hangingPunct="1">
              <a:lnSpc>
                <a:spcPct val="100000"/>
              </a:lnSpc>
              <a:spcBef>
                <a:spcPts val="1200"/>
              </a:spcBef>
              <a:spcAft>
                <a:spcPts val="0"/>
              </a:spcAft>
              <a:buClr>
                <a:schemeClr val="dk1"/>
              </a:buClr>
              <a:buFontTx/>
              <a:buNone/>
              <a:defRPr sz="2400" b="0" i="0" u="none" strike="noStrike" cap="none" baseline="0">
                <a:solidFill>
                  <a:srgbClr val="000000"/>
                </a:solidFill>
                <a:latin typeface="Helvetica Neue"/>
                <a:ea typeface="Helvetica Neue"/>
                <a:cs typeface="Helvetica Neue"/>
                <a:sym typeface="Helvetica Neue"/>
                <a:rtl val="0"/>
              </a:defRPr>
            </a:lvl1pPr>
            <a:lvl2pPr marL="579120" marR="0" indent="0" algn="l" rtl="0" eaLnBrk="1" hangingPunct="1">
              <a:lnSpc>
                <a:spcPct val="100000"/>
              </a:lnSpc>
              <a:spcBef>
                <a:spcPts val="1200"/>
              </a:spcBef>
              <a:spcAft>
                <a:spcPts val="0"/>
              </a:spcAft>
              <a:buClr>
                <a:schemeClr val="dk1"/>
              </a:buClr>
              <a:buFontTx/>
              <a:buNone/>
              <a:defRPr sz="2000" b="0" i="0" u="none" strike="noStrike" cap="none" baseline="0">
                <a:solidFill>
                  <a:srgbClr val="0070C0"/>
                </a:solidFill>
                <a:latin typeface="Helvetica Neue"/>
                <a:ea typeface="Helvetica Neue"/>
                <a:cs typeface="Helvetica Neue"/>
                <a:sym typeface="Helvetica Neue"/>
                <a:rtl val="0"/>
              </a:defRPr>
            </a:lvl2pPr>
            <a:lvl3pPr marL="1054100" marR="0" indent="0" algn="l" rtl="0" eaLnBrk="1" hangingPunct="1">
              <a:lnSpc>
                <a:spcPct val="100000"/>
              </a:lnSpc>
              <a:spcBef>
                <a:spcPts val="1200"/>
              </a:spcBef>
              <a:spcAft>
                <a:spcPts val="0"/>
              </a:spcAft>
              <a:buClr>
                <a:schemeClr val="dk1"/>
              </a:buClr>
              <a:buFontTx/>
              <a:buNone/>
              <a:defRPr sz="2000" b="0" i="0" u="none" strike="noStrike" cap="none" baseline="0">
                <a:solidFill>
                  <a:schemeClr val="accent2"/>
                </a:solidFill>
                <a:latin typeface="Helvetica Neue"/>
                <a:ea typeface="Helvetica Neue"/>
                <a:cs typeface="Helvetica Neue"/>
                <a:sym typeface="Helvetica Neue"/>
                <a:rtl val="0"/>
              </a:defRPr>
            </a:lvl3pPr>
            <a:lvl4pPr marL="145415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4pPr>
            <a:lvl5pPr marL="1930400" marR="0" indent="0" algn="l" rtl="0" eaLnBrk="1" hangingPunct="1">
              <a:lnSpc>
                <a:spcPct val="100000"/>
              </a:lnSpc>
              <a:spcBef>
                <a:spcPts val="1200"/>
              </a:spcBef>
              <a:spcAft>
                <a:spcPts val="0"/>
              </a:spcAft>
              <a:buClr>
                <a:schemeClr val="dk1"/>
              </a:buClr>
              <a:buFontTx/>
              <a:buNone/>
              <a:defRPr sz="2000" b="0" i="0" u="none" strike="noStrike" cap="none" baseline="0">
                <a:solidFill>
                  <a:srgbClr val="000000"/>
                </a:solidFill>
                <a:latin typeface="Helvetica Neue"/>
                <a:ea typeface="Helvetica Neue"/>
                <a:cs typeface="Helvetica Neue"/>
                <a:sym typeface="Helvetica Neue"/>
                <a:rtl val="0"/>
              </a:defRPr>
            </a:lvl5pPr>
            <a:lvl6pPr marL="25146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6pPr>
            <a:lvl7pPr marL="29718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7pPr>
            <a:lvl8pPr marL="34290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8pPr>
            <a:lvl9pPr marL="3886200" marR="0" indent="-127000" algn="l" rtl="0" eaLnBrk="1" hangingPunct="1">
              <a:lnSpc>
                <a:spcPct val="100000"/>
              </a:lnSpc>
              <a:spcBef>
                <a:spcPts val="400"/>
              </a:spcBef>
              <a:spcAft>
                <a:spcPts val="0"/>
              </a:spcAft>
              <a:buClr>
                <a:schemeClr val="folHlink"/>
              </a:buClr>
              <a:buFont typeface="Helvetica Neue"/>
              <a:buChar char="●"/>
              <a:defRPr sz="1400" b="0" i="0" u="none" strike="noStrike" cap="none" baseline="0">
                <a:solidFill>
                  <a:srgbClr val="000000"/>
                </a:solidFill>
                <a:latin typeface="Helvetica Neue"/>
                <a:ea typeface="Helvetica Neue"/>
                <a:cs typeface="Helvetica Neue"/>
                <a:sym typeface="Helvetica Neue"/>
                <a:rtl val="0"/>
              </a:defRPr>
            </a:lvl9pPr>
          </a:lstStyle>
          <a:p>
            <a:r>
              <a:rPr lang="en-US" dirty="0" err="1">
                <a:solidFill>
                  <a:schemeClr val="accent1"/>
                </a:solidFill>
                <a:latin typeface="Source Code Pro" panose="020B0509030403020204" pitchFamily="49" charset="0"/>
                <a:ea typeface="Source Code Pro" panose="020B0509030403020204" pitchFamily="49" charset="0"/>
              </a:rPr>
              <a:t>geom_jitter</a:t>
            </a:r>
            <a:r>
              <a:rPr lang="en-US" dirty="0">
                <a:solidFill>
                  <a:schemeClr val="accent1"/>
                </a:solidFill>
              </a:rPr>
              <a:t> </a:t>
            </a:r>
            <a:r>
              <a:rPr lang="en-US" dirty="0"/>
              <a:t>adds some random noise, but otherwise behaves like </a:t>
            </a:r>
            <a:r>
              <a:rPr lang="en-US" dirty="0" err="1">
                <a:solidFill>
                  <a:schemeClr val="accent1"/>
                </a:solidFill>
                <a:latin typeface="Source Code Pro" panose="020B0509030403020204" pitchFamily="49" charset="0"/>
                <a:ea typeface="Source Code Pro" panose="020B0509030403020204" pitchFamily="49" charset="0"/>
              </a:rPr>
              <a:t>geom_point</a:t>
            </a:r>
            <a:endParaRPr lang="en-US" dirty="0">
              <a:solidFill>
                <a:schemeClr val="accent1"/>
              </a:solidFill>
              <a:latin typeface="Source Code Pro" panose="020B0509030403020204" pitchFamily="49" charset="0"/>
              <a:ea typeface="Source Code Pro" panose="020B0509030403020204" pitchFamily="49" charset="0"/>
            </a:endParaRPr>
          </a:p>
          <a:p>
            <a:r>
              <a:rPr lang="en-US" dirty="0"/>
              <a:t>This allows us to see patterns when points are stacked on top of each other</a:t>
            </a:r>
          </a:p>
        </p:txBody>
      </p:sp>
    </p:spTree>
    <p:extLst>
      <p:ext uri="{BB962C8B-B14F-4D97-AF65-F5344CB8AC3E}">
        <p14:creationId xmlns:p14="http://schemas.microsoft.com/office/powerpoint/2010/main" val="366613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29816-92EF-4BD3-AD54-DE24154F788F}"/>
              </a:ext>
            </a:extLst>
          </p:cNvPr>
          <p:cNvSpPr>
            <a:spLocks noGrp="1"/>
          </p:cNvSpPr>
          <p:nvPr>
            <p:ph type="title"/>
          </p:nvPr>
        </p:nvSpPr>
        <p:spPr/>
        <p:txBody>
          <a:bodyPr/>
          <a:lstStyle/>
          <a:p>
            <a:endParaRPr lang="en-US" dirty="0"/>
          </a:p>
        </p:txBody>
      </p:sp>
      <p:sp>
        <p:nvSpPr>
          <p:cNvPr id="2" name="Text Placeholder 1">
            <a:extLst>
              <a:ext uri="{FF2B5EF4-FFF2-40B4-BE49-F238E27FC236}">
                <a16:creationId xmlns:a16="http://schemas.microsoft.com/office/drawing/2014/main" id="{3BD00B9F-E731-45F4-842D-E8EE553DB5DE}"/>
              </a:ext>
            </a:extLst>
          </p:cNvPr>
          <p:cNvSpPr>
            <a:spLocks noGrp="1"/>
          </p:cNvSpPr>
          <p:nvPr>
            <p:ph type="body" sz="quarter" idx="10"/>
          </p:nvPr>
        </p:nvSpPr>
        <p:spPr/>
        <p:txBody>
          <a:bodyPr/>
          <a:lstStyle/>
          <a:p>
            <a:r>
              <a:rPr lang="en-US" dirty="0" err="1"/>
              <a:t>barplot</a:t>
            </a:r>
            <a:r>
              <a:rPr lang="en-US" dirty="0"/>
              <a:t>-position</a:t>
            </a:r>
          </a:p>
        </p:txBody>
      </p:sp>
      <p:sp>
        <p:nvSpPr>
          <p:cNvPr id="5" name="Oval 4">
            <a:hlinkClick r:id="rId2" action="ppaction://hlinksldjump"/>
            <a:extLst>
              <a:ext uri="{FF2B5EF4-FFF2-40B4-BE49-F238E27FC236}">
                <a16:creationId xmlns:a16="http://schemas.microsoft.com/office/drawing/2014/main" id="{3E8F3BF3-D24D-4294-903A-70986D7BE4C0}"/>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1694174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bar charts"/>
          <p:cNvSpPr txBox="1">
            <a:spLocks noGrp="1"/>
          </p:cNvSpPr>
          <p:nvPr>
            <p:ph type="title"/>
          </p:nvPr>
        </p:nvSpPr>
        <p:spPr/>
        <p:txBody>
          <a:bodyPr/>
          <a:lstStyle/>
          <a:p>
            <a:r>
              <a:rPr lang="en-US" dirty="0"/>
              <a:t>bar charts </a:t>
            </a:r>
          </a:p>
        </p:txBody>
      </p:sp>
      <p:sp>
        <p:nvSpPr>
          <p:cNvPr id="6" name="Content Placeholder 5">
            <a:extLst>
              <a:ext uri="{FF2B5EF4-FFF2-40B4-BE49-F238E27FC236}">
                <a16:creationId xmlns:a16="http://schemas.microsoft.com/office/drawing/2014/main" id="{640DAA59-2CD6-4279-8043-E4BCD9D5F63C}"/>
              </a:ext>
            </a:extLst>
          </p:cNvPr>
          <p:cNvSpPr>
            <a:spLocks noGrp="1"/>
          </p:cNvSpPr>
          <p:nvPr>
            <p:ph sz="quarter" idx="13"/>
          </p:nvPr>
        </p:nvSpPr>
        <p:spPr/>
        <p:txBody>
          <a:bodyPr/>
          <a:lstStyle/>
          <a:p>
            <a:r>
              <a:rPr lang="en-US" dirty="0"/>
              <a:t>All </a:t>
            </a:r>
            <a:r>
              <a:rPr lang="en-US" dirty="0" err="1">
                <a:latin typeface="Consolas" panose="020B0609020204030204" pitchFamily="49" charset="0"/>
                <a:sym typeface="Monaco"/>
              </a:rPr>
              <a:t>geom</a:t>
            </a:r>
            <a:r>
              <a:rPr lang="en-US" dirty="0" err="1">
                <a:sym typeface="Monaco"/>
              </a:rPr>
              <a:t>s</a:t>
            </a:r>
            <a:r>
              <a:rPr lang="en-US" dirty="0"/>
              <a:t> have a position argument but rarely will you need to adjust it</a:t>
            </a:r>
          </a:p>
          <a:p>
            <a:r>
              <a:rPr lang="en-US" dirty="0" err="1">
                <a:latin typeface="Source Code Pro" panose="020B0509030403020204" pitchFamily="49" charset="0"/>
                <a:ea typeface="Source Code Pro" panose="020B0509030403020204" pitchFamily="49" charset="0"/>
                <a:sym typeface="Monaco"/>
              </a:rPr>
              <a:t>geom_bar</a:t>
            </a:r>
            <a:r>
              <a:rPr lang="en-US" dirty="0">
                <a:latin typeface="Source Code Pro" panose="020B0509030403020204" pitchFamily="49" charset="0"/>
                <a:ea typeface="Source Code Pro" panose="020B0509030403020204" pitchFamily="49" charset="0"/>
              </a:rPr>
              <a:t> </a:t>
            </a:r>
            <a:r>
              <a:rPr lang="en-US" dirty="0"/>
              <a:t>and a few others benefit from its use though:</a:t>
            </a:r>
          </a:p>
          <a:p>
            <a:pPr lvl="1"/>
            <a:r>
              <a:rPr lang="en-US" sz="2400" dirty="0">
                <a:solidFill>
                  <a:schemeClr val="accent1"/>
                </a:solidFill>
                <a:latin typeface="Source Code Pro" panose="020B0509030403020204" pitchFamily="49" charset="0"/>
                <a:ea typeface="Source Code Pro" panose="020B0509030403020204" pitchFamily="49" charset="0"/>
                <a:sym typeface="Monaco"/>
              </a:rPr>
              <a:t>position = </a:t>
            </a:r>
            <a:r>
              <a:rPr lang="en-US" sz="2400" dirty="0">
                <a:solidFill>
                  <a:schemeClr val="accent1"/>
                </a:solidFill>
                <a:latin typeface="Source Code Pro" panose="020B0509030403020204" pitchFamily="49" charset="0"/>
                <a:ea typeface="Source Code Pro" panose="020B0509030403020204" pitchFamily="49" charset="0"/>
              </a:rPr>
              <a:t>"</a:t>
            </a:r>
            <a:r>
              <a:rPr lang="en-US" sz="2400" dirty="0">
                <a:solidFill>
                  <a:schemeClr val="accent1"/>
                </a:solidFill>
                <a:latin typeface="Source Code Pro" panose="020B0509030403020204" pitchFamily="49" charset="0"/>
                <a:ea typeface="Source Code Pro" panose="020B0509030403020204" pitchFamily="49" charset="0"/>
                <a:sym typeface="Monaco"/>
              </a:rPr>
              <a:t>stack</a:t>
            </a:r>
            <a:r>
              <a:rPr lang="en-US" sz="2400" dirty="0">
                <a:solidFill>
                  <a:schemeClr val="accent1"/>
                </a:solidFill>
                <a:latin typeface="Source Code Pro" panose="020B0509030403020204" pitchFamily="49" charset="0"/>
                <a:ea typeface="Source Code Pro" panose="020B0509030403020204" pitchFamily="49" charset="0"/>
              </a:rPr>
              <a:t>"  </a:t>
            </a:r>
            <a:r>
              <a:rPr lang="en-US" sz="2400" dirty="0"/>
              <a:t>(default)</a:t>
            </a:r>
          </a:p>
          <a:p>
            <a:pPr lvl="1"/>
            <a:r>
              <a:rPr lang="en-US" sz="2400" dirty="0">
                <a:solidFill>
                  <a:schemeClr val="accent1"/>
                </a:solidFill>
                <a:latin typeface="Source Code Pro" panose="020B0509030403020204" pitchFamily="49" charset="0"/>
                <a:ea typeface="Source Code Pro" panose="020B0509030403020204" pitchFamily="49" charset="0"/>
              </a:rPr>
              <a:t>position = "fill" </a:t>
            </a:r>
          </a:p>
          <a:p>
            <a:pPr lvl="1"/>
            <a:r>
              <a:rPr lang="en-US" sz="2400" dirty="0">
                <a:solidFill>
                  <a:schemeClr val="accent1"/>
                </a:solidFill>
                <a:latin typeface="Source Code Pro" panose="020B0509030403020204" pitchFamily="49" charset="0"/>
                <a:ea typeface="Source Code Pro" panose="020B0509030403020204" pitchFamily="49" charset="0"/>
              </a:rPr>
              <a:t>position = "dodge"</a:t>
            </a:r>
            <a:endParaRPr lang="en-US" sz="2400" dirty="0">
              <a:solidFill>
                <a:schemeClr val="accent1"/>
              </a:solidFill>
              <a:latin typeface="Source Code Pro" panose="020B0509030403020204" pitchFamily="49" charset="0"/>
              <a:ea typeface="Source Code Pro" panose="020B0509030403020204" pitchFamily="49" charset="0"/>
              <a:sym typeface="Consolas"/>
            </a:endParaRPr>
          </a:p>
          <a:p>
            <a:endParaRPr lang="en-US" dirty="0">
              <a:sym typeface="Consolas"/>
            </a:endParaRPr>
          </a:p>
          <a:p>
            <a:endParaRPr lang="en-US" dirty="0"/>
          </a:p>
        </p:txBody>
      </p:sp>
      <p:sp>
        <p:nvSpPr>
          <p:cNvPr id="358" name="All geoms have a position argument but rarely will you need to adjust it…"/>
          <p:cNvSpPr txBox="1"/>
          <p:nvPr/>
        </p:nvSpPr>
        <p:spPr>
          <a:xfrm>
            <a:off x="632404" y="1927848"/>
            <a:ext cx="10927193" cy="4302879"/>
          </a:xfrm>
          <a:prstGeom prst="rect">
            <a:avLst/>
          </a:prstGeom>
          <a:ln w="12700">
            <a:miter lim="400000"/>
          </a:ln>
          <a:extLst>
            <a:ext uri="{C572A759-6A51-4108-AA02-DFA0A04FC94B}">
              <ma14:wrappingTextBoxFlag xmlns:ma14="http://schemas.microsoft.com/office/mac/drawingml/2011/main" xmlns="" val="1"/>
            </a:ext>
          </a:extLst>
        </p:spPr>
        <p:txBody>
          <a:bodyPr lIns="25400" tIns="25400" rIns="25400" bIns="25400">
            <a:normAutofit/>
          </a:bodyPr>
          <a:lstStyle/>
          <a:p>
            <a:pPr marL="228600" indent="-228600" defTabSz="228600">
              <a:lnSpc>
                <a:spcPct val="150000"/>
              </a:lnSpc>
              <a:tabLst>
                <a:tab pos="69850" algn="l"/>
                <a:tab pos="228600" algn="l"/>
              </a:tabLst>
              <a:defRPr sz="4100">
                <a:solidFill>
                  <a:srgbClr val="5A5F5E"/>
                </a:solidFill>
              </a:defRPr>
            </a:pPr>
            <a:endParaRPr sz="1950" dirty="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67EDFD7-5608-4628-8AAB-8967286478AA}"/>
              </a:ext>
            </a:extLst>
          </p:cNvPr>
          <p:cNvSpPr>
            <a:spLocks noGrp="1"/>
          </p:cNvSpPr>
          <p:nvPr>
            <p:ph type="title"/>
          </p:nvPr>
        </p:nvSpPr>
        <p:spPr/>
        <p:txBody>
          <a:bodyPr/>
          <a:lstStyle/>
          <a:p>
            <a:r>
              <a:rPr lang="en-US" dirty="0"/>
              <a:t>Positioning and bar charts</a:t>
            </a:r>
          </a:p>
        </p:txBody>
      </p:sp>
      <p:sp>
        <p:nvSpPr>
          <p:cNvPr id="6" name="Content Placeholder 5">
            <a:extLst>
              <a:ext uri="{FF2B5EF4-FFF2-40B4-BE49-F238E27FC236}">
                <a16:creationId xmlns:a16="http://schemas.microsoft.com/office/drawing/2014/main" id="{8B0F746B-EE8A-42B6-B300-3CAFFEA92279}"/>
              </a:ext>
            </a:extLst>
          </p:cNvPr>
          <p:cNvSpPr>
            <a:spLocks noGrp="1"/>
          </p:cNvSpPr>
          <p:nvPr>
            <p:ph sz="quarter" idx="14"/>
          </p:nvPr>
        </p:nvSpPr>
        <p:spPr/>
        <p:txBody>
          <a:bodyPr/>
          <a:lstStyle/>
          <a:p>
            <a:r>
              <a:rPr lang="en-US" dirty="0">
                <a:solidFill>
                  <a:srgbClr val="000000"/>
                </a:solidFill>
              </a:rPr>
              <a:t>mpg </a:t>
            </a:r>
            <a:r>
              <a:rPr lang="en-US" dirty="0">
                <a:solidFill>
                  <a:srgbClr val="804000"/>
                </a:solidFill>
              </a:rPr>
              <a:t>%&gt;%</a:t>
            </a:r>
            <a:endParaRPr lang="en-US" dirty="0">
              <a:solidFill>
                <a:srgbClr val="000000"/>
              </a:solidFill>
            </a:endParaRPr>
          </a:p>
          <a:p>
            <a:r>
              <a:rPr lang="en-US" dirty="0">
                <a:solidFill>
                  <a:srgbClr val="000000"/>
                </a:solidFill>
              </a:rPr>
              <a:t>  </a:t>
            </a:r>
            <a:r>
              <a:rPr lang="en-US" dirty="0" err="1">
                <a:solidFill>
                  <a:srgbClr val="000000"/>
                </a:solidFill>
              </a:rPr>
              <a:t>ggplot</a:t>
            </a:r>
            <a:r>
              <a:rPr lang="en-US" b="1" dirty="0">
                <a:solidFill>
                  <a:srgbClr val="000080"/>
                </a:solidFill>
              </a:rPr>
              <a:t>(</a:t>
            </a:r>
            <a:r>
              <a:rPr lang="en-US" b="0" dirty="0" err="1">
                <a:solidFill>
                  <a:srgbClr val="000000"/>
                </a:solidFill>
              </a:rPr>
              <a:t>aes</a:t>
            </a:r>
            <a:r>
              <a:rPr lang="en-US" b="1" dirty="0">
                <a:solidFill>
                  <a:srgbClr val="000080"/>
                </a:solidFill>
              </a:rPr>
              <a:t>(</a:t>
            </a:r>
            <a:r>
              <a:rPr lang="en-US" b="0" dirty="0">
                <a:solidFill>
                  <a:schemeClr val="tx1"/>
                </a:solidFill>
              </a:rPr>
              <a:t>class</a:t>
            </a:r>
            <a:r>
              <a:rPr lang="en-US" b="0" dirty="0">
                <a:solidFill>
                  <a:srgbClr val="000000"/>
                </a:solidFill>
              </a:rPr>
              <a:t>, </a:t>
            </a:r>
          </a:p>
          <a:p>
            <a:r>
              <a:rPr lang="en-US" dirty="0"/>
              <a:t>		</a:t>
            </a:r>
            <a:r>
              <a:rPr lang="en-US" b="0" dirty="0">
                <a:solidFill>
                  <a:schemeClr val="accent3">
                    <a:lumMod val="60000"/>
                    <a:lumOff val="40000"/>
                  </a:schemeClr>
                </a:solidFill>
              </a:rPr>
              <a:t>color </a:t>
            </a:r>
            <a:r>
              <a:rPr lang="en-US" b="1" dirty="0">
                <a:solidFill>
                  <a:schemeClr val="accent3">
                    <a:lumMod val="60000"/>
                    <a:lumOff val="40000"/>
                  </a:schemeClr>
                </a:solidFill>
              </a:rPr>
              <a:t>=</a:t>
            </a:r>
            <a:r>
              <a:rPr lang="en-US" b="0" dirty="0">
                <a:solidFill>
                  <a:srgbClr val="000000"/>
                </a:solidFill>
              </a:rPr>
              <a:t> </a:t>
            </a:r>
            <a:r>
              <a:rPr lang="en-US" b="0" dirty="0">
                <a:solidFill>
                  <a:srgbClr val="8000FF"/>
                </a:solidFill>
              </a:rPr>
              <a:t>factor</a:t>
            </a:r>
            <a:r>
              <a:rPr lang="en-US" b="1" dirty="0">
                <a:solidFill>
                  <a:srgbClr val="000080"/>
                </a:solidFill>
              </a:rPr>
              <a:t>(</a:t>
            </a:r>
            <a:r>
              <a:rPr lang="en-US" b="0" dirty="0">
                <a:solidFill>
                  <a:srgbClr val="000000"/>
                </a:solidFill>
              </a:rPr>
              <a:t>year</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a:t>
            </a:r>
          </a:p>
          <a:p>
            <a:r>
              <a:rPr lang="en-US" b="0" dirty="0">
                <a:solidFill>
                  <a:srgbClr val="000000"/>
                </a:solidFill>
              </a:rPr>
              <a:t>    </a:t>
            </a:r>
            <a:r>
              <a:rPr lang="en-US" b="0" dirty="0" err="1">
                <a:solidFill>
                  <a:srgbClr val="000000"/>
                </a:solidFill>
              </a:rPr>
              <a:t>geom_bar</a:t>
            </a:r>
            <a:r>
              <a:rPr lang="en-US" b="1" dirty="0">
                <a:solidFill>
                  <a:srgbClr val="000080"/>
                </a:solidFill>
              </a:rPr>
              <a:t>()</a:t>
            </a:r>
            <a:endParaRPr lang="en-US" b="0" dirty="0">
              <a:solidFill>
                <a:srgbClr val="000000"/>
              </a:solidFill>
            </a:endParaRPr>
          </a:p>
          <a:p>
            <a:r>
              <a:rPr lang="en-US" sz="2000" b="0" dirty="0">
                <a:solidFill>
                  <a:srgbClr val="000000"/>
                </a:solidFill>
              </a:rPr>
              <a:t> </a:t>
            </a:r>
          </a:p>
          <a:p>
            <a:r>
              <a:rPr lang="en-US" b="0" dirty="0">
                <a:solidFill>
                  <a:srgbClr val="000000"/>
                </a:solidFill>
              </a:rPr>
              <a:t>mpg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ggplot</a:t>
            </a:r>
            <a:r>
              <a:rPr lang="en-US" b="1" dirty="0">
                <a:solidFill>
                  <a:srgbClr val="000080"/>
                </a:solidFill>
              </a:rPr>
              <a:t>(</a:t>
            </a:r>
            <a:r>
              <a:rPr lang="en-US" b="0" dirty="0" err="1">
                <a:solidFill>
                  <a:srgbClr val="000000"/>
                </a:solidFill>
              </a:rPr>
              <a:t>aes</a:t>
            </a:r>
            <a:r>
              <a:rPr lang="en-US" b="1" dirty="0">
                <a:solidFill>
                  <a:srgbClr val="000080"/>
                </a:solidFill>
              </a:rPr>
              <a:t>(</a:t>
            </a:r>
            <a:r>
              <a:rPr lang="en-US" b="0" dirty="0">
                <a:solidFill>
                  <a:schemeClr val="tx1"/>
                </a:solidFill>
              </a:rPr>
              <a:t>class</a:t>
            </a:r>
            <a:r>
              <a:rPr lang="en-US" b="0" dirty="0">
                <a:solidFill>
                  <a:srgbClr val="000000"/>
                </a:solidFill>
              </a:rPr>
              <a:t>, </a:t>
            </a:r>
          </a:p>
          <a:p>
            <a:r>
              <a:rPr lang="en-US" b="0" dirty="0">
                <a:solidFill>
                  <a:srgbClr val="000000"/>
                </a:solidFill>
              </a:rPr>
              <a:t>		</a:t>
            </a:r>
            <a:r>
              <a:rPr lang="en-US" b="0" dirty="0">
                <a:solidFill>
                  <a:schemeClr val="accent3">
                    <a:lumMod val="60000"/>
                    <a:lumOff val="40000"/>
                  </a:schemeClr>
                </a:solidFill>
              </a:rPr>
              <a:t>fill </a:t>
            </a:r>
            <a:r>
              <a:rPr lang="en-US" b="1" dirty="0">
                <a:solidFill>
                  <a:schemeClr val="accent3">
                    <a:lumMod val="60000"/>
                    <a:lumOff val="40000"/>
                  </a:schemeClr>
                </a:solidFill>
              </a:rPr>
              <a:t>=</a:t>
            </a:r>
            <a:r>
              <a:rPr lang="en-US" b="0" dirty="0">
                <a:solidFill>
                  <a:schemeClr val="accent3">
                    <a:lumMod val="60000"/>
                    <a:lumOff val="40000"/>
                  </a:schemeClr>
                </a:solidFill>
              </a:rPr>
              <a:t> </a:t>
            </a:r>
            <a:r>
              <a:rPr lang="en-US" b="0" dirty="0">
                <a:solidFill>
                  <a:srgbClr val="8000FF"/>
                </a:solidFill>
              </a:rPr>
              <a:t>factor</a:t>
            </a:r>
            <a:r>
              <a:rPr lang="en-US" b="1" dirty="0">
                <a:solidFill>
                  <a:srgbClr val="000080"/>
                </a:solidFill>
              </a:rPr>
              <a:t>(</a:t>
            </a:r>
            <a:r>
              <a:rPr lang="en-US" b="0" dirty="0">
                <a:solidFill>
                  <a:srgbClr val="000000"/>
                </a:solidFill>
              </a:rPr>
              <a:t>year</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a:t>
            </a:r>
          </a:p>
          <a:p>
            <a:r>
              <a:rPr lang="en-US" b="0" dirty="0">
                <a:solidFill>
                  <a:srgbClr val="000000"/>
                </a:solidFill>
              </a:rPr>
              <a:t>    </a:t>
            </a:r>
            <a:r>
              <a:rPr lang="en-US" b="0" dirty="0" err="1">
                <a:solidFill>
                  <a:srgbClr val="000000"/>
                </a:solidFill>
              </a:rPr>
              <a:t>geom_bar</a:t>
            </a:r>
            <a:r>
              <a:rPr lang="en-US" b="1" dirty="0">
                <a:solidFill>
                  <a:srgbClr val="000080"/>
                </a:solidFill>
              </a:rPr>
              <a:t>()</a:t>
            </a:r>
            <a:endParaRPr lang="en-US" b="0" dirty="0">
              <a:solidFill>
                <a:srgbClr val="000000"/>
              </a:solidFill>
            </a:endParaRPr>
          </a:p>
          <a:p>
            <a:r>
              <a:rPr lang="en-US" sz="2000" b="0" dirty="0">
                <a:solidFill>
                  <a:srgbClr val="000000"/>
                </a:solidFill>
              </a:rPr>
              <a:t> </a:t>
            </a:r>
          </a:p>
          <a:p>
            <a:r>
              <a:rPr lang="en-US" b="0" dirty="0">
                <a:solidFill>
                  <a:srgbClr val="000000"/>
                </a:solidFill>
              </a:rPr>
              <a:t>mpg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ggplot</a:t>
            </a:r>
            <a:r>
              <a:rPr lang="en-US" b="1" dirty="0">
                <a:solidFill>
                  <a:srgbClr val="000080"/>
                </a:solidFill>
              </a:rPr>
              <a:t>(</a:t>
            </a:r>
            <a:r>
              <a:rPr lang="en-US" b="0" dirty="0" err="1">
                <a:solidFill>
                  <a:srgbClr val="000000"/>
                </a:solidFill>
              </a:rPr>
              <a:t>aes</a:t>
            </a:r>
            <a:r>
              <a:rPr lang="en-US" b="1" dirty="0">
                <a:solidFill>
                  <a:srgbClr val="000080"/>
                </a:solidFill>
              </a:rPr>
              <a:t>(</a:t>
            </a:r>
            <a:r>
              <a:rPr lang="en-US" b="0" dirty="0">
                <a:solidFill>
                  <a:schemeClr val="tx1"/>
                </a:solidFill>
              </a:rPr>
              <a:t>class</a:t>
            </a:r>
            <a:r>
              <a:rPr lang="en-US" b="0" dirty="0">
                <a:solidFill>
                  <a:srgbClr val="000000"/>
                </a:solidFill>
              </a:rPr>
              <a:t>, </a:t>
            </a:r>
          </a:p>
          <a:p>
            <a:r>
              <a:rPr lang="en-US" b="0" dirty="0">
                <a:solidFill>
                  <a:srgbClr val="000000"/>
                </a:solidFill>
              </a:rPr>
              <a:t>		fill </a:t>
            </a:r>
            <a:r>
              <a:rPr lang="en-US" b="1" dirty="0">
                <a:solidFill>
                  <a:srgbClr val="000080"/>
                </a:solidFill>
              </a:rPr>
              <a:t>=</a:t>
            </a:r>
            <a:r>
              <a:rPr lang="en-US" b="0" dirty="0">
                <a:solidFill>
                  <a:srgbClr val="000000"/>
                </a:solidFill>
              </a:rPr>
              <a:t> </a:t>
            </a:r>
            <a:r>
              <a:rPr lang="en-US" b="0" dirty="0">
                <a:solidFill>
                  <a:srgbClr val="8000FF"/>
                </a:solidFill>
              </a:rPr>
              <a:t>factor</a:t>
            </a:r>
            <a:r>
              <a:rPr lang="en-US" b="1" dirty="0">
                <a:solidFill>
                  <a:srgbClr val="000080"/>
                </a:solidFill>
              </a:rPr>
              <a:t>(</a:t>
            </a:r>
            <a:r>
              <a:rPr lang="en-US" b="0" dirty="0">
                <a:solidFill>
                  <a:srgbClr val="000000"/>
                </a:solidFill>
              </a:rPr>
              <a:t>year</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a:t>
            </a:r>
          </a:p>
          <a:p>
            <a:r>
              <a:rPr lang="en-US" b="0" dirty="0">
                <a:solidFill>
                  <a:srgbClr val="000000"/>
                </a:solidFill>
              </a:rPr>
              <a:t>    </a:t>
            </a:r>
            <a:r>
              <a:rPr lang="en-US" b="0" dirty="0" err="1">
                <a:solidFill>
                  <a:srgbClr val="000000"/>
                </a:solidFill>
              </a:rPr>
              <a:t>geom_bar</a:t>
            </a:r>
            <a:r>
              <a:rPr lang="en-US" b="1" dirty="0">
                <a:solidFill>
                  <a:srgbClr val="000080"/>
                </a:solidFill>
              </a:rPr>
              <a:t>(</a:t>
            </a:r>
            <a:r>
              <a:rPr lang="en-US" b="0" dirty="0">
                <a:solidFill>
                  <a:schemeClr val="accent3">
                    <a:lumMod val="60000"/>
                    <a:lumOff val="40000"/>
                  </a:schemeClr>
                </a:solidFill>
              </a:rPr>
              <a:t>position </a:t>
            </a:r>
            <a:r>
              <a:rPr lang="en-US" b="1" dirty="0">
                <a:solidFill>
                  <a:schemeClr val="accent3">
                    <a:lumMod val="60000"/>
                    <a:lumOff val="40000"/>
                  </a:schemeClr>
                </a:solidFill>
              </a:rPr>
              <a:t>=</a:t>
            </a:r>
            <a:r>
              <a:rPr lang="en-US" b="0" dirty="0">
                <a:solidFill>
                  <a:schemeClr val="accent3">
                    <a:lumMod val="60000"/>
                    <a:lumOff val="40000"/>
                  </a:schemeClr>
                </a:solidFill>
              </a:rPr>
              <a:t> </a:t>
            </a:r>
            <a:r>
              <a:rPr lang="en-US" sz="1800" dirty="0">
                <a:solidFill>
                  <a:schemeClr val="accent3">
                    <a:lumMod val="60000"/>
                    <a:lumOff val="40000"/>
                  </a:schemeClr>
                </a:solidFill>
              </a:rPr>
              <a:t>"</a:t>
            </a:r>
            <a:r>
              <a:rPr lang="en-US" b="0" dirty="0">
                <a:solidFill>
                  <a:schemeClr val="accent3">
                    <a:lumMod val="60000"/>
                    <a:lumOff val="40000"/>
                  </a:schemeClr>
                </a:solidFill>
              </a:rPr>
              <a:t>fill</a:t>
            </a:r>
            <a:r>
              <a:rPr lang="en-US" sz="1800" dirty="0">
                <a:solidFill>
                  <a:schemeClr val="accent3">
                    <a:lumMod val="60000"/>
                    <a:lumOff val="40000"/>
                  </a:schemeClr>
                </a:solidFill>
              </a:rPr>
              <a:t>"</a:t>
            </a:r>
            <a:r>
              <a:rPr lang="en-US" b="1" dirty="0">
                <a:solidFill>
                  <a:schemeClr val="accent3">
                    <a:lumMod val="60000"/>
                    <a:lumOff val="40000"/>
                  </a:schemeClr>
                </a:solidFill>
              </a:rPr>
              <a:t>)</a:t>
            </a:r>
            <a:endParaRPr lang="en-US" b="0" dirty="0">
              <a:solidFill>
                <a:schemeClr val="accent3">
                  <a:lumMod val="60000"/>
                  <a:lumOff val="40000"/>
                </a:schemeClr>
              </a:solidFill>
            </a:endParaRPr>
          </a:p>
          <a:p>
            <a:r>
              <a:rPr lang="en-US" sz="2000" b="0" dirty="0">
                <a:solidFill>
                  <a:srgbClr val="000000"/>
                </a:solidFill>
              </a:rPr>
              <a:t> </a:t>
            </a:r>
          </a:p>
          <a:p>
            <a:r>
              <a:rPr lang="en-US" b="0" dirty="0">
                <a:solidFill>
                  <a:srgbClr val="000000"/>
                </a:solidFill>
              </a:rPr>
              <a:t>mpg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ggplot</a:t>
            </a:r>
            <a:r>
              <a:rPr lang="en-US" b="1" dirty="0">
                <a:solidFill>
                  <a:srgbClr val="000080"/>
                </a:solidFill>
              </a:rPr>
              <a:t>(</a:t>
            </a:r>
            <a:r>
              <a:rPr lang="en-US" b="0" dirty="0" err="1">
                <a:solidFill>
                  <a:srgbClr val="000000"/>
                </a:solidFill>
              </a:rPr>
              <a:t>aes</a:t>
            </a:r>
            <a:r>
              <a:rPr lang="en-US" b="1" dirty="0">
                <a:solidFill>
                  <a:srgbClr val="000080"/>
                </a:solidFill>
              </a:rPr>
              <a:t>(</a:t>
            </a:r>
            <a:r>
              <a:rPr lang="en-US" b="0" dirty="0">
                <a:solidFill>
                  <a:schemeClr val="tx1"/>
                </a:solidFill>
              </a:rPr>
              <a:t>class</a:t>
            </a:r>
            <a:r>
              <a:rPr lang="en-US" b="0" dirty="0">
                <a:solidFill>
                  <a:srgbClr val="000000"/>
                </a:solidFill>
              </a:rPr>
              <a:t>, </a:t>
            </a:r>
          </a:p>
          <a:p>
            <a:r>
              <a:rPr lang="en-US" b="0" dirty="0">
                <a:solidFill>
                  <a:srgbClr val="000000"/>
                </a:solidFill>
              </a:rPr>
              <a:t>		fill </a:t>
            </a:r>
            <a:r>
              <a:rPr lang="en-US" b="1" dirty="0">
                <a:solidFill>
                  <a:srgbClr val="000080"/>
                </a:solidFill>
              </a:rPr>
              <a:t>=</a:t>
            </a:r>
            <a:r>
              <a:rPr lang="en-US" b="0" dirty="0">
                <a:solidFill>
                  <a:srgbClr val="000000"/>
                </a:solidFill>
              </a:rPr>
              <a:t> </a:t>
            </a:r>
            <a:r>
              <a:rPr lang="en-US" b="0" dirty="0">
                <a:solidFill>
                  <a:srgbClr val="8000FF"/>
                </a:solidFill>
              </a:rPr>
              <a:t>factor</a:t>
            </a:r>
            <a:r>
              <a:rPr lang="en-US" b="1" dirty="0">
                <a:solidFill>
                  <a:srgbClr val="000080"/>
                </a:solidFill>
              </a:rPr>
              <a:t>(</a:t>
            </a:r>
            <a:r>
              <a:rPr lang="en-US" b="0" dirty="0">
                <a:solidFill>
                  <a:srgbClr val="000000"/>
                </a:solidFill>
              </a:rPr>
              <a:t>year</a:t>
            </a:r>
            <a:r>
              <a:rPr lang="en-US" b="1" dirty="0">
                <a:solidFill>
                  <a:srgbClr val="000080"/>
                </a:solidFill>
              </a:rPr>
              <a:t>)))</a:t>
            </a:r>
            <a:r>
              <a:rPr lang="en-US" b="0" dirty="0">
                <a:solidFill>
                  <a:srgbClr val="000000"/>
                </a:solidFill>
              </a:rPr>
              <a:t> </a:t>
            </a:r>
            <a:r>
              <a:rPr lang="en-US" b="1" dirty="0">
                <a:solidFill>
                  <a:srgbClr val="000080"/>
                </a:solidFill>
              </a:rPr>
              <a:t>+</a:t>
            </a:r>
            <a:r>
              <a:rPr lang="en-US" b="0" dirty="0">
                <a:solidFill>
                  <a:srgbClr val="000000"/>
                </a:solidFill>
              </a:rPr>
              <a:t> </a:t>
            </a:r>
          </a:p>
          <a:p>
            <a:r>
              <a:rPr lang="en-US" b="0" dirty="0">
                <a:solidFill>
                  <a:srgbClr val="000000"/>
                </a:solidFill>
              </a:rPr>
              <a:t>    </a:t>
            </a:r>
            <a:r>
              <a:rPr lang="en-US" b="0" dirty="0" err="1">
                <a:solidFill>
                  <a:srgbClr val="000000"/>
                </a:solidFill>
              </a:rPr>
              <a:t>geom_bar</a:t>
            </a:r>
            <a:r>
              <a:rPr lang="en-US" b="1" dirty="0">
                <a:solidFill>
                  <a:srgbClr val="000080"/>
                </a:solidFill>
              </a:rPr>
              <a:t>(</a:t>
            </a:r>
            <a:r>
              <a:rPr lang="en-US" b="0" dirty="0">
                <a:solidFill>
                  <a:schemeClr val="accent3">
                    <a:lumMod val="60000"/>
                    <a:lumOff val="40000"/>
                  </a:schemeClr>
                </a:solidFill>
              </a:rPr>
              <a:t>position </a:t>
            </a:r>
            <a:r>
              <a:rPr lang="en-US" b="1" dirty="0">
                <a:solidFill>
                  <a:schemeClr val="accent3">
                    <a:lumMod val="60000"/>
                    <a:lumOff val="40000"/>
                  </a:schemeClr>
                </a:solidFill>
              </a:rPr>
              <a:t>=</a:t>
            </a:r>
            <a:r>
              <a:rPr lang="en-US" b="0" dirty="0">
                <a:solidFill>
                  <a:schemeClr val="accent3">
                    <a:lumMod val="60000"/>
                    <a:lumOff val="40000"/>
                  </a:schemeClr>
                </a:solidFill>
              </a:rPr>
              <a:t> </a:t>
            </a:r>
            <a:r>
              <a:rPr lang="en-US" sz="1800" dirty="0">
                <a:solidFill>
                  <a:schemeClr val="accent3">
                    <a:lumMod val="60000"/>
                    <a:lumOff val="40000"/>
                  </a:schemeClr>
                </a:solidFill>
              </a:rPr>
              <a:t>"</a:t>
            </a:r>
            <a:r>
              <a:rPr lang="en-US" b="0" dirty="0">
                <a:solidFill>
                  <a:schemeClr val="accent3">
                    <a:lumMod val="60000"/>
                    <a:lumOff val="40000"/>
                  </a:schemeClr>
                </a:solidFill>
              </a:rPr>
              <a:t>dodge</a:t>
            </a:r>
            <a:r>
              <a:rPr lang="en-US" sz="1800" dirty="0">
                <a:solidFill>
                  <a:schemeClr val="accent3">
                    <a:lumMod val="60000"/>
                    <a:lumOff val="40000"/>
                  </a:schemeClr>
                </a:solidFill>
              </a:rPr>
              <a:t>"</a:t>
            </a:r>
            <a:r>
              <a:rPr lang="en-US" b="1" dirty="0">
                <a:solidFill>
                  <a:schemeClr val="accent3">
                    <a:lumMod val="60000"/>
                    <a:lumOff val="40000"/>
                  </a:schemeClr>
                </a:solidFill>
              </a:rPr>
              <a:t>)</a:t>
            </a:r>
            <a:endParaRPr lang="en-US" b="0" dirty="0">
              <a:solidFill>
                <a:schemeClr val="accent3">
                  <a:lumMod val="60000"/>
                  <a:lumOff val="40000"/>
                </a:schemeClr>
              </a:solidFill>
            </a:endParaRPr>
          </a:p>
        </p:txBody>
      </p:sp>
      <p:pic>
        <p:nvPicPr>
          <p:cNvPr id="8" name="Content Placeholder 7">
            <a:extLst>
              <a:ext uri="{FF2B5EF4-FFF2-40B4-BE49-F238E27FC236}">
                <a16:creationId xmlns:a16="http://schemas.microsoft.com/office/drawing/2014/main" id="{B6E8BA75-3368-4D6E-A2E1-02F356A4FF2F}"/>
              </a:ext>
            </a:extLst>
          </p:cNvPr>
          <p:cNvPicPr>
            <a:picLocks noGrp="1" noChangeAspect="1"/>
          </p:cNvPicPr>
          <p:nvPr>
            <p:ph sz="quarter" idx="15"/>
          </p:nvPr>
        </p:nvPicPr>
        <p:blipFill rotWithShape="1">
          <a:blip r:embed="rId2"/>
          <a:srcRect b="75377"/>
          <a:stretch/>
        </p:blipFill>
        <p:spPr>
          <a:xfrm>
            <a:off x="6444138" y="1066800"/>
            <a:ext cx="5384800" cy="1325880"/>
          </a:xfrm>
          <a:prstGeom prst="rect">
            <a:avLst/>
          </a:prstGeom>
        </p:spPr>
      </p:pic>
      <p:pic>
        <p:nvPicPr>
          <p:cNvPr id="9" name="Content Placeholder 7">
            <a:extLst>
              <a:ext uri="{FF2B5EF4-FFF2-40B4-BE49-F238E27FC236}">
                <a16:creationId xmlns:a16="http://schemas.microsoft.com/office/drawing/2014/main" id="{DABEA9B0-00E4-46BC-953F-71F087D548B0}"/>
              </a:ext>
            </a:extLst>
          </p:cNvPr>
          <p:cNvPicPr>
            <a:picLocks noChangeAspect="1"/>
          </p:cNvPicPr>
          <p:nvPr/>
        </p:nvPicPr>
        <p:blipFill rotWithShape="1">
          <a:blip r:embed="rId2"/>
          <a:srcRect b="50755"/>
          <a:stretch/>
        </p:blipFill>
        <p:spPr>
          <a:xfrm>
            <a:off x="6444138" y="1066800"/>
            <a:ext cx="5384800" cy="2651760"/>
          </a:xfrm>
          <a:prstGeom prst="rect">
            <a:avLst/>
          </a:prstGeom>
          <a:noFill/>
          <a:ln>
            <a:noFill/>
          </a:ln>
        </p:spPr>
      </p:pic>
      <p:pic>
        <p:nvPicPr>
          <p:cNvPr id="10" name="Content Placeholder 7">
            <a:extLst>
              <a:ext uri="{FF2B5EF4-FFF2-40B4-BE49-F238E27FC236}">
                <a16:creationId xmlns:a16="http://schemas.microsoft.com/office/drawing/2014/main" id="{5267CAD8-66D8-4C2E-B031-C92B0998AA55}"/>
              </a:ext>
            </a:extLst>
          </p:cNvPr>
          <p:cNvPicPr>
            <a:picLocks noChangeAspect="1"/>
          </p:cNvPicPr>
          <p:nvPr/>
        </p:nvPicPr>
        <p:blipFill rotWithShape="1">
          <a:blip r:embed="rId2"/>
          <a:srcRect b="25142"/>
          <a:stretch/>
        </p:blipFill>
        <p:spPr>
          <a:xfrm>
            <a:off x="6444138" y="1066800"/>
            <a:ext cx="5384800" cy="4030980"/>
          </a:xfrm>
          <a:prstGeom prst="rect">
            <a:avLst/>
          </a:prstGeom>
          <a:noFill/>
          <a:ln>
            <a:noFill/>
          </a:ln>
        </p:spPr>
      </p:pic>
      <p:pic>
        <p:nvPicPr>
          <p:cNvPr id="11" name="Content Placeholder 7">
            <a:extLst>
              <a:ext uri="{FF2B5EF4-FFF2-40B4-BE49-F238E27FC236}">
                <a16:creationId xmlns:a16="http://schemas.microsoft.com/office/drawing/2014/main" id="{0E62D7D0-946E-4D1E-81A7-1ED8E63C6E97}"/>
              </a:ext>
            </a:extLst>
          </p:cNvPr>
          <p:cNvPicPr>
            <a:picLocks noChangeAspect="1"/>
          </p:cNvPicPr>
          <p:nvPr/>
        </p:nvPicPr>
        <p:blipFill>
          <a:blip r:embed="rId2"/>
          <a:stretch>
            <a:fillRect/>
          </a:stretch>
        </p:blipFill>
        <p:spPr>
          <a:xfrm>
            <a:off x="6444138" y="1066800"/>
            <a:ext cx="5384800" cy="5384800"/>
          </a:xfrm>
          <a:prstGeom prst="rect">
            <a:avLst/>
          </a:prstGeom>
          <a:noFill/>
          <a:ln>
            <a:noFill/>
          </a:ln>
        </p:spPr>
      </p:pic>
    </p:spTree>
    <p:extLst>
      <p:ext uri="{BB962C8B-B14F-4D97-AF65-F5344CB8AC3E}">
        <p14:creationId xmlns:p14="http://schemas.microsoft.com/office/powerpoint/2010/main" val="49164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Your turn!"/>
          <p:cNvSpPr txBox="1">
            <a:spLocks noGrp="1"/>
          </p:cNvSpPr>
          <p:nvPr>
            <p:ph type="title"/>
          </p:nvPr>
        </p:nvSpPr>
        <p:spPr/>
        <p:txBody>
          <a:bodyPr/>
          <a:lstStyle>
            <a:lvl1pPr>
              <a:defRPr>
                <a:solidFill>
                  <a:srgbClr val="005493"/>
                </a:solidFill>
              </a:defRPr>
            </a:lvl1pPr>
          </a:lstStyle>
          <a:p>
            <a:r>
              <a:rPr lang="en-US" dirty="0">
                <a:solidFill>
                  <a:schemeClr val="tx1"/>
                </a:solidFill>
              </a:rPr>
              <a:t>Practice</a:t>
            </a:r>
          </a:p>
        </p:txBody>
      </p:sp>
      <p:sp>
        <p:nvSpPr>
          <p:cNvPr id="371" name="Use geom_bar and the different position arguments to assess how the cyl variable is distributed within each class."/>
          <p:cNvSpPr txBox="1">
            <a:spLocks noGrp="1"/>
          </p:cNvSpPr>
          <p:nvPr>
            <p:ph sz="quarter" idx="13"/>
          </p:nvPr>
        </p:nvSpPr>
        <p:spPr/>
        <p:txBody>
          <a:bodyPr/>
          <a:lstStyle/>
          <a:p>
            <a:r>
              <a:rPr lang="en-US" dirty="0"/>
              <a:t>Use </a:t>
            </a:r>
            <a:r>
              <a:rPr lang="en-US" dirty="0" err="1">
                <a:solidFill>
                  <a:schemeClr val="accent1"/>
                </a:solidFill>
                <a:latin typeface="Source Code Pro" panose="020B0509030403020204" pitchFamily="49" charset="0"/>
                <a:ea typeface="Source Code Pro" panose="020B0509030403020204" pitchFamily="49" charset="0"/>
                <a:sym typeface="Monaco"/>
              </a:rPr>
              <a:t>geom_bar</a:t>
            </a:r>
            <a:r>
              <a:rPr lang="en-US" dirty="0">
                <a:solidFill>
                  <a:schemeClr val="accent1"/>
                </a:solidFill>
                <a:latin typeface="Source Code Pro" panose="020B0509030403020204" pitchFamily="49" charset="0"/>
                <a:ea typeface="Source Code Pro" panose="020B0509030403020204" pitchFamily="49" charset="0"/>
              </a:rPr>
              <a:t> </a:t>
            </a:r>
            <a:r>
              <a:rPr lang="en-US" dirty="0"/>
              <a:t>and the different </a:t>
            </a:r>
            <a:r>
              <a:rPr lang="en-US" dirty="0">
                <a:sym typeface="Monaco"/>
              </a:rPr>
              <a:t>position</a:t>
            </a:r>
            <a:r>
              <a:rPr lang="en-US" dirty="0"/>
              <a:t> arguments to assess how the </a:t>
            </a:r>
            <a:r>
              <a:rPr lang="en-US" dirty="0" err="1">
                <a:solidFill>
                  <a:schemeClr val="accent1"/>
                </a:solidFill>
                <a:latin typeface="Source Code Pro" panose="020B0509030403020204" pitchFamily="49" charset="0"/>
                <a:ea typeface="Source Code Pro" panose="020B0509030403020204" pitchFamily="49" charset="0"/>
                <a:sym typeface="Monaco"/>
              </a:rPr>
              <a:t>cyl</a:t>
            </a:r>
            <a:r>
              <a:rPr lang="en-US" dirty="0"/>
              <a:t> variable is distributed within each </a:t>
            </a:r>
            <a:r>
              <a:rPr lang="en-US" dirty="0">
                <a:solidFill>
                  <a:schemeClr val="accent1"/>
                </a:solidFill>
                <a:latin typeface="Source Code Pro" panose="020B0509030403020204" pitchFamily="49" charset="0"/>
                <a:ea typeface="Source Code Pro" panose="020B0509030403020204" pitchFamily="49" charset="0"/>
                <a:sym typeface="Monaco"/>
              </a:rPr>
              <a:t>class</a:t>
            </a:r>
            <a:r>
              <a:rPr 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31D5CB-0E57-47CF-B1A8-846DFC14A828}"/>
              </a:ext>
            </a:extLst>
          </p:cNvPr>
          <p:cNvSpPr>
            <a:spLocks noGrp="1"/>
          </p:cNvSpPr>
          <p:nvPr>
            <p:ph type="title"/>
          </p:nvPr>
        </p:nvSpPr>
        <p:spPr/>
        <p:txBody>
          <a:bodyPr/>
          <a:lstStyle/>
          <a:p>
            <a:r>
              <a:rPr lang="en-US" dirty="0"/>
              <a:t>Answer</a:t>
            </a:r>
          </a:p>
        </p:txBody>
      </p:sp>
      <p:sp>
        <p:nvSpPr>
          <p:cNvPr id="5" name="Content Placeholder 4">
            <a:extLst>
              <a:ext uri="{FF2B5EF4-FFF2-40B4-BE49-F238E27FC236}">
                <a16:creationId xmlns:a16="http://schemas.microsoft.com/office/drawing/2014/main" id="{3BB584C2-8B41-4EB3-B515-370565D67F3B}"/>
              </a:ext>
            </a:extLst>
          </p:cNvPr>
          <p:cNvSpPr>
            <a:spLocks noGrp="1"/>
          </p:cNvSpPr>
          <p:nvPr>
            <p:ph sz="quarter" idx="14"/>
          </p:nvPr>
        </p:nvSpPr>
        <p:spPr/>
        <p:txBody>
          <a:bodyPr/>
          <a:lstStyle/>
          <a:p>
            <a:r>
              <a:rPr lang="en-US" sz="2000" dirty="0">
                <a:solidFill>
                  <a:srgbClr val="000000"/>
                </a:solidFill>
              </a:rPr>
              <a:t>mpg </a:t>
            </a:r>
            <a:r>
              <a:rPr lang="en-US" sz="2000" dirty="0">
                <a:solidFill>
                  <a:srgbClr val="804000"/>
                </a:solidFill>
              </a:rPr>
              <a:t>%&gt;%</a:t>
            </a:r>
            <a:endParaRPr lang="en-US" sz="2000" dirty="0">
              <a:solidFill>
                <a:srgbClr val="000000"/>
              </a:solidFill>
            </a:endParaRPr>
          </a:p>
          <a:p>
            <a:r>
              <a:rPr lang="en-US" sz="2000" dirty="0">
                <a:solidFill>
                  <a:srgbClr val="000000"/>
                </a:solidFill>
              </a:rPr>
              <a:t>  </a:t>
            </a:r>
            <a:r>
              <a:rPr lang="en-US" sz="2000" dirty="0" err="1">
                <a:solidFill>
                  <a:srgbClr val="000000"/>
                </a:solidFill>
              </a:rPr>
              <a:t>ggplot</a:t>
            </a:r>
            <a:r>
              <a:rPr lang="en-US" sz="2000" b="1" dirty="0">
                <a:solidFill>
                  <a:srgbClr val="000080"/>
                </a:solidFill>
              </a:rPr>
              <a:t>(</a:t>
            </a:r>
            <a:r>
              <a:rPr lang="en-US" sz="2000" b="0" dirty="0" err="1">
                <a:solidFill>
                  <a:srgbClr val="000000"/>
                </a:solidFill>
              </a:rPr>
              <a:t>aes</a:t>
            </a:r>
            <a:r>
              <a:rPr lang="en-US" sz="2000" b="1" dirty="0">
                <a:solidFill>
                  <a:srgbClr val="000080"/>
                </a:solidFill>
              </a:rPr>
              <a:t>(</a:t>
            </a:r>
            <a:r>
              <a:rPr lang="en-US" sz="2000" b="0" dirty="0">
                <a:solidFill>
                  <a:srgbClr val="000000"/>
                </a:solidFill>
              </a:rPr>
              <a:t>x </a:t>
            </a:r>
            <a:r>
              <a:rPr lang="en-US" sz="2000" b="1" dirty="0">
                <a:solidFill>
                  <a:srgbClr val="000080"/>
                </a:solidFill>
              </a:rPr>
              <a:t>=</a:t>
            </a:r>
            <a:r>
              <a:rPr lang="en-US" sz="2000" b="0" dirty="0">
                <a:solidFill>
                  <a:srgbClr val="000000"/>
                </a:solidFill>
              </a:rPr>
              <a:t> </a:t>
            </a:r>
            <a:r>
              <a:rPr lang="en-US" sz="2000" b="0" dirty="0">
                <a:solidFill>
                  <a:schemeClr val="tx1"/>
                </a:solidFill>
              </a:rPr>
              <a:t>class</a:t>
            </a:r>
            <a:r>
              <a:rPr lang="en-US" sz="2000" b="0" dirty="0">
                <a:solidFill>
                  <a:srgbClr val="000000"/>
                </a:solidFill>
              </a:rPr>
              <a:t>, </a:t>
            </a:r>
          </a:p>
          <a:p>
            <a:r>
              <a:rPr lang="en-US" sz="2000" b="0" dirty="0">
                <a:solidFill>
                  <a:srgbClr val="000000"/>
                </a:solidFill>
              </a:rPr>
              <a:t>             fill </a:t>
            </a:r>
            <a:r>
              <a:rPr lang="en-US" sz="2000" b="1" dirty="0">
                <a:solidFill>
                  <a:srgbClr val="000080"/>
                </a:solidFill>
              </a:rPr>
              <a:t>=</a:t>
            </a:r>
            <a:r>
              <a:rPr lang="en-US" sz="2000" b="0" dirty="0">
                <a:solidFill>
                  <a:srgbClr val="000000"/>
                </a:solidFill>
              </a:rPr>
              <a:t> </a:t>
            </a:r>
            <a:r>
              <a:rPr lang="en-US" sz="2000" b="0" dirty="0">
                <a:solidFill>
                  <a:srgbClr val="8000FF"/>
                </a:solidFill>
              </a:rPr>
              <a:t>factor</a:t>
            </a:r>
            <a:r>
              <a:rPr lang="en-US" sz="2000" b="1" dirty="0">
                <a:solidFill>
                  <a:srgbClr val="000080"/>
                </a:solidFill>
              </a:rPr>
              <a:t>(</a:t>
            </a:r>
            <a:r>
              <a:rPr lang="en-US" sz="2000" b="0" dirty="0" err="1">
                <a:solidFill>
                  <a:srgbClr val="000000"/>
                </a:solidFill>
              </a:rPr>
              <a:t>cyl</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en-US" sz="2000" b="0" dirty="0">
                <a:solidFill>
                  <a:srgbClr val="000000"/>
                </a:solidFill>
              </a:rPr>
              <a:t>    </a:t>
            </a:r>
            <a:r>
              <a:rPr lang="en-US" sz="2000" b="0" dirty="0" err="1">
                <a:solidFill>
                  <a:srgbClr val="000000"/>
                </a:solidFill>
              </a:rPr>
              <a:t>geom_bar</a:t>
            </a:r>
            <a:r>
              <a:rPr lang="en-US" sz="2000" b="1" dirty="0">
                <a:solidFill>
                  <a:srgbClr val="000080"/>
                </a:solidFill>
              </a:rPr>
              <a:t>(</a:t>
            </a:r>
            <a:r>
              <a:rPr lang="en-US" sz="2000" b="0" dirty="0">
                <a:solidFill>
                  <a:srgbClr val="000000"/>
                </a:solidFill>
              </a:rPr>
              <a:t>position </a:t>
            </a:r>
            <a:r>
              <a:rPr lang="en-US" sz="2000" b="1" dirty="0">
                <a:solidFill>
                  <a:srgbClr val="000080"/>
                </a:solidFill>
              </a:rPr>
              <a:t>=</a:t>
            </a:r>
            <a:r>
              <a:rPr lang="en-US" sz="2000" b="0" dirty="0">
                <a:solidFill>
                  <a:srgbClr val="000000"/>
                </a:solidFill>
              </a:rPr>
              <a:t> </a:t>
            </a:r>
            <a:r>
              <a:rPr lang="en-US" sz="2000" b="0" dirty="0">
                <a:solidFill>
                  <a:srgbClr val="808080"/>
                </a:solidFill>
              </a:rPr>
              <a:t>"fill"</a:t>
            </a:r>
            <a:r>
              <a:rPr lang="en-US" sz="2000" b="1" dirty="0">
                <a:solidFill>
                  <a:srgbClr val="000080"/>
                </a:solidFill>
              </a:rPr>
              <a:t>)</a:t>
            </a:r>
            <a:endParaRPr lang="en-US" sz="1800" dirty="0"/>
          </a:p>
        </p:txBody>
      </p:sp>
      <p:pic>
        <p:nvPicPr>
          <p:cNvPr id="7" name="Content Placeholder 6">
            <a:extLst>
              <a:ext uri="{FF2B5EF4-FFF2-40B4-BE49-F238E27FC236}">
                <a16:creationId xmlns:a16="http://schemas.microsoft.com/office/drawing/2014/main" id="{EBC42AF4-C1D5-40BB-A606-3AECB11803B4}"/>
              </a:ext>
            </a:extLst>
          </p:cNvPr>
          <p:cNvPicPr>
            <a:picLocks noGrp="1" noChangeAspect="1"/>
          </p:cNvPicPr>
          <p:nvPr>
            <p:ph sz="quarter" idx="15"/>
          </p:nvPr>
        </p:nvPicPr>
        <p:blipFill>
          <a:blip r:embed="rId2"/>
          <a:stretch>
            <a:fillRect/>
          </a:stretch>
        </p:blipFill>
        <p:spPr>
          <a:xfrm>
            <a:off x="6448425" y="1954300"/>
            <a:ext cx="5410200" cy="3609800"/>
          </a:xfrm>
          <a:prstGeom prst="rect">
            <a:avLst/>
          </a:prstGeom>
        </p:spPr>
      </p:pic>
    </p:spTree>
    <p:extLst>
      <p:ext uri="{BB962C8B-B14F-4D97-AF65-F5344CB8AC3E}">
        <p14:creationId xmlns:p14="http://schemas.microsoft.com/office/powerpoint/2010/main" val="11340184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8729816-92EF-4BD3-AD54-DE24154F788F}"/>
              </a:ext>
            </a:extLst>
          </p:cNvPr>
          <p:cNvSpPr>
            <a:spLocks noGrp="1"/>
          </p:cNvSpPr>
          <p:nvPr>
            <p:ph type="title"/>
          </p:nvPr>
        </p:nvSpPr>
        <p:spPr/>
        <p:txBody>
          <a:bodyPr/>
          <a:lstStyle/>
          <a:p>
            <a:endParaRPr lang="en-US" dirty="0"/>
          </a:p>
        </p:txBody>
      </p:sp>
      <p:sp>
        <p:nvSpPr>
          <p:cNvPr id="2" name="Text Placeholder 1">
            <a:extLst>
              <a:ext uri="{FF2B5EF4-FFF2-40B4-BE49-F238E27FC236}">
                <a16:creationId xmlns:a16="http://schemas.microsoft.com/office/drawing/2014/main" id="{3BD00B9F-E731-45F4-842D-E8EE553DB5DE}"/>
              </a:ext>
            </a:extLst>
          </p:cNvPr>
          <p:cNvSpPr>
            <a:spLocks noGrp="1"/>
          </p:cNvSpPr>
          <p:nvPr>
            <p:ph type="body" sz="quarter" idx="10"/>
          </p:nvPr>
        </p:nvSpPr>
        <p:spPr/>
        <p:txBody>
          <a:bodyPr/>
          <a:lstStyle/>
          <a:p>
            <a:r>
              <a:rPr lang="en-US" dirty="0"/>
              <a:t>coordinate system</a:t>
            </a:r>
          </a:p>
        </p:txBody>
      </p:sp>
      <p:sp>
        <p:nvSpPr>
          <p:cNvPr id="5" name="Oval 4">
            <a:hlinkClick r:id="rId2" action="ppaction://hlinksldjump"/>
            <a:extLst>
              <a:ext uri="{FF2B5EF4-FFF2-40B4-BE49-F238E27FC236}">
                <a16:creationId xmlns:a16="http://schemas.microsoft.com/office/drawing/2014/main" id="{E9C987C9-5CC6-406E-A73C-584686C6462D}"/>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659070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1026-8CD2-4B33-8AE8-88CF8D74917A}"/>
              </a:ext>
            </a:extLst>
          </p:cNvPr>
          <p:cNvSpPr>
            <a:spLocks noGrp="1"/>
          </p:cNvSpPr>
          <p:nvPr>
            <p:ph type="title"/>
          </p:nvPr>
        </p:nvSpPr>
        <p:spPr/>
        <p:txBody>
          <a:bodyPr/>
          <a:lstStyle/>
          <a:p>
            <a:r>
              <a:rPr lang="en-US" dirty="0"/>
              <a:t>Good Visualizations (Tufte 2001)</a:t>
            </a:r>
          </a:p>
        </p:txBody>
      </p:sp>
      <p:sp>
        <p:nvSpPr>
          <p:cNvPr id="3" name="Content Placeholder 2">
            <a:extLst>
              <a:ext uri="{FF2B5EF4-FFF2-40B4-BE49-F238E27FC236}">
                <a16:creationId xmlns:a16="http://schemas.microsoft.com/office/drawing/2014/main" id="{D5F01DD7-43E9-4CF5-B97E-009EFB3E1632}"/>
              </a:ext>
            </a:extLst>
          </p:cNvPr>
          <p:cNvSpPr>
            <a:spLocks noGrp="1"/>
          </p:cNvSpPr>
          <p:nvPr>
            <p:ph sz="quarter" idx="13"/>
          </p:nvPr>
        </p:nvSpPr>
        <p:spPr/>
        <p:txBody>
          <a:bodyPr/>
          <a:lstStyle/>
          <a:p>
            <a:pPr marL="581025" indent="-457200">
              <a:buFont typeface="+mj-lt"/>
              <a:buAutoNum type="arabicPeriod"/>
            </a:pPr>
            <a:r>
              <a:rPr lang="en-US" dirty="0"/>
              <a:t>Show the data</a:t>
            </a:r>
          </a:p>
          <a:p>
            <a:pPr marL="581025" indent="-457200">
              <a:buFont typeface="+mj-lt"/>
              <a:buAutoNum type="arabicPeriod"/>
            </a:pPr>
            <a:r>
              <a:rPr lang="en-US" dirty="0"/>
              <a:t>Induce the reader to think about the data being presented (rather than some aspect of the data)</a:t>
            </a:r>
          </a:p>
          <a:p>
            <a:pPr marL="581025" indent="-457200">
              <a:buFont typeface="+mj-lt"/>
              <a:buAutoNum type="arabicPeriod"/>
            </a:pPr>
            <a:r>
              <a:rPr lang="en-US" dirty="0"/>
              <a:t>Avoid distorting the data</a:t>
            </a:r>
          </a:p>
          <a:p>
            <a:pPr marL="581025" indent="-457200">
              <a:buFont typeface="+mj-lt"/>
              <a:buAutoNum type="arabicPeriod"/>
            </a:pPr>
            <a:r>
              <a:rPr lang="en-US" dirty="0"/>
              <a:t>Present many numbers with minimal ink</a:t>
            </a:r>
          </a:p>
          <a:p>
            <a:pPr marL="581025" indent="-457200">
              <a:buFont typeface="+mj-lt"/>
              <a:buAutoNum type="arabicPeriod"/>
            </a:pPr>
            <a:r>
              <a:rPr lang="en-US" dirty="0"/>
              <a:t>Make large datasets coherent</a:t>
            </a:r>
          </a:p>
          <a:p>
            <a:pPr marL="581025" indent="-457200">
              <a:buFont typeface="+mj-lt"/>
              <a:buAutoNum type="arabicPeriod"/>
            </a:pPr>
            <a:r>
              <a:rPr lang="en-US" dirty="0"/>
              <a:t>Encourage the reader to compare different pieces of data</a:t>
            </a:r>
          </a:p>
          <a:p>
            <a:pPr marL="581025" indent="-457200">
              <a:buFont typeface="+mj-lt"/>
              <a:buAutoNum type="arabicPeriod"/>
            </a:pPr>
            <a:r>
              <a:rPr lang="en-US" dirty="0"/>
              <a:t>Reveal data</a:t>
            </a:r>
          </a:p>
          <a:p>
            <a:pPr marL="581025" indent="-457200">
              <a:buFont typeface="+mj-lt"/>
              <a:buAutoNum type="arabicPeriod"/>
            </a:pPr>
            <a:r>
              <a:rPr lang="en-US" dirty="0"/>
              <a:t>Serve a clear purpose</a:t>
            </a:r>
          </a:p>
          <a:p>
            <a:pPr marL="581025" indent="-457200">
              <a:buFont typeface="+mj-lt"/>
              <a:buAutoNum type="arabicPeriod"/>
            </a:pPr>
            <a:r>
              <a:rPr lang="en-US" dirty="0"/>
              <a:t>Be integrated with the statistical and verbal descriptions of the dataset</a:t>
            </a:r>
          </a:p>
          <a:p>
            <a:pPr marL="581025" indent="-457200">
              <a:buFont typeface="+mj-lt"/>
              <a:buAutoNum type="arabicPeriod"/>
            </a:pPr>
            <a:endParaRPr lang="en-US" dirty="0"/>
          </a:p>
          <a:p>
            <a:pPr marL="581025" indent="-457200">
              <a:buFont typeface="+mj-lt"/>
              <a:buAutoNum type="arabicPeriod"/>
            </a:pPr>
            <a:endParaRPr lang="en-US" dirty="0"/>
          </a:p>
          <a:p>
            <a:pPr marL="581025" indent="-457200">
              <a:buFont typeface="+mj-lt"/>
              <a:buAutoNum type="arabicPeriod"/>
            </a:pPr>
            <a:endParaRPr lang="en-US" dirty="0"/>
          </a:p>
        </p:txBody>
      </p:sp>
    </p:spTree>
    <p:extLst>
      <p:ext uri="{BB962C8B-B14F-4D97-AF65-F5344CB8AC3E}">
        <p14:creationId xmlns:p14="http://schemas.microsoft.com/office/powerpoint/2010/main" val="9552105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F2DC51-3460-4A36-B6AD-36D93B77BEE0}"/>
              </a:ext>
            </a:extLst>
          </p:cNvPr>
          <p:cNvSpPr>
            <a:spLocks noGrp="1"/>
          </p:cNvSpPr>
          <p:nvPr>
            <p:ph type="title"/>
          </p:nvPr>
        </p:nvSpPr>
        <p:spPr/>
        <p:txBody>
          <a:bodyPr/>
          <a:lstStyle/>
          <a:p>
            <a:r>
              <a:rPr lang="en-US" dirty="0"/>
              <a:t>Flipping coordinates</a:t>
            </a:r>
          </a:p>
        </p:txBody>
      </p:sp>
      <p:sp>
        <p:nvSpPr>
          <p:cNvPr id="6" name="Content Placeholder 5">
            <a:extLst>
              <a:ext uri="{FF2B5EF4-FFF2-40B4-BE49-F238E27FC236}">
                <a16:creationId xmlns:a16="http://schemas.microsoft.com/office/drawing/2014/main" id="{41FC4029-3631-4E4B-A24F-A2E779C6A018}"/>
              </a:ext>
            </a:extLst>
          </p:cNvPr>
          <p:cNvSpPr>
            <a:spLocks noGrp="1"/>
          </p:cNvSpPr>
          <p:nvPr>
            <p:ph sz="quarter" idx="14"/>
          </p:nvPr>
        </p:nvSpPr>
        <p:spPr>
          <a:xfrm>
            <a:off x="-1" y="1066799"/>
            <a:ext cx="6773333" cy="5057775"/>
          </a:xfrm>
        </p:spPr>
        <p:txBody>
          <a:bodyPr/>
          <a:lstStyle/>
          <a:p>
            <a:r>
              <a:rPr lang="en-US" sz="1800" dirty="0">
                <a:solidFill>
                  <a:srgbClr val="000000"/>
                </a:solidFill>
              </a:rPr>
              <a:t>mpg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a:solidFill>
                  <a:schemeClr val="tx1"/>
                </a:solidFill>
              </a:rPr>
              <a:t>class</a:t>
            </a:r>
            <a:r>
              <a:rPr lang="en-US" sz="1800" b="0" dirty="0">
                <a:solidFill>
                  <a:srgbClr val="000000"/>
                </a:solidFill>
              </a:rPr>
              <a:t>, y </a:t>
            </a:r>
            <a:r>
              <a:rPr lang="en-US" sz="1800" b="1" dirty="0">
                <a:solidFill>
                  <a:srgbClr val="000080"/>
                </a:solidFill>
              </a:rPr>
              <a:t>=</a:t>
            </a:r>
            <a:r>
              <a:rPr lang="en-US" sz="1800" b="0" dirty="0">
                <a:solidFill>
                  <a:srgbClr val="000000"/>
                </a:solidFill>
              </a:rPr>
              <a:t> </a:t>
            </a:r>
            <a:r>
              <a:rPr lang="en-US" sz="1800" b="0" dirty="0" err="1">
                <a:solidFill>
                  <a:srgbClr val="000000"/>
                </a:solidFill>
              </a:rPr>
              <a:t>hwy</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geom_boxplot</a:t>
            </a:r>
            <a:r>
              <a:rPr lang="en-US" sz="1800" b="1" dirty="0">
                <a:solidFill>
                  <a:srgbClr val="000080"/>
                </a:solidFill>
              </a:rPr>
              <a:t>() +</a:t>
            </a:r>
            <a:endParaRPr lang="en-US" sz="1800" b="0" dirty="0">
              <a:solidFill>
                <a:srgbClr val="000000"/>
              </a:solidFill>
            </a:endParaRPr>
          </a:p>
          <a:p>
            <a:r>
              <a:rPr lang="en-US" sz="1800" b="0" dirty="0">
                <a:solidFill>
                  <a:schemeClr val="accent3">
                    <a:lumMod val="60000"/>
                    <a:lumOff val="40000"/>
                  </a:schemeClr>
                </a:solidFill>
              </a:rPr>
              <a:t>  	</a:t>
            </a:r>
            <a:r>
              <a:rPr lang="en-US" sz="1800" b="0" dirty="0" err="1">
                <a:solidFill>
                  <a:schemeClr val="accent3">
                    <a:lumMod val="60000"/>
                    <a:lumOff val="40000"/>
                  </a:schemeClr>
                </a:solidFill>
              </a:rPr>
              <a:t>coord_flip</a:t>
            </a:r>
            <a:r>
              <a:rPr lang="en-US" sz="1800" b="1" dirty="0">
                <a:solidFill>
                  <a:schemeClr val="accent3">
                    <a:lumMod val="60000"/>
                    <a:lumOff val="40000"/>
                  </a:schemeClr>
                </a:solidFill>
              </a:rPr>
              <a:t>()</a:t>
            </a:r>
            <a:endParaRPr lang="en-US" sz="1800" dirty="0">
              <a:solidFill>
                <a:schemeClr val="accent3">
                  <a:lumMod val="60000"/>
                  <a:lumOff val="40000"/>
                </a:schemeClr>
              </a:solidFill>
            </a:endParaRPr>
          </a:p>
          <a:p>
            <a:endParaRPr lang="en-US" sz="1800" dirty="0">
              <a:solidFill>
                <a:srgbClr val="008000"/>
              </a:solidFill>
            </a:endParaRPr>
          </a:p>
        </p:txBody>
      </p:sp>
      <p:pic>
        <p:nvPicPr>
          <p:cNvPr id="9" name="Content Placeholder 8">
            <a:extLst>
              <a:ext uri="{FF2B5EF4-FFF2-40B4-BE49-F238E27FC236}">
                <a16:creationId xmlns:a16="http://schemas.microsoft.com/office/drawing/2014/main" id="{8C02FE7E-E316-44A1-B819-93148897BAC5}"/>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pic>
        <p:nvPicPr>
          <p:cNvPr id="10" name="Content Placeholder 9">
            <a:extLst>
              <a:ext uri="{FF2B5EF4-FFF2-40B4-BE49-F238E27FC236}">
                <a16:creationId xmlns:a16="http://schemas.microsoft.com/office/drawing/2014/main" id="{8D62AC91-F3AE-488C-9E55-754157111C66}"/>
              </a:ext>
            </a:extLst>
          </p:cNvPr>
          <p:cNvPicPr>
            <a:picLocks noGrp="1" noChangeAspect="1"/>
          </p:cNvPicPr>
          <p:nvPr>
            <p:ph sz="quarter" idx="16"/>
          </p:nvPr>
        </p:nvPicPr>
        <p:blipFill>
          <a:blip r:embed="rId3"/>
          <a:stretch>
            <a:fillRect/>
          </a:stretch>
        </p:blipFill>
        <p:spPr>
          <a:xfrm>
            <a:off x="7219317" y="3916363"/>
            <a:ext cx="4201791" cy="2803525"/>
          </a:xfrm>
          <a:prstGeom prst="rect">
            <a:avLst/>
          </a:prstGeom>
        </p:spPr>
      </p:pic>
    </p:spTree>
    <p:extLst>
      <p:ext uri="{BB962C8B-B14F-4D97-AF65-F5344CB8AC3E}">
        <p14:creationId xmlns:p14="http://schemas.microsoft.com/office/powerpoint/2010/main" val="275886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FFBAEE2-DB27-4B66-A968-694FD80C5040}"/>
              </a:ext>
            </a:extLst>
          </p:cNvPr>
          <p:cNvSpPr>
            <a:spLocks noGrp="1"/>
          </p:cNvSpPr>
          <p:nvPr>
            <p:ph type="title"/>
          </p:nvPr>
        </p:nvSpPr>
        <p:spPr/>
        <p:txBody>
          <a:bodyPr/>
          <a:lstStyle/>
          <a:p>
            <a:r>
              <a:rPr lang="en-US" dirty="0"/>
              <a:t>‘Zooming’ in</a:t>
            </a:r>
          </a:p>
        </p:txBody>
      </p:sp>
      <p:sp>
        <p:nvSpPr>
          <p:cNvPr id="7" name="Content Placeholder 6">
            <a:extLst>
              <a:ext uri="{FF2B5EF4-FFF2-40B4-BE49-F238E27FC236}">
                <a16:creationId xmlns:a16="http://schemas.microsoft.com/office/drawing/2014/main" id="{8CB9D0FD-FE80-41F2-A80E-A8598729F3C2}"/>
              </a:ext>
            </a:extLst>
          </p:cNvPr>
          <p:cNvSpPr>
            <a:spLocks noGrp="1"/>
          </p:cNvSpPr>
          <p:nvPr>
            <p:ph sz="quarter" idx="14"/>
          </p:nvPr>
        </p:nvSpPr>
        <p:spPr>
          <a:xfrm>
            <a:off x="0" y="1066800"/>
            <a:ext cx="7719060" cy="5384800"/>
          </a:xfrm>
        </p:spPr>
        <p:txBody>
          <a:bodyPr/>
          <a:lstStyle/>
          <a:p>
            <a:r>
              <a:rPr lang="en-US" sz="1800" dirty="0">
                <a:solidFill>
                  <a:srgbClr val="008000"/>
                </a:solidFill>
              </a:rPr>
              <a:t># Scatterplot</a:t>
            </a:r>
            <a:endParaRPr lang="en-US" sz="1800" dirty="0">
              <a:solidFill>
                <a:srgbClr val="000000"/>
              </a:solidFill>
            </a:endParaRPr>
          </a:p>
          <a:p>
            <a:r>
              <a:rPr lang="en-US" sz="1800" dirty="0" err="1">
                <a:solidFill>
                  <a:srgbClr val="000000"/>
                </a:solidFill>
                <a:cs typeface="Sabon Next LT" panose="02000500000000000000" pitchFamily="2" charset="0"/>
              </a:rPr>
              <a:t>ggplot</a:t>
            </a:r>
            <a:r>
              <a:rPr lang="en-US" sz="1800" b="1" dirty="0">
                <a:solidFill>
                  <a:srgbClr val="000080"/>
                </a:solidFill>
                <a:cs typeface="Sabon Next LT" panose="02000500000000000000" pitchFamily="2" charset="0"/>
              </a:rPr>
              <a:t>(</a:t>
            </a:r>
            <a:r>
              <a:rPr lang="en-US" sz="1800" b="0" dirty="0">
                <a:solidFill>
                  <a:srgbClr val="8000FF"/>
                </a:solidFill>
                <a:cs typeface="Sabon Next LT" panose="02000500000000000000" pitchFamily="2" charset="0"/>
              </a:rPr>
              <a:t>data</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mpg, </a:t>
            </a:r>
            <a:r>
              <a:rPr lang="en-US" sz="1800" b="0" dirty="0" err="1">
                <a:solidFill>
                  <a:srgbClr val="000000"/>
                </a:solidFill>
                <a:cs typeface="Sabon Next LT" panose="02000500000000000000" pitchFamily="2" charset="0"/>
              </a:rPr>
              <a:t>aes</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x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displ</a:t>
            </a:r>
            <a:r>
              <a:rPr lang="en-US" sz="1800" b="0" dirty="0">
                <a:solidFill>
                  <a:srgbClr val="000000"/>
                </a:solidFill>
                <a:cs typeface="Sabon Next LT" panose="02000500000000000000" pitchFamily="2" charset="0"/>
              </a:rPr>
              <a:t>, y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cty</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p>
          <a:p>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geom_point</a:t>
            </a:r>
            <a:r>
              <a:rPr lang="en-US" sz="1800" b="1" dirty="0">
                <a:solidFill>
                  <a:srgbClr val="000080"/>
                </a:solidFill>
                <a:cs typeface="Sabon Next LT" panose="02000500000000000000" pitchFamily="2" charset="0"/>
              </a:rPr>
              <a:t>()</a:t>
            </a:r>
            <a:endParaRPr lang="en-US" sz="1800" b="0" dirty="0">
              <a:solidFill>
                <a:srgbClr val="000000"/>
              </a:solidFill>
              <a:cs typeface="Sabon Next LT" panose="02000500000000000000" pitchFamily="2" charset="0"/>
            </a:endParaRPr>
          </a:p>
          <a:p>
            <a:endParaRPr lang="en-US" sz="1800" dirty="0">
              <a:solidFill>
                <a:srgbClr val="008000"/>
              </a:solidFill>
            </a:endParaRPr>
          </a:p>
          <a:p>
            <a:endParaRPr lang="en-US" sz="1800" dirty="0">
              <a:solidFill>
                <a:srgbClr val="008000"/>
              </a:solidFill>
            </a:endParaRPr>
          </a:p>
          <a:p>
            <a:endParaRPr lang="en-US" sz="1800" dirty="0">
              <a:solidFill>
                <a:srgbClr val="008000"/>
              </a:solidFill>
            </a:endParaRPr>
          </a:p>
          <a:p>
            <a:endParaRPr lang="en-US" sz="1800" dirty="0">
              <a:solidFill>
                <a:srgbClr val="008000"/>
              </a:solidFill>
            </a:endParaRPr>
          </a:p>
          <a:p>
            <a:endParaRPr lang="en-US" sz="1800" dirty="0">
              <a:solidFill>
                <a:srgbClr val="008000"/>
              </a:solidFill>
            </a:endParaRPr>
          </a:p>
          <a:p>
            <a:endParaRPr lang="en-US" sz="1800" dirty="0">
              <a:solidFill>
                <a:srgbClr val="008000"/>
              </a:solidFill>
            </a:endParaRPr>
          </a:p>
          <a:p>
            <a:endParaRPr lang="en-US" sz="1800" dirty="0">
              <a:solidFill>
                <a:srgbClr val="008000"/>
              </a:solidFill>
            </a:endParaRPr>
          </a:p>
          <a:p>
            <a:r>
              <a:rPr lang="en-US" sz="1800" dirty="0">
                <a:solidFill>
                  <a:srgbClr val="008000"/>
                </a:solidFill>
              </a:rPr>
              <a:t># Use </a:t>
            </a:r>
            <a:r>
              <a:rPr lang="en-US" sz="1800" dirty="0" err="1">
                <a:solidFill>
                  <a:srgbClr val="008000"/>
                </a:solidFill>
              </a:rPr>
              <a:t>coord_cartesian</a:t>
            </a:r>
            <a:r>
              <a:rPr lang="en-US" sz="1800" dirty="0">
                <a:solidFill>
                  <a:srgbClr val="008000"/>
                </a:solidFill>
              </a:rPr>
              <a:t> to specify area to be plotted</a:t>
            </a:r>
            <a:endParaRPr lang="en-US" sz="1800" dirty="0">
              <a:solidFill>
                <a:srgbClr val="000000"/>
              </a:solidFill>
            </a:endParaRPr>
          </a:p>
          <a:p>
            <a:r>
              <a:rPr lang="en-US" sz="1800" b="0" dirty="0" err="1">
                <a:solidFill>
                  <a:srgbClr val="000000"/>
                </a:solidFill>
                <a:cs typeface="Sabon Next LT" panose="02000500000000000000" pitchFamily="2" charset="0"/>
              </a:rPr>
              <a:t>ggplot</a:t>
            </a:r>
            <a:r>
              <a:rPr lang="en-US" sz="1800" b="1" dirty="0">
                <a:solidFill>
                  <a:srgbClr val="000080"/>
                </a:solidFill>
                <a:cs typeface="Sabon Next LT" panose="02000500000000000000" pitchFamily="2" charset="0"/>
              </a:rPr>
              <a:t>(</a:t>
            </a:r>
            <a:r>
              <a:rPr lang="en-US" sz="1800" b="0" dirty="0">
                <a:solidFill>
                  <a:srgbClr val="8000FF"/>
                </a:solidFill>
                <a:cs typeface="Sabon Next LT" panose="02000500000000000000" pitchFamily="2" charset="0"/>
              </a:rPr>
              <a:t>data</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mpg, </a:t>
            </a:r>
            <a:r>
              <a:rPr lang="en-US" sz="1800" b="0" dirty="0" err="1">
                <a:solidFill>
                  <a:srgbClr val="000000"/>
                </a:solidFill>
                <a:cs typeface="Sabon Next LT" panose="02000500000000000000" pitchFamily="2" charset="0"/>
              </a:rPr>
              <a:t>aes</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x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displ</a:t>
            </a:r>
            <a:r>
              <a:rPr lang="en-US" sz="1800" b="0" dirty="0">
                <a:solidFill>
                  <a:srgbClr val="000000"/>
                </a:solidFill>
                <a:cs typeface="Sabon Next LT" panose="02000500000000000000" pitchFamily="2" charset="0"/>
              </a:rPr>
              <a:t>, y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cty</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p>
          <a:p>
            <a:r>
              <a:rPr lang="en-US" sz="1800" b="0" dirty="0">
                <a:solidFill>
                  <a:srgbClr val="000000"/>
                </a:solidFill>
                <a:cs typeface="Sabon Next LT" panose="02000500000000000000" pitchFamily="2" charset="0"/>
              </a:rPr>
              <a:t>  </a:t>
            </a:r>
            <a:r>
              <a:rPr lang="en-US" sz="1800" b="0" dirty="0" err="1">
                <a:solidFill>
                  <a:srgbClr val="000000"/>
                </a:solidFill>
                <a:cs typeface="Sabon Next LT" panose="02000500000000000000" pitchFamily="2" charset="0"/>
              </a:rPr>
              <a:t>geom_point</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endParaRPr lang="en-US" sz="1800" b="0" dirty="0">
              <a:solidFill>
                <a:srgbClr val="000000"/>
              </a:solidFill>
              <a:cs typeface="Sabon Next LT" panose="02000500000000000000" pitchFamily="2" charset="0"/>
            </a:endParaRPr>
          </a:p>
          <a:p>
            <a:r>
              <a:rPr lang="en-US" sz="1800" b="0" dirty="0">
                <a:solidFill>
                  <a:srgbClr val="000000"/>
                </a:solidFill>
                <a:cs typeface="Sabon Next LT" panose="02000500000000000000" pitchFamily="2" charset="0"/>
              </a:rPr>
              <a:t>  </a:t>
            </a:r>
            <a:r>
              <a:rPr lang="en-US" sz="1800" b="0" dirty="0" err="1">
                <a:solidFill>
                  <a:schemeClr val="accent3">
                    <a:lumMod val="60000"/>
                    <a:lumOff val="40000"/>
                  </a:schemeClr>
                </a:solidFill>
                <a:cs typeface="Sabon Next LT" panose="02000500000000000000" pitchFamily="2" charset="0"/>
              </a:rPr>
              <a:t>coord_cartesian</a:t>
            </a:r>
            <a:r>
              <a:rPr lang="en-US" sz="1800" b="1" dirty="0">
                <a:solidFill>
                  <a:srgbClr val="000080"/>
                </a:solidFill>
                <a:cs typeface="Sabon Next LT" panose="02000500000000000000" pitchFamily="2" charset="0"/>
              </a:rPr>
              <a:t>(	</a:t>
            </a:r>
            <a:r>
              <a:rPr lang="en-US" sz="1800" b="1" dirty="0" err="1">
                <a:solidFill>
                  <a:srgbClr val="002060"/>
                </a:solidFill>
                <a:cs typeface="Sabon Next LT" panose="02000500000000000000" pitchFamily="2" charset="0"/>
              </a:rPr>
              <a:t>xlim</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a:solidFill>
                  <a:srgbClr val="8000FF"/>
                </a:solidFill>
                <a:cs typeface="Sabon Next LT" panose="02000500000000000000" pitchFamily="2" charset="0"/>
              </a:rPr>
              <a:t>c</a:t>
            </a:r>
            <a:r>
              <a:rPr lang="en-US" sz="1800" b="1" dirty="0">
                <a:solidFill>
                  <a:srgbClr val="000080"/>
                </a:solidFill>
                <a:cs typeface="Sabon Next LT" panose="02000500000000000000" pitchFamily="2" charset="0"/>
              </a:rPr>
              <a:t>(</a:t>
            </a:r>
            <a:r>
              <a:rPr lang="en-US" sz="1800" b="0" dirty="0">
                <a:solidFill>
                  <a:srgbClr val="FF8000"/>
                </a:solidFill>
                <a:cs typeface="Sabon Next LT" panose="02000500000000000000" pitchFamily="2" charset="0"/>
              </a:rPr>
              <a:t>2</a:t>
            </a:r>
            <a:r>
              <a:rPr lang="en-US" sz="1800" b="0" dirty="0">
                <a:solidFill>
                  <a:srgbClr val="000000"/>
                </a:solidFill>
                <a:cs typeface="Sabon Next LT" panose="02000500000000000000" pitchFamily="2" charset="0"/>
              </a:rPr>
              <a:t>, </a:t>
            </a:r>
            <a:r>
              <a:rPr lang="en-US" sz="1800" b="0" dirty="0">
                <a:solidFill>
                  <a:srgbClr val="FF8000"/>
                </a:solidFill>
                <a:cs typeface="Sabon Next LT" panose="02000500000000000000" pitchFamily="2" charset="0"/>
              </a:rPr>
              <a:t>5</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p>
          <a:p>
            <a:r>
              <a:rPr lang="en-US" sz="1800" dirty="0">
                <a:cs typeface="Sabon Next LT" panose="02000500000000000000" pitchFamily="2" charset="0"/>
              </a:rPr>
              <a:t>			</a:t>
            </a:r>
            <a:r>
              <a:rPr lang="en-US" sz="1800" b="1" dirty="0" err="1">
                <a:solidFill>
                  <a:schemeClr val="accent1"/>
                </a:solidFill>
                <a:cs typeface="Sabon Next LT" panose="02000500000000000000" pitchFamily="2" charset="0"/>
              </a:rPr>
              <a:t>ylim</a:t>
            </a:r>
            <a:r>
              <a:rPr lang="en-US" sz="1800" b="0" dirty="0">
                <a:solidFill>
                  <a:srgbClr val="000000"/>
                </a:solidFill>
                <a:cs typeface="Sabon Next LT" panose="02000500000000000000" pitchFamily="2" charset="0"/>
              </a:rPr>
              <a:t> </a:t>
            </a:r>
            <a:r>
              <a:rPr lang="en-US" sz="1800" b="1" dirty="0">
                <a:solidFill>
                  <a:srgbClr val="000080"/>
                </a:solidFill>
                <a:cs typeface="Sabon Next LT" panose="02000500000000000000" pitchFamily="2" charset="0"/>
              </a:rPr>
              <a:t>=</a:t>
            </a:r>
            <a:r>
              <a:rPr lang="en-US" sz="1800" b="0" dirty="0">
                <a:solidFill>
                  <a:srgbClr val="000000"/>
                </a:solidFill>
                <a:cs typeface="Sabon Next LT" panose="02000500000000000000" pitchFamily="2" charset="0"/>
              </a:rPr>
              <a:t> </a:t>
            </a:r>
            <a:r>
              <a:rPr lang="en-US" sz="1800" b="0" dirty="0">
                <a:solidFill>
                  <a:srgbClr val="8000FF"/>
                </a:solidFill>
                <a:cs typeface="Sabon Next LT" panose="02000500000000000000" pitchFamily="2" charset="0"/>
              </a:rPr>
              <a:t>c</a:t>
            </a:r>
            <a:r>
              <a:rPr lang="en-US" sz="1800" b="1" dirty="0">
                <a:solidFill>
                  <a:srgbClr val="000080"/>
                </a:solidFill>
                <a:cs typeface="Sabon Next LT" panose="02000500000000000000" pitchFamily="2" charset="0"/>
              </a:rPr>
              <a:t>(</a:t>
            </a:r>
            <a:r>
              <a:rPr lang="en-US" sz="1800" b="0" dirty="0">
                <a:solidFill>
                  <a:srgbClr val="FF8000"/>
                </a:solidFill>
                <a:cs typeface="Sabon Next LT" panose="02000500000000000000" pitchFamily="2" charset="0"/>
              </a:rPr>
              <a:t>10</a:t>
            </a:r>
            <a:r>
              <a:rPr lang="en-US" sz="1800" b="0" dirty="0">
                <a:solidFill>
                  <a:srgbClr val="000000"/>
                </a:solidFill>
                <a:cs typeface="Sabon Next LT" panose="02000500000000000000" pitchFamily="2" charset="0"/>
              </a:rPr>
              <a:t>, </a:t>
            </a:r>
            <a:r>
              <a:rPr lang="en-US" sz="1800" b="0" dirty="0">
                <a:solidFill>
                  <a:srgbClr val="FF8000"/>
                </a:solidFill>
                <a:cs typeface="Sabon Next LT" panose="02000500000000000000" pitchFamily="2" charset="0"/>
              </a:rPr>
              <a:t>25</a:t>
            </a:r>
            <a:r>
              <a:rPr lang="en-US" sz="1800" b="1" dirty="0">
                <a:solidFill>
                  <a:srgbClr val="000080"/>
                </a:solidFill>
                <a:cs typeface="Sabon Next LT" panose="02000500000000000000" pitchFamily="2" charset="0"/>
              </a:rPr>
              <a:t>))</a:t>
            </a:r>
            <a:endParaRPr lang="en-US" dirty="0">
              <a:cs typeface="Sabon Next LT" panose="02000500000000000000" pitchFamily="2" charset="0"/>
            </a:endParaRPr>
          </a:p>
        </p:txBody>
      </p:sp>
      <p:pic>
        <p:nvPicPr>
          <p:cNvPr id="4" name="Content Placeholder 3">
            <a:extLst>
              <a:ext uri="{FF2B5EF4-FFF2-40B4-BE49-F238E27FC236}">
                <a16:creationId xmlns:a16="http://schemas.microsoft.com/office/drawing/2014/main" id="{57C8BF77-0D73-464B-83AE-5E5683D193A5}"/>
              </a:ext>
            </a:extLst>
          </p:cNvPr>
          <p:cNvPicPr>
            <a:picLocks noGrp="1" noChangeAspect="1"/>
          </p:cNvPicPr>
          <p:nvPr>
            <p:ph sz="quarter" idx="15"/>
          </p:nvPr>
        </p:nvPicPr>
        <p:blipFill rotWithShape="1">
          <a:blip r:embed="rId2"/>
          <a:srcRect b="50592"/>
          <a:stretch/>
        </p:blipFill>
        <p:spPr>
          <a:xfrm>
            <a:off x="7872847" y="1066800"/>
            <a:ext cx="4021222" cy="2647950"/>
          </a:xfrm>
          <a:prstGeom prst="rect">
            <a:avLst/>
          </a:prstGeom>
        </p:spPr>
      </p:pic>
      <p:pic>
        <p:nvPicPr>
          <p:cNvPr id="5" name="Picture 4">
            <a:extLst>
              <a:ext uri="{FF2B5EF4-FFF2-40B4-BE49-F238E27FC236}">
                <a16:creationId xmlns:a16="http://schemas.microsoft.com/office/drawing/2014/main" id="{8E335B54-7495-4BDE-B01E-3517AB2ABA66}"/>
              </a:ext>
            </a:extLst>
          </p:cNvPr>
          <p:cNvPicPr>
            <a:picLocks noChangeAspect="1"/>
          </p:cNvPicPr>
          <p:nvPr/>
        </p:nvPicPr>
        <p:blipFill rotWithShape="1">
          <a:blip r:embed="rId3"/>
          <a:srcRect b="50592"/>
          <a:stretch/>
        </p:blipFill>
        <p:spPr>
          <a:xfrm>
            <a:off x="7872847" y="1066800"/>
            <a:ext cx="4021222" cy="2647950"/>
          </a:xfrm>
          <a:prstGeom prst="rect">
            <a:avLst/>
          </a:prstGeom>
        </p:spPr>
      </p:pic>
      <p:pic>
        <p:nvPicPr>
          <p:cNvPr id="12" name="Picture 11">
            <a:extLst>
              <a:ext uri="{FF2B5EF4-FFF2-40B4-BE49-F238E27FC236}">
                <a16:creationId xmlns:a16="http://schemas.microsoft.com/office/drawing/2014/main" id="{751B8632-FE68-43E1-A020-9D3B3FA24F15}"/>
              </a:ext>
            </a:extLst>
          </p:cNvPr>
          <p:cNvPicPr>
            <a:picLocks noChangeAspect="1"/>
          </p:cNvPicPr>
          <p:nvPr/>
        </p:nvPicPr>
        <p:blipFill>
          <a:blip r:embed="rId3"/>
          <a:stretch>
            <a:fillRect/>
          </a:stretch>
        </p:blipFill>
        <p:spPr>
          <a:xfrm>
            <a:off x="7872847" y="1066800"/>
            <a:ext cx="4021222" cy="5359400"/>
          </a:xfrm>
          <a:prstGeom prst="rect">
            <a:avLst/>
          </a:prstGeom>
        </p:spPr>
      </p:pic>
    </p:spTree>
    <p:extLst>
      <p:ext uri="{BB962C8B-B14F-4D97-AF65-F5344CB8AC3E}">
        <p14:creationId xmlns:p14="http://schemas.microsoft.com/office/powerpoint/2010/main" val="156343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E764DFE-E8AC-4643-A06D-1758422A9437}"/>
              </a:ext>
            </a:extLst>
          </p:cNvPr>
          <p:cNvSpPr>
            <a:spLocks noGrp="1"/>
          </p:cNvSpPr>
          <p:nvPr>
            <p:ph type="title"/>
          </p:nvPr>
        </p:nvSpPr>
        <p:spPr/>
        <p:txBody>
          <a:bodyPr/>
          <a:lstStyle/>
          <a:p>
            <a:r>
              <a:rPr lang="en-US" dirty="0"/>
              <a:t>Transformations: Simple example</a:t>
            </a:r>
          </a:p>
        </p:txBody>
      </p:sp>
      <p:sp>
        <p:nvSpPr>
          <p:cNvPr id="6" name="Content Placeholder 5">
            <a:extLst>
              <a:ext uri="{FF2B5EF4-FFF2-40B4-BE49-F238E27FC236}">
                <a16:creationId xmlns:a16="http://schemas.microsoft.com/office/drawing/2014/main" id="{9F05B97B-295C-4E6E-AE60-83F7EC372445}"/>
              </a:ext>
            </a:extLst>
          </p:cNvPr>
          <p:cNvSpPr>
            <a:spLocks noGrp="1"/>
          </p:cNvSpPr>
          <p:nvPr>
            <p:ph sz="quarter" idx="14"/>
          </p:nvPr>
        </p:nvSpPr>
        <p:spPr>
          <a:xfrm>
            <a:off x="-1" y="1066799"/>
            <a:ext cx="6962775" cy="5057775"/>
          </a:xfrm>
        </p:spPr>
        <p:txBody>
          <a:bodyPr/>
          <a:lstStyle/>
          <a:p>
            <a:r>
              <a:rPr lang="en-US" sz="2000" dirty="0">
                <a:solidFill>
                  <a:srgbClr val="008000"/>
                </a:solidFill>
              </a:rPr>
              <a:t>#Some sample data, with exponential relationship</a:t>
            </a:r>
            <a:endParaRPr lang="en-US" sz="2000" dirty="0">
              <a:solidFill>
                <a:srgbClr val="000000"/>
              </a:solidFill>
            </a:endParaRPr>
          </a:p>
          <a:p>
            <a:r>
              <a:rPr lang="en-US" sz="2000" dirty="0" err="1">
                <a:solidFill>
                  <a:srgbClr val="000000"/>
                </a:solidFill>
              </a:rPr>
              <a:t>some_data</a:t>
            </a:r>
            <a:r>
              <a:rPr lang="en-US" sz="2000" dirty="0">
                <a:solidFill>
                  <a:srgbClr val="000000"/>
                </a:solidFill>
              </a:rPr>
              <a:t> </a:t>
            </a:r>
            <a:r>
              <a:rPr lang="en-US" sz="2000" b="1" dirty="0">
                <a:solidFill>
                  <a:srgbClr val="000080"/>
                </a:solidFill>
              </a:rPr>
              <a:t>&lt;-</a:t>
            </a:r>
            <a:r>
              <a:rPr lang="en-US" sz="2000" b="0" dirty="0">
                <a:solidFill>
                  <a:srgbClr val="000000"/>
                </a:solidFill>
              </a:rPr>
              <a:t> </a:t>
            </a:r>
          </a:p>
          <a:p>
            <a:r>
              <a:rPr lang="en-US" sz="2000" b="0" dirty="0">
                <a:solidFill>
                  <a:srgbClr val="000000"/>
                </a:solidFill>
              </a:rPr>
              <a:t>  </a:t>
            </a:r>
            <a:r>
              <a:rPr lang="en-US" sz="2000" b="0" dirty="0" err="1">
                <a:solidFill>
                  <a:srgbClr val="000000"/>
                </a:solidFill>
              </a:rPr>
              <a:t>tibble</a:t>
            </a:r>
            <a:r>
              <a:rPr lang="en-US" sz="2000" b="1" dirty="0">
                <a:solidFill>
                  <a:srgbClr val="000080"/>
                </a:solidFill>
              </a:rPr>
              <a:t>(</a:t>
            </a:r>
            <a:r>
              <a:rPr lang="en-US" sz="2000" b="0" dirty="0" err="1">
                <a:solidFill>
                  <a:srgbClr val="000000"/>
                </a:solidFill>
              </a:rPr>
              <a:t>var_a</a:t>
            </a:r>
            <a:r>
              <a:rPr lang="en-US" sz="2000" b="0" dirty="0">
                <a:solidFill>
                  <a:srgbClr val="000000"/>
                </a:solidFill>
              </a:rPr>
              <a:t> </a:t>
            </a:r>
            <a:r>
              <a:rPr lang="en-US" sz="2000" b="1" dirty="0">
                <a:solidFill>
                  <a:srgbClr val="000080"/>
                </a:solidFill>
              </a:rPr>
              <a:t>=</a:t>
            </a:r>
            <a:r>
              <a:rPr lang="en-US" sz="2000" b="0" dirty="0">
                <a:solidFill>
                  <a:srgbClr val="000000"/>
                </a:solidFill>
              </a:rPr>
              <a:t> </a:t>
            </a:r>
            <a:r>
              <a:rPr lang="en-US" sz="2000" b="0" dirty="0">
                <a:solidFill>
                  <a:srgbClr val="FF8000"/>
                </a:solidFill>
              </a:rPr>
              <a:t>1</a:t>
            </a:r>
            <a:r>
              <a:rPr lang="en-US" sz="2000" b="1" dirty="0">
                <a:solidFill>
                  <a:srgbClr val="000080"/>
                </a:solidFill>
              </a:rPr>
              <a:t>:</a:t>
            </a:r>
            <a:r>
              <a:rPr lang="en-US" sz="2000" b="0" dirty="0">
                <a:solidFill>
                  <a:srgbClr val="FF8000"/>
                </a:solidFill>
              </a:rPr>
              <a:t>100</a:t>
            </a:r>
            <a:r>
              <a:rPr lang="en-US" sz="2000" b="0" dirty="0">
                <a:solidFill>
                  <a:srgbClr val="000000"/>
                </a:solidFill>
              </a:rPr>
              <a:t>, </a:t>
            </a:r>
          </a:p>
          <a:p>
            <a:r>
              <a:rPr lang="en-US" sz="2000" b="0" dirty="0">
                <a:solidFill>
                  <a:srgbClr val="000000"/>
                </a:solidFill>
              </a:rPr>
              <a:t>         </a:t>
            </a:r>
            <a:r>
              <a:rPr lang="en-US" sz="2000" b="0" dirty="0" err="1">
                <a:solidFill>
                  <a:srgbClr val="000000"/>
                </a:solidFill>
              </a:rPr>
              <a:t>var_b</a:t>
            </a:r>
            <a:r>
              <a:rPr lang="en-US" sz="2000" b="0" dirty="0">
                <a:solidFill>
                  <a:srgbClr val="000000"/>
                </a:solidFill>
              </a:rPr>
              <a:t> </a:t>
            </a:r>
            <a:r>
              <a:rPr lang="en-US" sz="2000" b="1" dirty="0">
                <a:solidFill>
                  <a:srgbClr val="000080"/>
                </a:solidFill>
              </a:rPr>
              <a:t>=</a:t>
            </a:r>
            <a:r>
              <a:rPr lang="en-US" sz="2000" b="0" dirty="0">
                <a:solidFill>
                  <a:srgbClr val="000000"/>
                </a:solidFill>
              </a:rPr>
              <a:t> </a:t>
            </a:r>
            <a:r>
              <a:rPr lang="en-US" sz="2000" b="0" dirty="0">
                <a:solidFill>
                  <a:srgbClr val="8000FF"/>
                </a:solidFill>
              </a:rPr>
              <a:t>seq</a:t>
            </a:r>
            <a:r>
              <a:rPr lang="en-US" sz="2000" b="1" dirty="0">
                <a:solidFill>
                  <a:srgbClr val="000080"/>
                </a:solidFill>
              </a:rPr>
              <a:t>(</a:t>
            </a:r>
            <a:r>
              <a:rPr lang="en-US" sz="2000" b="0" dirty="0">
                <a:solidFill>
                  <a:srgbClr val="FF8000"/>
                </a:solidFill>
              </a:rPr>
              <a:t>1</a:t>
            </a:r>
            <a:r>
              <a:rPr lang="en-US" sz="2000" b="0" dirty="0">
                <a:solidFill>
                  <a:srgbClr val="000000"/>
                </a:solidFill>
              </a:rPr>
              <a:t>,</a:t>
            </a:r>
            <a:r>
              <a:rPr lang="en-US" sz="2000" b="0" dirty="0">
                <a:solidFill>
                  <a:srgbClr val="FF8000"/>
                </a:solidFill>
              </a:rPr>
              <a:t>10</a:t>
            </a:r>
            <a:r>
              <a:rPr lang="en-US" sz="2000" b="0" dirty="0">
                <a:solidFill>
                  <a:srgbClr val="000000"/>
                </a:solidFill>
              </a:rPr>
              <a:t>,length.out</a:t>
            </a:r>
            <a:r>
              <a:rPr lang="en-US" sz="2000" b="1" dirty="0">
                <a:solidFill>
                  <a:srgbClr val="000080"/>
                </a:solidFill>
              </a:rPr>
              <a:t>=</a:t>
            </a:r>
            <a:r>
              <a:rPr lang="en-US" sz="2000" b="0" dirty="0">
                <a:solidFill>
                  <a:srgbClr val="FF8000"/>
                </a:solidFill>
              </a:rPr>
              <a:t>100</a:t>
            </a:r>
            <a:r>
              <a:rPr lang="en-US" sz="2000" b="1" dirty="0">
                <a:solidFill>
                  <a:srgbClr val="000080"/>
                </a:solidFill>
              </a:rPr>
              <a:t>)</a:t>
            </a:r>
            <a:r>
              <a:rPr lang="en-US" sz="2000" b="0" dirty="0">
                <a:solidFill>
                  <a:srgbClr val="000000"/>
                </a:solidFill>
              </a:rPr>
              <a:t>, </a:t>
            </a:r>
          </a:p>
          <a:p>
            <a:r>
              <a:rPr lang="sv-SE" sz="2000" b="0" dirty="0">
                <a:solidFill>
                  <a:srgbClr val="000000"/>
                </a:solidFill>
              </a:rPr>
              <a:t>         var_exp </a:t>
            </a:r>
            <a:r>
              <a:rPr lang="sv-SE" sz="2000" b="1" dirty="0">
                <a:solidFill>
                  <a:srgbClr val="000080"/>
                </a:solidFill>
              </a:rPr>
              <a:t>=</a:t>
            </a:r>
            <a:r>
              <a:rPr lang="sv-SE" sz="2000" b="0" dirty="0">
                <a:solidFill>
                  <a:srgbClr val="000000"/>
                </a:solidFill>
              </a:rPr>
              <a:t> </a:t>
            </a:r>
            <a:r>
              <a:rPr lang="sv-SE" sz="2000" b="0" dirty="0">
                <a:solidFill>
                  <a:srgbClr val="8000FF"/>
                </a:solidFill>
              </a:rPr>
              <a:t>exp</a:t>
            </a:r>
            <a:r>
              <a:rPr lang="sv-SE" sz="2000" b="1" dirty="0">
                <a:solidFill>
                  <a:srgbClr val="000080"/>
                </a:solidFill>
              </a:rPr>
              <a:t>(</a:t>
            </a:r>
            <a:r>
              <a:rPr lang="sv-SE" sz="2000" b="0" dirty="0">
                <a:solidFill>
                  <a:srgbClr val="000000"/>
                </a:solidFill>
              </a:rPr>
              <a:t>var_b</a:t>
            </a:r>
            <a:r>
              <a:rPr lang="sv-SE" sz="2000" b="1" dirty="0">
                <a:solidFill>
                  <a:srgbClr val="000080"/>
                </a:solidFill>
              </a:rPr>
              <a:t>))</a:t>
            </a:r>
            <a:endParaRPr lang="sv-SE" sz="2000" b="0" dirty="0">
              <a:solidFill>
                <a:srgbClr val="000000"/>
              </a:solidFill>
            </a:endParaRPr>
          </a:p>
          <a:p>
            <a:endParaRPr lang="en-US" sz="2000" b="0" dirty="0">
              <a:solidFill>
                <a:srgbClr val="000000"/>
              </a:solidFill>
            </a:endParaRPr>
          </a:p>
          <a:p>
            <a:r>
              <a:rPr lang="en-US" sz="2000" b="0" dirty="0">
                <a:solidFill>
                  <a:srgbClr val="008000"/>
                </a:solidFill>
              </a:rPr>
              <a:t>#Line plot</a:t>
            </a:r>
            <a:endParaRPr lang="en-US" sz="2000" b="0" dirty="0">
              <a:solidFill>
                <a:srgbClr val="000000"/>
              </a:solidFill>
            </a:endParaRPr>
          </a:p>
          <a:p>
            <a:r>
              <a:rPr lang="en-US" sz="2000" b="0" dirty="0" err="1">
                <a:solidFill>
                  <a:srgbClr val="000000"/>
                </a:solidFill>
              </a:rPr>
              <a:t>some_data</a:t>
            </a:r>
            <a:r>
              <a:rPr lang="en-US" sz="2000" b="0" dirty="0">
                <a:solidFill>
                  <a:srgbClr val="000000"/>
                </a:solidFill>
              </a:rPr>
              <a:t> </a:t>
            </a:r>
            <a:r>
              <a:rPr lang="en-US" sz="2000" b="0" dirty="0">
                <a:solidFill>
                  <a:srgbClr val="804000"/>
                </a:solidFill>
              </a:rPr>
              <a:t>%&gt;%</a:t>
            </a:r>
            <a:r>
              <a:rPr lang="en-US" sz="2000" b="0" dirty="0">
                <a:solidFill>
                  <a:srgbClr val="000000"/>
                </a:solidFill>
              </a:rPr>
              <a:t> </a:t>
            </a:r>
          </a:p>
          <a:p>
            <a:r>
              <a:rPr lang="sv-SE" sz="2000" b="0" dirty="0">
                <a:solidFill>
                  <a:srgbClr val="000000"/>
                </a:solidFill>
              </a:rPr>
              <a:t>  ggplot</a:t>
            </a:r>
            <a:r>
              <a:rPr lang="sv-SE" sz="2000" b="1" dirty="0">
                <a:solidFill>
                  <a:srgbClr val="000080"/>
                </a:solidFill>
              </a:rPr>
              <a:t>(</a:t>
            </a:r>
            <a:r>
              <a:rPr lang="sv-SE" sz="2000" b="0" dirty="0">
                <a:solidFill>
                  <a:srgbClr val="000000"/>
                </a:solidFill>
              </a:rPr>
              <a:t>aes</a:t>
            </a:r>
            <a:r>
              <a:rPr lang="sv-SE" sz="2000" b="1" dirty="0">
                <a:solidFill>
                  <a:srgbClr val="000080"/>
                </a:solidFill>
              </a:rPr>
              <a:t>(</a:t>
            </a:r>
            <a:r>
              <a:rPr lang="sv-SE" sz="2000" b="0" dirty="0">
                <a:solidFill>
                  <a:srgbClr val="000000"/>
                </a:solidFill>
              </a:rPr>
              <a:t>x</a:t>
            </a:r>
            <a:r>
              <a:rPr lang="sv-SE" sz="2000" b="1" dirty="0">
                <a:solidFill>
                  <a:srgbClr val="000080"/>
                </a:solidFill>
              </a:rPr>
              <a:t>=</a:t>
            </a:r>
            <a:r>
              <a:rPr lang="sv-SE" sz="2000" b="0" dirty="0">
                <a:solidFill>
                  <a:srgbClr val="000000"/>
                </a:solidFill>
              </a:rPr>
              <a:t>var_a,</a:t>
            </a:r>
          </a:p>
          <a:p>
            <a:r>
              <a:rPr lang="en-US" sz="2000" b="0" dirty="0">
                <a:solidFill>
                  <a:srgbClr val="000000"/>
                </a:solidFill>
              </a:rPr>
              <a:t>             y</a:t>
            </a:r>
            <a:r>
              <a:rPr lang="en-US" sz="2000" b="1" dirty="0">
                <a:solidFill>
                  <a:srgbClr val="000080"/>
                </a:solidFill>
              </a:rPr>
              <a:t>=</a:t>
            </a:r>
            <a:r>
              <a:rPr lang="en-US" sz="2000" b="0" dirty="0" err="1">
                <a:solidFill>
                  <a:srgbClr val="000000"/>
                </a:solidFill>
              </a:rPr>
              <a:t>var_exp</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geom_line</a:t>
            </a:r>
            <a:r>
              <a:rPr lang="en-US" sz="2000" b="1" dirty="0">
                <a:solidFill>
                  <a:srgbClr val="000080"/>
                </a:solidFill>
              </a:rPr>
              <a:t>()</a:t>
            </a:r>
            <a:endParaRPr lang="en-US" sz="1800" dirty="0"/>
          </a:p>
        </p:txBody>
      </p:sp>
      <p:pic>
        <p:nvPicPr>
          <p:cNvPr id="9" name="Content Placeholder 8">
            <a:extLst>
              <a:ext uri="{FF2B5EF4-FFF2-40B4-BE49-F238E27FC236}">
                <a16:creationId xmlns:a16="http://schemas.microsoft.com/office/drawing/2014/main" id="{D4BFB17C-C3B0-413D-8084-EDFD31CF9D34}"/>
              </a:ext>
            </a:extLst>
          </p:cNvPr>
          <p:cNvPicPr>
            <a:picLocks noGrp="1" noChangeAspect="1"/>
          </p:cNvPicPr>
          <p:nvPr>
            <p:ph sz="quarter" idx="15"/>
          </p:nvPr>
        </p:nvPicPr>
        <p:blipFill>
          <a:blip r:embed="rId2"/>
          <a:stretch>
            <a:fillRect/>
          </a:stretch>
        </p:blipFill>
        <p:spPr>
          <a:xfrm>
            <a:off x="7583646" y="1066800"/>
            <a:ext cx="4197033" cy="2800350"/>
          </a:xfrm>
          <a:prstGeom prst="rect">
            <a:avLst/>
          </a:prstGeom>
        </p:spPr>
      </p:pic>
      <p:sp>
        <p:nvSpPr>
          <p:cNvPr id="8" name="Content Placeholder 7">
            <a:extLst>
              <a:ext uri="{FF2B5EF4-FFF2-40B4-BE49-F238E27FC236}">
                <a16:creationId xmlns:a16="http://schemas.microsoft.com/office/drawing/2014/main" id="{F76038B4-D696-4797-A9C2-D4B21D833121}"/>
              </a:ext>
            </a:extLst>
          </p:cNvPr>
          <p:cNvSpPr>
            <a:spLocks noGrp="1"/>
          </p:cNvSpPr>
          <p:nvPr>
            <p:ph sz="quarter" idx="16"/>
          </p:nvPr>
        </p:nvSpPr>
        <p:spPr>
          <a:xfrm>
            <a:off x="7221695" y="4143375"/>
            <a:ext cx="4197033" cy="2576125"/>
          </a:xfrm>
        </p:spPr>
        <p:txBody>
          <a:bodyPr/>
          <a:lstStyle/>
          <a:p>
            <a:r>
              <a:rPr lang="en-US" dirty="0"/>
              <a:t>Exponential relationship</a:t>
            </a:r>
          </a:p>
        </p:txBody>
      </p:sp>
    </p:spTree>
    <p:extLst>
      <p:ext uri="{BB962C8B-B14F-4D97-AF65-F5344CB8AC3E}">
        <p14:creationId xmlns:p14="http://schemas.microsoft.com/office/powerpoint/2010/main" val="423523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57013-DF5D-4BF1-91C5-045B318632F3}"/>
              </a:ext>
            </a:extLst>
          </p:cNvPr>
          <p:cNvSpPr>
            <a:spLocks noGrp="1"/>
          </p:cNvSpPr>
          <p:nvPr>
            <p:ph type="title"/>
          </p:nvPr>
        </p:nvSpPr>
        <p:spPr/>
        <p:txBody>
          <a:bodyPr/>
          <a:lstStyle/>
          <a:p>
            <a:r>
              <a:rPr lang="en-US" dirty="0"/>
              <a:t>Transformations: log-scale</a:t>
            </a:r>
          </a:p>
        </p:txBody>
      </p:sp>
      <p:sp>
        <p:nvSpPr>
          <p:cNvPr id="3" name="Content Placeholder 2">
            <a:extLst>
              <a:ext uri="{FF2B5EF4-FFF2-40B4-BE49-F238E27FC236}">
                <a16:creationId xmlns:a16="http://schemas.microsoft.com/office/drawing/2014/main" id="{B8917601-E85F-4229-97EA-EBF277935A54}"/>
              </a:ext>
            </a:extLst>
          </p:cNvPr>
          <p:cNvSpPr>
            <a:spLocks noGrp="1"/>
          </p:cNvSpPr>
          <p:nvPr>
            <p:ph sz="quarter" idx="14"/>
          </p:nvPr>
        </p:nvSpPr>
        <p:spPr>
          <a:xfrm>
            <a:off x="-1" y="1066799"/>
            <a:ext cx="7381875" cy="5057775"/>
          </a:xfrm>
        </p:spPr>
        <p:txBody>
          <a:bodyPr/>
          <a:lstStyle/>
          <a:p>
            <a:r>
              <a:rPr lang="en-US" sz="2000" dirty="0">
                <a:solidFill>
                  <a:srgbClr val="008000"/>
                </a:solidFill>
              </a:rPr>
              <a:t>#Log10 transformation on y-axis    </a:t>
            </a:r>
            <a:endParaRPr lang="en-US" sz="2000" dirty="0">
              <a:solidFill>
                <a:srgbClr val="000000"/>
              </a:solidFill>
            </a:endParaRPr>
          </a:p>
          <a:p>
            <a:r>
              <a:rPr lang="en-US" sz="2000" dirty="0" err="1">
                <a:solidFill>
                  <a:srgbClr val="000000"/>
                </a:solidFill>
              </a:rPr>
              <a:t>some_data</a:t>
            </a:r>
            <a:r>
              <a:rPr lang="en-US" sz="2000" dirty="0">
                <a:solidFill>
                  <a:srgbClr val="000000"/>
                </a:solidFill>
              </a:rPr>
              <a:t> </a:t>
            </a:r>
            <a:r>
              <a:rPr lang="en-US" sz="2000" dirty="0">
                <a:solidFill>
                  <a:srgbClr val="804000"/>
                </a:solidFill>
              </a:rPr>
              <a:t>%&gt;%</a:t>
            </a:r>
            <a:r>
              <a:rPr lang="en-US" sz="2000" dirty="0">
                <a:solidFill>
                  <a:srgbClr val="000000"/>
                </a:solidFill>
              </a:rPr>
              <a:t> </a:t>
            </a:r>
          </a:p>
          <a:p>
            <a:r>
              <a:rPr lang="sv-SE" sz="2000" dirty="0">
                <a:solidFill>
                  <a:srgbClr val="000000"/>
                </a:solidFill>
              </a:rPr>
              <a:t>  ggplot</a:t>
            </a:r>
            <a:r>
              <a:rPr lang="sv-SE" sz="2000" b="1" dirty="0">
                <a:solidFill>
                  <a:srgbClr val="000080"/>
                </a:solidFill>
              </a:rPr>
              <a:t>(</a:t>
            </a:r>
            <a:r>
              <a:rPr lang="sv-SE" sz="2000" b="0" dirty="0">
                <a:solidFill>
                  <a:srgbClr val="000000"/>
                </a:solidFill>
              </a:rPr>
              <a:t>aes</a:t>
            </a:r>
            <a:r>
              <a:rPr lang="sv-SE" sz="2000" b="1" dirty="0">
                <a:solidFill>
                  <a:srgbClr val="000080"/>
                </a:solidFill>
              </a:rPr>
              <a:t>(</a:t>
            </a:r>
            <a:r>
              <a:rPr lang="sv-SE" sz="2000" b="0" dirty="0">
                <a:solidFill>
                  <a:srgbClr val="000000"/>
                </a:solidFill>
              </a:rPr>
              <a:t>x</a:t>
            </a:r>
            <a:r>
              <a:rPr lang="sv-SE" sz="2000" b="1" dirty="0">
                <a:solidFill>
                  <a:srgbClr val="000080"/>
                </a:solidFill>
              </a:rPr>
              <a:t>=</a:t>
            </a:r>
            <a:r>
              <a:rPr lang="sv-SE" sz="2000" b="0" dirty="0">
                <a:solidFill>
                  <a:srgbClr val="000000"/>
                </a:solidFill>
              </a:rPr>
              <a:t>var_a,</a:t>
            </a:r>
          </a:p>
          <a:p>
            <a:r>
              <a:rPr lang="en-US" sz="2000" b="0" dirty="0">
                <a:solidFill>
                  <a:srgbClr val="000000"/>
                </a:solidFill>
              </a:rPr>
              <a:t>             y</a:t>
            </a:r>
            <a:r>
              <a:rPr lang="en-US" sz="2000" b="1" dirty="0">
                <a:solidFill>
                  <a:srgbClr val="000080"/>
                </a:solidFill>
              </a:rPr>
              <a:t>=</a:t>
            </a:r>
            <a:r>
              <a:rPr lang="en-US" sz="2000" b="0" dirty="0" err="1">
                <a:solidFill>
                  <a:srgbClr val="000000"/>
                </a:solidFill>
              </a:rPr>
              <a:t>var_exp</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geom_line</a:t>
            </a:r>
            <a:r>
              <a:rPr lang="en-US" sz="2000" b="1" dirty="0">
                <a:solidFill>
                  <a:srgbClr val="000080"/>
                </a:solidFill>
              </a:rPr>
              <a:t>()</a:t>
            </a:r>
            <a:r>
              <a:rPr lang="en-US" sz="2000" b="0" dirty="0">
                <a:solidFill>
                  <a:srgbClr val="000000"/>
                </a:solidFill>
              </a:rPr>
              <a:t> </a:t>
            </a:r>
            <a:r>
              <a:rPr lang="en-US" sz="2000" b="1" dirty="0">
                <a:solidFill>
                  <a:srgbClr val="000080"/>
                </a:solidFill>
              </a:rPr>
              <a:t>+</a:t>
            </a:r>
            <a:endParaRPr lang="en-US" sz="2000" b="0" dirty="0">
              <a:solidFill>
                <a:srgbClr val="000000"/>
              </a:solidFill>
            </a:endParaRPr>
          </a:p>
          <a:p>
            <a:r>
              <a:rPr lang="fr-FR" sz="2000" b="0" dirty="0">
                <a:solidFill>
                  <a:srgbClr val="000000"/>
                </a:solidFill>
              </a:rPr>
              <a:t>    </a:t>
            </a:r>
            <a:r>
              <a:rPr lang="fr-FR" sz="2000" b="0" dirty="0" err="1">
                <a:solidFill>
                  <a:schemeClr val="accent3">
                    <a:lumMod val="60000"/>
                    <a:lumOff val="40000"/>
                  </a:schemeClr>
                </a:solidFill>
              </a:rPr>
              <a:t>scale_y_continuous</a:t>
            </a:r>
            <a:r>
              <a:rPr lang="fr-FR" sz="2000" b="1" dirty="0">
                <a:solidFill>
                  <a:schemeClr val="accent3">
                    <a:lumMod val="60000"/>
                    <a:lumOff val="40000"/>
                  </a:schemeClr>
                </a:solidFill>
              </a:rPr>
              <a:t>(</a:t>
            </a:r>
            <a:r>
              <a:rPr lang="fr-FR" sz="2000" b="0" dirty="0">
                <a:solidFill>
                  <a:schemeClr val="accent3">
                    <a:lumMod val="60000"/>
                    <a:lumOff val="40000"/>
                  </a:schemeClr>
                </a:solidFill>
              </a:rPr>
              <a:t>trans </a:t>
            </a:r>
            <a:r>
              <a:rPr lang="fr-FR" sz="2000" b="1" dirty="0">
                <a:solidFill>
                  <a:schemeClr val="accent3">
                    <a:lumMod val="60000"/>
                    <a:lumOff val="40000"/>
                  </a:schemeClr>
                </a:solidFill>
              </a:rPr>
              <a:t>=</a:t>
            </a:r>
            <a:r>
              <a:rPr lang="fr-FR" sz="2000" b="0" dirty="0">
                <a:solidFill>
                  <a:schemeClr val="accent3">
                    <a:lumMod val="60000"/>
                    <a:lumOff val="40000"/>
                  </a:schemeClr>
                </a:solidFill>
              </a:rPr>
              <a:t> log10_trans</a:t>
            </a:r>
            <a:r>
              <a:rPr lang="fr-FR" sz="2000" b="1" dirty="0">
                <a:solidFill>
                  <a:schemeClr val="accent3">
                    <a:lumMod val="60000"/>
                    <a:lumOff val="40000"/>
                  </a:schemeClr>
                </a:solidFill>
              </a:rPr>
              <a:t>())</a:t>
            </a:r>
            <a:endParaRPr lang="fr-FR" sz="2000" b="0" dirty="0">
              <a:solidFill>
                <a:schemeClr val="accent3">
                  <a:lumMod val="60000"/>
                  <a:lumOff val="40000"/>
                </a:schemeClr>
              </a:solidFill>
            </a:endParaRPr>
          </a:p>
          <a:p>
            <a:r>
              <a:rPr lang="en-US" sz="2000" b="0" dirty="0">
                <a:solidFill>
                  <a:srgbClr val="000000"/>
                </a:solidFill>
              </a:rPr>
              <a:t>	</a:t>
            </a:r>
          </a:p>
          <a:p>
            <a:endParaRPr lang="en-US" sz="2000" b="0" dirty="0">
              <a:solidFill>
                <a:srgbClr val="008000"/>
              </a:solidFill>
            </a:endParaRPr>
          </a:p>
          <a:p>
            <a:endParaRPr lang="en-US" sz="2000" dirty="0">
              <a:solidFill>
                <a:srgbClr val="008000"/>
              </a:solidFill>
            </a:endParaRPr>
          </a:p>
          <a:p>
            <a:endParaRPr lang="en-US" sz="2000" b="0" dirty="0">
              <a:solidFill>
                <a:srgbClr val="008000"/>
              </a:solidFill>
            </a:endParaRPr>
          </a:p>
          <a:p>
            <a:r>
              <a:rPr lang="en-US" sz="2000" b="0" dirty="0">
                <a:solidFill>
                  <a:srgbClr val="008000"/>
                </a:solidFill>
              </a:rPr>
              <a:t>#</a:t>
            </a:r>
            <a:r>
              <a:rPr lang="en-US" sz="2000" dirty="0">
                <a:solidFill>
                  <a:srgbClr val="008000"/>
                </a:solidFill>
              </a:rPr>
              <a:t> Log10 transformation on y-axis</a:t>
            </a:r>
          </a:p>
          <a:p>
            <a:r>
              <a:rPr lang="en-US" sz="2000" b="0" dirty="0">
                <a:solidFill>
                  <a:srgbClr val="008000"/>
                </a:solidFill>
              </a:rPr>
              <a:t>#</a:t>
            </a:r>
            <a:r>
              <a:rPr lang="en-US" sz="2000" dirty="0">
                <a:solidFill>
                  <a:srgbClr val="008000"/>
                </a:solidFill>
              </a:rPr>
              <a:t> Breaks follow logarithmic scale</a:t>
            </a:r>
            <a:endParaRPr lang="en-US" sz="2000" b="0" dirty="0">
              <a:solidFill>
                <a:srgbClr val="000000"/>
              </a:solidFill>
            </a:endParaRPr>
          </a:p>
          <a:p>
            <a:r>
              <a:rPr lang="en-US" sz="2000" b="0" dirty="0" err="1">
                <a:solidFill>
                  <a:srgbClr val="000000"/>
                </a:solidFill>
              </a:rPr>
              <a:t>some_data</a:t>
            </a:r>
            <a:r>
              <a:rPr lang="en-US" sz="2000" b="0" dirty="0">
                <a:solidFill>
                  <a:srgbClr val="000000"/>
                </a:solidFill>
              </a:rPr>
              <a:t> </a:t>
            </a:r>
            <a:r>
              <a:rPr lang="en-US" sz="2000" b="0" dirty="0">
                <a:solidFill>
                  <a:srgbClr val="804000"/>
                </a:solidFill>
              </a:rPr>
              <a:t>%&gt;%</a:t>
            </a:r>
            <a:r>
              <a:rPr lang="en-US" sz="2000" b="0" dirty="0">
                <a:solidFill>
                  <a:srgbClr val="000000"/>
                </a:solidFill>
              </a:rPr>
              <a:t> </a:t>
            </a:r>
          </a:p>
          <a:p>
            <a:r>
              <a:rPr lang="sv-SE" sz="2000" b="0" dirty="0">
                <a:solidFill>
                  <a:srgbClr val="000000"/>
                </a:solidFill>
              </a:rPr>
              <a:t>  ggplot</a:t>
            </a:r>
            <a:r>
              <a:rPr lang="sv-SE" sz="2000" b="1" dirty="0">
                <a:solidFill>
                  <a:srgbClr val="000080"/>
                </a:solidFill>
              </a:rPr>
              <a:t>(</a:t>
            </a:r>
            <a:r>
              <a:rPr lang="sv-SE" sz="2000" b="0" dirty="0">
                <a:solidFill>
                  <a:srgbClr val="000000"/>
                </a:solidFill>
              </a:rPr>
              <a:t>aes</a:t>
            </a:r>
            <a:r>
              <a:rPr lang="sv-SE" sz="2000" b="1" dirty="0">
                <a:solidFill>
                  <a:srgbClr val="000080"/>
                </a:solidFill>
              </a:rPr>
              <a:t>(</a:t>
            </a:r>
            <a:r>
              <a:rPr lang="sv-SE" sz="2000" b="0" dirty="0">
                <a:solidFill>
                  <a:srgbClr val="000000"/>
                </a:solidFill>
              </a:rPr>
              <a:t>x</a:t>
            </a:r>
            <a:r>
              <a:rPr lang="sv-SE" sz="2000" b="1" dirty="0">
                <a:solidFill>
                  <a:srgbClr val="000080"/>
                </a:solidFill>
              </a:rPr>
              <a:t>=</a:t>
            </a:r>
            <a:r>
              <a:rPr lang="sv-SE" sz="2000" b="0" dirty="0">
                <a:solidFill>
                  <a:srgbClr val="000000"/>
                </a:solidFill>
              </a:rPr>
              <a:t>var_a,</a:t>
            </a:r>
          </a:p>
          <a:p>
            <a:r>
              <a:rPr lang="en-US" sz="2000" b="0" dirty="0">
                <a:solidFill>
                  <a:srgbClr val="000000"/>
                </a:solidFill>
              </a:rPr>
              <a:t>             y</a:t>
            </a:r>
            <a:r>
              <a:rPr lang="en-US" sz="2000" b="1" dirty="0">
                <a:solidFill>
                  <a:srgbClr val="000080"/>
                </a:solidFill>
              </a:rPr>
              <a:t>=</a:t>
            </a:r>
            <a:r>
              <a:rPr lang="en-US" sz="2000" b="0" dirty="0" err="1">
                <a:solidFill>
                  <a:srgbClr val="000000"/>
                </a:solidFill>
              </a:rPr>
              <a:t>var_exp</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rgbClr val="000000"/>
                </a:solidFill>
              </a:rPr>
              <a:t>    </a:t>
            </a:r>
            <a:r>
              <a:rPr lang="en-US" sz="2000" b="0" dirty="0" err="1">
                <a:solidFill>
                  <a:srgbClr val="000000"/>
                </a:solidFill>
              </a:rPr>
              <a:t>geom_line</a:t>
            </a:r>
            <a:r>
              <a:rPr lang="en-US" sz="2000" b="1" dirty="0">
                <a:solidFill>
                  <a:srgbClr val="000080"/>
                </a:solidFill>
              </a:rPr>
              <a:t>()</a:t>
            </a:r>
            <a:r>
              <a:rPr lang="en-US" sz="2000" b="0" dirty="0">
                <a:solidFill>
                  <a:srgbClr val="000000"/>
                </a:solidFill>
              </a:rPr>
              <a:t> </a:t>
            </a:r>
            <a:r>
              <a:rPr lang="en-US" sz="2000" b="1" dirty="0">
                <a:solidFill>
                  <a:srgbClr val="000080"/>
                </a:solidFill>
              </a:rPr>
              <a:t>+</a:t>
            </a:r>
            <a:r>
              <a:rPr lang="en-US" sz="2000" b="0" dirty="0">
                <a:solidFill>
                  <a:srgbClr val="000000"/>
                </a:solidFill>
              </a:rPr>
              <a:t> </a:t>
            </a:r>
          </a:p>
          <a:p>
            <a:r>
              <a:rPr lang="en-US" sz="2000" b="0" dirty="0">
                <a:solidFill>
                  <a:schemeClr val="accent3">
                    <a:lumMod val="60000"/>
                    <a:lumOff val="40000"/>
                  </a:schemeClr>
                </a:solidFill>
              </a:rPr>
              <a:t>    </a:t>
            </a:r>
            <a:r>
              <a:rPr lang="en-US" sz="2000" b="0" dirty="0" err="1">
                <a:solidFill>
                  <a:schemeClr val="accent3">
                    <a:lumMod val="60000"/>
                    <a:lumOff val="40000"/>
                  </a:schemeClr>
                </a:solidFill>
              </a:rPr>
              <a:t>coord_trans</a:t>
            </a:r>
            <a:r>
              <a:rPr lang="en-US" sz="2000" b="1" dirty="0">
                <a:solidFill>
                  <a:schemeClr val="accent3">
                    <a:lumMod val="60000"/>
                    <a:lumOff val="40000"/>
                  </a:schemeClr>
                </a:solidFill>
              </a:rPr>
              <a:t>(</a:t>
            </a:r>
            <a:r>
              <a:rPr lang="en-US" sz="2000" b="0" dirty="0">
                <a:solidFill>
                  <a:schemeClr val="accent3">
                    <a:lumMod val="60000"/>
                    <a:lumOff val="40000"/>
                  </a:schemeClr>
                </a:solidFill>
              </a:rPr>
              <a:t>y </a:t>
            </a:r>
            <a:r>
              <a:rPr lang="en-US" sz="2000" b="1" dirty="0">
                <a:solidFill>
                  <a:schemeClr val="accent3">
                    <a:lumMod val="60000"/>
                    <a:lumOff val="40000"/>
                  </a:schemeClr>
                </a:solidFill>
              </a:rPr>
              <a:t>=</a:t>
            </a:r>
            <a:r>
              <a:rPr lang="en-US" sz="2000" b="0" dirty="0">
                <a:solidFill>
                  <a:schemeClr val="accent3">
                    <a:lumMod val="60000"/>
                    <a:lumOff val="40000"/>
                  </a:schemeClr>
                </a:solidFill>
              </a:rPr>
              <a:t> "log10"</a:t>
            </a:r>
            <a:r>
              <a:rPr lang="en-US" sz="2000" b="1" dirty="0">
                <a:solidFill>
                  <a:schemeClr val="accent3">
                    <a:lumMod val="60000"/>
                    <a:lumOff val="40000"/>
                  </a:schemeClr>
                </a:solidFill>
              </a:rPr>
              <a:t>)</a:t>
            </a:r>
            <a:endParaRPr lang="en-US" sz="1800" dirty="0">
              <a:solidFill>
                <a:schemeClr val="accent3">
                  <a:lumMod val="60000"/>
                  <a:lumOff val="40000"/>
                </a:schemeClr>
              </a:solidFill>
            </a:endParaRPr>
          </a:p>
        </p:txBody>
      </p:sp>
      <p:pic>
        <p:nvPicPr>
          <p:cNvPr id="6" name="Content Placeholder 5">
            <a:extLst>
              <a:ext uri="{FF2B5EF4-FFF2-40B4-BE49-F238E27FC236}">
                <a16:creationId xmlns:a16="http://schemas.microsoft.com/office/drawing/2014/main" id="{3D5C1F43-DD6B-447F-9538-0ADE0704E167}"/>
              </a:ext>
            </a:extLst>
          </p:cNvPr>
          <p:cNvPicPr>
            <a:picLocks noGrp="1" noChangeAspect="1"/>
          </p:cNvPicPr>
          <p:nvPr>
            <p:ph sz="quarter" idx="15"/>
          </p:nvPr>
        </p:nvPicPr>
        <p:blipFill>
          <a:blip r:embed="rId2"/>
          <a:stretch>
            <a:fillRect/>
          </a:stretch>
        </p:blipFill>
        <p:spPr>
          <a:xfrm>
            <a:off x="7583646" y="1066800"/>
            <a:ext cx="4197033" cy="2800350"/>
          </a:xfrm>
          <a:prstGeom prst="rect">
            <a:avLst/>
          </a:prstGeom>
        </p:spPr>
      </p:pic>
      <p:pic>
        <p:nvPicPr>
          <p:cNvPr id="7" name="Content Placeholder 6">
            <a:extLst>
              <a:ext uri="{FF2B5EF4-FFF2-40B4-BE49-F238E27FC236}">
                <a16:creationId xmlns:a16="http://schemas.microsoft.com/office/drawing/2014/main" id="{647AD18C-9196-44F9-8006-F51ACDBE8CB2}"/>
              </a:ext>
            </a:extLst>
          </p:cNvPr>
          <p:cNvPicPr>
            <a:picLocks noGrp="1" noChangeAspect="1"/>
          </p:cNvPicPr>
          <p:nvPr>
            <p:ph sz="quarter" idx="16"/>
          </p:nvPr>
        </p:nvPicPr>
        <p:blipFill>
          <a:blip r:embed="rId3"/>
          <a:stretch>
            <a:fillRect/>
          </a:stretch>
        </p:blipFill>
        <p:spPr>
          <a:xfrm>
            <a:off x="7581267" y="3916363"/>
            <a:ext cx="4201791" cy="2803525"/>
          </a:xfrm>
          <a:prstGeom prst="rect">
            <a:avLst/>
          </a:prstGeom>
        </p:spPr>
      </p:pic>
    </p:spTree>
    <p:extLst>
      <p:ext uri="{BB962C8B-B14F-4D97-AF65-F5344CB8AC3E}">
        <p14:creationId xmlns:p14="http://schemas.microsoft.com/office/powerpoint/2010/main" val="178644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C323-B34E-4F04-B6A5-B763FC8578BF}"/>
              </a:ext>
            </a:extLst>
          </p:cNvPr>
          <p:cNvSpPr>
            <a:spLocks noGrp="1"/>
          </p:cNvSpPr>
          <p:nvPr>
            <p:ph type="title"/>
          </p:nvPr>
        </p:nvSpPr>
        <p:spPr/>
        <p:txBody>
          <a:bodyPr/>
          <a:lstStyle/>
          <a:p>
            <a:r>
              <a:rPr lang="en-US" dirty="0" err="1"/>
              <a:t>Gapminder</a:t>
            </a:r>
            <a:r>
              <a:rPr lang="en-US" dirty="0"/>
              <a:t> data example</a:t>
            </a:r>
          </a:p>
        </p:txBody>
      </p:sp>
      <p:sp>
        <p:nvSpPr>
          <p:cNvPr id="3" name="Content Placeholder 2">
            <a:extLst>
              <a:ext uri="{FF2B5EF4-FFF2-40B4-BE49-F238E27FC236}">
                <a16:creationId xmlns:a16="http://schemas.microsoft.com/office/drawing/2014/main" id="{1D3242C9-D136-4A90-9836-FB93A47032B0}"/>
              </a:ext>
            </a:extLst>
          </p:cNvPr>
          <p:cNvSpPr>
            <a:spLocks noGrp="1"/>
          </p:cNvSpPr>
          <p:nvPr>
            <p:ph sz="quarter" idx="14"/>
          </p:nvPr>
        </p:nvSpPr>
        <p:spPr>
          <a:xfrm>
            <a:off x="-1" y="1066799"/>
            <a:ext cx="7858126" cy="3333751"/>
          </a:xfrm>
        </p:spPr>
        <p:txBody>
          <a:bodyPr/>
          <a:lstStyle/>
          <a:p>
            <a:r>
              <a:rPr lang="en-US" sz="1800" dirty="0" err="1">
                <a:solidFill>
                  <a:srgbClr val="000000"/>
                </a:solidFill>
              </a:rPr>
              <a:t>gapminder</a:t>
            </a:r>
            <a:r>
              <a:rPr lang="en-US" sz="1800" b="1" dirty="0">
                <a:solidFill>
                  <a:srgbClr val="000080"/>
                </a:solidFill>
              </a:rPr>
              <a:t>::</a:t>
            </a:r>
            <a:r>
              <a:rPr lang="en-US" sz="1800" b="0" dirty="0" err="1">
                <a:solidFill>
                  <a:srgbClr val="000000"/>
                </a:solidFill>
              </a:rPr>
              <a:t>gapminder</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8000FF"/>
                </a:solidFill>
              </a:rPr>
              <a:t>filter</a:t>
            </a:r>
            <a:r>
              <a:rPr lang="en-US" sz="1800" b="1" dirty="0">
                <a:solidFill>
                  <a:srgbClr val="000080"/>
                </a:solidFill>
              </a:rPr>
              <a:t>(</a:t>
            </a:r>
            <a:r>
              <a:rPr lang="en-US" sz="1800" b="0" dirty="0">
                <a:solidFill>
                  <a:srgbClr val="000000"/>
                </a:solidFill>
              </a:rPr>
              <a:t>year</a:t>
            </a:r>
            <a:r>
              <a:rPr lang="en-US" sz="1800" b="1" dirty="0">
                <a:solidFill>
                  <a:srgbClr val="000080"/>
                </a:solidFill>
              </a:rPr>
              <a:t>&gt;</a:t>
            </a:r>
            <a:r>
              <a:rPr lang="en-US" sz="1800" b="0" dirty="0">
                <a:solidFill>
                  <a:srgbClr val="FF8000"/>
                </a:solidFill>
              </a:rPr>
              <a:t>1970</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group_by</a:t>
            </a:r>
            <a:r>
              <a:rPr lang="en-US" sz="1800" b="1" dirty="0">
                <a:solidFill>
                  <a:srgbClr val="000080"/>
                </a:solidFill>
              </a:rPr>
              <a:t>(</a:t>
            </a:r>
            <a:r>
              <a:rPr lang="en-US" sz="1800" b="0" dirty="0">
                <a:solidFill>
                  <a:srgbClr val="000000"/>
                </a:solidFill>
              </a:rPr>
              <a:t>year</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summarise</a:t>
            </a:r>
            <a:r>
              <a:rPr lang="en-US" sz="1800" b="1" dirty="0">
                <a:solidFill>
                  <a:srgbClr val="000080"/>
                </a:solidFill>
              </a:rPr>
              <a:t>(</a:t>
            </a:r>
            <a:r>
              <a:rPr lang="en-US" sz="1800" b="0" dirty="0">
                <a:solidFill>
                  <a:srgbClr val="0070C0"/>
                </a:solidFill>
              </a:rPr>
              <a:t>`GDP per capita` </a:t>
            </a:r>
            <a:r>
              <a:rPr lang="en-US" sz="1800" b="1" dirty="0">
                <a:solidFill>
                  <a:srgbClr val="000080"/>
                </a:solidFill>
              </a:rPr>
              <a:t>=</a:t>
            </a:r>
            <a:r>
              <a:rPr lang="en-US" sz="1800" b="0" dirty="0">
                <a:solidFill>
                  <a:srgbClr val="000000"/>
                </a:solidFill>
              </a:rPr>
              <a:t> </a:t>
            </a:r>
            <a:r>
              <a:rPr lang="en-US" sz="1800" b="0" dirty="0">
                <a:solidFill>
                  <a:srgbClr val="8000FF"/>
                </a:solidFill>
              </a:rPr>
              <a:t>mean</a:t>
            </a:r>
            <a:r>
              <a:rPr lang="en-US" sz="1800" b="1" dirty="0">
                <a:solidFill>
                  <a:srgbClr val="000080"/>
                </a:solidFill>
              </a:rPr>
              <a:t>(</a:t>
            </a:r>
            <a:r>
              <a:rPr lang="en-US" sz="1800" b="0" dirty="0" err="1">
                <a:solidFill>
                  <a:srgbClr val="000000"/>
                </a:solidFill>
              </a:rPr>
              <a:t>gdpPercap</a:t>
            </a:r>
            <a:r>
              <a:rPr lang="en-US" sz="1800" b="1" dirty="0">
                <a:solidFill>
                  <a:srgbClr val="000080"/>
                </a:solidFill>
              </a:rPr>
              <a:t>))</a:t>
            </a:r>
            <a:r>
              <a:rPr lang="en-US" sz="1800" b="0" dirty="0">
                <a:solidFill>
                  <a:srgbClr val="000000"/>
                </a:solidFill>
              </a:rPr>
              <a:t> </a:t>
            </a:r>
            <a:r>
              <a:rPr lang="en-US" sz="1800" b="0" dirty="0">
                <a:solidFill>
                  <a:srgbClr val="804000"/>
                </a:solidFill>
              </a:rPr>
              <a:t>%&gt;%</a:t>
            </a:r>
            <a:br>
              <a:rPr lang="en-US" sz="1800" b="0" dirty="0">
                <a:solidFill>
                  <a:srgbClr val="804000"/>
                </a:solidFill>
              </a:rPr>
            </a:br>
            <a:r>
              <a:rPr lang="en-US" sz="1800" b="0" dirty="0">
                <a:solidFill>
                  <a:srgbClr val="804000"/>
                </a:solidFill>
              </a:rPr>
              <a:t>    </a:t>
            </a:r>
            <a:r>
              <a:rPr lang="en-US" sz="1800" dirty="0">
                <a:solidFill>
                  <a:srgbClr val="008000"/>
                </a:solidFill>
              </a:rPr>
              <a:t>#plot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a:t>
            </a:r>
            <a:r>
              <a:rPr lang="en-US" sz="1800" b="1" dirty="0">
                <a:solidFill>
                  <a:srgbClr val="000080"/>
                </a:solidFill>
              </a:rPr>
              <a:t>=</a:t>
            </a:r>
            <a:r>
              <a:rPr lang="en-US" sz="1800" b="0" dirty="0">
                <a:solidFill>
                  <a:srgbClr val="000000"/>
                </a:solidFill>
              </a:rPr>
              <a:t>year, y</a:t>
            </a:r>
            <a:r>
              <a:rPr lang="en-US" sz="1800" b="1" dirty="0">
                <a:solidFill>
                  <a:srgbClr val="000080"/>
                </a:solidFill>
              </a:rPr>
              <a:t>=</a:t>
            </a:r>
            <a:r>
              <a:rPr lang="en-US" sz="1800" b="0" dirty="0">
                <a:solidFill>
                  <a:srgbClr val="000000"/>
                </a:solidFill>
              </a:rPr>
              <a:t>`GDP per capita`</a:t>
            </a:r>
            <a:r>
              <a:rPr lang="en-US" sz="1800" b="1" dirty="0">
                <a:solidFill>
                  <a:srgbClr val="000080"/>
                </a:solidFill>
              </a:rPr>
              <a:t>))</a:t>
            </a:r>
            <a:r>
              <a:rPr lang="en-US" sz="1800" b="0" dirty="0">
                <a:solidFill>
                  <a:srgbClr val="000000"/>
                </a:solidFill>
              </a:rPr>
              <a:t> </a:t>
            </a:r>
            <a:r>
              <a:rPr lang="en-US" sz="1800" b="1" dirty="0">
                <a:solidFill>
                  <a:srgbClr val="000080"/>
                </a:solidFill>
              </a:rPr>
              <a:t>+</a:t>
            </a:r>
            <a:br>
              <a:rPr lang="en-US" sz="1800" dirty="0"/>
            </a:br>
            <a:r>
              <a:rPr lang="en-US" sz="1800" dirty="0"/>
              <a:t>     </a:t>
            </a:r>
            <a:r>
              <a:rPr lang="en-US" sz="1800" b="0" dirty="0" err="1">
                <a:solidFill>
                  <a:srgbClr val="000000"/>
                </a:solidFill>
              </a:rPr>
              <a:t>geom_line</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scale_y_continuous</a:t>
            </a:r>
            <a:r>
              <a:rPr lang="en-US" sz="1800" b="1" dirty="0">
                <a:solidFill>
                  <a:srgbClr val="000080"/>
                </a:solidFill>
              </a:rPr>
              <a:t>(</a:t>
            </a:r>
            <a:r>
              <a:rPr lang="en-US" sz="1800" b="0" dirty="0">
                <a:solidFill>
                  <a:schemeClr val="accent1"/>
                </a:solidFill>
              </a:rPr>
              <a:t>name</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0" dirty="0">
                <a:solidFill>
                  <a:srgbClr val="808080"/>
                </a:solidFill>
              </a:rPr>
              <a:t>"GDP per capita (log-					 	scaled)"</a:t>
            </a:r>
            <a:r>
              <a:rPr lang="en-US" sz="1800" b="0" dirty="0">
                <a:solidFill>
                  <a:srgbClr val="000000"/>
                </a:solidFill>
              </a:rPr>
              <a:t>, </a:t>
            </a:r>
          </a:p>
          <a:p>
            <a:r>
              <a:rPr lang="en-US" sz="1800" b="0" dirty="0">
                <a:solidFill>
                  <a:srgbClr val="000000"/>
                </a:solidFill>
              </a:rPr>
              <a:t>                        </a:t>
            </a:r>
            <a:r>
              <a:rPr lang="en-US" sz="1800" b="0" dirty="0">
                <a:solidFill>
                  <a:schemeClr val="accent3">
                    <a:lumMod val="60000"/>
                    <a:lumOff val="40000"/>
                  </a:schemeClr>
                </a:solidFill>
              </a:rPr>
              <a:t>trans </a:t>
            </a:r>
            <a:r>
              <a:rPr lang="en-US" sz="1800" b="1" dirty="0">
                <a:solidFill>
                  <a:schemeClr val="accent3">
                    <a:lumMod val="60000"/>
                    <a:lumOff val="40000"/>
                  </a:schemeClr>
                </a:solidFill>
              </a:rPr>
              <a:t>=</a:t>
            </a:r>
            <a:r>
              <a:rPr lang="en-US" sz="1800" b="0" dirty="0">
                <a:solidFill>
                  <a:schemeClr val="accent3">
                    <a:lumMod val="60000"/>
                    <a:lumOff val="40000"/>
                  </a:schemeClr>
                </a:solidFill>
              </a:rPr>
              <a:t> log10_trans</a:t>
            </a:r>
            <a:r>
              <a:rPr lang="en-US" sz="1800" b="1" dirty="0">
                <a:solidFill>
                  <a:schemeClr val="accent3">
                    <a:lumMod val="60000"/>
                    <a:lumOff val="40000"/>
                  </a:schemeClr>
                </a:solidFill>
              </a:rPr>
              <a:t>()</a:t>
            </a:r>
            <a:r>
              <a:rPr lang="en-US" sz="1800" b="0" dirty="0">
                <a:solidFill>
                  <a:schemeClr val="accent3">
                    <a:lumMod val="60000"/>
                    <a:lumOff val="40000"/>
                  </a:schemeClr>
                </a:solidFill>
              </a:rPr>
              <a:t>,</a:t>
            </a:r>
          </a:p>
          <a:p>
            <a:r>
              <a:rPr lang="en-US" sz="1800" b="0" dirty="0">
                <a:solidFill>
                  <a:srgbClr val="000000"/>
                </a:solidFill>
              </a:rPr>
              <a:t>                        </a:t>
            </a:r>
            <a:r>
              <a:rPr lang="en-US" sz="1800" b="0" dirty="0">
                <a:solidFill>
                  <a:schemeClr val="accent5">
                    <a:lumMod val="75000"/>
                  </a:schemeClr>
                </a:solidFill>
              </a:rPr>
              <a:t>labels</a:t>
            </a:r>
            <a:r>
              <a:rPr lang="en-US" sz="1800" b="1" dirty="0">
                <a:solidFill>
                  <a:schemeClr val="accent5">
                    <a:lumMod val="75000"/>
                  </a:schemeClr>
                </a:solidFill>
              </a:rPr>
              <a:t>=</a:t>
            </a:r>
            <a:r>
              <a:rPr lang="en-US" sz="1800" b="0" dirty="0">
                <a:solidFill>
                  <a:schemeClr val="accent5">
                    <a:lumMod val="75000"/>
                  </a:schemeClr>
                </a:solidFill>
              </a:rPr>
              <a:t> scales</a:t>
            </a:r>
            <a:r>
              <a:rPr lang="en-US" sz="1800" b="1" dirty="0">
                <a:solidFill>
                  <a:schemeClr val="accent5">
                    <a:lumMod val="75000"/>
                  </a:schemeClr>
                </a:solidFill>
              </a:rPr>
              <a:t>::</a:t>
            </a:r>
            <a:r>
              <a:rPr lang="en-US" sz="1800" b="0" dirty="0" err="1">
                <a:solidFill>
                  <a:schemeClr val="accent5">
                    <a:lumMod val="75000"/>
                  </a:schemeClr>
                </a:solidFill>
              </a:rPr>
              <a:t>label_dollar</a:t>
            </a:r>
            <a:r>
              <a:rPr lang="en-US" sz="1800" b="1" dirty="0">
                <a:solidFill>
                  <a:schemeClr val="accent5">
                    <a:lumMod val="75000"/>
                  </a:schemeClr>
                </a:solidFill>
              </a:rPr>
              <a:t>())</a:t>
            </a:r>
            <a:r>
              <a:rPr lang="en-US" sz="1800" b="0" dirty="0">
                <a:solidFill>
                  <a:schemeClr val="accent5">
                    <a:lumMod val="75000"/>
                  </a:schemeClr>
                </a:solidFill>
              </a:rPr>
              <a:t> </a:t>
            </a:r>
            <a:endParaRPr lang="en-US" dirty="0">
              <a:solidFill>
                <a:schemeClr val="accent5">
                  <a:lumMod val="75000"/>
                </a:schemeClr>
              </a:solidFill>
            </a:endParaRPr>
          </a:p>
        </p:txBody>
      </p:sp>
      <p:pic>
        <p:nvPicPr>
          <p:cNvPr id="6" name="Content Placeholder 5">
            <a:extLst>
              <a:ext uri="{FF2B5EF4-FFF2-40B4-BE49-F238E27FC236}">
                <a16:creationId xmlns:a16="http://schemas.microsoft.com/office/drawing/2014/main" id="{213E2C2E-9269-48EF-8527-75B3C48916ED}"/>
              </a:ext>
            </a:extLst>
          </p:cNvPr>
          <p:cNvPicPr>
            <a:picLocks noGrp="1" noChangeAspect="1"/>
          </p:cNvPicPr>
          <p:nvPr>
            <p:ph sz="quarter" idx="15"/>
          </p:nvPr>
        </p:nvPicPr>
        <p:blipFill>
          <a:blip r:embed="rId2"/>
          <a:stretch>
            <a:fillRect/>
          </a:stretch>
        </p:blipFill>
        <p:spPr>
          <a:xfrm>
            <a:off x="7959883" y="1066800"/>
            <a:ext cx="4197033" cy="2800350"/>
          </a:xfrm>
          <a:prstGeom prst="rect">
            <a:avLst/>
          </a:prstGeom>
        </p:spPr>
      </p:pic>
      <p:sp>
        <p:nvSpPr>
          <p:cNvPr id="5" name="Content Placeholder 4">
            <a:extLst>
              <a:ext uri="{FF2B5EF4-FFF2-40B4-BE49-F238E27FC236}">
                <a16:creationId xmlns:a16="http://schemas.microsoft.com/office/drawing/2014/main" id="{82D8B6EE-CC9F-429F-A7D3-2C61A45FDF46}"/>
              </a:ext>
            </a:extLst>
          </p:cNvPr>
          <p:cNvSpPr>
            <a:spLocks noGrp="1"/>
          </p:cNvSpPr>
          <p:nvPr>
            <p:ph sz="quarter" idx="16"/>
          </p:nvPr>
        </p:nvSpPr>
        <p:spPr>
          <a:xfrm>
            <a:off x="419101" y="4400550"/>
            <a:ext cx="11048999" cy="2318950"/>
          </a:xfrm>
        </p:spPr>
        <p:txBody>
          <a:bodyPr/>
          <a:lstStyle/>
          <a:p>
            <a:r>
              <a:rPr lang="en-US" dirty="0"/>
              <a:t>We can adjust </a:t>
            </a:r>
            <a:r>
              <a:rPr lang="en-US" dirty="0">
                <a:solidFill>
                  <a:schemeClr val="accent1"/>
                </a:solidFill>
              </a:rPr>
              <a:t>axis names</a:t>
            </a:r>
            <a:endParaRPr lang="en-US" dirty="0"/>
          </a:p>
          <a:p>
            <a:pPr lvl="1"/>
            <a:r>
              <a:rPr lang="en-US" dirty="0"/>
              <a:t>however using `` we can also give meaningful names to variables already</a:t>
            </a:r>
          </a:p>
          <a:p>
            <a:r>
              <a:rPr lang="en-US" dirty="0"/>
              <a:t>We </a:t>
            </a:r>
            <a:r>
              <a:rPr lang="en-US" dirty="0">
                <a:solidFill>
                  <a:schemeClr val="accent3">
                    <a:lumMod val="60000"/>
                    <a:lumOff val="40000"/>
                  </a:schemeClr>
                </a:solidFill>
              </a:rPr>
              <a:t>log-scale</a:t>
            </a:r>
            <a:r>
              <a:rPr lang="en-US" dirty="0"/>
              <a:t> the y-axis</a:t>
            </a:r>
          </a:p>
          <a:p>
            <a:r>
              <a:rPr lang="en-US" dirty="0"/>
              <a:t>We </a:t>
            </a:r>
            <a:r>
              <a:rPr lang="en-US" dirty="0">
                <a:solidFill>
                  <a:schemeClr val="accent5">
                    <a:lumMod val="75000"/>
                  </a:schemeClr>
                </a:solidFill>
              </a:rPr>
              <a:t>label</a:t>
            </a:r>
            <a:r>
              <a:rPr lang="en-US" dirty="0"/>
              <a:t> it and format the axis to show dollar values</a:t>
            </a:r>
          </a:p>
        </p:txBody>
      </p:sp>
    </p:spTree>
    <p:extLst>
      <p:ext uri="{BB962C8B-B14F-4D97-AF65-F5344CB8AC3E}">
        <p14:creationId xmlns:p14="http://schemas.microsoft.com/office/powerpoint/2010/main" val="257568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B29710-9A95-48C6-A9E9-B0E8B80C7C63}"/>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7864C972-768C-442C-A3E8-5AFE341D46D7}"/>
              </a:ext>
            </a:extLst>
          </p:cNvPr>
          <p:cNvSpPr>
            <a:spLocks noGrp="1"/>
          </p:cNvSpPr>
          <p:nvPr>
            <p:ph type="body" sz="quarter" idx="10"/>
          </p:nvPr>
        </p:nvSpPr>
        <p:spPr/>
        <p:txBody>
          <a:bodyPr/>
          <a:lstStyle/>
          <a:p>
            <a:r>
              <a:rPr lang="en-US" dirty="0"/>
              <a:t>Titles, labels, themes</a:t>
            </a:r>
          </a:p>
        </p:txBody>
      </p:sp>
      <p:sp>
        <p:nvSpPr>
          <p:cNvPr id="4" name="Oval 3">
            <a:hlinkClick r:id="rId2" action="ppaction://hlinksldjump"/>
            <a:extLst>
              <a:ext uri="{FF2B5EF4-FFF2-40B4-BE49-F238E27FC236}">
                <a16:creationId xmlns:a16="http://schemas.microsoft.com/office/drawing/2014/main" id="{89B62950-9A54-4746-9C2E-423708093322}"/>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814219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6C6A8-1228-45B7-B3E4-00994BF911E2}"/>
              </a:ext>
            </a:extLst>
          </p:cNvPr>
          <p:cNvSpPr>
            <a:spLocks noGrp="1"/>
          </p:cNvSpPr>
          <p:nvPr>
            <p:ph type="title"/>
          </p:nvPr>
        </p:nvSpPr>
        <p:spPr/>
        <p:txBody>
          <a:bodyPr/>
          <a:lstStyle/>
          <a:p>
            <a:r>
              <a:rPr lang="en-US" dirty="0"/>
              <a:t>Value labels (barplot)</a:t>
            </a:r>
          </a:p>
        </p:txBody>
      </p:sp>
      <p:sp>
        <p:nvSpPr>
          <p:cNvPr id="3" name="Content Placeholder 2">
            <a:extLst>
              <a:ext uri="{FF2B5EF4-FFF2-40B4-BE49-F238E27FC236}">
                <a16:creationId xmlns:a16="http://schemas.microsoft.com/office/drawing/2014/main" id="{3F6EE70F-8BDF-4E8C-A2AE-96F104476057}"/>
              </a:ext>
            </a:extLst>
          </p:cNvPr>
          <p:cNvSpPr>
            <a:spLocks noGrp="1"/>
          </p:cNvSpPr>
          <p:nvPr>
            <p:ph sz="quarter" idx="14"/>
          </p:nvPr>
        </p:nvSpPr>
        <p:spPr>
          <a:xfrm>
            <a:off x="-1" y="1066799"/>
            <a:ext cx="7096125" cy="5057775"/>
          </a:xfrm>
        </p:spPr>
        <p:txBody>
          <a:bodyPr/>
          <a:lstStyle/>
          <a:p>
            <a:r>
              <a:rPr lang="en-US" sz="1800" dirty="0">
                <a:solidFill>
                  <a:srgbClr val="008000"/>
                </a:solidFill>
              </a:rPr>
              <a:t>#let </a:t>
            </a:r>
            <a:r>
              <a:rPr lang="en-US" sz="1800" dirty="0" err="1">
                <a:solidFill>
                  <a:srgbClr val="008000"/>
                </a:solidFill>
              </a:rPr>
              <a:t>ggplot</a:t>
            </a:r>
            <a:r>
              <a:rPr lang="en-US" sz="1800" dirty="0">
                <a:solidFill>
                  <a:srgbClr val="008000"/>
                </a:solidFill>
              </a:rPr>
              <a:t> count</a:t>
            </a:r>
            <a:endParaRPr lang="en-US" sz="1800" dirty="0">
              <a:solidFill>
                <a:srgbClr val="000000"/>
              </a:solidFill>
            </a:endParaRPr>
          </a:p>
          <a:p>
            <a:r>
              <a:rPr lang="en-US" sz="1800" dirty="0">
                <a:solidFill>
                  <a:srgbClr val="000000"/>
                </a:solidFill>
              </a:rPr>
              <a:t>mpg </a:t>
            </a:r>
            <a:r>
              <a:rPr lang="en-US" sz="1800" dirty="0">
                <a:solidFill>
                  <a:srgbClr val="804000"/>
                </a:solidFill>
              </a:rPr>
              <a:t>%&gt;%</a:t>
            </a:r>
            <a:r>
              <a:rPr lang="en-US" sz="1800" dirty="0">
                <a:solidFill>
                  <a:srgbClr val="000000"/>
                </a:solidFill>
              </a:rPr>
              <a:t> </a:t>
            </a: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geom_bar</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chemeClr val="accent3">
                    <a:lumMod val="60000"/>
                    <a:lumOff val="40000"/>
                  </a:schemeClr>
                </a:solidFill>
              </a:rPr>
              <a:t>geom_text</a:t>
            </a:r>
            <a:r>
              <a:rPr lang="en-US" sz="1800" b="1" dirty="0">
                <a:solidFill>
                  <a:srgbClr val="000080"/>
                </a:solidFill>
              </a:rPr>
              <a:t>(</a:t>
            </a:r>
            <a:r>
              <a:rPr lang="en-US" sz="1800" b="0" dirty="0">
                <a:solidFill>
                  <a:srgbClr val="000000"/>
                </a:solidFill>
              </a:rPr>
              <a:t>stat </a:t>
            </a:r>
            <a:r>
              <a:rPr lang="en-US" sz="1800" b="1" dirty="0">
                <a:solidFill>
                  <a:srgbClr val="000080"/>
                </a:solidFill>
              </a:rPr>
              <a:t>=</a:t>
            </a:r>
            <a:r>
              <a:rPr lang="en-US" sz="1800" b="0" dirty="0">
                <a:solidFill>
                  <a:srgbClr val="000000"/>
                </a:solidFill>
              </a:rPr>
              <a:t> </a:t>
            </a:r>
            <a:r>
              <a:rPr lang="en-US" sz="1800" b="0" dirty="0">
                <a:solidFill>
                  <a:srgbClr val="808080"/>
                </a:solidFill>
              </a:rPr>
              <a:t>"count"</a:t>
            </a:r>
            <a:r>
              <a:rPr lang="en-US" sz="1800" b="0" dirty="0">
                <a:solidFill>
                  <a:srgbClr val="000000"/>
                </a:solidFill>
              </a:rPr>
              <a:t>, </a:t>
            </a:r>
          </a:p>
          <a:p>
            <a:r>
              <a:rPr lang="en-US" sz="1800" dirty="0"/>
              <a:t>		 </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a:solidFill>
                  <a:srgbClr val="000000"/>
                </a:solidFill>
              </a:rPr>
              <a:t> </a:t>
            </a:r>
            <a:r>
              <a:rPr lang="en-US" sz="1800" b="0" dirty="0" err="1">
                <a:solidFill>
                  <a:srgbClr val="000000"/>
                </a:solidFill>
              </a:rPr>
              <a:t>after_stat</a:t>
            </a:r>
            <a:r>
              <a:rPr lang="en-US" sz="1800" b="1" dirty="0">
                <a:solidFill>
                  <a:srgbClr val="000080"/>
                </a:solidFill>
              </a:rPr>
              <a:t>(</a:t>
            </a:r>
            <a:r>
              <a:rPr lang="en-US" sz="1800" b="0" dirty="0">
                <a:solidFill>
                  <a:srgbClr val="000000"/>
                </a:solidFill>
              </a:rPr>
              <a:t>count</a:t>
            </a:r>
            <a:r>
              <a:rPr lang="en-US" sz="1800" b="1" dirty="0">
                <a:solidFill>
                  <a:srgbClr val="000080"/>
                </a:solidFill>
              </a:rPr>
              <a: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vjust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70C0"/>
                </a:solidFill>
              </a:rPr>
              <a:t>scale_y_continuous</a:t>
            </a:r>
            <a:r>
              <a:rPr lang="en-US" sz="1800" b="1" dirty="0">
                <a:solidFill>
                  <a:srgbClr val="0070C0"/>
                </a:solidFill>
              </a:rPr>
              <a:t>(</a:t>
            </a:r>
            <a:r>
              <a:rPr lang="en-US" sz="1800" b="0" dirty="0">
                <a:solidFill>
                  <a:srgbClr val="0070C0"/>
                </a:solidFill>
              </a:rPr>
              <a:t>expand</a:t>
            </a:r>
            <a:r>
              <a:rPr lang="en-US" sz="1800" b="1" dirty="0">
                <a:solidFill>
                  <a:srgbClr val="0070C0"/>
                </a:solidFill>
              </a:rPr>
              <a:t>=</a:t>
            </a:r>
            <a:r>
              <a:rPr lang="en-US" sz="1800" b="0" dirty="0">
                <a:solidFill>
                  <a:srgbClr val="0070C0"/>
                </a:solidFill>
              </a:rPr>
              <a:t>c</a:t>
            </a:r>
            <a:r>
              <a:rPr lang="en-US" sz="1800" b="1" dirty="0">
                <a:solidFill>
                  <a:srgbClr val="0070C0"/>
                </a:solidFill>
              </a:rPr>
              <a:t>(</a:t>
            </a:r>
            <a:r>
              <a:rPr lang="en-US" sz="1800" b="0" dirty="0">
                <a:solidFill>
                  <a:srgbClr val="0070C0"/>
                </a:solidFill>
              </a:rPr>
              <a:t>0,10</a:t>
            </a:r>
            <a:r>
              <a:rPr lang="en-US" sz="1800" b="1" dirty="0">
                <a:solidFill>
                  <a:srgbClr val="0070C0"/>
                </a:solidFill>
              </a:rPr>
              <a:t>))</a:t>
            </a:r>
            <a:endParaRPr lang="en-US" sz="1800" b="0" dirty="0">
              <a:solidFill>
                <a:srgbClr val="0070C0"/>
              </a:solidFill>
            </a:endParaRPr>
          </a:p>
          <a:p>
            <a:r>
              <a:rPr lang="en-US" sz="1800" b="0" dirty="0">
                <a:solidFill>
                  <a:srgbClr val="000000"/>
                </a:solidFill>
              </a:rPr>
              <a:t>	</a:t>
            </a:r>
          </a:p>
          <a:p>
            <a:r>
              <a:rPr lang="en-US" sz="1800" b="0" dirty="0">
                <a:solidFill>
                  <a:srgbClr val="008000"/>
                </a:solidFill>
              </a:rPr>
              <a:t>#create your own frequency table first</a:t>
            </a:r>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r>
              <a:rPr lang="en-US" sz="1800" b="0" dirty="0">
                <a:solidFill>
                  <a:srgbClr val="000000"/>
                </a:solidFill>
              </a:rPr>
              <a:t> </a:t>
            </a:r>
          </a:p>
          <a:p>
            <a:r>
              <a:rPr lang="en-US" sz="1800" b="0" dirty="0">
                <a:solidFill>
                  <a:srgbClr val="000000"/>
                </a:solidFill>
              </a:rPr>
              <a:t>  </a:t>
            </a:r>
            <a:r>
              <a:rPr lang="en-US" sz="1800" b="0" dirty="0" err="1">
                <a:solidFill>
                  <a:srgbClr val="000000"/>
                </a:solidFill>
              </a:rPr>
              <a:t>group_by</a:t>
            </a:r>
            <a:r>
              <a:rPr lang="en-US" sz="1800" b="1" dirty="0">
                <a:solidFill>
                  <a:srgbClr val="000080"/>
                </a:solidFill>
              </a:rPr>
              <a:t>(</a:t>
            </a:r>
            <a:r>
              <a:rPr lang="en-US" sz="1800" b="0" dirty="0">
                <a:solidFill>
                  <a:srgbClr val="8000FF"/>
                </a:solidFill>
              </a:rPr>
              <a:t>class</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count</a:t>
            </a:r>
            <a:r>
              <a:rPr lang="en-US" sz="1800" b="1" dirty="0">
                <a:solidFill>
                  <a:srgbClr val="000080"/>
                </a:solidFill>
              </a:rPr>
              <a:t>(</a:t>
            </a:r>
            <a:r>
              <a:rPr lang="en-US" sz="1800" b="0" dirty="0">
                <a:solidFill>
                  <a:srgbClr val="000000"/>
                </a:solidFill>
              </a:rPr>
              <a:t>name </a:t>
            </a:r>
            <a:r>
              <a:rPr lang="en-US" sz="1800" b="1" dirty="0">
                <a:solidFill>
                  <a:srgbClr val="000080"/>
                </a:solidFill>
              </a:rPr>
              <a:t>=</a:t>
            </a:r>
            <a:r>
              <a:rPr lang="en-US" sz="1800" b="0" dirty="0">
                <a:solidFill>
                  <a:srgbClr val="000000"/>
                </a:solidFill>
              </a:rPr>
              <a:t> </a:t>
            </a:r>
            <a:r>
              <a:rPr lang="en-US" sz="1800" b="0" dirty="0">
                <a:solidFill>
                  <a:srgbClr val="808080"/>
                </a:solidFill>
              </a:rPr>
              <a:t>'count'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a:t>
            </a:r>
            <a:r>
              <a:rPr lang="en-US" sz="1800" b="1" dirty="0">
                <a:solidFill>
                  <a:srgbClr val="000080"/>
                </a:solidFill>
              </a:rPr>
              <a:t>=</a:t>
            </a:r>
            <a:r>
              <a:rPr lang="en-US" sz="1800" b="0" dirty="0">
                <a:solidFill>
                  <a:srgbClr val="8000FF"/>
                </a:solidFill>
              </a:rPr>
              <a:t>class</a:t>
            </a:r>
            <a:r>
              <a:rPr lang="en-US" sz="1800" b="0" dirty="0">
                <a:solidFill>
                  <a:srgbClr val="000000"/>
                </a:solidFill>
              </a:rPr>
              <a:t>, y</a:t>
            </a:r>
            <a:r>
              <a:rPr lang="en-US" sz="1800" b="1" dirty="0">
                <a:solidFill>
                  <a:srgbClr val="000080"/>
                </a:solidFill>
              </a:rPr>
              <a:t>=</a:t>
            </a:r>
            <a:r>
              <a:rPr lang="en-US" sz="1800" b="0" dirty="0">
                <a:solidFill>
                  <a:srgbClr val="000000"/>
                </a:solidFill>
              </a:rPr>
              <a:t>count</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geom_bar</a:t>
            </a:r>
            <a:r>
              <a:rPr lang="en-US" sz="1800" b="1" dirty="0">
                <a:solidFill>
                  <a:srgbClr val="000080"/>
                </a:solidFill>
              </a:rPr>
              <a:t>(</a:t>
            </a:r>
            <a:r>
              <a:rPr lang="en-US" sz="1800" b="0" dirty="0">
                <a:solidFill>
                  <a:srgbClr val="000000"/>
                </a:solidFill>
              </a:rPr>
              <a:t>stat</a:t>
            </a:r>
            <a:r>
              <a:rPr lang="en-US" sz="1800" b="1" dirty="0">
                <a:solidFill>
                  <a:srgbClr val="000080"/>
                </a:solidFill>
              </a:rPr>
              <a:t>=</a:t>
            </a:r>
            <a:r>
              <a:rPr lang="en-US" sz="1800" b="0" dirty="0">
                <a:solidFill>
                  <a:srgbClr val="808080"/>
                </a:solidFill>
              </a:rPr>
              <a:t>'identity'</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chemeClr val="accent3">
                    <a:lumMod val="60000"/>
                    <a:lumOff val="40000"/>
                  </a:schemeClr>
                </a:solidFill>
              </a:rPr>
              <a:t>geom_text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a:solidFill>
                  <a:srgbClr val="000000"/>
                </a:solidFill>
              </a:rPr>
              <a:t> count</a:t>
            </a:r>
            <a:r>
              <a:rPr lang="en-US" sz="1800" b="1" dirty="0">
                <a:solidFill>
                  <a:srgbClr val="000080"/>
                </a:solidFill>
              </a:rPr>
              <a:t>)</a:t>
            </a:r>
            <a:r>
              <a:rPr lang="en-US" sz="1800" b="0" dirty="0">
                <a:solidFill>
                  <a:srgbClr val="000000"/>
                </a:solidFill>
              </a:rPr>
              <a:t>, </a:t>
            </a:r>
            <a:r>
              <a:rPr lang="en-US" sz="1800" b="0" dirty="0" err="1">
                <a:solidFill>
                  <a:srgbClr val="000000"/>
                </a:solidFill>
              </a:rPr>
              <a:t>vjust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70C0"/>
                </a:solidFill>
              </a:rPr>
              <a:t>    </a:t>
            </a:r>
            <a:r>
              <a:rPr lang="en-US" sz="1800" b="0" dirty="0" err="1">
                <a:solidFill>
                  <a:srgbClr val="0070C0"/>
                </a:solidFill>
              </a:rPr>
              <a:t>scale_y_continuous</a:t>
            </a:r>
            <a:r>
              <a:rPr lang="en-US" sz="1800" b="1" dirty="0">
                <a:solidFill>
                  <a:srgbClr val="0070C0"/>
                </a:solidFill>
              </a:rPr>
              <a:t>(</a:t>
            </a:r>
            <a:r>
              <a:rPr lang="en-US" sz="1800" b="0" dirty="0">
                <a:solidFill>
                  <a:srgbClr val="0070C0"/>
                </a:solidFill>
              </a:rPr>
              <a:t>expand</a:t>
            </a:r>
            <a:r>
              <a:rPr lang="en-US" sz="1800" b="1" dirty="0">
                <a:solidFill>
                  <a:srgbClr val="0070C0"/>
                </a:solidFill>
              </a:rPr>
              <a:t>=</a:t>
            </a:r>
            <a:r>
              <a:rPr lang="en-US" sz="1800" b="0" dirty="0">
                <a:solidFill>
                  <a:srgbClr val="0070C0"/>
                </a:solidFill>
              </a:rPr>
              <a:t>c</a:t>
            </a:r>
            <a:r>
              <a:rPr lang="en-US" sz="1800" b="1" dirty="0">
                <a:solidFill>
                  <a:srgbClr val="0070C0"/>
                </a:solidFill>
              </a:rPr>
              <a:t>(</a:t>
            </a:r>
            <a:r>
              <a:rPr lang="en-US" sz="1800" b="0" dirty="0">
                <a:solidFill>
                  <a:srgbClr val="0070C0"/>
                </a:solidFill>
              </a:rPr>
              <a:t>0,10</a:t>
            </a:r>
            <a:r>
              <a:rPr lang="en-US" sz="1800" b="1" dirty="0">
                <a:solidFill>
                  <a:srgbClr val="0070C0"/>
                </a:solidFill>
              </a:rPr>
              <a:t>))</a:t>
            </a:r>
            <a:endParaRPr lang="en-US" sz="1800" b="0" dirty="0">
              <a:solidFill>
                <a:srgbClr val="0070C0"/>
              </a:solidFill>
            </a:endParaRPr>
          </a:p>
          <a:p>
            <a:endParaRPr lang="en-US" dirty="0"/>
          </a:p>
        </p:txBody>
      </p:sp>
      <p:sp>
        <p:nvSpPr>
          <p:cNvPr id="5" name="Content Placeholder 4">
            <a:extLst>
              <a:ext uri="{FF2B5EF4-FFF2-40B4-BE49-F238E27FC236}">
                <a16:creationId xmlns:a16="http://schemas.microsoft.com/office/drawing/2014/main" id="{383099F8-16B9-46A5-AD3F-634AE3B395EF}"/>
              </a:ext>
            </a:extLst>
          </p:cNvPr>
          <p:cNvSpPr>
            <a:spLocks noGrp="1"/>
          </p:cNvSpPr>
          <p:nvPr>
            <p:ph sz="quarter" idx="16"/>
          </p:nvPr>
        </p:nvSpPr>
        <p:spPr>
          <a:xfrm>
            <a:off x="7221695" y="3916265"/>
            <a:ext cx="4970303" cy="2803235"/>
          </a:xfrm>
        </p:spPr>
        <p:txBody>
          <a:bodyPr/>
          <a:lstStyle/>
          <a:p>
            <a:r>
              <a:rPr lang="en-US" sz="2000" dirty="0"/>
              <a:t>Using the expand argument we can add a little extra space up top to make enough room for data labels</a:t>
            </a:r>
          </a:p>
          <a:p>
            <a:r>
              <a:rPr lang="en-US" sz="2000" dirty="0"/>
              <a:t>If you let </a:t>
            </a:r>
            <a:r>
              <a:rPr lang="en-US" sz="2000" dirty="0" err="1">
                <a:latin typeface="Consolas" panose="020B0609020204030204" pitchFamily="49" charset="0"/>
              </a:rPr>
              <a:t>ggplot</a:t>
            </a:r>
            <a:r>
              <a:rPr lang="en-US" sz="2000" dirty="0"/>
              <a:t> create the counts, you need to use the special </a:t>
            </a:r>
            <a:r>
              <a:rPr lang="en-US" sz="2000" dirty="0" err="1">
                <a:solidFill>
                  <a:schemeClr val="accent1"/>
                </a:solidFill>
                <a:latin typeface="Source Code Pro" panose="020B0509030403020204" pitchFamily="49" charset="0"/>
                <a:ea typeface="Source Code Pro" panose="020B0509030403020204" pitchFamily="49" charset="0"/>
              </a:rPr>
              <a:t>after_stat</a:t>
            </a:r>
            <a:r>
              <a:rPr lang="en-US" sz="2000" dirty="0">
                <a:solidFill>
                  <a:schemeClr val="accent1"/>
                </a:solidFill>
                <a:latin typeface="Source Code Pro" panose="020B0509030403020204" pitchFamily="49" charset="0"/>
                <a:ea typeface="Source Code Pro" panose="020B0509030403020204" pitchFamily="49" charset="0"/>
              </a:rPr>
              <a:t> </a:t>
            </a:r>
            <a:r>
              <a:rPr lang="en-US" sz="2000" dirty="0"/>
              <a:t>function for the </a:t>
            </a:r>
            <a:r>
              <a:rPr lang="en-US" sz="2000" dirty="0" err="1">
                <a:latin typeface="Consolas" panose="020B0609020204030204" pitchFamily="49" charset="0"/>
              </a:rPr>
              <a:t>aes</a:t>
            </a:r>
            <a:r>
              <a:rPr lang="en-US" sz="2000" dirty="0"/>
              <a:t> mapping</a:t>
            </a:r>
          </a:p>
        </p:txBody>
      </p:sp>
      <p:sp>
        <p:nvSpPr>
          <p:cNvPr id="7" name="Rectangle: Rounded Corners 6">
            <a:extLst>
              <a:ext uri="{FF2B5EF4-FFF2-40B4-BE49-F238E27FC236}">
                <a16:creationId xmlns:a16="http://schemas.microsoft.com/office/drawing/2014/main" id="{CB277CCF-3848-4738-8FF3-D1DE3BE2A1B5}"/>
              </a:ext>
            </a:extLst>
          </p:cNvPr>
          <p:cNvSpPr/>
          <p:nvPr/>
        </p:nvSpPr>
        <p:spPr>
          <a:xfrm>
            <a:off x="428625" y="4197350"/>
            <a:ext cx="3657600" cy="527050"/>
          </a:xfrm>
          <a:prstGeom prst="roundRect">
            <a:avLst/>
          </a:prstGeom>
          <a:solidFill>
            <a:schemeClr val="accent1">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Content Placeholder 5">
            <a:extLst>
              <a:ext uri="{FF2B5EF4-FFF2-40B4-BE49-F238E27FC236}">
                <a16:creationId xmlns:a16="http://schemas.microsoft.com/office/drawing/2014/main" id="{19BF98B3-DC4D-403D-A4B2-97589B30C68B}"/>
              </a:ext>
            </a:extLst>
          </p:cNvPr>
          <p:cNvPicPr>
            <a:picLocks noGrp="1" noChangeAspect="1"/>
          </p:cNvPicPr>
          <p:nvPr>
            <p:ph sz="quarter" idx="15"/>
          </p:nvPr>
        </p:nvPicPr>
        <p:blipFill>
          <a:blip r:embed="rId2"/>
          <a:stretch>
            <a:fillRect/>
          </a:stretch>
        </p:blipFill>
        <p:spPr>
          <a:xfrm>
            <a:off x="7221696" y="1066800"/>
            <a:ext cx="4197033" cy="2800350"/>
          </a:xfrm>
          <a:prstGeom prst="rect">
            <a:avLst/>
          </a:prstGeom>
        </p:spPr>
      </p:pic>
      <p:pic>
        <p:nvPicPr>
          <p:cNvPr id="11" name="Content Placeholder 5">
            <a:extLst>
              <a:ext uri="{FF2B5EF4-FFF2-40B4-BE49-F238E27FC236}">
                <a16:creationId xmlns:a16="http://schemas.microsoft.com/office/drawing/2014/main" id="{E45FCE21-321F-4C39-9AAF-E1190EAB067C}"/>
              </a:ext>
            </a:extLst>
          </p:cNvPr>
          <p:cNvPicPr>
            <a:picLocks noChangeAspect="1"/>
          </p:cNvPicPr>
          <p:nvPr/>
        </p:nvPicPr>
        <p:blipFill>
          <a:blip r:embed="rId3"/>
          <a:stretch>
            <a:fillRect/>
          </a:stretch>
        </p:blipFill>
        <p:spPr>
          <a:xfrm>
            <a:off x="7221696" y="1066800"/>
            <a:ext cx="4197033" cy="2800350"/>
          </a:xfrm>
          <a:prstGeom prst="rect">
            <a:avLst/>
          </a:prstGeom>
          <a:noFill/>
          <a:ln>
            <a:noFill/>
          </a:ln>
        </p:spPr>
      </p:pic>
      <p:pic>
        <p:nvPicPr>
          <p:cNvPr id="12" name="Content Placeholder 5">
            <a:extLst>
              <a:ext uri="{FF2B5EF4-FFF2-40B4-BE49-F238E27FC236}">
                <a16:creationId xmlns:a16="http://schemas.microsoft.com/office/drawing/2014/main" id="{189D353E-897F-46C0-A3B2-D737EAF62C31}"/>
              </a:ext>
            </a:extLst>
          </p:cNvPr>
          <p:cNvPicPr>
            <a:picLocks noChangeAspect="1"/>
          </p:cNvPicPr>
          <p:nvPr/>
        </p:nvPicPr>
        <p:blipFill>
          <a:blip r:embed="rId4"/>
          <a:stretch>
            <a:fillRect/>
          </a:stretch>
        </p:blipFill>
        <p:spPr>
          <a:xfrm>
            <a:off x="7221695" y="1066799"/>
            <a:ext cx="4201791" cy="2803525"/>
          </a:xfrm>
          <a:prstGeom prst="rect">
            <a:avLst/>
          </a:prstGeom>
          <a:noFill/>
          <a:ln>
            <a:noFill/>
          </a:ln>
        </p:spPr>
      </p:pic>
    </p:spTree>
    <p:extLst>
      <p:ext uri="{BB962C8B-B14F-4D97-AF65-F5344CB8AC3E}">
        <p14:creationId xmlns:p14="http://schemas.microsoft.com/office/powerpoint/2010/main" val="239790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9575C-ABCD-413C-B816-47A0954E26B3}"/>
              </a:ext>
            </a:extLst>
          </p:cNvPr>
          <p:cNvSpPr>
            <a:spLocks noGrp="1"/>
          </p:cNvSpPr>
          <p:nvPr>
            <p:ph type="title"/>
          </p:nvPr>
        </p:nvSpPr>
        <p:spPr/>
        <p:txBody>
          <a:bodyPr/>
          <a:lstStyle/>
          <a:p>
            <a:r>
              <a:rPr lang="en-US" dirty="0"/>
              <a:t>Value labels (scatterplot) </a:t>
            </a:r>
            <a:r>
              <a:rPr lang="en-US" dirty="0">
                <a:solidFill>
                  <a:schemeClr val="tx1"/>
                </a:solidFill>
              </a:rPr>
              <a:t>- </a:t>
            </a:r>
            <a:r>
              <a:rPr lang="en-US" sz="3200" b="0" dirty="0" err="1">
                <a:solidFill>
                  <a:schemeClr val="tx1"/>
                </a:solidFill>
                <a:latin typeface="Source Code Pro" panose="020B0509030403020204" pitchFamily="49" charset="0"/>
                <a:ea typeface="Source Code Pro" panose="020B0509030403020204" pitchFamily="49" charset="0"/>
              </a:rPr>
              <a:t>geom_text</a:t>
            </a:r>
            <a:endParaRPr lang="en-US" dirty="0">
              <a:solidFill>
                <a:schemeClr val="tx1"/>
              </a:solidFill>
              <a:latin typeface="Source Code Pro" panose="020B0509030403020204" pitchFamily="49" charset="0"/>
              <a:ea typeface="Source Code Pro" panose="020B0509030403020204" pitchFamily="49" charset="0"/>
            </a:endParaRPr>
          </a:p>
        </p:txBody>
      </p:sp>
      <p:sp>
        <p:nvSpPr>
          <p:cNvPr id="3" name="Content Placeholder 2">
            <a:extLst>
              <a:ext uri="{FF2B5EF4-FFF2-40B4-BE49-F238E27FC236}">
                <a16:creationId xmlns:a16="http://schemas.microsoft.com/office/drawing/2014/main" id="{5209C576-AF35-4EE2-8917-07F23000097C}"/>
              </a:ext>
            </a:extLst>
          </p:cNvPr>
          <p:cNvSpPr>
            <a:spLocks noGrp="1"/>
          </p:cNvSpPr>
          <p:nvPr>
            <p:ph sz="quarter" idx="14"/>
          </p:nvPr>
        </p:nvSpPr>
        <p:spPr>
          <a:xfrm>
            <a:off x="-1" y="1066799"/>
            <a:ext cx="7219318" cy="5057775"/>
          </a:xfrm>
        </p:spPr>
        <p:txBody>
          <a:bodyPr/>
          <a:lstStyle/>
          <a:p>
            <a:r>
              <a:rPr lang="en-US" sz="1800" dirty="0">
                <a:solidFill>
                  <a:srgbClr val="008000"/>
                </a:solidFill>
              </a:rPr>
              <a:t>#using </a:t>
            </a:r>
            <a:r>
              <a:rPr lang="en-US" sz="1800" dirty="0" err="1">
                <a:solidFill>
                  <a:srgbClr val="008000"/>
                </a:solidFill>
              </a:rPr>
              <a:t>geom_text</a:t>
            </a:r>
            <a:r>
              <a:rPr lang="en-US" sz="1800" dirty="0">
                <a:solidFill>
                  <a:srgbClr val="008000"/>
                </a:solidFill>
              </a:rPr>
              <a:t> </a:t>
            </a:r>
            <a:endParaRPr lang="en-US" sz="1800" dirty="0">
              <a:solidFill>
                <a:srgbClr val="000000"/>
              </a:solidFill>
            </a:endParaRPr>
          </a:p>
          <a:p>
            <a:r>
              <a:rPr lang="en-US" sz="1800" dirty="0">
                <a:solidFill>
                  <a:srgbClr val="000000"/>
                </a:solidFill>
              </a:rPr>
              <a:t>mpg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a:solidFill>
                  <a:srgbClr val="8000FF"/>
                </a:solidFill>
              </a:rPr>
              <a:t>filter</a:t>
            </a:r>
            <a:r>
              <a:rPr lang="en-US" sz="1800" b="1" dirty="0">
                <a:solidFill>
                  <a:srgbClr val="000080"/>
                </a:solidFill>
              </a:rPr>
              <a:t>(</a:t>
            </a:r>
            <a:r>
              <a:rPr lang="en-US" sz="1800" b="0" dirty="0">
                <a:solidFill>
                  <a:srgbClr val="000000"/>
                </a:solidFill>
              </a:rPr>
              <a:t>year</a:t>
            </a:r>
            <a:r>
              <a:rPr lang="en-US" sz="1800" b="1" dirty="0">
                <a:solidFill>
                  <a:srgbClr val="000080"/>
                </a:solidFill>
              </a:rPr>
              <a:t>==</a:t>
            </a:r>
            <a:r>
              <a:rPr lang="en-US" sz="1800" b="0" dirty="0">
                <a:solidFill>
                  <a:srgbClr val="FF8000"/>
                </a:solidFill>
              </a:rPr>
              <a:t>2008</a:t>
            </a:r>
            <a:r>
              <a:rPr lang="en-US" sz="1800" b="0" dirty="0">
                <a:solidFill>
                  <a:srgbClr val="000000"/>
                </a:solidFill>
              </a:rPr>
              <a:t>, </a:t>
            </a:r>
            <a:r>
              <a:rPr lang="en-US" sz="1800" b="0" dirty="0" err="1">
                <a:solidFill>
                  <a:srgbClr val="000000"/>
                </a:solidFill>
              </a:rPr>
              <a:t>cyl</a:t>
            </a:r>
            <a:r>
              <a:rPr lang="en-US" sz="1800" b="1" dirty="0">
                <a:solidFill>
                  <a:srgbClr val="000080"/>
                </a:solidFill>
              </a:rPr>
              <a:t>==</a:t>
            </a:r>
            <a:r>
              <a:rPr lang="en-US" sz="1800" b="0" dirty="0">
                <a:solidFill>
                  <a:srgbClr val="FF8000"/>
                </a:solidFill>
              </a:rPr>
              <a:t>4</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808080"/>
                </a:solidFill>
              </a:rPr>
              <a:t>'compact'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dirty="0"/>
          </a:p>
          <a:p>
            <a:r>
              <a:rPr lang="es-ES" sz="1800" b="0" dirty="0">
                <a:solidFill>
                  <a:srgbClr val="000000"/>
                </a:solidFill>
              </a:rPr>
              <a:t>	</a:t>
            </a:r>
            <a:r>
              <a:rPr lang="es-ES" sz="1800" b="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err="1">
                <a:solidFill>
                  <a:srgbClr val="000000"/>
                </a:solidFill>
              </a:rPr>
              <a:t>cty</a:t>
            </a:r>
            <a:r>
              <a:rPr lang="es-ES" sz="1800" b="0" dirty="0">
                <a:solidFill>
                  <a:srgbClr val="000000"/>
                </a:solidFill>
              </a:rPr>
              <a:t>, y </a:t>
            </a:r>
            <a:r>
              <a:rPr lang="es-ES" sz="1800" b="1" dirty="0">
                <a:solidFill>
                  <a:srgbClr val="000080"/>
                </a:solidFill>
              </a:rPr>
              <a:t>=</a:t>
            </a:r>
            <a:r>
              <a:rPr lang="es-ES" sz="1800" b="0" dirty="0">
                <a:solidFill>
                  <a:srgbClr val="000000"/>
                </a:solidFill>
              </a:rPr>
              <a:t> </a:t>
            </a:r>
            <a:r>
              <a:rPr lang="es-ES" sz="1800" b="0" dirty="0" err="1">
                <a:solidFill>
                  <a:srgbClr val="000000"/>
                </a:solidFill>
              </a:rPr>
              <a:t>hwy</a:t>
            </a:r>
            <a:r>
              <a:rPr lang="es-ES" sz="1800" b="1" dirty="0">
                <a:solidFill>
                  <a:srgbClr val="000080"/>
                </a:solidFill>
              </a:rPr>
              <a:t>))</a:t>
            </a:r>
            <a:r>
              <a:rPr lang="es-ES" sz="1800" b="0" dirty="0">
                <a:solidFill>
                  <a:srgbClr val="000000"/>
                </a:solidFill>
              </a:rPr>
              <a:t> </a:t>
            </a:r>
            <a:r>
              <a:rPr lang="es-ES" sz="1800" b="1" dirty="0">
                <a:solidFill>
                  <a:srgbClr val="000080"/>
                </a:solidFill>
              </a:rPr>
              <a:t>+</a:t>
            </a:r>
            <a:endParaRPr lang="es-E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chemeClr val="accent3">
                    <a:lumMod val="60000"/>
                    <a:lumOff val="40000"/>
                  </a:schemeClr>
                </a:solidFill>
              </a:rPr>
              <a:t>	 </a:t>
            </a:r>
            <a:r>
              <a:rPr lang="en-US" sz="1800" b="0" dirty="0" err="1">
                <a:solidFill>
                  <a:schemeClr val="accent3">
                    <a:lumMod val="60000"/>
                    <a:lumOff val="40000"/>
                  </a:schemeClr>
                </a:solidFill>
              </a:rPr>
              <a:t>geom_text</a:t>
            </a:r>
            <a:r>
              <a:rPr lang="en-US" sz="1800" b="1" dirty="0">
                <a:solidFill>
                  <a:schemeClr val="accent3">
                    <a:lumMod val="60000"/>
                    <a:lumOff val="40000"/>
                  </a:schemeClr>
                </a:solidFill>
              </a:rPr>
              <a:t>(</a:t>
            </a:r>
            <a:r>
              <a:rPr lang="en-US" sz="1800" b="0" dirty="0" err="1">
                <a:solidFill>
                  <a:schemeClr val="accent3">
                    <a:lumMod val="60000"/>
                    <a:lumOff val="40000"/>
                  </a:schemeClr>
                </a:solidFill>
              </a:rPr>
              <a:t>aes</a:t>
            </a:r>
            <a:r>
              <a:rPr lang="en-US" sz="1800" b="1" dirty="0">
                <a:solidFill>
                  <a:schemeClr val="accent3">
                    <a:lumMod val="60000"/>
                    <a:lumOff val="40000"/>
                  </a:schemeClr>
                </a:solidFill>
              </a:rPr>
              <a:t>(</a:t>
            </a:r>
            <a:r>
              <a:rPr lang="en-US" sz="1800" b="0" dirty="0">
                <a:solidFill>
                  <a:schemeClr val="accent3">
                    <a:lumMod val="60000"/>
                    <a:lumOff val="40000"/>
                  </a:schemeClr>
                </a:solidFill>
              </a:rPr>
              <a:t>label</a:t>
            </a:r>
            <a:r>
              <a:rPr lang="en-US" sz="1800" b="1" dirty="0">
                <a:solidFill>
                  <a:schemeClr val="accent3">
                    <a:lumMod val="60000"/>
                    <a:lumOff val="40000"/>
                  </a:schemeClr>
                </a:solidFill>
              </a:rPr>
              <a:t>=</a:t>
            </a:r>
            <a:r>
              <a:rPr lang="en-US" sz="1800" b="0" dirty="0">
                <a:solidFill>
                  <a:schemeClr val="accent3">
                    <a:lumMod val="60000"/>
                    <a:lumOff val="40000"/>
                  </a:schemeClr>
                </a:solidFill>
              </a:rPr>
              <a:t>model</a:t>
            </a:r>
            <a:r>
              <a:rPr lang="en-US" sz="1800" b="1" dirty="0">
                <a:solidFill>
                  <a:schemeClr val="accent3">
                    <a:lumMod val="60000"/>
                    <a:lumOff val="40000"/>
                  </a:schemeClr>
                </a:solidFill>
              </a:rPr>
              <a:t>))</a:t>
            </a:r>
            <a:endParaRPr lang="en-US" sz="1800" b="0" dirty="0">
              <a:solidFill>
                <a:schemeClr val="accent3">
                  <a:lumMod val="60000"/>
                  <a:lumOff val="40000"/>
                </a:schemeClr>
              </a:solidFill>
            </a:endParaRPr>
          </a:p>
          <a:p>
            <a:endParaRPr lang="en-US" sz="1800" b="0" dirty="0">
              <a:solidFill>
                <a:srgbClr val="000000"/>
              </a:solidFill>
            </a:endParaRPr>
          </a:p>
          <a:p>
            <a:r>
              <a:rPr lang="en-US" sz="1800" b="0" dirty="0">
                <a:solidFill>
                  <a:srgbClr val="008000"/>
                </a:solidFill>
              </a:rPr>
              <a:t>#using </a:t>
            </a:r>
            <a:r>
              <a:rPr lang="en-US" sz="1800" b="0" dirty="0" err="1">
                <a:solidFill>
                  <a:srgbClr val="008000"/>
                </a:solidFill>
              </a:rPr>
              <a:t>ggrepel</a:t>
            </a:r>
            <a:r>
              <a:rPr lang="en-US" sz="1800" b="0" dirty="0">
                <a:solidFill>
                  <a:srgbClr val="008000"/>
                </a:solidFill>
              </a:rPr>
              <a:t> </a:t>
            </a:r>
            <a:r>
              <a:rPr lang="en-US" sz="1800" dirty="0">
                <a:solidFill>
                  <a:srgbClr val="008000"/>
                </a:solidFill>
              </a:rPr>
              <a:t>yields better results</a:t>
            </a:r>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8000FF"/>
                </a:solidFill>
              </a:rPr>
              <a:t>filter</a:t>
            </a:r>
            <a:r>
              <a:rPr lang="en-US" sz="1800" b="1" dirty="0">
                <a:solidFill>
                  <a:srgbClr val="000080"/>
                </a:solidFill>
              </a:rPr>
              <a:t>(</a:t>
            </a:r>
            <a:r>
              <a:rPr lang="en-US" sz="1800" b="0" dirty="0">
                <a:solidFill>
                  <a:srgbClr val="000000"/>
                </a:solidFill>
              </a:rPr>
              <a:t>year</a:t>
            </a:r>
            <a:r>
              <a:rPr lang="en-US" sz="1800" b="1" dirty="0">
                <a:solidFill>
                  <a:srgbClr val="000080"/>
                </a:solidFill>
              </a:rPr>
              <a:t>==</a:t>
            </a:r>
            <a:r>
              <a:rPr lang="en-US" sz="1800" b="0" dirty="0">
                <a:solidFill>
                  <a:srgbClr val="FF8000"/>
                </a:solidFill>
              </a:rPr>
              <a:t>2008</a:t>
            </a:r>
            <a:r>
              <a:rPr lang="en-US" sz="1800" b="0" dirty="0">
                <a:solidFill>
                  <a:srgbClr val="000000"/>
                </a:solidFill>
              </a:rPr>
              <a:t>, </a:t>
            </a:r>
            <a:r>
              <a:rPr lang="en-US" sz="1800" b="0" dirty="0" err="1">
                <a:solidFill>
                  <a:srgbClr val="000000"/>
                </a:solidFill>
              </a:rPr>
              <a:t>cyl</a:t>
            </a:r>
            <a:r>
              <a:rPr lang="en-US" sz="1800" b="1" dirty="0">
                <a:solidFill>
                  <a:srgbClr val="000080"/>
                </a:solidFill>
              </a:rPr>
              <a:t>==</a:t>
            </a:r>
            <a:r>
              <a:rPr lang="en-US" sz="1800" b="0" dirty="0">
                <a:solidFill>
                  <a:srgbClr val="FF8000"/>
                </a:solidFill>
              </a:rPr>
              <a:t>4</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808080"/>
                </a:solidFill>
              </a:rPr>
              <a:t>'compact'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s-ES" sz="1800" b="0" dirty="0">
                <a:solidFill>
                  <a:srgbClr val="000000"/>
                </a:solidFill>
              </a:rPr>
              <a:t>	</a:t>
            </a:r>
            <a:r>
              <a:rPr lang="es-ES" sz="1800" b="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err="1">
                <a:solidFill>
                  <a:srgbClr val="000000"/>
                </a:solidFill>
              </a:rPr>
              <a:t>cty</a:t>
            </a:r>
            <a:r>
              <a:rPr lang="es-ES" sz="1800" b="0" dirty="0">
                <a:solidFill>
                  <a:srgbClr val="000000"/>
                </a:solidFill>
              </a:rPr>
              <a:t>, y </a:t>
            </a:r>
            <a:r>
              <a:rPr lang="es-ES" sz="1800" b="1" dirty="0">
                <a:solidFill>
                  <a:srgbClr val="000080"/>
                </a:solidFill>
              </a:rPr>
              <a:t>=</a:t>
            </a:r>
            <a:r>
              <a:rPr lang="es-ES" sz="1800" b="0" dirty="0">
                <a:solidFill>
                  <a:srgbClr val="000000"/>
                </a:solidFill>
              </a:rPr>
              <a:t> </a:t>
            </a:r>
            <a:r>
              <a:rPr lang="es-ES" sz="1800" b="0" dirty="0" err="1">
                <a:solidFill>
                  <a:srgbClr val="000000"/>
                </a:solidFill>
              </a:rPr>
              <a:t>hwy</a:t>
            </a:r>
            <a:r>
              <a:rPr lang="es-ES" sz="1800" b="1" dirty="0">
                <a:solidFill>
                  <a:srgbClr val="000080"/>
                </a:solidFill>
              </a:rPr>
              <a:t>))</a:t>
            </a:r>
            <a:r>
              <a:rPr lang="es-ES" sz="1800" b="0" dirty="0">
                <a:solidFill>
                  <a:srgbClr val="000000"/>
                </a:solidFill>
              </a:rPr>
              <a:t> </a:t>
            </a:r>
            <a:r>
              <a:rPr lang="es-ES" sz="1800" b="1" dirty="0">
                <a:solidFill>
                  <a:srgbClr val="000080"/>
                </a:solidFill>
              </a:rPr>
              <a:t>+</a:t>
            </a:r>
            <a:endParaRPr lang="es-E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chemeClr val="accent3">
                    <a:lumMod val="60000"/>
                    <a:lumOff val="40000"/>
                  </a:schemeClr>
                </a:solidFill>
              </a:rPr>
              <a:t>	 </a:t>
            </a:r>
            <a:r>
              <a:rPr lang="en-US" sz="1800" b="0" dirty="0" err="1">
                <a:solidFill>
                  <a:schemeClr val="accent3">
                    <a:lumMod val="60000"/>
                    <a:lumOff val="40000"/>
                  </a:schemeClr>
                </a:solidFill>
              </a:rPr>
              <a:t>geom_text_repel</a:t>
            </a:r>
            <a:r>
              <a:rPr lang="en-US" sz="1800" b="1" dirty="0">
                <a:solidFill>
                  <a:schemeClr val="accent3">
                    <a:lumMod val="60000"/>
                    <a:lumOff val="40000"/>
                  </a:schemeClr>
                </a:solidFill>
              </a:rPr>
              <a:t>(</a:t>
            </a:r>
            <a:r>
              <a:rPr lang="en-US" sz="1800" b="0" dirty="0" err="1">
                <a:solidFill>
                  <a:schemeClr val="accent3">
                    <a:lumMod val="60000"/>
                    <a:lumOff val="40000"/>
                  </a:schemeClr>
                </a:solidFill>
              </a:rPr>
              <a:t>aes</a:t>
            </a:r>
            <a:r>
              <a:rPr lang="en-US" sz="1800" b="1" dirty="0">
                <a:solidFill>
                  <a:schemeClr val="accent3">
                    <a:lumMod val="60000"/>
                    <a:lumOff val="40000"/>
                  </a:schemeClr>
                </a:solidFill>
              </a:rPr>
              <a:t>(</a:t>
            </a:r>
            <a:r>
              <a:rPr lang="en-US" sz="1800" b="0" dirty="0">
                <a:solidFill>
                  <a:schemeClr val="accent3">
                    <a:lumMod val="60000"/>
                    <a:lumOff val="40000"/>
                  </a:schemeClr>
                </a:solidFill>
              </a:rPr>
              <a:t>label</a:t>
            </a:r>
            <a:r>
              <a:rPr lang="en-US" sz="1800" b="1" dirty="0">
                <a:solidFill>
                  <a:schemeClr val="accent3">
                    <a:lumMod val="60000"/>
                    <a:lumOff val="40000"/>
                  </a:schemeClr>
                </a:solidFill>
              </a:rPr>
              <a:t>=</a:t>
            </a:r>
            <a:r>
              <a:rPr lang="en-US" sz="1800" b="0" dirty="0">
                <a:solidFill>
                  <a:schemeClr val="accent3">
                    <a:lumMod val="60000"/>
                    <a:lumOff val="40000"/>
                  </a:schemeClr>
                </a:solidFill>
              </a:rPr>
              <a:t>model</a:t>
            </a:r>
            <a:r>
              <a:rPr lang="en-US" sz="1800" b="1" dirty="0">
                <a:solidFill>
                  <a:schemeClr val="accent3">
                    <a:lumMod val="60000"/>
                    <a:lumOff val="40000"/>
                  </a:schemeClr>
                </a:solidFill>
              </a:rPr>
              <a:t>))</a:t>
            </a:r>
            <a:endParaRPr lang="en-US" dirty="0">
              <a:solidFill>
                <a:schemeClr val="accent3">
                  <a:lumMod val="60000"/>
                  <a:lumOff val="40000"/>
                </a:schemeClr>
              </a:solidFill>
            </a:endParaRPr>
          </a:p>
        </p:txBody>
      </p:sp>
      <p:pic>
        <p:nvPicPr>
          <p:cNvPr id="6" name="Content Placeholder 5">
            <a:extLst>
              <a:ext uri="{FF2B5EF4-FFF2-40B4-BE49-F238E27FC236}">
                <a16:creationId xmlns:a16="http://schemas.microsoft.com/office/drawing/2014/main" id="{374731A4-8AD6-48AA-9471-58E312E0D301}"/>
              </a:ext>
            </a:extLst>
          </p:cNvPr>
          <p:cNvPicPr>
            <a:picLocks noGrp="1" noChangeAspect="1"/>
          </p:cNvPicPr>
          <p:nvPr>
            <p:ph sz="quarter" idx="15"/>
          </p:nvPr>
        </p:nvPicPr>
        <p:blipFill>
          <a:blip r:embed="rId2"/>
          <a:stretch>
            <a:fillRect/>
          </a:stretch>
        </p:blipFill>
        <p:spPr>
          <a:xfrm>
            <a:off x="7357498" y="1066800"/>
            <a:ext cx="4197033" cy="2800350"/>
          </a:xfrm>
          <a:prstGeom prst="rect">
            <a:avLst/>
          </a:prstGeom>
        </p:spPr>
      </p:pic>
      <p:pic>
        <p:nvPicPr>
          <p:cNvPr id="7" name="Content Placeholder 6">
            <a:extLst>
              <a:ext uri="{FF2B5EF4-FFF2-40B4-BE49-F238E27FC236}">
                <a16:creationId xmlns:a16="http://schemas.microsoft.com/office/drawing/2014/main" id="{0CFF2B71-D7EB-4312-845A-4C35C9BC5559}"/>
              </a:ext>
            </a:extLst>
          </p:cNvPr>
          <p:cNvPicPr>
            <a:picLocks noGrp="1" noChangeAspect="1"/>
          </p:cNvPicPr>
          <p:nvPr>
            <p:ph sz="quarter" idx="16"/>
          </p:nvPr>
        </p:nvPicPr>
        <p:blipFill>
          <a:blip r:embed="rId3"/>
          <a:stretch>
            <a:fillRect/>
          </a:stretch>
        </p:blipFill>
        <p:spPr>
          <a:xfrm>
            <a:off x="7355119" y="3916363"/>
            <a:ext cx="4201791" cy="2803525"/>
          </a:xfrm>
          <a:prstGeom prst="rect">
            <a:avLst/>
          </a:prstGeom>
        </p:spPr>
      </p:pic>
    </p:spTree>
    <p:extLst>
      <p:ext uri="{BB962C8B-B14F-4D97-AF65-F5344CB8AC3E}">
        <p14:creationId xmlns:p14="http://schemas.microsoft.com/office/powerpoint/2010/main" val="261024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EB2F-A52A-4446-8340-6CFA1D7E7843}"/>
              </a:ext>
            </a:extLst>
          </p:cNvPr>
          <p:cNvSpPr>
            <a:spLocks noGrp="1"/>
          </p:cNvSpPr>
          <p:nvPr>
            <p:ph type="title"/>
          </p:nvPr>
        </p:nvSpPr>
        <p:spPr/>
        <p:txBody>
          <a:bodyPr/>
          <a:lstStyle/>
          <a:p>
            <a:r>
              <a:rPr lang="en-US" dirty="0"/>
              <a:t>Value labels (scatterplot)</a:t>
            </a:r>
            <a:r>
              <a:rPr lang="en-US" dirty="0">
                <a:solidFill>
                  <a:schemeClr val="tx1"/>
                </a:solidFill>
              </a:rPr>
              <a:t> - </a:t>
            </a:r>
            <a:r>
              <a:rPr lang="en-US" sz="3200" b="0" dirty="0" err="1">
                <a:solidFill>
                  <a:schemeClr val="tx1"/>
                </a:solidFill>
                <a:latin typeface="Source Code Pro" panose="020B0509030403020204" pitchFamily="49" charset="0"/>
                <a:ea typeface="Source Code Pro" panose="020B0509030403020204" pitchFamily="49" charset="0"/>
              </a:rPr>
              <a:t>geom_label</a:t>
            </a:r>
            <a:endParaRPr lang="en-US" dirty="0"/>
          </a:p>
        </p:txBody>
      </p:sp>
      <p:sp>
        <p:nvSpPr>
          <p:cNvPr id="3" name="Content Placeholder 2">
            <a:extLst>
              <a:ext uri="{FF2B5EF4-FFF2-40B4-BE49-F238E27FC236}">
                <a16:creationId xmlns:a16="http://schemas.microsoft.com/office/drawing/2014/main" id="{AF92680D-1C79-4D92-9B7A-A289A309C133}"/>
              </a:ext>
            </a:extLst>
          </p:cNvPr>
          <p:cNvSpPr>
            <a:spLocks noGrp="1"/>
          </p:cNvSpPr>
          <p:nvPr>
            <p:ph sz="quarter" idx="14"/>
          </p:nvPr>
        </p:nvSpPr>
        <p:spPr>
          <a:xfrm>
            <a:off x="-1" y="1066799"/>
            <a:ext cx="7219317" cy="5057775"/>
          </a:xfrm>
        </p:spPr>
        <p:txBody>
          <a:bodyPr/>
          <a:lstStyle/>
          <a:p>
            <a:r>
              <a:rPr lang="en-US" sz="1800" dirty="0">
                <a:solidFill>
                  <a:srgbClr val="008000"/>
                </a:solidFill>
              </a:rPr>
              <a:t>#text</a:t>
            </a:r>
            <a:endParaRPr lang="en-US" sz="1800" dirty="0">
              <a:solidFill>
                <a:srgbClr val="000000"/>
              </a:solidFill>
            </a:endParaRPr>
          </a:p>
          <a:p>
            <a:r>
              <a:rPr lang="en-US" sz="1800" dirty="0">
                <a:solidFill>
                  <a:srgbClr val="000000"/>
                </a:solidFill>
              </a:rPr>
              <a:t>mpg </a:t>
            </a:r>
            <a:r>
              <a:rPr lang="en-US" sz="1800" dirty="0">
                <a:solidFill>
                  <a:srgbClr val="804000"/>
                </a:solidFill>
              </a:rPr>
              <a:t>%&gt;%</a:t>
            </a:r>
            <a:endParaRPr lang="en-US" sz="1800" dirty="0">
              <a:solidFill>
                <a:srgbClr val="000000"/>
              </a:solidFill>
            </a:endParaRPr>
          </a:p>
          <a:p>
            <a:r>
              <a:rPr lang="en-US" sz="1800" dirty="0">
                <a:solidFill>
                  <a:srgbClr val="000000"/>
                </a:solidFill>
              </a:rPr>
              <a:t>  </a:t>
            </a:r>
            <a:r>
              <a:rPr lang="en-US" sz="1800" dirty="0">
                <a:solidFill>
                  <a:srgbClr val="8000FF"/>
                </a:solidFill>
              </a:rPr>
              <a:t>filter</a:t>
            </a:r>
            <a:r>
              <a:rPr lang="en-US" sz="1800" b="1" dirty="0">
                <a:solidFill>
                  <a:srgbClr val="000080"/>
                </a:solidFill>
              </a:rPr>
              <a:t>(</a:t>
            </a:r>
            <a:r>
              <a:rPr lang="en-US" sz="1800" b="0" dirty="0">
                <a:solidFill>
                  <a:srgbClr val="000000"/>
                </a:solidFill>
              </a:rPr>
              <a:t>year</a:t>
            </a:r>
            <a:r>
              <a:rPr lang="en-US" sz="1800" b="1" dirty="0">
                <a:solidFill>
                  <a:srgbClr val="000080"/>
                </a:solidFill>
              </a:rPr>
              <a:t>==</a:t>
            </a:r>
            <a:r>
              <a:rPr lang="en-US" sz="1800" b="0" dirty="0">
                <a:solidFill>
                  <a:srgbClr val="FF8000"/>
                </a:solidFill>
              </a:rPr>
              <a:t>2008</a:t>
            </a:r>
            <a:r>
              <a:rPr lang="en-US" sz="1800" b="0" dirty="0">
                <a:solidFill>
                  <a:srgbClr val="000000"/>
                </a:solidFill>
              </a:rPr>
              <a:t>, </a:t>
            </a:r>
            <a:r>
              <a:rPr lang="en-US" sz="1800" b="0" dirty="0" err="1">
                <a:solidFill>
                  <a:srgbClr val="000000"/>
                </a:solidFill>
              </a:rPr>
              <a:t>cyl</a:t>
            </a:r>
            <a:r>
              <a:rPr lang="en-US" sz="1800" b="1" dirty="0">
                <a:solidFill>
                  <a:srgbClr val="000080"/>
                </a:solidFill>
              </a:rPr>
              <a:t>==</a:t>
            </a:r>
            <a:r>
              <a:rPr lang="en-US" sz="1800" b="0" dirty="0">
                <a:solidFill>
                  <a:srgbClr val="FF8000"/>
                </a:solidFill>
              </a:rPr>
              <a:t>4</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808080"/>
                </a:solidFill>
              </a:rPr>
              <a:t>'compact'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s-ES" sz="1800" b="0" dirty="0">
                <a:solidFill>
                  <a:srgbClr val="000000"/>
                </a:solidFill>
              </a:rPr>
              <a:t>  </a:t>
            </a:r>
            <a:r>
              <a:rPr lang="es-ES" sz="1800" b="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err="1">
                <a:solidFill>
                  <a:srgbClr val="000000"/>
                </a:solidFill>
              </a:rPr>
              <a:t>cty</a:t>
            </a:r>
            <a:r>
              <a:rPr lang="es-ES" sz="1800" b="0" dirty="0">
                <a:solidFill>
                  <a:srgbClr val="000000"/>
                </a:solidFill>
              </a:rPr>
              <a:t>, y </a:t>
            </a:r>
            <a:r>
              <a:rPr lang="es-ES" sz="1800" b="1" dirty="0">
                <a:solidFill>
                  <a:srgbClr val="000080"/>
                </a:solidFill>
              </a:rPr>
              <a:t>=</a:t>
            </a:r>
            <a:r>
              <a:rPr lang="es-ES" sz="1800" b="0" dirty="0">
                <a:solidFill>
                  <a:srgbClr val="000000"/>
                </a:solidFill>
              </a:rPr>
              <a:t> </a:t>
            </a:r>
            <a:r>
              <a:rPr lang="es-ES" sz="1800" b="0" dirty="0" err="1">
                <a:solidFill>
                  <a:srgbClr val="000000"/>
                </a:solidFill>
              </a:rPr>
              <a:t>hwy</a:t>
            </a:r>
            <a:r>
              <a:rPr lang="es-ES" sz="1800" b="1" dirty="0">
                <a:solidFill>
                  <a:srgbClr val="000080"/>
                </a:solidFill>
              </a:rPr>
              <a:t>))</a:t>
            </a:r>
            <a:r>
              <a:rPr lang="es-ES" sz="1800" b="0" dirty="0">
                <a:solidFill>
                  <a:srgbClr val="000000"/>
                </a:solidFill>
              </a:rPr>
              <a:t> </a:t>
            </a:r>
            <a:r>
              <a:rPr lang="es-ES" sz="1800" b="1" dirty="0">
                <a:solidFill>
                  <a:srgbClr val="000080"/>
                </a:solidFill>
              </a:rPr>
              <a:t>+</a:t>
            </a:r>
            <a:endParaRPr lang="es-E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geom_text_repel</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a:solidFill>
                  <a:srgbClr val="000000"/>
                </a:solidFill>
              </a:rPr>
              <a:t> model</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a:solidFill>
                  <a:srgbClr val="008000"/>
                </a:solidFill>
              </a:rPr>
              <a:t>#label</a:t>
            </a:r>
            <a:endParaRPr lang="en-US" sz="1800" b="0" dirty="0">
              <a:solidFill>
                <a:srgbClr val="000000"/>
              </a:solidFill>
            </a:endParaRPr>
          </a:p>
          <a:p>
            <a:r>
              <a:rPr lang="en-US" sz="1800" b="0" dirty="0">
                <a:solidFill>
                  <a:srgbClr val="000000"/>
                </a:solidFill>
              </a:rPr>
              <a:t>mpg </a:t>
            </a:r>
            <a:r>
              <a:rPr lang="en-US" sz="1800" b="0" dirty="0">
                <a:solidFill>
                  <a:srgbClr val="804000"/>
                </a:solidFill>
              </a:rPr>
              <a:t>%&gt;%</a:t>
            </a:r>
            <a:endParaRPr lang="en-US" sz="1800" b="0" dirty="0">
              <a:solidFill>
                <a:srgbClr val="000000"/>
              </a:solidFill>
            </a:endParaRPr>
          </a:p>
          <a:p>
            <a:r>
              <a:rPr lang="en-US" sz="1800" b="0" dirty="0">
                <a:solidFill>
                  <a:srgbClr val="000000"/>
                </a:solidFill>
              </a:rPr>
              <a:t>  </a:t>
            </a:r>
            <a:r>
              <a:rPr lang="en-US" sz="1800" b="0" dirty="0">
                <a:solidFill>
                  <a:srgbClr val="8000FF"/>
                </a:solidFill>
              </a:rPr>
              <a:t>filter</a:t>
            </a:r>
            <a:r>
              <a:rPr lang="en-US" sz="1800" b="1" dirty="0">
                <a:solidFill>
                  <a:srgbClr val="000080"/>
                </a:solidFill>
              </a:rPr>
              <a:t>(</a:t>
            </a:r>
            <a:r>
              <a:rPr lang="en-US" sz="1800" b="0" dirty="0">
                <a:solidFill>
                  <a:srgbClr val="000000"/>
                </a:solidFill>
              </a:rPr>
              <a:t>year</a:t>
            </a:r>
            <a:r>
              <a:rPr lang="en-US" sz="1800" b="1" dirty="0">
                <a:solidFill>
                  <a:srgbClr val="000080"/>
                </a:solidFill>
              </a:rPr>
              <a:t>==</a:t>
            </a:r>
            <a:r>
              <a:rPr lang="en-US" sz="1800" b="0" dirty="0">
                <a:solidFill>
                  <a:srgbClr val="FF8000"/>
                </a:solidFill>
              </a:rPr>
              <a:t>2008</a:t>
            </a:r>
            <a:r>
              <a:rPr lang="en-US" sz="1800" b="0" dirty="0">
                <a:solidFill>
                  <a:srgbClr val="000000"/>
                </a:solidFill>
              </a:rPr>
              <a:t>, </a:t>
            </a:r>
            <a:r>
              <a:rPr lang="en-US" sz="1800" b="0" dirty="0" err="1">
                <a:solidFill>
                  <a:srgbClr val="000000"/>
                </a:solidFill>
              </a:rPr>
              <a:t>cyl</a:t>
            </a:r>
            <a:r>
              <a:rPr lang="en-US" sz="1800" b="1" dirty="0">
                <a:solidFill>
                  <a:srgbClr val="000080"/>
                </a:solidFill>
              </a:rPr>
              <a:t>==</a:t>
            </a:r>
            <a:r>
              <a:rPr lang="en-US" sz="1800" b="0" dirty="0">
                <a:solidFill>
                  <a:srgbClr val="FF8000"/>
                </a:solidFill>
              </a:rPr>
              <a:t>4</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808080"/>
                </a:solidFill>
              </a:rPr>
              <a:t>'compact'</a:t>
            </a:r>
            <a:r>
              <a:rPr lang="en-US" sz="1800" b="1" dirty="0">
                <a:solidFill>
                  <a:srgbClr val="000080"/>
                </a:solidFill>
              </a:rPr>
              <a:t>)</a:t>
            </a:r>
            <a:r>
              <a:rPr lang="en-US" sz="1800" b="0" dirty="0">
                <a:solidFill>
                  <a:srgbClr val="000000"/>
                </a:solidFill>
              </a:rPr>
              <a:t> </a:t>
            </a:r>
            <a:r>
              <a:rPr lang="en-US" sz="1800" b="0" dirty="0">
                <a:solidFill>
                  <a:srgbClr val="804000"/>
                </a:solidFill>
              </a:rPr>
              <a:t>%&gt;%</a:t>
            </a:r>
            <a:endParaRPr lang="en-US" sz="1800" b="0" dirty="0">
              <a:solidFill>
                <a:srgbClr val="000000"/>
              </a:solidFill>
            </a:endParaRPr>
          </a:p>
          <a:p>
            <a:r>
              <a:rPr lang="es-ES" sz="1800" b="0" dirty="0">
                <a:solidFill>
                  <a:srgbClr val="000000"/>
                </a:solidFill>
              </a:rPr>
              <a:t>  </a:t>
            </a:r>
            <a:r>
              <a:rPr lang="es-ES" sz="1800" b="0" dirty="0" err="1">
                <a:solidFill>
                  <a:srgbClr val="000000"/>
                </a:solidFill>
              </a:rPr>
              <a:t>ggplot</a:t>
            </a:r>
            <a:r>
              <a:rPr lang="es-ES" sz="1800" b="1" dirty="0">
                <a:solidFill>
                  <a:srgbClr val="000080"/>
                </a:solidFill>
              </a:rPr>
              <a:t>(</a:t>
            </a:r>
            <a:r>
              <a:rPr lang="es-ES" sz="1800" b="0" dirty="0">
                <a:solidFill>
                  <a:srgbClr val="000000"/>
                </a:solidFill>
              </a:rPr>
              <a:t>aes</a:t>
            </a:r>
            <a:r>
              <a:rPr lang="es-ES" sz="1800" b="1" dirty="0">
                <a:solidFill>
                  <a:srgbClr val="000080"/>
                </a:solidFill>
              </a:rPr>
              <a:t>(</a:t>
            </a:r>
            <a:r>
              <a:rPr lang="es-ES" sz="1800" b="0" dirty="0">
                <a:solidFill>
                  <a:srgbClr val="000000"/>
                </a:solidFill>
              </a:rPr>
              <a:t>x </a:t>
            </a:r>
            <a:r>
              <a:rPr lang="es-ES" sz="1800" b="1" dirty="0">
                <a:solidFill>
                  <a:srgbClr val="000080"/>
                </a:solidFill>
              </a:rPr>
              <a:t>=</a:t>
            </a:r>
            <a:r>
              <a:rPr lang="es-ES" sz="1800" b="0" dirty="0">
                <a:solidFill>
                  <a:srgbClr val="000000"/>
                </a:solidFill>
              </a:rPr>
              <a:t> </a:t>
            </a:r>
            <a:r>
              <a:rPr lang="es-ES" sz="1800" b="0" dirty="0" err="1">
                <a:solidFill>
                  <a:srgbClr val="000000"/>
                </a:solidFill>
              </a:rPr>
              <a:t>cty</a:t>
            </a:r>
            <a:r>
              <a:rPr lang="es-ES" sz="1800" b="0" dirty="0">
                <a:solidFill>
                  <a:srgbClr val="000000"/>
                </a:solidFill>
              </a:rPr>
              <a:t>, y </a:t>
            </a:r>
            <a:r>
              <a:rPr lang="es-ES" sz="1800" b="1" dirty="0">
                <a:solidFill>
                  <a:srgbClr val="000080"/>
                </a:solidFill>
              </a:rPr>
              <a:t>=</a:t>
            </a:r>
            <a:r>
              <a:rPr lang="es-ES" sz="1800" b="0" dirty="0">
                <a:solidFill>
                  <a:srgbClr val="000000"/>
                </a:solidFill>
              </a:rPr>
              <a:t> </a:t>
            </a:r>
            <a:r>
              <a:rPr lang="es-ES" sz="1800" b="0" dirty="0" err="1">
                <a:solidFill>
                  <a:srgbClr val="000000"/>
                </a:solidFill>
              </a:rPr>
              <a:t>hwy</a:t>
            </a:r>
            <a:r>
              <a:rPr lang="es-ES" sz="1800" b="1" dirty="0">
                <a:solidFill>
                  <a:srgbClr val="000080"/>
                </a:solidFill>
              </a:rPr>
              <a:t>))</a:t>
            </a:r>
            <a:r>
              <a:rPr lang="es-ES" sz="1800" b="0" dirty="0">
                <a:solidFill>
                  <a:srgbClr val="000000"/>
                </a:solidFill>
              </a:rPr>
              <a:t> </a:t>
            </a:r>
            <a:r>
              <a:rPr lang="es-ES" sz="1800" b="1" dirty="0">
                <a:solidFill>
                  <a:srgbClr val="000080"/>
                </a:solidFill>
              </a:rPr>
              <a:t>+</a:t>
            </a:r>
            <a:endParaRPr lang="es-ES" sz="1800" b="0" dirty="0">
              <a:solidFill>
                <a:srgbClr val="000000"/>
              </a:solidFill>
            </a:endParaRPr>
          </a:p>
          <a:p>
            <a:r>
              <a:rPr lang="en-US" sz="1800" b="0" dirty="0">
                <a:solidFill>
                  <a:srgbClr val="000000"/>
                </a:solidFill>
              </a:rPr>
              <a:t>    </a:t>
            </a:r>
            <a:r>
              <a:rPr lang="en-US" sz="1800" b="0" dirty="0" err="1">
                <a:solidFill>
                  <a:srgbClr val="000000"/>
                </a:solidFill>
              </a:rPr>
              <a:t>geom_point</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a:t>
            </a:r>
            <a:r>
              <a:rPr lang="en-US" sz="1800" b="1" dirty="0" err="1">
                <a:solidFill>
                  <a:schemeClr val="accent3">
                    <a:lumMod val="60000"/>
                    <a:lumOff val="40000"/>
                  </a:schemeClr>
                </a:solidFill>
              </a:rPr>
              <a:t>label</a:t>
            </a:r>
            <a:r>
              <a:rPr lang="en-US" sz="1800" b="0" dirty="0" err="1">
                <a:solidFill>
                  <a:srgbClr val="000000"/>
                </a:solidFill>
              </a:rPr>
              <a:t>_repel</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a:solidFill>
                  <a:srgbClr val="000000"/>
                </a:solidFill>
              </a:rPr>
              <a:t> model</a:t>
            </a:r>
            <a:r>
              <a:rPr lang="en-US" sz="1800" b="1" dirty="0">
                <a:solidFill>
                  <a:srgbClr val="000080"/>
                </a:solidFill>
              </a:rPr>
              <a:t>))</a:t>
            </a:r>
            <a:endParaRPr lang="en-US" dirty="0"/>
          </a:p>
        </p:txBody>
      </p:sp>
      <p:pic>
        <p:nvPicPr>
          <p:cNvPr id="6" name="Content Placeholder 5">
            <a:extLst>
              <a:ext uri="{FF2B5EF4-FFF2-40B4-BE49-F238E27FC236}">
                <a16:creationId xmlns:a16="http://schemas.microsoft.com/office/drawing/2014/main" id="{C315AC93-BD2A-4126-97F0-466146BE2106}"/>
              </a:ext>
            </a:extLst>
          </p:cNvPr>
          <p:cNvPicPr>
            <a:picLocks noGrp="1" noChangeAspect="1"/>
          </p:cNvPicPr>
          <p:nvPr>
            <p:ph sz="quarter" idx="16"/>
          </p:nvPr>
        </p:nvPicPr>
        <p:blipFill>
          <a:blip r:embed="rId2"/>
          <a:stretch>
            <a:fillRect/>
          </a:stretch>
        </p:blipFill>
        <p:spPr>
          <a:xfrm>
            <a:off x="7357498" y="3916363"/>
            <a:ext cx="4201791" cy="2803525"/>
          </a:xfrm>
          <a:prstGeom prst="rect">
            <a:avLst/>
          </a:prstGeom>
        </p:spPr>
      </p:pic>
      <p:pic>
        <p:nvPicPr>
          <p:cNvPr id="7" name="Content Placeholder 6">
            <a:extLst>
              <a:ext uri="{FF2B5EF4-FFF2-40B4-BE49-F238E27FC236}">
                <a16:creationId xmlns:a16="http://schemas.microsoft.com/office/drawing/2014/main" id="{9E274A31-C7FB-4B46-A809-733A3D16267D}"/>
              </a:ext>
            </a:extLst>
          </p:cNvPr>
          <p:cNvPicPr>
            <a:picLocks noGrp="1" noChangeAspect="1"/>
          </p:cNvPicPr>
          <p:nvPr>
            <p:ph sz="quarter" idx="15"/>
          </p:nvPr>
        </p:nvPicPr>
        <p:blipFill>
          <a:blip r:embed="rId3"/>
          <a:stretch>
            <a:fillRect/>
          </a:stretch>
        </p:blipFill>
        <p:spPr>
          <a:xfrm>
            <a:off x="7359877" y="1066800"/>
            <a:ext cx="4197033" cy="2800350"/>
          </a:xfrm>
          <a:prstGeom prst="rect">
            <a:avLst/>
          </a:prstGeom>
        </p:spPr>
      </p:pic>
    </p:spTree>
    <p:extLst>
      <p:ext uri="{BB962C8B-B14F-4D97-AF65-F5344CB8AC3E}">
        <p14:creationId xmlns:p14="http://schemas.microsoft.com/office/powerpoint/2010/main" val="252725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1006-2FFB-4A74-AC63-C9096CDFBE9A}"/>
              </a:ext>
            </a:extLst>
          </p:cNvPr>
          <p:cNvSpPr>
            <a:spLocks noGrp="1"/>
          </p:cNvSpPr>
          <p:nvPr>
            <p:ph type="title"/>
          </p:nvPr>
        </p:nvSpPr>
        <p:spPr/>
        <p:txBody>
          <a:bodyPr/>
          <a:lstStyle/>
          <a:p>
            <a:r>
              <a:rPr lang="en-US" dirty="0"/>
              <a:t>Title</a:t>
            </a:r>
          </a:p>
        </p:txBody>
      </p:sp>
      <p:sp>
        <p:nvSpPr>
          <p:cNvPr id="3" name="Content Placeholder 2">
            <a:extLst>
              <a:ext uri="{FF2B5EF4-FFF2-40B4-BE49-F238E27FC236}">
                <a16:creationId xmlns:a16="http://schemas.microsoft.com/office/drawing/2014/main" id="{A52E3BD0-2C1B-40E3-B693-C826440484BC}"/>
              </a:ext>
            </a:extLst>
          </p:cNvPr>
          <p:cNvSpPr>
            <a:spLocks noGrp="1"/>
          </p:cNvSpPr>
          <p:nvPr>
            <p:ph sz="quarter" idx="14"/>
          </p:nvPr>
        </p:nvSpPr>
        <p:spPr>
          <a:xfrm>
            <a:off x="-1" y="1066799"/>
            <a:ext cx="7701407" cy="5057775"/>
          </a:xfrm>
        </p:spPr>
        <p:txBody>
          <a:bodyPr/>
          <a:lstStyle/>
          <a:p>
            <a:r>
              <a:rPr lang="en-US" sz="1800" dirty="0">
                <a:solidFill>
                  <a:srgbClr val="000000"/>
                </a:solidFill>
              </a:rPr>
              <a:t>mpg </a:t>
            </a:r>
            <a:r>
              <a:rPr lang="en-US" sz="1800" dirty="0">
                <a:solidFill>
                  <a:srgbClr val="804000"/>
                </a:solidFill>
              </a:rPr>
              <a:t>%&gt;%</a:t>
            </a:r>
            <a:r>
              <a:rPr lang="en-US" sz="1800" dirty="0">
                <a:solidFill>
                  <a:srgbClr val="000000"/>
                </a:solidFill>
              </a:rPr>
              <a:t> </a:t>
            </a: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geom_bar</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geom_text</a:t>
            </a:r>
            <a:r>
              <a:rPr lang="en-US" sz="1800" b="1" dirty="0">
                <a:solidFill>
                  <a:srgbClr val="000080"/>
                </a:solidFill>
              </a:rPr>
              <a:t>(</a:t>
            </a:r>
            <a:r>
              <a:rPr lang="en-US" sz="1800" b="0" dirty="0">
                <a:solidFill>
                  <a:srgbClr val="000000"/>
                </a:solidFill>
              </a:rPr>
              <a:t>stat </a:t>
            </a:r>
            <a:r>
              <a:rPr lang="en-US" sz="1800" b="1" dirty="0">
                <a:solidFill>
                  <a:srgbClr val="000080"/>
                </a:solidFill>
              </a:rPr>
              <a:t>=</a:t>
            </a:r>
            <a:r>
              <a:rPr lang="en-US" sz="1800" b="0" dirty="0">
                <a:solidFill>
                  <a:srgbClr val="000000"/>
                </a:solidFill>
              </a:rPr>
              <a:t> </a:t>
            </a:r>
            <a:r>
              <a:rPr lang="en-US" sz="1800" b="0" dirty="0">
                <a:solidFill>
                  <a:srgbClr val="808080"/>
                </a:solidFill>
              </a:rPr>
              <a:t>"count"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a:solidFill>
                  <a:srgbClr val="000000"/>
                </a:solidFill>
              </a:rPr>
              <a:t> </a:t>
            </a:r>
            <a:r>
              <a:rPr lang="en-US" sz="1800" b="0" dirty="0" err="1">
                <a:solidFill>
                  <a:srgbClr val="000000"/>
                </a:solidFill>
              </a:rPr>
              <a:t>after_stat</a:t>
            </a:r>
            <a:r>
              <a:rPr lang="en-US" sz="1800" b="1" dirty="0">
                <a:solidFill>
                  <a:srgbClr val="000080"/>
                </a:solidFill>
              </a:rPr>
              <a:t>(</a:t>
            </a:r>
            <a:r>
              <a:rPr lang="en-US" sz="1800" b="0" dirty="0">
                <a:solidFill>
                  <a:srgbClr val="000000"/>
                </a:solidFill>
              </a:rPr>
              <a:t>count</a:t>
            </a:r>
            <a:r>
              <a:rPr lang="en-US" sz="1800" b="1" dirty="0">
                <a:solidFill>
                  <a:srgbClr val="000080"/>
                </a:solidFill>
              </a:rPr>
              <a: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vjust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scale_y_continuous</a:t>
            </a:r>
            <a:r>
              <a:rPr lang="en-US" sz="1800" b="1" dirty="0">
                <a:solidFill>
                  <a:srgbClr val="000080"/>
                </a:solidFill>
              </a:rPr>
              <a:t>(</a:t>
            </a:r>
            <a:r>
              <a:rPr lang="en-US" sz="1800" b="0" dirty="0">
                <a:solidFill>
                  <a:srgbClr val="000000"/>
                </a:solidFill>
              </a:rPr>
              <a:t>expand</a:t>
            </a:r>
            <a:r>
              <a:rPr lang="en-US" sz="1800" b="1" dirty="0">
                <a:solidFill>
                  <a:srgbClr val="000080"/>
                </a:solidFill>
              </a:rPr>
              <a:t>=</a:t>
            </a:r>
            <a:r>
              <a:rPr lang="en-US" sz="1800" b="0" dirty="0">
                <a:solidFill>
                  <a:srgbClr val="8000FF"/>
                </a:solidFill>
              </a:rPr>
              <a:t>c</a:t>
            </a:r>
            <a:r>
              <a:rPr lang="en-US" sz="1800" b="1" dirty="0">
                <a:solidFill>
                  <a:srgbClr val="000080"/>
                </a:solidFill>
              </a:rPr>
              <a:t>(</a:t>
            </a:r>
            <a:r>
              <a:rPr lang="en-US" sz="1800" b="0" dirty="0">
                <a:solidFill>
                  <a:srgbClr val="FF8000"/>
                </a:solidFill>
              </a:rPr>
              <a:t>0</a:t>
            </a:r>
            <a:r>
              <a:rPr lang="en-US" sz="1800" b="0" dirty="0">
                <a:solidFill>
                  <a:srgbClr val="000000"/>
                </a:solidFill>
              </a:rPr>
              <a:t>,</a:t>
            </a:r>
            <a:r>
              <a:rPr lang="en-US" sz="1800" b="0" dirty="0">
                <a:solidFill>
                  <a:srgbClr val="FF8000"/>
                </a:solidFill>
              </a:rPr>
              <a:t>10</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chemeClr val="accent3">
                    <a:lumMod val="60000"/>
                    <a:lumOff val="40000"/>
                  </a:schemeClr>
                </a:solidFill>
              </a:rPr>
              <a:t>ggtitle</a:t>
            </a:r>
            <a:r>
              <a:rPr lang="en-US" sz="1800" b="1" dirty="0">
                <a:solidFill>
                  <a:srgbClr val="000080"/>
                </a:solidFill>
              </a:rPr>
              <a:t>(</a:t>
            </a:r>
            <a:r>
              <a:rPr lang="en-US" sz="1800" b="0" dirty="0">
                <a:solidFill>
                  <a:srgbClr val="808080"/>
                </a:solidFill>
              </a:rPr>
              <a:t>"Number of cars included"</a:t>
            </a:r>
            <a:r>
              <a:rPr lang="en-US" sz="1800" b="0" dirty="0">
                <a:solidFill>
                  <a:srgbClr val="000000"/>
                </a:solidFill>
              </a:rPr>
              <a:t>,</a:t>
            </a:r>
          </a:p>
          <a:p>
            <a:r>
              <a:rPr lang="en-US" sz="1800" b="0" dirty="0">
                <a:solidFill>
                  <a:srgbClr val="000000"/>
                </a:solidFill>
              </a:rPr>
              <a:t>            subtitle </a:t>
            </a:r>
            <a:r>
              <a:rPr lang="en-US" sz="1800" b="1" dirty="0">
                <a:solidFill>
                  <a:srgbClr val="000080"/>
                </a:solidFill>
              </a:rPr>
              <a:t>=</a:t>
            </a:r>
            <a:r>
              <a:rPr lang="en-US" sz="1800" b="0" dirty="0">
                <a:solidFill>
                  <a:srgbClr val="000000"/>
                </a:solidFill>
              </a:rPr>
              <a:t> </a:t>
            </a:r>
            <a:r>
              <a:rPr lang="en-US" sz="1800" b="0" dirty="0">
                <a:solidFill>
                  <a:srgbClr val="808080"/>
                </a:solidFill>
              </a:rPr>
              <a:t>'source: </a:t>
            </a:r>
            <a:r>
              <a:rPr lang="en-US" sz="1800" b="0" dirty="0" err="1">
                <a:solidFill>
                  <a:srgbClr val="808080"/>
                </a:solidFill>
              </a:rPr>
              <a:t>mtcars</a:t>
            </a:r>
            <a:r>
              <a:rPr lang="en-US" sz="1800" b="0" dirty="0">
                <a:solidFill>
                  <a:srgbClr val="808080"/>
                </a:solidFill>
              </a:rPr>
              <a:t>'</a:t>
            </a:r>
            <a:r>
              <a:rPr lang="en-US" sz="1800" b="1" dirty="0">
                <a:solidFill>
                  <a:srgbClr val="000080"/>
                </a:solidFill>
              </a:rPr>
              <a:t>)</a:t>
            </a:r>
            <a:r>
              <a:rPr lang="en-US" sz="1800" b="0" dirty="0">
                <a:solidFill>
                  <a:srgbClr val="000000"/>
                </a:solidFill>
              </a:rPr>
              <a:t> </a:t>
            </a:r>
            <a:endParaRPr lang="en-US" dirty="0"/>
          </a:p>
        </p:txBody>
      </p:sp>
      <p:pic>
        <p:nvPicPr>
          <p:cNvPr id="6" name="Content Placeholder 5">
            <a:extLst>
              <a:ext uri="{FF2B5EF4-FFF2-40B4-BE49-F238E27FC236}">
                <a16:creationId xmlns:a16="http://schemas.microsoft.com/office/drawing/2014/main" id="{17A5AFBE-51A2-4B4E-90F9-67A4CD99C783}"/>
              </a:ext>
            </a:extLst>
          </p:cNvPr>
          <p:cNvPicPr>
            <a:picLocks noGrp="1" noChangeAspect="1"/>
          </p:cNvPicPr>
          <p:nvPr>
            <p:ph sz="quarter" idx="15"/>
          </p:nvPr>
        </p:nvPicPr>
        <p:blipFill>
          <a:blip r:embed="rId2"/>
          <a:stretch>
            <a:fillRect/>
          </a:stretch>
        </p:blipFill>
        <p:spPr>
          <a:xfrm>
            <a:off x="7895145" y="1066800"/>
            <a:ext cx="4197033" cy="2800350"/>
          </a:xfrm>
          <a:prstGeom prst="rect">
            <a:avLst/>
          </a:prstGeom>
        </p:spPr>
      </p:pic>
      <p:sp>
        <p:nvSpPr>
          <p:cNvPr id="5" name="Content Placeholder 4">
            <a:extLst>
              <a:ext uri="{FF2B5EF4-FFF2-40B4-BE49-F238E27FC236}">
                <a16:creationId xmlns:a16="http://schemas.microsoft.com/office/drawing/2014/main" id="{15390016-711E-4342-9D5C-2805250984D6}"/>
              </a:ext>
            </a:extLst>
          </p:cNvPr>
          <p:cNvSpPr>
            <a:spLocks noGrp="1"/>
          </p:cNvSpPr>
          <p:nvPr>
            <p:ph sz="quarter" idx="16"/>
          </p:nvPr>
        </p:nvSpPr>
        <p:spPr>
          <a:xfrm>
            <a:off x="7895144" y="3916265"/>
            <a:ext cx="4296853" cy="2803235"/>
          </a:xfrm>
        </p:spPr>
        <p:txBody>
          <a:bodyPr/>
          <a:lstStyle/>
          <a:p>
            <a:endParaRPr lang="en-US" dirty="0"/>
          </a:p>
        </p:txBody>
      </p:sp>
    </p:spTree>
    <p:extLst>
      <p:ext uri="{BB962C8B-B14F-4D97-AF65-F5344CB8AC3E}">
        <p14:creationId xmlns:p14="http://schemas.microsoft.com/office/powerpoint/2010/main" val="583507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1026-8CD2-4B33-8AE8-88CF8D74917A}"/>
              </a:ext>
            </a:extLst>
          </p:cNvPr>
          <p:cNvSpPr>
            <a:spLocks noGrp="1"/>
          </p:cNvSpPr>
          <p:nvPr>
            <p:ph type="title"/>
          </p:nvPr>
        </p:nvSpPr>
        <p:spPr/>
        <p:txBody>
          <a:bodyPr/>
          <a:lstStyle/>
          <a:p>
            <a:r>
              <a:rPr lang="en-US" dirty="0"/>
              <a:t>Storytelling with data</a:t>
            </a:r>
          </a:p>
        </p:txBody>
      </p:sp>
      <p:sp>
        <p:nvSpPr>
          <p:cNvPr id="3" name="Content Placeholder 2">
            <a:extLst>
              <a:ext uri="{FF2B5EF4-FFF2-40B4-BE49-F238E27FC236}">
                <a16:creationId xmlns:a16="http://schemas.microsoft.com/office/drawing/2014/main" id="{D5F01DD7-43E9-4CF5-B97E-009EFB3E1632}"/>
              </a:ext>
            </a:extLst>
          </p:cNvPr>
          <p:cNvSpPr>
            <a:spLocks noGrp="1"/>
          </p:cNvSpPr>
          <p:nvPr>
            <p:ph sz="quarter" idx="13"/>
          </p:nvPr>
        </p:nvSpPr>
        <p:spPr/>
        <p:txBody>
          <a:bodyPr/>
          <a:lstStyle/>
          <a:p>
            <a:r>
              <a:rPr lang="en-US" dirty="0"/>
              <a:t>Be clear on your intent</a:t>
            </a:r>
          </a:p>
          <a:p>
            <a:r>
              <a:rPr lang="en-US" dirty="0"/>
              <a:t>The right graph creates an ‘aha’ moment</a:t>
            </a:r>
          </a:p>
          <a:p>
            <a:r>
              <a:rPr lang="en-US" dirty="0"/>
              <a:t>Do not overcomplicate</a:t>
            </a:r>
          </a:p>
          <a:p>
            <a:r>
              <a:rPr lang="en-US" dirty="0"/>
              <a:t>Get rid of the non-essential</a:t>
            </a:r>
          </a:p>
          <a:p>
            <a:r>
              <a:rPr lang="en-US" dirty="0"/>
              <a:t>Make it clear where to look (focus attention)</a:t>
            </a:r>
          </a:p>
          <a:p>
            <a:r>
              <a:rPr lang="en-US" dirty="0"/>
              <a:t>Words make the graph accessible</a:t>
            </a:r>
          </a:p>
          <a:p>
            <a:r>
              <a:rPr lang="en-US" dirty="0"/>
              <a:t>Audience trumps all else</a:t>
            </a:r>
          </a:p>
          <a:p>
            <a:endParaRPr lang="en-US" dirty="0"/>
          </a:p>
        </p:txBody>
      </p:sp>
      <p:sp>
        <p:nvSpPr>
          <p:cNvPr id="5" name="TextBox 4">
            <a:extLst>
              <a:ext uri="{FF2B5EF4-FFF2-40B4-BE49-F238E27FC236}">
                <a16:creationId xmlns:a16="http://schemas.microsoft.com/office/drawing/2014/main" id="{D6CC450A-51E0-4203-857A-563B92B7F5A4}"/>
              </a:ext>
            </a:extLst>
          </p:cNvPr>
          <p:cNvSpPr txBox="1"/>
          <p:nvPr/>
        </p:nvSpPr>
        <p:spPr>
          <a:xfrm>
            <a:off x="2852738" y="6543675"/>
            <a:ext cx="6486525" cy="307777"/>
          </a:xfrm>
          <a:prstGeom prst="rect">
            <a:avLst/>
          </a:prstGeom>
          <a:noFill/>
        </p:spPr>
        <p:txBody>
          <a:bodyPr wrap="square">
            <a:spAutoFit/>
          </a:bodyPr>
          <a:lstStyle/>
          <a:p>
            <a:pPr marL="0" indent="0" algn="r">
              <a:buNone/>
            </a:pPr>
            <a:r>
              <a:rPr lang="en-US" sz="1400" dirty="0">
                <a:latin typeface="Helvetica" panose="020B0604020202020204" pitchFamily="34" charset="0"/>
                <a:cs typeface="Helvetica" panose="020B0604020202020204" pitchFamily="34" charset="0"/>
                <a:hlinkClick r:id="rId2"/>
              </a:rPr>
              <a:t>http://www.storytellingwithdata.com/blog/2017/8/9/my-guiding-principles</a:t>
            </a:r>
            <a:r>
              <a:rPr lang="en-US" sz="1400" dirty="0">
                <a:latin typeface="Helvetica" panose="020B0604020202020204" pitchFamily="34" charset="0"/>
                <a:cs typeface="Helvetica" panose="020B0604020202020204" pitchFamily="34" charset="0"/>
              </a:rPr>
              <a:t> </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763005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336887-078B-4F2D-BD39-55A0A476F175}"/>
              </a:ext>
            </a:extLst>
          </p:cNvPr>
          <p:cNvSpPr>
            <a:spLocks noGrp="1"/>
          </p:cNvSpPr>
          <p:nvPr>
            <p:ph type="title"/>
          </p:nvPr>
        </p:nvSpPr>
        <p:spPr/>
        <p:txBody>
          <a:bodyPr/>
          <a:lstStyle/>
          <a:p>
            <a:r>
              <a:rPr lang="en-US" dirty="0"/>
              <a:t>Themes</a:t>
            </a:r>
          </a:p>
        </p:txBody>
      </p:sp>
      <p:sp>
        <p:nvSpPr>
          <p:cNvPr id="3" name="Content Placeholder 2">
            <a:extLst>
              <a:ext uri="{FF2B5EF4-FFF2-40B4-BE49-F238E27FC236}">
                <a16:creationId xmlns:a16="http://schemas.microsoft.com/office/drawing/2014/main" id="{D8AA33B1-FF0D-48B0-B026-3A0BCA72C2E5}"/>
              </a:ext>
            </a:extLst>
          </p:cNvPr>
          <p:cNvSpPr>
            <a:spLocks noGrp="1"/>
          </p:cNvSpPr>
          <p:nvPr>
            <p:ph sz="quarter" idx="14"/>
          </p:nvPr>
        </p:nvSpPr>
        <p:spPr>
          <a:xfrm>
            <a:off x="-1" y="1066799"/>
            <a:ext cx="7803637" cy="5057775"/>
          </a:xfrm>
        </p:spPr>
        <p:txBody>
          <a:bodyPr/>
          <a:lstStyle/>
          <a:p>
            <a:r>
              <a:rPr lang="en-US" sz="1400" dirty="0">
                <a:solidFill>
                  <a:srgbClr val="000000"/>
                </a:solidFill>
              </a:rPr>
              <a:t>mpg </a:t>
            </a:r>
            <a:r>
              <a:rPr lang="en-US" sz="1400" dirty="0">
                <a:solidFill>
                  <a:srgbClr val="804000"/>
                </a:solidFill>
              </a:rPr>
              <a:t>%&gt;%</a:t>
            </a:r>
            <a:r>
              <a:rPr lang="en-US" sz="1400" dirty="0">
                <a:solidFill>
                  <a:srgbClr val="000000"/>
                </a:solidFill>
              </a:rPr>
              <a:t> </a:t>
            </a:r>
          </a:p>
          <a:p>
            <a:r>
              <a:rPr lang="en-US" sz="1400" dirty="0">
                <a:solidFill>
                  <a:srgbClr val="000000"/>
                </a:solidFill>
              </a:rPr>
              <a:t>  </a:t>
            </a:r>
            <a:r>
              <a:rPr lang="en-US" sz="1400" dirty="0" err="1">
                <a:solidFill>
                  <a:srgbClr val="000000"/>
                </a:solidFill>
              </a:rPr>
              <a:t>ggplot</a:t>
            </a:r>
            <a:r>
              <a:rPr lang="en-US" sz="1400" b="1" dirty="0">
                <a:solidFill>
                  <a:srgbClr val="000080"/>
                </a:solidFill>
              </a:rPr>
              <a:t>(</a:t>
            </a:r>
            <a:r>
              <a:rPr lang="en-US" sz="1400" b="0" dirty="0" err="1">
                <a:solidFill>
                  <a:srgbClr val="000000"/>
                </a:solidFill>
              </a:rPr>
              <a:t>aes</a:t>
            </a:r>
            <a:r>
              <a:rPr lang="en-US" sz="1400" b="1" dirty="0">
                <a:solidFill>
                  <a:srgbClr val="000080"/>
                </a:solidFill>
              </a:rPr>
              <a:t>(</a:t>
            </a:r>
            <a:r>
              <a:rPr lang="en-US" sz="1400" b="0" dirty="0">
                <a:solidFill>
                  <a:srgbClr val="000000"/>
                </a:solidFill>
              </a:rPr>
              <a:t>x </a:t>
            </a:r>
            <a:r>
              <a:rPr lang="en-US" sz="1400" b="1" dirty="0">
                <a:solidFill>
                  <a:srgbClr val="000080"/>
                </a:solidFill>
              </a:rPr>
              <a:t>=</a:t>
            </a:r>
            <a:r>
              <a:rPr lang="en-US" sz="1400" b="0" dirty="0">
                <a:solidFill>
                  <a:srgbClr val="000000"/>
                </a:solidFill>
              </a:rPr>
              <a:t> </a:t>
            </a:r>
            <a:r>
              <a:rPr lang="en-US" sz="1400" b="0" dirty="0">
                <a:solidFill>
                  <a:srgbClr val="8000FF"/>
                </a:solidFill>
              </a:rPr>
              <a:t>class</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geom_bar</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geom_text</a:t>
            </a:r>
            <a:r>
              <a:rPr lang="en-US" sz="1400" b="1" dirty="0">
                <a:solidFill>
                  <a:srgbClr val="000080"/>
                </a:solidFill>
              </a:rPr>
              <a:t>(</a:t>
            </a:r>
            <a:r>
              <a:rPr lang="en-US" sz="1400" b="0" dirty="0">
                <a:solidFill>
                  <a:srgbClr val="000000"/>
                </a:solidFill>
              </a:rPr>
              <a:t>stat </a:t>
            </a:r>
            <a:r>
              <a:rPr lang="en-US" sz="1400" b="1" dirty="0">
                <a:solidFill>
                  <a:srgbClr val="000080"/>
                </a:solidFill>
              </a:rPr>
              <a:t>=</a:t>
            </a:r>
            <a:r>
              <a:rPr lang="en-US" sz="1400" b="0" dirty="0">
                <a:solidFill>
                  <a:srgbClr val="000000"/>
                </a:solidFill>
              </a:rPr>
              <a:t> </a:t>
            </a:r>
            <a:r>
              <a:rPr lang="en-US" sz="1400" b="0" dirty="0">
                <a:solidFill>
                  <a:srgbClr val="808080"/>
                </a:solidFill>
              </a:rPr>
              <a:t>"count"</a:t>
            </a:r>
            <a:r>
              <a:rPr lang="en-US" sz="1400" b="0" dirty="0">
                <a:solidFill>
                  <a:srgbClr val="000000"/>
                </a:solidFill>
              </a:rPr>
              <a:t>, </a:t>
            </a:r>
          </a:p>
          <a:p>
            <a:r>
              <a:rPr lang="en-US" sz="1400" b="0" dirty="0">
                <a:solidFill>
                  <a:srgbClr val="000000"/>
                </a:solidFill>
              </a:rPr>
              <a:t>		 </a:t>
            </a:r>
            <a:r>
              <a:rPr lang="en-US" sz="1400" b="0" dirty="0" err="1">
                <a:solidFill>
                  <a:srgbClr val="000000"/>
                </a:solidFill>
              </a:rPr>
              <a:t>aes</a:t>
            </a:r>
            <a:r>
              <a:rPr lang="en-US" sz="1400" b="1" dirty="0">
                <a:solidFill>
                  <a:srgbClr val="000080"/>
                </a:solidFill>
              </a:rPr>
              <a:t>(</a:t>
            </a:r>
            <a:r>
              <a:rPr lang="en-US" sz="1400" b="0" dirty="0">
                <a:solidFill>
                  <a:srgbClr val="000000"/>
                </a:solidFill>
              </a:rPr>
              <a:t>label </a:t>
            </a:r>
            <a:r>
              <a:rPr lang="en-US" sz="1400" b="1" dirty="0">
                <a:solidFill>
                  <a:srgbClr val="000080"/>
                </a:solidFill>
              </a:rPr>
              <a:t>=</a:t>
            </a:r>
            <a:r>
              <a:rPr lang="en-US" sz="1400" b="0" dirty="0">
                <a:solidFill>
                  <a:srgbClr val="000000"/>
                </a:solidFill>
              </a:rPr>
              <a:t> </a:t>
            </a:r>
            <a:r>
              <a:rPr lang="en-US" sz="1400" b="0" dirty="0" err="1">
                <a:solidFill>
                  <a:srgbClr val="000000"/>
                </a:solidFill>
              </a:rPr>
              <a:t>after_stat</a:t>
            </a:r>
            <a:r>
              <a:rPr lang="en-US" sz="1400" b="1" dirty="0">
                <a:solidFill>
                  <a:srgbClr val="000080"/>
                </a:solidFill>
              </a:rPr>
              <a:t>(</a:t>
            </a:r>
            <a:r>
              <a:rPr lang="en-US" sz="1400" b="0" dirty="0">
                <a:solidFill>
                  <a:srgbClr val="000000"/>
                </a:solidFill>
              </a:rPr>
              <a:t>count</a:t>
            </a:r>
            <a:r>
              <a:rPr lang="en-US" sz="1400" b="1" dirty="0">
                <a:solidFill>
                  <a:srgbClr val="000080"/>
                </a:solidFill>
              </a:rPr>
              <a:t>))</a:t>
            </a:r>
            <a:r>
              <a:rPr lang="en-US" sz="1400" b="0" dirty="0">
                <a:solidFill>
                  <a:srgbClr val="000000"/>
                </a:solidFill>
              </a:rPr>
              <a:t>,   </a:t>
            </a:r>
            <a:r>
              <a:rPr lang="en-US" sz="1400" b="0" dirty="0" err="1">
                <a:solidFill>
                  <a:srgbClr val="000000"/>
                </a:solidFill>
              </a:rPr>
              <a:t>vjust</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scale_y_continuous</a:t>
            </a:r>
            <a:r>
              <a:rPr lang="en-US" sz="1400" b="1" dirty="0">
                <a:solidFill>
                  <a:srgbClr val="000080"/>
                </a:solidFill>
              </a:rPr>
              <a:t>(</a:t>
            </a:r>
            <a:r>
              <a:rPr lang="en-US" sz="1400" b="0" dirty="0">
                <a:solidFill>
                  <a:srgbClr val="000000"/>
                </a:solidFill>
              </a:rPr>
              <a:t>expand</a:t>
            </a:r>
            <a:r>
              <a:rPr lang="en-US" sz="1400" b="1" dirty="0">
                <a:solidFill>
                  <a:srgbClr val="000080"/>
                </a:solidFill>
              </a:rPr>
              <a:t>=</a:t>
            </a:r>
            <a:r>
              <a:rPr lang="en-US" sz="1400" b="0" dirty="0">
                <a:solidFill>
                  <a:srgbClr val="8000FF"/>
                </a:solidFill>
              </a:rPr>
              <a:t>c</a:t>
            </a:r>
            <a:r>
              <a:rPr lang="en-US" sz="1400" b="1" dirty="0">
                <a:solidFill>
                  <a:srgbClr val="000080"/>
                </a:solidFill>
              </a:rPr>
              <a:t>(</a:t>
            </a:r>
            <a:r>
              <a:rPr lang="en-US" sz="1400" b="0" dirty="0">
                <a:solidFill>
                  <a:srgbClr val="FF8000"/>
                </a:solidFill>
              </a:rPr>
              <a:t>0</a:t>
            </a:r>
            <a:r>
              <a:rPr lang="en-US" sz="1400" b="0" dirty="0">
                <a:solidFill>
                  <a:srgbClr val="000000"/>
                </a:solidFill>
              </a:rPr>
              <a:t>,</a:t>
            </a:r>
            <a:r>
              <a:rPr lang="en-US" sz="1400" b="0" dirty="0">
                <a:solidFill>
                  <a:srgbClr val="FF8000"/>
                </a:solidFill>
              </a:rPr>
              <a:t>10</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ggtitle</a:t>
            </a:r>
            <a:r>
              <a:rPr lang="en-US" sz="1400" b="1" dirty="0">
                <a:solidFill>
                  <a:srgbClr val="000080"/>
                </a:solidFill>
              </a:rPr>
              <a:t>(</a:t>
            </a:r>
            <a:r>
              <a:rPr lang="en-US" sz="1400" b="0" dirty="0">
                <a:solidFill>
                  <a:srgbClr val="808080"/>
                </a:solidFill>
              </a:rPr>
              <a:t>"Number of cars included"</a:t>
            </a:r>
            <a:r>
              <a:rPr lang="en-US" sz="1400" b="0" dirty="0">
                <a:solidFill>
                  <a:srgbClr val="000000"/>
                </a:solidFill>
              </a:rPr>
              <a:t>,</a:t>
            </a:r>
          </a:p>
          <a:p>
            <a:r>
              <a:rPr lang="en-US" sz="1400" b="0" dirty="0">
                <a:solidFill>
                  <a:srgbClr val="000000"/>
                </a:solidFill>
              </a:rPr>
              <a:t>          subtitle </a:t>
            </a:r>
            <a:r>
              <a:rPr lang="en-US" sz="1400" b="1" dirty="0">
                <a:solidFill>
                  <a:srgbClr val="000080"/>
                </a:solidFill>
              </a:rPr>
              <a:t>=</a:t>
            </a:r>
            <a:r>
              <a:rPr lang="en-US" sz="1400" b="0" dirty="0">
                <a:solidFill>
                  <a:srgbClr val="000000"/>
                </a:solidFill>
              </a:rPr>
              <a:t> </a:t>
            </a:r>
            <a:r>
              <a:rPr lang="en-US" sz="1400" b="0" dirty="0">
                <a:solidFill>
                  <a:srgbClr val="808080"/>
                </a:solidFill>
              </a:rPr>
              <a:t>'source: </a:t>
            </a:r>
            <a:r>
              <a:rPr lang="en-US" sz="1400" b="0" dirty="0" err="1">
                <a:solidFill>
                  <a:srgbClr val="808080"/>
                </a:solidFill>
              </a:rPr>
              <a:t>mtcars</a:t>
            </a:r>
            <a:r>
              <a:rPr lang="en-US" sz="1400" b="0" dirty="0">
                <a:solidFill>
                  <a:srgbClr val="808080"/>
                </a:solidFill>
              </a:rPr>
              <a:t>'</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rgbClr val="000000"/>
                </a:solidFill>
              </a:rPr>
              <a:t> </a:t>
            </a:r>
          </a:p>
          <a:p>
            <a:r>
              <a:rPr lang="en-US" sz="1400" b="0" dirty="0">
                <a:solidFill>
                  <a:srgbClr val="000000"/>
                </a:solidFill>
              </a:rPr>
              <a:t>  </a:t>
            </a:r>
            <a:r>
              <a:rPr lang="en-US" sz="1400" b="0" dirty="0" err="1">
                <a:solidFill>
                  <a:schemeClr val="accent3">
                    <a:lumMod val="60000"/>
                    <a:lumOff val="40000"/>
                  </a:schemeClr>
                </a:solidFill>
              </a:rPr>
              <a:t>theme_minimal</a:t>
            </a:r>
            <a:r>
              <a:rPr lang="en-US" sz="1400" b="1" dirty="0">
                <a:solidFill>
                  <a:schemeClr val="accent3">
                    <a:lumMod val="60000"/>
                    <a:lumOff val="40000"/>
                  </a:schemeClr>
                </a:solidFill>
              </a:rPr>
              <a:t>()</a:t>
            </a:r>
            <a:endParaRPr lang="en-US" sz="1400" b="0" dirty="0">
              <a:solidFill>
                <a:schemeClr val="accent3">
                  <a:lumMod val="60000"/>
                  <a:lumOff val="40000"/>
                </a:schemeClr>
              </a:solidFill>
            </a:endParaRPr>
          </a:p>
          <a:p>
            <a:r>
              <a:rPr lang="en-US" sz="1400" b="0" dirty="0">
                <a:solidFill>
                  <a:srgbClr val="000000"/>
                </a:solidFill>
              </a:rPr>
              <a:t>  </a:t>
            </a:r>
          </a:p>
          <a:p>
            <a:r>
              <a:rPr lang="en-US" sz="1400" b="0" dirty="0">
                <a:solidFill>
                  <a:srgbClr val="000000"/>
                </a:solidFill>
              </a:rPr>
              <a:t>  </a:t>
            </a:r>
          </a:p>
          <a:p>
            <a:r>
              <a:rPr lang="en-US" sz="1400" b="0" dirty="0">
                <a:solidFill>
                  <a:srgbClr val="000000"/>
                </a:solidFill>
              </a:rPr>
              <a:t>  mpg </a:t>
            </a:r>
            <a:r>
              <a:rPr lang="en-US" sz="1400" b="0" dirty="0">
                <a:solidFill>
                  <a:srgbClr val="804000"/>
                </a:solidFill>
              </a:rPr>
              <a:t>%&gt;%</a:t>
            </a:r>
            <a:r>
              <a:rPr lang="en-US" sz="1400" b="0" dirty="0">
                <a:solidFill>
                  <a:srgbClr val="000000"/>
                </a:solidFill>
              </a:rPr>
              <a:t> </a:t>
            </a:r>
          </a:p>
          <a:p>
            <a:r>
              <a:rPr lang="en-US" sz="1400" b="0" dirty="0">
                <a:solidFill>
                  <a:srgbClr val="000000"/>
                </a:solidFill>
              </a:rPr>
              <a:t>  </a:t>
            </a:r>
            <a:r>
              <a:rPr lang="en-US" sz="1400" b="0" dirty="0" err="1">
                <a:solidFill>
                  <a:srgbClr val="000000"/>
                </a:solidFill>
              </a:rPr>
              <a:t>ggplot</a:t>
            </a:r>
            <a:r>
              <a:rPr lang="en-US" sz="1400" b="1" dirty="0">
                <a:solidFill>
                  <a:srgbClr val="000080"/>
                </a:solidFill>
              </a:rPr>
              <a:t>(</a:t>
            </a:r>
            <a:r>
              <a:rPr lang="en-US" sz="1400" b="0" dirty="0" err="1">
                <a:solidFill>
                  <a:srgbClr val="000000"/>
                </a:solidFill>
              </a:rPr>
              <a:t>aes</a:t>
            </a:r>
            <a:r>
              <a:rPr lang="en-US" sz="1400" b="1" dirty="0">
                <a:solidFill>
                  <a:srgbClr val="000080"/>
                </a:solidFill>
              </a:rPr>
              <a:t>(</a:t>
            </a:r>
            <a:r>
              <a:rPr lang="en-US" sz="1400" b="0" dirty="0">
                <a:solidFill>
                  <a:srgbClr val="000000"/>
                </a:solidFill>
              </a:rPr>
              <a:t>x </a:t>
            </a:r>
            <a:r>
              <a:rPr lang="en-US" sz="1400" b="1" dirty="0">
                <a:solidFill>
                  <a:srgbClr val="000080"/>
                </a:solidFill>
              </a:rPr>
              <a:t>=</a:t>
            </a:r>
            <a:r>
              <a:rPr lang="en-US" sz="1400" b="0" dirty="0">
                <a:solidFill>
                  <a:srgbClr val="000000"/>
                </a:solidFill>
              </a:rPr>
              <a:t> </a:t>
            </a:r>
            <a:r>
              <a:rPr lang="en-US" sz="1400" b="0" dirty="0">
                <a:solidFill>
                  <a:srgbClr val="8000FF"/>
                </a:solidFill>
              </a:rPr>
              <a:t>class</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geom_bar</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geom_text</a:t>
            </a:r>
            <a:r>
              <a:rPr lang="en-US" sz="1400" b="1" dirty="0">
                <a:solidFill>
                  <a:srgbClr val="000080"/>
                </a:solidFill>
              </a:rPr>
              <a:t>(</a:t>
            </a:r>
            <a:r>
              <a:rPr lang="en-US" sz="1400" b="0" dirty="0">
                <a:solidFill>
                  <a:srgbClr val="000000"/>
                </a:solidFill>
              </a:rPr>
              <a:t>stat </a:t>
            </a:r>
            <a:r>
              <a:rPr lang="en-US" sz="1400" b="1" dirty="0">
                <a:solidFill>
                  <a:srgbClr val="000080"/>
                </a:solidFill>
              </a:rPr>
              <a:t>=</a:t>
            </a:r>
            <a:r>
              <a:rPr lang="en-US" sz="1400" b="0" dirty="0">
                <a:solidFill>
                  <a:srgbClr val="000000"/>
                </a:solidFill>
              </a:rPr>
              <a:t> </a:t>
            </a:r>
            <a:r>
              <a:rPr lang="en-US" sz="1400" b="0" dirty="0">
                <a:solidFill>
                  <a:srgbClr val="808080"/>
                </a:solidFill>
              </a:rPr>
              <a:t>"count"</a:t>
            </a:r>
            <a:r>
              <a:rPr lang="en-US" sz="1400" b="0" dirty="0">
                <a:solidFill>
                  <a:srgbClr val="000000"/>
                </a:solidFill>
              </a:rPr>
              <a:t>, </a:t>
            </a:r>
          </a:p>
          <a:p>
            <a:r>
              <a:rPr lang="en-US" sz="1400" b="0" dirty="0">
                <a:solidFill>
                  <a:srgbClr val="000000"/>
                </a:solidFill>
              </a:rPr>
              <a:t>		 </a:t>
            </a:r>
            <a:r>
              <a:rPr lang="en-US" sz="1400" b="0" dirty="0" err="1">
                <a:solidFill>
                  <a:srgbClr val="000000"/>
                </a:solidFill>
              </a:rPr>
              <a:t>aes</a:t>
            </a:r>
            <a:r>
              <a:rPr lang="en-US" sz="1400" b="1" dirty="0">
                <a:solidFill>
                  <a:srgbClr val="000080"/>
                </a:solidFill>
              </a:rPr>
              <a:t>(</a:t>
            </a:r>
            <a:r>
              <a:rPr lang="en-US" sz="1400" b="0" dirty="0">
                <a:solidFill>
                  <a:srgbClr val="000000"/>
                </a:solidFill>
              </a:rPr>
              <a:t>label </a:t>
            </a:r>
            <a:r>
              <a:rPr lang="en-US" sz="1400" b="1" dirty="0">
                <a:solidFill>
                  <a:srgbClr val="000080"/>
                </a:solidFill>
              </a:rPr>
              <a:t>=</a:t>
            </a:r>
            <a:r>
              <a:rPr lang="en-US" sz="1400" b="0" dirty="0">
                <a:solidFill>
                  <a:srgbClr val="000000"/>
                </a:solidFill>
              </a:rPr>
              <a:t> </a:t>
            </a:r>
            <a:r>
              <a:rPr lang="en-US" sz="1400" b="0" dirty="0" err="1">
                <a:solidFill>
                  <a:srgbClr val="000000"/>
                </a:solidFill>
              </a:rPr>
              <a:t>after_stat</a:t>
            </a:r>
            <a:r>
              <a:rPr lang="en-US" sz="1400" b="1" dirty="0">
                <a:solidFill>
                  <a:srgbClr val="000080"/>
                </a:solidFill>
              </a:rPr>
              <a:t>(</a:t>
            </a:r>
            <a:r>
              <a:rPr lang="en-US" sz="1400" b="0" dirty="0">
                <a:solidFill>
                  <a:srgbClr val="000000"/>
                </a:solidFill>
              </a:rPr>
              <a:t>count</a:t>
            </a:r>
            <a:r>
              <a:rPr lang="en-US" sz="1400" b="1" dirty="0">
                <a:solidFill>
                  <a:srgbClr val="000080"/>
                </a:solidFill>
              </a:rPr>
              <a:t>))</a:t>
            </a:r>
            <a:r>
              <a:rPr lang="en-US" sz="1400" b="0" dirty="0">
                <a:solidFill>
                  <a:srgbClr val="000000"/>
                </a:solidFill>
              </a:rPr>
              <a:t>,   </a:t>
            </a:r>
            <a:r>
              <a:rPr lang="en-US" sz="1400" b="0" dirty="0" err="1">
                <a:solidFill>
                  <a:srgbClr val="000000"/>
                </a:solidFill>
              </a:rPr>
              <a:t>vjust</a:t>
            </a:r>
            <a:r>
              <a:rPr lang="en-US" sz="1400" b="0" dirty="0">
                <a:solidFill>
                  <a:srgbClr val="000000"/>
                </a:solidFill>
              </a:rPr>
              <a:t> </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rgbClr val="FF8000"/>
                </a:solidFill>
              </a:rPr>
              <a:t>1</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scale_y_continuous</a:t>
            </a:r>
            <a:r>
              <a:rPr lang="en-US" sz="1400" b="1" dirty="0">
                <a:solidFill>
                  <a:srgbClr val="000080"/>
                </a:solidFill>
              </a:rPr>
              <a:t>(</a:t>
            </a:r>
            <a:r>
              <a:rPr lang="en-US" sz="1400" b="0" dirty="0">
                <a:solidFill>
                  <a:srgbClr val="000000"/>
                </a:solidFill>
              </a:rPr>
              <a:t>expand</a:t>
            </a:r>
            <a:r>
              <a:rPr lang="en-US" sz="1400" b="1" dirty="0">
                <a:solidFill>
                  <a:srgbClr val="000080"/>
                </a:solidFill>
              </a:rPr>
              <a:t>=</a:t>
            </a:r>
            <a:r>
              <a:rPr lang="en-US" sz="1400" b="0" dirty="0">
                <a:solidFill>
                  <a:srgbClr val="8000FF"/>
                </a:solidFill>
              </a:rPr>
              <a:t>c</a:t>
            </a:r>
            <a:r>
              <a:rPr lang="en-US" sz="1400" b="1" dirty="0">
                <a:solidFill>
                  <a:srgbClr val="000080"/>
                </a:solidFill>
              </a:rPr>
              <a:t>(</a:t>
            </a:r>
            <a:r>
              <a:rPr lang="en-US" sz="1400" b="0" dirty="0">
                <a:solidFill>
                  <a:srgbClr val="FF8000"/>
                </a:solidFill>
              </a:rPr>
              <a:t>0</a:t>
            </a:r>
            <a:r>
              <a:rPr lang="en-US" sz="1400" b="0" dirty="0">
                <a:solidFill>
                  <a:srgbClr val="000000"/>
                </a:solidFill>
              </a:rPr>
              <a:t>,</a:t>
            </a:r>
            <a:r>
              <a:rPr lang="en-US" sz="1400" b="0" dirty="0">
                <a:solidFill>
                  <a:srgbClr val="FF8000"/>
                </a:solidFill>
              </a:rPr>
              <a:t>10</a:t>
            </a:r>
            <a:r>
              <a:rPr lang="en-US" sz="1400" b="1" dirty="0">
                <a:solidFill>
                  <a:srgbClr val="000080"/>
                </a:solidFill>
              </a:rPr>
              <a:t>))</a:t>
            </a:r>
            <a:r>
              <a:rPr lang="en-US" sz="1400" b="0" dirty="0">
                <a:solidFill>
                  <a:srgbClr val="000000"/>
                </a:solidFill>
              </a:rPr>
              <a:t> </a:t>
            </a:r>
            <a:r>
              <a:rPr lang="en-US" sz="1400" b="1" dirty="0">
                <a:solidFill>
                  <a:srgbClr val="000080"/>
                </a:solidFill>
              </a:rPr>
              <a:t>+</a:t>
            </a:r>
            <a:endParaRPr lang="en-US" sz="1400" b="0" dirty="0">
              <a:solidFill>
                <a:srgbClr val="000000"/>
              </a:solidFill>
            </a:endParaRPr>
          </a:p>
          <a:p>
            <a:r>
              <a:rPr lang="en-US" sz="1400" b="0" dirty="0">
                <a:solidFill>
                  <a:srgbClr val="000000"/>
                </a:solidFill>
              </a:rPr>
              <a:t>  </a:t>
            </a:r>
            <a:r>
              <a:rPr lang="en-US" sz="1400" b="0" dirty="0" err="1">
                <a:solidFill>
                  <a:srgbClr val="000000"/>
                </a:solidFill>
              </a:rPr>
              <a:t>ggtitle</a:t>
            </a:r>
            <a:r>
              <a:rPr lang="en-US" sz="1400" b="1" dirty="0">
                <a:solidFill>
                  <a:srgbClr val="000080"/>
                </a:solidFill>
              </a:rPr>
              <a:t>(</a:t>
            </a:r>
            <a:r>
              <a:rPr lang="en-US" sz="1400" b="0" dirty="0">
                <a:solidFill>
                  <a:srgbClr val="808080"/>
                </a:solidFill>
              </a:rPr>
              <a:t>"Number of cars included"</a:t>
            </a:r>
            <a:r>
              <a:rPr lang="en-US" sz="1400" b="0" dirty="0">
                <a:solidFill>
                  <a:srgbClr val="000000"/>
                </a:solidFill>
              </a:rPr>
              <a:t>,</a:t>
            </a:r>
          </a:p>
          <a:p>
            <a:r>
              <a:rPr lang="en-US" sz="1400" b="0" dirty="0">
                <a:solidFill>
                  <a:srgbClr val="000000"/>
                </a:solidFill>
              </a:rPr>
              <a:t>          subtitle </a:t>
            </a:r>
            <a:r>
              <a:rPr lang="en-US" sz="1400" b="1" dirty="0">
                <a:solidFill>
                  <a:srgbClr val="000080"/>
                </a:solidFill>
              </a:rPr>
              <a:t>=</a:t>
            </a:r>
            <a:r>
              <a:rPr lang="en-US" sz="1400" b="0" dirty="0">
                <a:solidFill>
                  <a:srgbClr val="000000"/>
                </a:solidFill>
              </a:rPr>
              <a:t> </a:t>
            </a:r>
            <a:r>
              <a:rPr lang="en-US" sz="1400" b="0" dirty="0">
                <a:solidFill>
                  <a:srgbClr val="808080"/>
                </a:solidFill>
              </a:rPr>
              <a:t>'source: </a:t>
            </a:r>
            <a:r>
              <a:rPr lang="en-US" sz="1400" b="0" dirty="0" err="1">
                <a:solidFill>
                  <a:srgbClr val="808080"/>
                </a:solidFill>
              </a:rPr>
              <a:t>mtcars</a:t>
            </a:r>
            <a:r>
              <a:rPr lang="en-US" sz="1400" b="0" dirty="0">
                <a:solidFill>
                  <a:srgbClr val="808080"/>
                </a:solidFill>
              </a:rPr>
              <a:t>'</a:t>
            </a:r>
            <a:r>
              <a:rPr lang="en-US" sz="1400" b="1" dirty="0">
                <a:solidFill>
                  <a:srgbClr val="000080"/>
                </a:solidFill>
              </a:rPr>
              <a:t>)</a:t>
            </a:r>
            <a:r>
              <a:rPr lang="en-US" sz="1400" b="0" dirty="0">
                <a:solidFill>
                  <a:srgbClr val="000000"/>
                </a:solidFill>
              </a:rPr>
              <a:t>  </a:t>
            </a:r>
            <a:r>
              <a:rPr lang="en-US" sz="1400" b="1" dirty="0">
                <a:solidFill>
                  <a:srgbClr val="000080"/>
                </a:solidFill>
              </a:rPr>
              <a:t>+</a:t>
            </a:r>
            <a:r>
              <a:rPr lang="en-US" sz="1400" b="0" dirty="0">
                <a:solidFill>
                  <a:srgbClr val="000000"/>
                </a:solidFill>
              </a:rPr>
              <a:t> </a:t>
            </a:r>
          </a:p>
          <a:p>
            <a:r>
              <a:rPr lang="en-US" sz="1400" b="0" dirty="0">
                <a:solidFill>
                  <a:schemeClr val="accent3">
                    <a:lumMod val="60000"/>
                    <a:lumOff val="40000"/>
                  </a:schemeClr>
                </a:solidFill>
              </a:rPr>
              <a:t>  </a:t>
            </a:r>
            <a:r>
              <a:rPr lang="en-US" sz="1400" b="0" dirty="0" err="1">
                <a:solidFill>
                  <a:schemeClr val="accent3">
                    <a:lumMod val="60000"/>
                    <a:lumOff val="40000"/>
                  </a:schemeClr>
                </a:solidFill>
              </a:rPr>
              <a:t>theme_classic</a:t>
            </a:r>
            <a:r>
              <a:rPr lang="en-US" sz="1400" b="1" dirty="0">
                <a:solidFill>
                  <a:schemeClr val="accent3">
                    <a:lumMod val="60000"/>
                    <a:lumOff val="40000"/>
                  </a:schemeClr>
                </a:solidFill>
              </a:rPr>
              <a:t>()</a:t>
            </a:r>
            <a:endParaRPr lang="en-US" sz="1200" dirty="0">
              <a:solidFill>
                <a:schemeClr val="accent3">
                  <a:lumMod val="60000"/>
                  <a:lumOff val="40000"/>
                </a:schemeClr>
              </a:solidFill>
            </a:endParaRPr>
          </a:p>
        </p:txBody>
      </p:sp>
      <p:pic>
        <p:nvPicPr>
          <p:cNvPr id="6" name="Content Placeholder 5">
            <a:extLst>
              <a:ext uri="{FF2B5EF4-FFF2-40B4-BE49-F238E27FC236}">
                <a16:creationId xmlns:a16="http://schemas.microsoft.com/office/drawing/2014/main" id="{63F27057-E867-4932-B11B-FFC8E17C7923}"/>
              </a:ext>
            </a:extLst>
          </p:cNvPr>
          <p:cNvPicPr>
            <a:picLocks noGrp="1" noChangeAspect="1"/>
          </p:cNvPicPr>
          <p:nvPr>
            <p:ph sz="quarter" idx="15"/>
          </p:nvPr>
        </p:nvPicPr>
        <p:blipFill>
          <a:blip r:embed="rId2"/>
          <a:stretch>
            <a:fillRect/>
          </a:stretch>
        </p:blipFill>
        <p:spPr>
          <a:xfrm>
            <a:off x="8079682" y="1276350"/>
            <a:ext cx="3630766" cy="2422525"/>
          </a:xfrm>
          <a:prstGeom prst="rect">
            <a:avLst/>
          </a:prstGeom>
        </p:spPr>
      </p:pic>
      <p:pic>
        <p:nvPicPr>
          <p:cNvPr id="7" name="Content Placeholder 6">
            <a:extLst>
              <a:ext uri="{FF2B5EF4-FFF2-40B4-BE49-F238E27FC236}">
                <a16:creationId xmlns:a16="http://schemas.microsoft.com/office/drawing/2014/main" id="{D64F64AF-99C4-4B8B-BD41-54828ACA069D}"/>
              </a:ext>
            </a:extLst>
          </p:cNvPr>
          <p:cNvPicPr>
            <a:picLocks noGrp="1" noChangeAspect="1"/>
          </p:cNvPicPr>
          <p:nvPr>
            <p:ph sz="quarter" idx="16"/>
          </p:nvPr>
        </p:nvPicPr>
        <p:blipFill>
          <a:blip r:embed="rId3"/>
          <a:stretch>
            <a:fillRect/>
          </a:stretch>
        </p:blipFill>
        <p:spPr>
          <a:xfrm>
            <a:off x="8077303" y="3698875"/>
            <a:ext cx="3635525" cy="2425700"/>
          </a:xfrm>
          <a:prstGeom prst="rect">
            <a:avLst/>
          </a:prstGeom>
        </p:spPr>
      </p:pic>
    </p:spTree>
    <p:extLst>
      <p:ext uri="{BB962C8B-B14F-4D97-AF65-F5344CB8AC3E}">
        <p14:creationId xmlns:p14="http://schemas.microsoft.com/office/powerpoint/2010/main" val="28526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9" end="1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9B29710-9A95-48C6-A9E9-B0E8B80C7C63}"/>
              </a:ext>
            </a:extLst>
          </p:cNvPr>
          <p:cNvSpPr>
            <a:spLocks noGrp="1"/>
          </p:cNvSpPr>
          <p:nvPr>
            <p:ph type="title"/>
          </p:nvPr>
        </p:nvSpPr>
        <p:spPr/>
        <p:txBody>
          <a:bodyPr/>
          <a:lstStyle/>
          <a:p>
            <a:endParaRPr lang="en-US" dirty="0"/>
          </a:p>
        </p:txBody>
      </p:sp>
      <p:sp>
        <p:nvSpPr>
          <p:cNvPr id="7" name="Text Placeholder 6">
            <a:extLst>
              <a:ext uri="{FF2B5EF4-FFF2-40B4-BE49-F238E27FC236}">
                <a16:creationId xmlns:a16="http://schemas.microsoft.com/office/drawing/2014/main" id="{7864C972-768C-442C-A3E8-5AFE341D46D7}"/>
              </a:ext>
            </a:extLst>
          </p:cNvPr>
          <p:cNvSpPr>
            <a:spLocks noGrp="1"/>
          </p:cNvSpPr>
          <p:nvPr>
            <p:ph type="body" sz="quarter" idx="10"/>
          </p:nvPr>
        </p:nvSpPr>
        <p:spPr/>
        <p:txBody>
          <a:bodyPr/>
          <a:lstStyle/>
          <a:p>
            <a:r>
              <a:rPr lang="en-US" dirty="0"/>
              <a:t>Misc</a:t>
            </a:r>
          </a:p>
        </p:txBody>
      </p:sp>
      <p:sp>
        <p:nvSpPr>
          <p:cNvPr id="4" name="Oval 3">
            <a:hlinkClick r:id="rId2" action="ppaction://hlinksldjump"/>
            <a:extLst>
              <a:ext uri="{FF2B5EF4-FFF2-40B4-BE49-F238E27FC236}">
                <a16:creationId xmlns:a16="http://schemas.microsoft.com/office/drawing/2014/main" id="{89B62950-9A54-4746-9C2E-423708093322}"/>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736813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8F209B-C297-44FC-8E0E-5ADBE952EE88}"/>
              </a:ext>
            </a:extLst>
          </p:cNvPr>
          <p:cNvSpPr>
            <a:spLocks noGrp="1"/>
          </p:cNvSpPr>
          <p:nvPr>
            <p:ph type="title"/>
          </p:nvPr>
        </p:nvSpPr>
        <p:spPr/>
        <p:txBody>
          <a:bodyPr/>
          <a:lstStyle/>
          <a:p>
            <a:r>
              <a:rPr lang="en-US" dirty="0"/>
              <a:t>Figure size - .</a:t>
            </a:r>
            <a:r>
              <a:rPr lang="en-US" dirty="0" err="1"/>
              <a:t>Rmd</a:t>
            </a:r>
            <a:endParaRPr lang="en-US" dirty="0"/>
          </a:p>
        </p:txBody>
      </p:sp>
      <p:sp>
        <p:nvSpPr>
          <p:cNvPr id="16" name="Content Placeholder 15">
            <a:extLst>
              <a:ext uri="{FF2B5EF4-FFF2-40B4-BE49-F238E27FC236}">
                <a16:creationId xmlns:a16="http://schemas.microsoft.com/office/drawing/2014/main" id="{059ED088-7D2F-4841-BB88-3F851649DE75}"/>
              </a:ext>
            </a:extLst>
          </p:cNvPr>
          <p:cNvSpPr>
            <a:spLocks noGrp="1"/>
          </p:cNvSpPr>
          <p:nvPr>
            <p:ph sz="quarter" idx="14"/>
          </p:nvPr>
        </p:nvSpPr>
        <p:spPr/>
        <p:txBody>
          <a:bodyPr/>
          <a:lstStyle/>
          <a:p>
            <a:r>
              <a:rPr lang="en-US" sz="1600" dirty="0">
                <a:solidFill>
                  <a:srgbClr val="008000"/>
                </a:solidFill>
                <a:latin typeface="Source Code Pro" panose="020B0509030403020204" pitchFamily="49" charset="0"/>
                <a:ea typeface="Source Code Pro" panose="020B0509030403020204" pitchFamily="49" charset="0"/>
              </a:rPr>
              <a:t>```{r </a:t>
            </a:r>
            <a:r>
              <a:rPr lang="en-US" sz="1600" dirty="0" err="1">
                <a:solidFill>
                  <a:schemeClr val="accent3">
                    <a:lumMod val="60000"/>
                    <a:lumOff val="40000"/>
                  </a:schemeClr>
                </a:solidFill>
                <a:latin typeface="Source Code Pro" panose="020B0509030403020204" pitchFamily="49" charset="0"/>
                <a:ea typeface="Source Code Pro" panose="020B0509030403020204" pitchFamily="49" charset="0"/>
              </a:rPr>
              <a:t>fig.height</a:t>
            </a:r>
            <a:r>
              <a:rPr lang="en-US" sz="1600" dirty="0">
                <a:solidFill>
                  <a:schemeClr val="accent3">
                    <a:lumMod val="60000"/>
                    <a:lumOff val="40000"/>
                  </a:schemeClr>
                </a:solidFill>
                <a:latin typeface="Source Code Pro" panose="020B0509030403020204" pitchFamily="49" charset="0"/>
                <a:ea typeface="Source Code Pro" panose="020B0509030403020204" pitchFamily="49" charset="0"/>
              </a:rPr>
              <a:t>=4, </a:t>
            </a:r>
            <a:r>
              <a:rPr lang="en-US" sz="1600" dirty="0" err="1">
                <a:solidFill>
                  <a:schemeClr val="accent3">
                    <a:lumMod val="60000"/>
                    <a:lumOff val="40000"/>
                  </a:schemeClr>
                </a:solidFill>
                <a:latin typeface="Source Code Pro" panose="020B0509030403020204" pitchFamily="49" charset="0"/>
                <a:ea typeface="Source Code Pro" panose="020B0509030403020204" pitchFamily="49" charset="0"/>
              </a:rPr>
              <a:t>fig.width</a:t>
            </a:r>
            <a:r>
              <a:rPr lang="en-US" sz="1600" dirty="0">
                <a:solidFill>
                  <a:schemeClr val="accent3">
                    <a:lumMod val="60000"/>
                    <a:lumOff val="40000"/>
                  </a:schemeClr>
                </a:solidFill>
                <a:latin typeface="Source Code Pro" panose="020B0509030403020204" pitchFamily="49" charset="0"/>
                <a:ea typeface="Source Code Pro" panose="020B0509030403020204" pitchFamily="49" charset="0"/>
              </a:rPr>
              <a:t>=6</a:t>
            </a:r>
            <a:r>
              <a:rPr lang="en-US" sz="1600" dirty="0">
                <a:solidFill>
                  <a:srgbClr val="008000"/>
                </a:solidFill>
                <a:latin typeface="Source Code Pro" panose="020B0509030403020204" pitchFamily="49" charset="0"/>
                <a:ea typeface="Source Code Pro" panose="020B0509030403020204" pitchFamily="49" charset="0"/>
              </a:rPr>
              <a:t>}</a:t>
            </a:r>
          </a:p>
          <a:p>
            <a:r>
              <a:rPr lang="en-US" sz="1600" b="0" dirty="0">
                <a:solidFill>
                  <a:srgbClr val="000000"/>
                </a:solidFill>
                <a:latin typeface="Source Code Pro" panose="020B0509030403020204" pitchFamily="49" charset="0"/>
                <a:ea typeface="Source Code Pro" panose="020B0509030403020204" pitchFamily="49" charset="0"/>
              </a:rPr>
              <a:t>mpg </a:t>
            </a:r>
            <a:r>
              <a:rPr lang="en-US" sz="1600" b="0" dirty="0">
                <a:solidFill>
                  <a:srgbClr val="804000"/>
                </a:solidFill>
                <a:latin typeface="Source Code Pro" panose="020B0509030403020204" pitchFamily="49" charset="0"/>
                <a:ea typeface="Source Code Pro" panose="020B0509030403020204" pitchFamily="49" charset="0"/>
              </a:rPr>
              <a:t>%&gt;%</a:t>
            </a:r>
            <a:r>
              <a:rPr lang="en-US" sz="1600" b="0" dirty="0">
                <a:solidFill>
                  <a:srgbClr val="000000"/>
                </a:solidFill>
                <a:latin typeface="Source Code Pro" panose="020B0509030403020204" pitchFamily="49" charset="0"/>
                <a:ea typeface="Source Code Pro" panose="020B0509030403020204" pitchFamily="49" charset="0"/>
              </a:rPr>
              <a:t> </a:t>
            </a: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ggplot</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err="1">
                <a:solidFill>
                  <a:srgbClr val="000000"/>
                </a:solidFill>
                <a:latin typeface="Source Code Pro" panose="020B0509030403020204" pitchFamily="49" charset="0"/>
                <a:ea typeface="Source Code Pro" panose="020B0509030403020204" pitchFamily="49" charset="0"/>
              </a:rPr>
              <a:t>aes</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x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a:solidFill>
                  <a:srgbClr val="8000FF"/>
                </a:solidFill>
                <a:latin typeface="Source Code Pro" panose="020B0509030403020204" pitchFamily="49" charset="0"/>
                <a:ea typeface="Source Code Pro" panose="020B0509030403020204" pitchFamily="49" charset="0"/>
              </a:rPr>
              <a:t>class</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endParaRPr lang="en-US" sz="1600" b="0" dirty="0">
              <a:solidFill>
                <a:srgbClr val="000000"/>
              </a:solidFill>
              <a:latin typeface="Source Code Pro" panose="020B0509030403020204" pitchFamily="49" charset="0"/>
              <a:ea typeface="Source Code Pro" panose="020B0509030403020204" pitchFamily="49" charset="0"/>
            </a:endParaRP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geom_bar</a:t>
            </a:r>
            <a:r>
              <a:rPr lang="en-US" sz="1600" b="1" dirty="0">
                <a:solidFill>
                  <a:srgbClr val="000080"/>
                </a:solidFill>
                <a:latin typeface="Source Code Pro" panose="020B0509030403020204" pitchFamily="49" charset="0"/>
                <a:ea typeface="Source Code Pro" panose="020B0509030403020204" pitchFamily="49" charset="0"/>
              </a:rPr>
              <a:t>()+</a:t>
            </a:r>
            <a:endParaRPr lang="en-US" sz="1600" b="0" dirty="0">
              <a:solidFill>
                <a:srgbClr val="000000"/>
              </a:solidFill>
              <a:latin typeface="Source Code Pro" panose="020B0509030403020204" pitchFamily="49" charset="0"/>
              <a:ea typeface="Source Code Pro" panose="020B0509030403020204" pitchFamily="49" charset="0"/>
            </a:endParaRP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geom_text</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stat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a:solidFill>
                  <a:srgbClr val="808080"/>
                </a:solidFill>
                <a:latin typeface="Source Code Pro" panose="020B0509030403020204" pitchFamily="49" charset="0"/>
                <a:ea typeface="Source Code Pro" panose="020B0509030403020204" pitchFamily="49" charset="0"/>
              </a:rPr>
              <a:t>"count"</a:t>
            </a:r>
            <a:r>
              <a:rPr lang="en-US" sz="1600" b="0" dirty="0">
                <a:solidFill>
                  <a:srgbClr val="000000"/>
                </a:solidFill>
                <a:latin typeface="Source Code Pro" panose="020B0509030403020204" pitchFamily="49" charset="0"/>
                <a:ea typeface="Source Code Pro" panose="020B0509030403020204" pitchFamily="49" charset="0"/>
              </a:rPr>
              <a:t>, </a:t>
            </a: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aes</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label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after_stat</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count</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br>
              <a:rPr lang="en-US" sz="1600" b="0" dirty="0">
                <a:solidFill>
                  <a:srgbClr val="000000"/>
                </a:solidFill>
                <a:latin typeface="Source Code Pro" panose="020B0509030403020204" pitchFamily="49" charset="0"/>
                <a:ea typeface="Source Code Pro" panose="020B0509030403020204" pitchFamily="49" charset="0"/>
              </a:rPr>
            </a:br>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vjust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FF8000"/>
                </a:solidFill>
                <a:latin typeface="Source Code Pro" panose="020B0509030403020204" pitchFamily="49" charset="0"/>
                <a:ea typeface="Source Code Pro" panose="020B0509030403020204" pitchFamily="49" charset="0"/>
              </a:rPr>
              <a:t>1</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endParaRPr lang="en-US" sz="1600" b="0" dirty="0">
              <a:solidFill>
                <a:srgbClr val="000000"/>
              </a:solidFill>
              <a:latin typeface="Source Code Pro" panose="020B0509030403020204" pitchFamily="49" charset="0"/>
              <a:ea typeface="Source Code Pro" panose="020B0509030403020204" pitchFamily="49" charset="0"/>
            </a:endParaRP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scale_y_continuous</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expand</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8000FF"/>
                </a:solidFill>
                <a:latin typeface="Source Code Pro" panose="020B0509030403020204" pitchFamily="49" charset="0"/>
                <a:ea typeface="Source Code Pro" panose="020B0509030403020204" pitchFamily="49" charset="0"/>
              </a:rPr>
              <a:t>c</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FF8000"/>
                </a:solidFill>
                <a:latin typeface="Source Code Pro" panose="020B0509030403020204" pitchFamily="49" charset="0"/>
                <a:ea typeface="Source Code Pro" panose="020B0509030403020204" pitchFamily="49" charset="0"/>
              </a:rPr>
              <a:t>0</a:t>
            </a:r>
            <a:r>
              <a:rPr lang="en-US" sz="1600" b="0" dirty="0">
                <a:solidFill>
                  <a:srgbClr val="000000"/>
                </a:solidFill>
                <a:latin typeface="Source Code Pro" panose="020B0509030403020204" pitchFamily="49" charset="0"/>
                <a:ea typeface="Source Code Pro" panose="020B0509030403020204" pitchFamily="49" charset="0"/>
              </a:rPr>
              <a:t>,</a:t>
            </a:r>
            <a:r>
              <a:rPr lang="en-US" sz="1600" b="0" dirty="0">
                <a:solidFill>
                  <a:srgbClr val="FF8000"/>
                </a:solidFill>
                <a:latin typeface="Source Code Pro" panose="020B0509030403020204" pitchFamily="49" charset="0"/>
                <a:ea typeface="Source Code Pro" panose="020B0509030403020204" pitchFamily="49" charset="0"/>
              </a:rPr>
              <a:t>10</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endParaRPr lang="en-US" sz="1600" b="0" dirty="0">
              <a:solidFill>
                <a:srgbClr val="000000"/>
              </a:solidFill>
              <a:latin typeface="Source Code Pro" panose="020B0509030403020204" pitchFamily="49" charset="0"/>
              <a:ea typeface="Source Code Pro" panose="020B0509030403020204" pitchFamily="49" charset="0"/>
            </a:endParaRP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ggtitle</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808080"/>
                </a:solidFill>
                <a:latin typeface="Source Code Pro" panose="020B0509030403020204" pitchFamily="49" charset="0"/>
                <a:ea typeface="Source Code Pro" panose="020B0509030403020204" pitchFamily="49" charset="0"/>
              </a:rPr>
              <a:t>"Number of cars included"</a:t>
            </a:r>
            <a:r>
              <a:rPr lang="en-US" sz="1600" b="0" dirty="0">
                <a:solidFill>
                  <a:srgbClr val="000000"/>
                </a:solidFill>
                <a:latin typeface="Source Code Pro" panose="020B0509030403020204" pitchFamily="49" charset="0"/>
                <a:ea typeface="Source Code Pro" panose="020B0509030403020204" pitchFamily="49" charset="0"/>
              </a:rPr>
              <a:t>,</a:t>
            </a:r>
          </a:p>
          <a:p>
            <a:r>
              <a:rPr lang="en-US" sz="1600" b="0" dirty="0">
                <a:solidFill>
                  <a:srgbClr val="000000"/>
                </a:solidFill>
                <a:latin typeface="Source Code Pro" panose="020B0509030403020204" pitchFamily="49" charset="0"/>
                <a:ea typeface="Source Code Pro" panose="020B0509030403020204" pitchFamily="49" charset="0"/>
              </a:rPr>
              <a:t>             subtitle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a:solidFill>
                  <a:srgbClr val="808080"/>
                </a:solidFill>
                <a:latin typeface="Source Code Pro" panose="020B0509030403020204" pitchFamily="49" charset="0"/>
                <a:ea typeface="Source Code Pro" panose="020B0509030403020204" pitchFamily="49" charset="0"/>
              </a:rPr>
              <a:t>'source: </a:t>
            </a:r>
            <a:r>
              <a:rPr lang="en-US" sz="1600" b="0" dirty="0" err="1">
                <a:solidFill>
                  <a:srgbClr val="808080"/>
                </a:solidFill>
                <a:latin typeface="Source Code Pro" panose="020B0509030403020204" pitchFamily="49" charset="0"/>
                <a:ea typeface="Source Code Pro" panose="020B0509030403020204" pitchFamily="49" charset="0"/>
              </a:rPr>
              <a:t>mtcars</a:t>
            </a:r>
            <a:r>
              <a:rPr lang="en-US" sz="1600" b="0" dirty="0">
                <a:solidFill>
                  <a:srgbClr val="808080"/>
                </a:solidFill>
                <a:latin typeface="Source Code Pro" panose="020B0509030403020204" pitchFamily="49" charset="0"/>
                <a:ea typeface="Source Code Pro" panose="020B0509030403020204" pitchFamily="49" charset="0"/>
              </a:rPr>
              <a:t>'</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r>
              <a:rPr lang="en-US" sz="1600" b="1" dirty="0">
                <a:solidFill>
                  <a:srgbClr val="000080"/>
                </a:solidFill>
                <a:latin typeface="Source Code Pro" panose="020B0509030403020204" pitchFamily="49" charset="0"/>
                <a:ea typeface="Source Code Pro" panose="020B0509030403020204" pitchFamily="49" charset="0"/>
              </a:rPr>
              <a:t>+</a:t>
            </a:r>
            <a:r>
              <a:rPr lang="en-US" sz="1600" b="0" dirty="0">
                <a:solidFill>
                  <a:srgbClr val="000000"/>
                </a:solidFill>
                <a:latin typeface="Source Code Pro" panose="020B0509030403020204" pitchFamily="49" charset="0"/>
                <a:ea typeface="Source Code Pro" panose="020B0509030403020204" pitchFamily="49" charset="0"/>
              </a:rPr>
              <a:t> </a:t>
            </a:r>
          </a:p>
          <a:p>
            <a:r>
              <a:rPr lang="en-US" sz="1600" b="0" dirty="0">
                <a:solidFill>
                  <a:srgbClr val="000000"/>
                </a:solidFill>
                <a:latin typeface="Source Code Pro" panose="020B0509030403020204" pitchFamily="49" charset="0"/>
                <a:ea typeface="Source Code Pro" panose="020B0509030403020204" pitchFamily="49" charset="0"/>
              </a:rPr>
              <a:t>  </a:t>
            </a:r>
            <a:r>
              <a:rPr lang="en-US" sz="1600" b="0" dirty="0" err="1">
                <a:solidFill>
                  <a:srgbClr val="000000"/>
                </a:solidFill>
                <a:latin typeface="Source Code Pro" panose="020B0509030403020204" pitchFamily="49" charset="0"/>
                <a:ea typeface="Source Code Pro" panose="020B0509030403020204" pitchFamily="49" charset="0"/>
              </a:rPr>
              <a:t>theme_minimal</a:t>
            </a:r>
            <a:r>
              <a:rPr lang="en-US" sz="1600" b="1" dirty="0">
                <a:solidFill>
                  <a:srgbClr val="000080"/>
                </a:solidFill>
                <a:latin typeface="Source Code Pro" panose="020B0509030403020204" pitchFamily="49" charset="0"/>
                <a:ea typeface="Source Code Pro" panose="020B0509030403020204" pitchFamily="49" charset="0"/>
              </a:rPr>
              <a:t>()</a:t>
            </a:r>
            <a:endParaRPr lang="en-US" sz="1600" b="0" dirty="0">
              <a:solidFill>
                <a:srgbClr val="000000"/>
              </a:solidFill>
              <a:latin typeface="Source Code Pro" panose="020B0509030403020204" pitchFamily="49" charset="0"/>
              <a:ea typeface="Source Code Pro" panose="020B0509030403020204" pitchFamily="49" charset="0"/>
            </a:endParaRPr>
          </a:p>
          <a:p>
            <a:r>
              <a:rPr lang="en-US" sz="1600" dirty="0">
                <a:solidFill>
                  <a:srgbClr val="008000"/>
                </a:solidFill>
                <a:latin typeface="Source Code Pro" panose="020B0509030403020204" pitchFamily="49" charset="0"/>
                <a:ea typeface="Source Code Pro" panose="020B0509030403020204" pitchFamily="49" charset="0"/>
              </a:rPr>
              <a:t>```</a:t>
            </a:r>
            <a:endParaRPr lang="en-US" dirty="0">
              <a:latin typeface="Source Code Pro" panose="020B0509030403020204" pitchFamily="49" charset="0"/>
              <a:ea typeface="Source Code Pro" panose="020B0509030403020204" pitchFamily="49" charset="0"/>
            </a:endParaRPr>
          </a:p>
          <a:p>
            <a:endParaRPr lang="en-US" dirty="0"/>
          </a:p>
        </p:txBody>
      </p:sp>
      <p:pic>
        <p:nvPicPr>
          <p:cNvPr id="12" name="Content Placeholder 11">
            <a:extLst>
              <a:ext uri="{FF2B5EF4-FFF2-40B4-BE49-F238E27FC236}">
                <a16:creationId xmlns:a16="http://schemas.microsoft.com/office/drawing/2014/main" id="{778CC633-DD06-4DC5-9627-C4DFA742C77A}"/>
              </a:ext>
            </a:extLst>
          </p:cNvPr>
          <p:cNvPicPr>
            <a:picLocks noGrp="1" noChangeAspect="1"/>
          </p:cNvPicPr>
          <p:nvPr>
            <p:ph sz="quarter" idx="15"/>
          </p:nvPr>
        </p:nvPicPr>
        <p:blipFill>
          <a:blip r:embed="rId2"/>
          <a:stretch>
            <a:fillRect/>
          </a:stretch>
        </p:blipFill>
        <p:spPr>
          <a:xfrm>
            <a:off x="7924605" y="1295236"/>
            <a:ext cx="2791215" cy="2343477"/>
          </a:xfrm>
          <a:prstGeom prst="rect">
            <a:avLst/>
          </a:prstGeom>
        </p:spPr>
      </p:pic>
      <p:sp>
        <p:nvSpPr>
          <p:cNvPr id="17" name="Content Placeholder 16">
            <a:extLst>
              <a:ext uri="{FF2B5EF4-FFF2-40B4-BE49-F238E27FC236}">
                <a16:creationId xmlns:a16="http://schemas.microsoft.com/office/drawing/2014/main" id="{FE201E97-DCAD-4DF5-9D58-2ADD558318F1}"/>
              </a:ext>
            </a:extLst>
          </p:cNvPr>
          <p:cNvSpPr>
            <a:spLocks noGrp="1"/>
          </p:cNvSpPr>
          <p:nvPr>
            <p:ph sz="quarter" idx="16"/>
          </p:nvPr>
        </p:nvSpPr>
        <p:spPr/>
        <p:txBody>
          <a:bodyPr/>
          <a:lstStyle/>
          <a:p>
            <a:r>
              <a:rPr lang="en-US" dirty="0"/>
              <a:t>You can set custom figure sizes in </a:t>
            </a:r>
            <a:r>
              <a:rPr lang="en-US" dirty="0" err="1"/>
              <a:t>RMarkdown</a:t>
            </a:r>
            <a:endParaRPr lang="en-US" dirty="0"/>
          </a:p>
        </p:txBody>
      </p:sp>
    </p:spTree>
    <p:extLst>
      <p:ext uri="{BB962C8B-B14F-4D97-AF65-F5344CB8AC3E}">
        <p14:creationId xmlns:p14="http://schemas.microsoft.com/office/powerpoint/2010/main" val="12687887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7567-9B31-427C-B412-6EAF15371B9C}"/>
              </a:ext>
            </a:extLst>
          </p:cNvPr>
          <p:cNvSpPr>
            <a:spLocks noGrp="1"/>
          </p:cNvSpPr>
          <p:nvPr>
            <p:ph type="title"/>
          </p:nvPr>
        </p:nvSpPr>
        <p:spPr/>
        <p:txBody>
          <a:bodyPr/>
          <a:lstStyle/>
          <a:p>
            <a:r>
              <a:rPr lang="en-US" dirty="0"/>
              <a:t>PDF export</a:t>
            </a:r>
          </a:p>
        </p:txBody>
      </p:sp>
      <p:sp>
        <p:nvSpPr>
          <p:cNvPr id="3" name="Content Placeholder 2">
            <a:extLst>
              <a:ext uri="{FF2B5EF4-FFF2-40B4-BE49-F238E27FC236}">
                <a16:creationId xmlns:a16="http://schemas.microsoft.com/office/drawing/2014/main" id="{740DFBA4-B872-4018-8F5B-1EDD21AB061E}"/>
              </a:ext>
            </a:extLst>
          </p:cNvPr>
          <p:cNvSpPr>
            <a:spLocks noGrp="1"/>
          </p:cNvSpPr>
          <p:nvPr>
            <p:ph sz="quarter" idx="14"/>
          </p:nvPr>
        </p:nvSpPr>
        <p:spPr>
          <a:xfrm>
            <a:off x="-1" y="1066799"/>
            <a:ext cx="6449059" cy="5057775"/>
          </a:xfrm>
        </p:spPr>
        <p:txBody>
          <a:bodyPr/>
          <a:lstStyle/>
          <a:p>
            <a:r>
              <a:rPr lang="en-US" sz="1800" dirty="0">
                <a:solidFill>
                  <a:srgbClr val="000000"/>
                </a:solidFill>
              </a:rPr>
              <a:t>mpg </a:t>
            </a:r>
            <a:r>
              <a:rPr lang="en-US" sz="1800" dirty="0">
                <a:solidFill>
                  <a:srgbClr val="804000"/>
                </a:solidFill>
              </a:rPr>
              <a:t>%&gt;%</a:t>
            </a:r>
            <a:r>
              <a:rPr lang="en-US" sz="1800" dirty="0">
                <a:solidFill>
                  <a:srgbClr val="000000"/>
                </a:solidFill>
              </a:rPr>
              <a:t> </a:t>
            </a:r>
          </a:p>
          <a:p>
            <a:r>
              <a:rPr lang="en-US" sz="1800" dirty="0">
                <a:solidFill>
                  <a:srgbClr val="000000"/>
                </a:solidFill>
              </a:rPr>
              <a:t>  </a:t>
            </a:r>
            <a:r>
              <a:rPr lang="en-US" sz="1800" dirty="0" err="1">
                <a:solidFill>
                  <a:srgbClr val="000000"/>
                </a:solidFill>
              </a:rPr>
              <a:t>ggplot</a:t>
            </a:r>
            <a:r>
              <a:rPr lang="en-US" sz="1800" b="1" dirty="0">
                <a:solidFill>
                  <a:srgbClr val="000080"/>
                </a:solidFill>
              </a:rPr>
              <a:t>(</a:t>
            </a:r>
            <a:r>
              <a:rPr lang="en-US" sz="1800" b="0" dirty="0" err="1">
                <a:solidFill>
                  <a:srgbClr val="000000"/>
                </a:solidFill>
              </a:rPr>
              <a:t>aes</a:t>
            </a:r>
            <a:r>
              <a:rPr lang="en-US" sz="1800" b="1" dirty="0">
                <a:solidFill>
                  <a:srgbClr val="000080"/>
                </a:solidFill>
              </a:rPr>
              <a:t>(</a:t>
            </a:r>
            <a:r>
              <a:rPr lang="en-US" sz="1800" b="0" dirty="0">
                <a:solidFill>
                  <a:srgbClr val="000000"/>
                </a:solidFill>
              </a:rPr>
              <a:t>x </a:t>
            </a:r>
            <a:r>
              <a:rPr lang="en-US" sz="1800" b="1" dirty="0">
                <a:solidFill>
                  <a:srgbClr val="000080"/>
                </a:solidFill>
              </a:rPr>
              <a:t>=</a:t>
            </a:r>
            <a:r>
              <a:rPr lang="en-US" sz="1800" b="0" dirty="0">
                <a:solidFill>
                  <a:srgbClr val="000000"/>
                </a:solidFill>
              </a:rPr>
              <a:t> </a:t>
            </a:r>
            <a:r>
              <a:rPr lang="en-US" sz="1800" b="0" dirty="0">
                <a:solidFill>
                  <a:srgbClr val="8000FF"/>
                </a:solidFill>
              </a:rPr>
              <a:t>class</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geom_bar</a:t>
            </a:r>
            <a:r>
              <a:rPr lang="en-US" sz="1800" b="1" dirty="0">
                <a:solidFill>
                  <a:srgbClr val="000080"/>
                </a:solidFill>
              </a:rPr>
              <a:t>()+</a:t>
            </a:r>
            <a:br>
              <a:rPr lang="en-US" sz="1800" dirty="0"/>
            </a:br>
            <a:r>
              <a:rPr lang="en-US" sz="1800" dirty="0"/>
              <a:t>    </a:t>
            </a:r>
            <a:r>
              <a:rPr lang="en-US" sz="1800" b="0" dirty="0" err="1">
                <a:solidFill>
                  <a:srgbClr val="000000"/>
                </a:solidFill>
              </a:rPr>
              <a:t>geom_text</a:t>
            </a:r>
            <a:r>
              <a:rPr lang="en-US" sz="1800" b="1" dirty="0">
                <a:solidFill>
                  <a:srgbClr val="000080"/>
                </a:solidFill>
              </a:rPr>
              <a:t>(</a:t>
            </a:r>
            <a:r>
              <a:rPr lang="en-US" sz="1800" b="0" dirty="0">
                <a:solidFill>
                  <a:srgbClr val="000000"/>
                </a:solidFill>
              </a:rPr>
              <a:t>stat </a:t>
            </a:r>
            <a:r>
              <a:rPr lang="en-US" sz="1800" b="1" dirty="0">
                <a:solidFill>
                  <a:srgbClr val="000080"/>
                </a:solidFill>
              </a:rPr>
              <a:t>=</a:t>
            </a:r>
            <a:r>
              <a:rPr lang="en-US" sz="1800" b="0" dirty="0">
                <a:solidFill>
                  <a:srgbClr val="000000"/>
                </a:solidFill>
              </a:rPr>
              <a:t> </a:t>
            </a:r>
            <a:r>
              <a:rPr lang="en-US" sz="1800" b="0" dirty="0">
                <a:solidFill>
                  <a:srgbClr val="808080"/>
                </a:solidFill>
              </a:rPr>
              <a:t>"count"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aes</a:t>
            </a:r>
            <a:r>
              <a:rPr lang="en-US" sz="1800" b="1" dirty="0">
                <a:solidFill>
                  <a:srgbClr val="000080"/>
                </a:solidFill>
              </a:rPr>
              <a:t>(</a:t>
            </a:r>
            <a:r>
              <a:rPr lang="en-US" sz="1800" b="0" dirty="0">
                <a:solidFill>
                  <a:srgbClr val="000000"/>
                </a:solidFill>
              </a:rPr>
              <a:t>label </a:t>
            </a:r>
            <a:r>
              <a:rPr lang="en-US" sz="1800" b="1" dirty="0">
                <a:solidFill>
                  <a:srgbClr val="000080"/>
                </a:solidFill>
              </a:rPr>
              <a:t>=</a:t>
            </a:r>
            <a:r>
              <a:rPr lang="en-US" sz="1800" b="0" dirty="0" err="1">
                <a:solidFill>
                  <a:srgbClr val="000000"/>
                </a:solidFill>
              </a:rPr>
              <a:t>after_stat</a:t>
            </a:r>
            <a:r>
              <a:rPr lang="en-US" sz="1800" b="1" dirty="0">
                <a:solidFill>
                  <a:srgbClr val="000080"/>
                </a:solidFill>
              </a:rPr>
              <a:t>(</a:t>
            </a:r>
            <a:r>
              <a:rPr lang="en-US" sz="1800" b="0" dirty="0">
                <a:solidFill>
                  <a:srgbClr val="000000"/>
                </a:solidFill>
              </a:rPr>
              <a:t>count</a:t>
            </a:r>
            <a:r>
              <a:rPr lang="en-US" sz="1800" b="1" dirty="0">
                <a:solidFill>
                  <a:srgbClr val="000080"/>
                </a:solidFill>
              </a:rPr>
              <a:t>))</a:t>
            </a:r>
            <a:r>
              <a:rPr lang="en-US" sz="1800" b="0" dirty="0">
                <a:solidFill>
                  <a:srgbClr val="000000"/>
                </a:solidFill>
              </a:rPr>
              <a:t>,   </a:t>
            </a:r>
            <a:br>
              <a:rPr lang="en-US" sz="1800" b="0" dirty="0">
                <a:solidFill>
                  <a:srgbClr val="000000"/>
                </a:solidFill>
              </a:rPr>
            </a:br>
            <a:r>
              <a:rPr lang="en-US" sz="1800" b="0" dirty="0">
                <a:solidFill>
                  <a:srgbClr val="000000"/>
                </a:solidFill>
              </a:rPr>
              <a:t>		  </a:t>
            </a:r>
            <a:r>
              <a:rPr lang="en-US" sz="1800" b="0" dirty="0" err="1">
                <a:solidFill>
                  <a:srgbClr val="000000"/>
                </a:solidFill>
              </a:rPr>
              <a:t>vjust</a:t>
            </a:r>
            <a:r>
              <a:rPr lang="en-US" sz="1800" b="0" dirty="0">
                <a:solidFill>
                  <a:srgbClr val="000000"/>
                </a:solidFill>
              </a:rPr>
              <a:t> </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FF8000"/>
                </a:solidFill>
              </a:rPr>
              <a:t>1</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scale_y_continuous</a:t>
            </a:r>
            <a:r>
              <a:rPr lang="en-US" sz="1800" b="1" dirty="0">
                <a:solidFill>
                  <a:srgbClr val="000080"/>
                </a:solidFill>
              </a:rPr>
              <a:t>(</a:t>
            </a:r>
            <a:r>
              <a:rPr lang="en-US" sz="1800" b="0" dirty="0">
                <a:solidFill>
                  <a:srgbClr val="000000"/>
                </a:solidFill>
              </a:rPr>
              <a:t>expand</a:t>
            </a:r>
            <a:r>
              <a:rPr lang="en-US" sz="1800" b="1" dirty="0">
                <a:solidFill>
                  <a:srgbClr val="000080"/>
                </a:solidFill>
              </a:rPr>
              <a:t>=</a:t>
            </a:r>
            <a:r>
              <a:rPr lang="en-US" sz="1800" b="0" dirty="0">
                <a:solidFill>
                  <a:srgbClr val="8000FF"/>
                </a:solidFill>
              </a:rPr>
              <a:t>c</a:t>
            </a:r>
            <a:r>
              <a:rPr lang="en-US" sz="1800" b="1" dirty="0">
                <a:solidFill>
                  <a:srgbClr val="000080"/>
                </a:solidFill>
              </a:rPr>
              <a:t>(</a:t>
            </a:r>
            <a:r>
              <a:rPr lang="en-US" sz="1800" b="0" dirty="0">
                <a:solidFill>
                  <a:srgbClr val="FF8000"/>
                </a:solidFill>
              </a:rPr>
              <a:t>0</a:t>
            </a:r>
            <a:r>
              <a:rPr lang="en-US" sz="1800" b="0" dirty="0">
                <a:solidFill>
                  <a:srgbClr val="000000"/>
                </a:solidFill>
              </a:rPr>
              <a:t>,</a:t>
            </a:r>
            <a:r>
              <a:rPr lang="en-US" sz="1800" b="0" dirty="0">
                <a:solidFill>
                  <a:srgbClr val="FF8000"/>
                </a:solidFill>
              </a:rPr>
              <a:t>10</a:t>
            </a:r>
            <a:r>
              <a:rPr lang="en-US" sz="1800" b="1" dirty="0">
                <a:solidFill>
                  <a:srgbClr val="000080"/>
                </a:solidFill>
              </a:rPr>
              <a:t>))</a:t>
            </a:r>
            <a:r>
              <a:rPr lang="en-US" sz="1800" b="0" dirty="0">
                <a:solidFill>
                  <a:srgbClr val="000000"/>
                </a:solidFill>
              </a:rPr>
              <a:t> </a:t>
            </a:r>
            <a:r>
              <a:rPr lang="en-US" sz="1800" b="1" dirty="0">
                <a:solidFill>
                  <a:srgbClr val="000080"/>
                </a:solidFill>
              </a:rPr>
              <a:t>+</a:t>
            </a:r>
            <a:endParaRPr lang="en-US" sz="1800" b="0" dirty="0">
              <a:solidFill>
                <a:srgbClr val="000000"/>
              </a:solidFill>
            </a:endParaRPr>
          </a:p>
          <a:p>
            <a:r>
              <a:rPr lang="en-US" sz="1800" b="0" dirty="0">
                <a:solidFill>
                  <a:srgbClr val="000000"/>
                </a:solidFill>
              </a:rPr>
              <a:t>    </a:t>
            </a:r>
            <a:r>
              <a:rPr lang="en-US" sz="1800" b="0" dirty="0" err="1">
                <a:solidFill>
                  <a:srgbClr val="000000"/>
                </a:solidFill>
              </a:rPr>
              <a:t>ggtitle</a:t>
            </a:r>
            <a:r>
              <a:rPr lang="en-US" sz="1800" b="1" dirty="0">
                <a:solidFill>
                  <a:srgbClr val="000080"/>
                </a:solidFill>
              </a:rPr>
              <a:t>(</a:t>
            </a:r>
            <a:r>
              <a:rPr lang="en-US" sz="1800" b="0" dirty="0">
                <a:solidFill>
                  <a:srgbClr val="808080"/>
                </a:solidFill>
              </a:rPr>
              <a:t>"Number of cars included"</a:t>
            </a:r>
            <a:r>
              <a:rPr lang="en-US" sz="1800" b="0" dirty="0">
                <a:solidFill>
                  <a:srgbClr val="000000"/>
                </a:solidFill>
              </a:rPr>
              <a:t>,</a:t>
            </a:r>
          </a:p>
          <a:p>
            <a:r>
              <a:rPr lang="en-US" sz="1800" b="0" dirty="0">
                <a:solidFill>
                  <a:srgbClr val="000000"/>
                </a:solidFill>
              </a:rPr>
              <a:t>            subtitle </a:t>
            </a:r>
            <a:r>
              <a:rPr lang="en-US" sz="1800" b="1" dirty="0">
                <a:solidFill>
                  <a:srgbClr val="000080"/>
                </a:solidFill>
              </a:rPr>
              <a:t>=</a:t>
            </a:r>
            <a:r>
              <a:rPr lang="en-US" sz="1800" b="0" dirty="0">
                <a:solidFill>
                  <a:srgbClr val="000000"/>
                </a:solidFill>
              </a:rPr>
              <a:t> </a:t>
            </a:r>
            <a:r>
              <a:rPr lang="en-US" sz="1800" b="0" dirty="0">
                <a:solidFill>
                  <a:srgbClr val="808080"/>
                </a:solidFill>
              </a:rPr>
              <a:t>'source: </a:t>
            </a:r>
            <a:r>
              <a:rPr lang="en-US" sz="1800" b="0" dirty="0" err="1">
                <a:solidFill>
                  <a:srgbClr val="808080"/>
                </a:solidFill>
              </a:rPr>
              <a:t>mtcars</a:t>
            </a:r>
            <a:r>
              <a:rPr lang="en-US" sz="1800" b="0" dirty="0">
                <a:solidFill>
                  <a:srgbClr val="808080"/>
                </a:solidFill>
              </a:rPr>
              <a:t>'</a:t>
            </a:r>
            <a:r>
              <a:rPr lang="en-US" sz="1800" b="1" dirty="0">
                <a:solidFill>
                  <a:srgbClr val="000080"/>
                </a:solidFill>
              </a:rPr>
              <a:t>)</a:t>
            </a:r>
            <a:r>
              <a:rPr lang="en-US" sz="1800" b="0" dirty="0">
                <a:solidFill>
                  <a:srgbClr val="000000"/>
                </a:solidFill>
              </a:rPr>
              <a:t>  </a:t>
            </a:r>
            <a:r>
              <a:rPr lang="en-US" sz="1800" b="1" dirty="0">
                <a:solidFill>
                  <a:srgbClr val="000080"/>
                </a:solidFill>
              </a:rPr>
              <a:t>+</a:t>
            </a:r>
            <a:r>
              <a:rPr lang="en-US" sz="1800" b="0" dirty="0">
                <a:solidFill>
                  <a:srgbClr val="000000"/>
                </a:solidFill>
              </a:rPr>
              <a:t> </a:t>
            </a:r>
          </a:p>
          <a:p>
            <a:r>
              <a:rPr lang="en-US" sz="1800" b="0" dirty="0">
                <a:solidFill>
                  <a:srgbClr val="000000"/>
                </a:solidFill>
              </a:rPr>
              <a:t>    </a:t>
            </a:r>
            <a:r>
              <a:rPr lang="en-US" sz="1800" b="0" dirty="0" err="1">
                <a:solidFill>
                  <a:srgbClr val="000000"/>
                </a:solidFill>
              </a:rPr>
              <a:t>theme_minimal</a:t>
            </a:r>
            <a:r>
              <a:rPr lang="en-US" sz="1800" b="1" dirty="0">
                <a:solidFill>
                  <a:srgbClr val="000080"/>
                </a:solidFill>
              </a:rPr>
              <a:t>()</a:t>
            </a:r>
            <a:endParaRPr lang="en-US" sz="1800" b="0" dirty="0">
              <a:solidFill>
                <a:srgbClr val="000000"/>
              </a:solidFill>
            </a:endParaRPr>
          </a:p>
          <a:p>
            <a:endParaRPr lang="en-US" sz="1800" b="0" dirty="0">
              <a:solidFill>
                <a:srgbClr val="000000"/>
              </a:solidFill>
            </a:endParaRPr>
          </a:p>
          <a:p>
            <a:r>
              <a:rPr lang="en-US" sz="1800" b="0" dirty="0" err="1">
                <a:solidFill>
                  <a:schemeClr val="accent3">
                    <a:lumMod val="60000"/>
                    <a:lumOff val="40000"/>
                  </a:schemeClr>
                </a:solidFill>
              </a:rPr>
              <a:t>ggsave</a:t>
            </a:r>
            <a:r>
              <a:rPr lang="en-US" sz="1800" b="1" dirty="0">
                <a:solidFill>
                  <a:srgbClr val="000080"/>
                </a:solidFill>
              </a:rPr>
              <a:t>(</a:t>
            </a:r>
            <a:r>
              <a:rPr lang="en-US" sz="1800" b="0" dirty="0">
                <a:solidFill>
                  <a:srgbClr val="808080"/>
                </a:solidFill>
              </a:rPr>
              <a:t>"myplot.pdf</a:t>
            </a:r>
            <a:r>
              <a:rPr lang="en-US" sz="1800" b="0" dirty="0">
                <a:solidFill>
                  <a:schemeClr val="accent3">
                    <a:lumMod val="60000"/>
                    <a:lumOff val="40000"/>
                  </a:schemeClr>
                </a:solidFill>
              </a:rPr>
              <a:t>", width </a:t>
            </a:r>
            <a:r>
              <a:rPr lang="en-US" sz="1800" b="1" dirty="0">
                <a:solidFill>
                  <a:schemeClr val="accent3">
                    <a:lumMod val="60000"/>
                    <a:lumOff val="40000"/>
                  </a:schemeClr>
                </a:solidFill>
              </a:rPr>
              <a:t>=</a:t>
            </a:r>
            <a:r>
              <a:rPr lang="en-US" sz="1800" b="0" dirty="0">
                <a:solidFill>
                  <a:schemeClr val="accent3">
                    <a:lumMod val="60000"/>
                    <a:lumOff val="40000"/>
                  </a:schemeClr>
                </a:solidFill>
              </a:rPr>
              <a:t> 6, height </a:t>
            </a:r>
            <a:r>
              <a:rPr lang="en-US" sz="1800" b="1" dirty="0">
                <a:solidFill>
                  <a:schemeClr val="accent3">
                    <a:lumMod val="60000"/>
                    <a:lumOff val="40000"/>
                  </a:schemeClr>
                </a:solidFill>
              </a:rPr>
              <a:t>=</a:t>
            </a:r>
            <a:r>
              <a:rPr lang="en-US" sz="1800" b="0" dirty="0">
                <a:solidFill>
                  <a:schemeClr val="accent3">
                    <a:lumMod val="60000"/>
                    <a:lumOff val="40000"/>
                  </a:schemeClr>
                </a:solidFill>
              </a:rPr>
              <a:t> 4</a:t>
            </a:r>
            <a:r>
              <a:rPr lang="en-US" sz="1800" b="1" dirty="0">
                <a:solidFill>
                  <a:srgbClr val="000080"/>
                </a:solidFill>
              </a:rPr>
              <a:t>)</a:t>
            </a:r>
            <a:endParaRPr lang="en-US" sz="1800" b="0" dirty="0">
              <a:solidFill>
                <a:srgbClr val="000000"/>
              </a:solidFill>
            </a:endParaRPr>
          </a:p>
        </p:txBody>
      </p:sp>
      <p:pic>
        <p:nvPicPr>
          <p:cNvPr id="6" name="Content Placeholder 5">
            <a:extLst>
              <a:ext uri="{FF2B5EF4-FFF2-40B4-BE49-F238E27FC236}">
                <a16:creationId xmlns:a16="http://schemas.microsoft.com/office/drawing/2014/main" id="{E2F23722-A125-4BF2-8F2D-AD226F842B04}"/>
              </a:ext>
            </a:extLst>
          </p:cNvPr>
          <p:cNvPicPr>
            <a:picLocks noGrp="1" noChangeAspect="1"/>
          </p:cNvPicPr>
          <p:nvPr>
            <p:ph sz="quarter" idx="15"/>
          </p:nvPr>
        </p:nvPicPr>
        <p:blipFill>
          <a:blip r:embed="rId2"/>
          <a:stretch>
            <a:fillRect/>
          </a:stretch>
        </p:blipFill>
        <p:spPr>
          <a:xfrm>
            <a:off x="6673636" y="1066799"/>
            <a:ext cx="5293785" cy="3831693"/>
          </a:xfrm>
          <a:prstGeom prst="rect">
            <a:avLst/>
          </a:prstGeom>
        </p:spPr>
      </p:pic>
      <p:sp>
        <p:nvSpPr>
          <p:cNvPr id="5" name="Content Placeholder 4">
            <a:extLst>
              <a:ext uri="{FF2B5EF4-FFF2-40B4-BE49-F238E27FC236}">
                <a16:creationId xmlns:a16="http://schemas.microsoft.com/office/drawing/2014/main" id="{C94EB586-BCB4-4232-8B94-C520B1E92472}"/>
              </a:ext>
            </a:extLst>
          </p:cNvPr>
          <p:cNvSpPr>
            <a:spLocks noGrp="1"/>
          </p:cNvSpPr>
          <p:nvPr>
            <p:ph sz="quarter" idx="16"/>
          </p:nvPr>
        </p:nvSpPr>
        <p:spPr>
          <a:xfrm>
            <a:off x="6449059" y="5135418"/>
            <a:ext cx="5742940" cy="1584082"/>
          </a:xfrm>
        </p:spPr>
        <p:txBody>
          <a:bodyPr/>
          <a:lstStyle/>
          <a:p>
            <a:endParaRPr lang="en-US" dirty="0"/>
          </a:p>
        </p:txBody>
      </p:sp>
    </p:spTree>
    <p:extLst>
      <p:ext uri="{BB962C8B-B14F-4D97-AF65-F5344CB8AC3E}">
        <p14:creationId xmlns:p14="http://schemas.microsoft.com/office/powerpoint/2010/main" val="1196259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5C7C3B6-BF04-4B44-81D2-C388AF22EB8E}"/>
              </a:ext>
            </a:extLst>
          </p:cNvPr>
          <p:cNvSpPr>
            <a:spLocks noGrp="1"/>
          </p:cNvSpPr>
          <p:nvPr>
            <p:ph type="title"/>
          </p:nvPr>
        </p:nvSpPr>
        <p:spPr/>
        <p:txBody>
          <a:bodyPr/>
          <a:lstStyle/>
          <a:p>
            <a:r>
              <a:rPr lang="en-US" dirty="0"/>
              <a:t>Extensions, other packages</a:t>
            </a:r>
          </a:p>
        </p:txBody>
      </p:sp>
      <p:sp>
        <p:nvSpPr>
          <p:cNvPr id="6" name="Content Placeholder 5">
            <a:extLst>
              <a:ext uri="{FF2B5EF4-FFF2-40B4-BE49-F238E27FC236}">
                <a16:creationId xmlns:a16="http://schemas.microsoft.com/office/drawing/2014/main" id="{6AFAA1F1-E6EC-4926-99B2-6060BAED233C}"/>
              </a:ext>
            </a:extLst>
          </p:cNvPr>
          <p:cNvSpPr>
            <a:spLocks noGrp="1"/>
          </p:cNvSpPr>
          <p:nvPr>
            <p:ph sz="quarter" idx="13"/>
          </p:nvPr>
        </p:nvSpPr>
        <p:spPr/>
        <p:txBody>
          <a:bodyPr/>
          <a:lstStyle/>
          <a:p>
            <a:r>
              <a:rPr lang="en-US" dirty="0"/>
              <a:t>Create GIFs with </a:t>
            </a:r>
            <a:r>
              <a:rPr lang="en-US" dirty="0">
                <a:hlinkClick r:id="rId2"/>
              </a:rPr>
              <a:t>Gifski</a:t>
            </a:r>
            <a:endParaRPr lang="en-US" dirty="0"/>
          </a:p>
          <a:p>
            <a:endParaRPr lang="en-US" dirty="0"/>
          </a:p>
          <a:p>
            <a:r>
              <a:rPr lang="en-US" dirty="0"/>
              <a:t>Create interactive web graphics with </a:t>
            </a:r>
            <a:r>
              <a:rPr lang="en-US" dirty="0">
                <a:hlinkClick r:id="rId3"/>
              </a:rPr>
              <a:t>plotly</a:t>
            </a:r>
            <a:endParaRPr lang="en-US" dirty="0"/>
          </a:p>
          <a:p>
            <a:endParaRPr lang="en-US" dirty="0"/>
          </a:p>
          <a:p>
            <a:r>
              <a:rPr lang="en-US" dirty="0"/>
              <a:t>Using </a:t>
            </a:r>
            <a:r>
              <a:rPr lang="en-US" dirty="0">
                <a:hlinkClick r:id="rId4"/>
              </a:rPr>
              <a:t>officer</a:t>
            </a:r>
            <a:r>
              <a:rPr lang="en-US" dirty="0"/>
              <a:t> and </a:t>
            </a:r>
            <a:r>
              <a:rPr lang="en-US" dirty="0">
                <a:hlinkClick r:id="rId5"/>
              </a:rPr>
              <a:t>mschart</a:t>
            </a:r>
            <a:r>
              <a:rPr lang="en-US" dirty="0"/>
              <a:t> to create Microsoft charts</a:t>
            </a:r>
          </a:p>
          <a:p>
            <a:endParaRPr lang="en-US" dirty="0"/>
          </a:p>
          <a:p>
            <a:endParaRPr lang="en-US" dirty="0">
              <a:latin typeface="Consolas" panose="020B0609020204030204" pitchFamily="49" charset="0"/>
            </a:endParaRPr>
          </a:p>
          <a:p>
            <a:r>
              <a:rPr lang="en-US" dirty="0" err="1">
                <a:latin typeface="Consolas" panose="020B0609020204030204" pitchFamily="49" charset="0"/>
              </a:rPr>
              <a:t>ggplot</a:t>
            </a:r>
            <a:r>
              <a:rPr lang="en-US" dirty="0"/>
              <a:t> extension gallery: </a:t>
            </a:r>
            <a:r>
              <a:rPr lang="en-US" dirty="0">
                <a:hlinkClick r:id="rId6"/>
              </a:rPr>
              <a:t>https://exts.ggplot2.tidyverse.org/gallery/</a:t>
            </a:r>
            <a:r>
              <a:rPr lang="en-US" dirty="0"/>
              <a:t> </a:t>
            </a:r>
          </a:p>
          <a:p>
            <a:r>
              <a:rPr lang="en-US" dirty="0"/>
              <a:t>R graph Gallery: </a:t>
            </a:r>
            <a:r>
              <a:rPr lang="en-US" dirty="0">
                <a:hlinkClick r:id="rId7"/>
              </a:rPr>
              <a:t>https://www.r-graph-gallery.com/ggplot2-package.html</a:t>
            </a:r>
            <a:endParaRPr lang="en-US" dirty="0"/>
          </a:p>
          <a:p>
            <a:endParaRPr lang="en-US" dirty="0"/>
          </a:p>
        </p:txBody>
      </p:sp>
      <p:pic>
        <p:nvPicPr>
          <p:cNvPr id="3" name="Picture 2" descr="A close up of a car&#10;&#10;Description automatically generated">
            <a:extLst>
              <a:ext uri="{FF2B5EF4-FFF2-40B4-BE49-F238E27FC236}">
                <a16:creationId xmlns:a16="http://schemas.microsoft.com/office/drawing/2014/main" id="{CF6E01EB-55F8-4DF5-87F4-8D346F141BAE}"/>
              </a:ext>
            </a:extLst>
          </p:cNvPr>
          <p:cNvPicPr>
            <a:picLocks noChangeAspect="1"/>
          </p:cNvPicPr>
          <p:nvPr/>
        </p:nvPicPr>
        <p:blipFill>
          <a:blip r:embed="rId8"/>
          <a:stretch>
            <a:fillRect/>
          </a:stretch>
        </p:blipFill>
        <p:spPr>
          <a:xfrm>
            <a:off x="174248" y="1146094"/>
            <a:ext cx="740152" cy="776816"/>
          </a:xfrm>
          <a:prstGeom prst="rect">
            <a:avLst/>
          </a:prstGeom>
        </p:spPr>
      </p:pic>
      <p:pic>
        <p:nvPicPr>
          <p:cNvPr id="7" name="Picture 6" descr="A picture containing tableware, indoor, plate, sitting&#10;&#10;Description automatically generated">
            <a:extLst>
              <a:ext uri="{FF2B5EF4-FFF2-40B4-BE49-F238E27FC236}">
                <a16:creationId xmlns:a16="http://schemas.microsoft.com/office/drawing/2014/main" id="{97FA461D-F2B0-4F40-B075-ED743F96A2CB}"/>
              </a:ext>
            </a:extLst>
          </p:cNvPr>
          <p:cNvPicPr>
            <a:picLocks noChangeAspect="1"/>
          </p:cNvPicPr>
          <p:nvPr/>
        </p:nvPicPr>
        <p:blipFill rotWithShape="1">
          <a:blip r:embed="rId9"/>
          <a:srcRect l="4161" r="64132"/>
          <a:stretch/>
        </p:blipFill>
        <p:spPr>
          <a:xfrm>
            <a:off x="179856" y="2151510"/>
            <a:ext cx="734543" cy="906513"/>
          </a:xfrm>
          <a:prstGeom prst="rect">
            <a:avLst/>
          </a:prstGeom>
        </p:spPr>
      </p:pic>
      <p:pic>
        <p:nvPicPr>
          <p:cNvPr id="1026" name="Picture 2">
            <a:extLst>
              <a:ext uri="{FF2B5EF4-FFF2-40B4-BE49-F238E27FC236}">
                <a16:creationId xmlns:a16="http://schemas.microsoft.com/office/drawing/2014/main" id="{832A1A16-F4A7-4BCE-B8BD-5F020AD38DE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4247" y="3213516"/>
            <a:ext cx="740152" cy="859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4774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EC535AC-130B-4B37-A1C2-69989F2E0ED8}"/>
              </a:ext>
            </a:extLst>
          </p:cNvPr>
          <p:cNvSpPr>
            <a:spLocks noGrp="1"/>
          </p:cNvSpPr>
          <p:nvPr>
            <p:ph type="title"/>
          </p:nvPr>
        </p:nvSpPr>
        <p:spPr/>
        <p:txBody>
          <a:bodyPr/>
          <a:lstStyle/>
          <a:p>
            <a:r>
              <a:rPr lang="en-US" dirty="0">
                <a:latin typeface="Consolas" panose="020B0609020204030204" pitchFamily="49" charset="0"/>
              </a:rPr>
              <a:t>officer</a:t>
            </a:r>
            <a:r>
              <a:rPr lang="en-US" dirty="0"/>
              <a:t> and </a:t>
            </a:r>
            <a:r>
              <a:rPr lang="en-US" dirty="0">
                <a:latin typeface="Consolas" panose="020B0609020204030204" pitchFamily="49" charset="0"/>
              </a:rPr>
              <a:t>mschart</a:t>
            </a:r>
          </a:p>
        </p:txBody>
      </p:sp>
      <p:sp>
        <p:nvSpPr>
          <p:cNvPr id="9" name="Content Placeholder 8">
            <a:extLst>
              <a:ext uri="{FF2B5EF4-FFF2-40B4-BE49-F238E27FC236}">
                <a16:creationId xmlns:a16="http://schemas.microsoft.com/office/drawing/2014/main" id="{EBAEF01B-FEAA-4AB7-A4ED-227429DBE057}"/>
              </a:ext>
            </a:extLst>
          </p:cNvPr>
          <p:cNvSpPr>
            <a:spLocks noGrp="1"/>
          </p:cNvSpPr>
          <p:nvPr>
            <p:ph sz="quarter" idx="14"/>
          </p:nvPr>
        </p:nvSpPr>
        <p:spPr/>
        <p:txBody>
          <a:bodyPr/>
          <a:lstStyle/>
          <a:p>
            <a:r>
              <a:rPr lang="en-US" b="0" dirty="0">
                <a:solidFill>
                  <a:srgbClr val="008000"/>
                </a:solidFill>
              </a:rPr>
              <a:t># Create a </a:t>
            </a:r>
            <a:r>
              <a:rPr lang="en-US" b="0" dirty="0" err="1">
                <a:solidFill>
                  <a:srgbClr val="008000"/>
                </a:solidFill>
              </a:rPr>
              <a:t>barchart</a:t>
            </a:r>
            <a:r>
              <a:rPr lang="en-US" b="0" dirty="0">
                <a:solidFill>
                  <a:srgbClr val="008000"/>
                </a:solidFill>
              </a:rPr>
              <a:t> in the Microsoft chart format</a:t>
            </a:r>
            <a:endParaRPr lang="en-US" b="0" dirty="0">
              <a:solidFill>
                <a:srgbClr val="000000"/>
              </a:solidFill>
            </a:endParaRPr>
          </a:p>
          <a:p>
            <a:r>
              <a:rPr lang="en-US" b="0" dirty="0">
                <a:solidFill>
                  <a:srgbClr val="000000"/>
                </a:solidFill>
              </a:rPr>
              <a:t>mpg </a:t>
            </a:r>
            <a:r>
              <a:rPr lang="en-US" b="0" dirty="0">
                <a:solidFill>
                  <a:srgbClr val="804000"/>
                </a:solidFill>
              </a:rPr>
              <a:t>%&gt;%</a:t>
            </a:r>
            <a:r>
              <a:rPr lang="en-US" b="0" dirty="0">
                <a:solidFill>
                  <a:srgbClr val="000000"/>
                </a:solidFill>
              </a:rPr>
              <a:t> </a:t>
            </a:r>
          </a:p>
          <a:p>
            <a:r>
              <a:rPr lang="en-US" b="0" dirty="0">
                <a:solidFill>
                  <a:srgbClr val="000000"/>
                </a:solidFill>
              </a:rPr>
              <a:t>  </a:t>
            </a:r>
            <a:r>
              <a:rPr lang="en-US" b="0" dirty="0" err="1">
                <a:solidFill>
                  <a:srgbClr val="000000"/>
                </a:solidFill>
              </a:rPr>
              <a:t>group_by</a:t>
            </a:r>
            <a:r>
              <a:rPr lang="en-US" b="1" dirty="0">
                <a:solidFill>
                  <a:srgbClr val="000080"/>
                </a:solidFill>
              </a:rPr>
              <a:t>(</a:t>
            </a:r>
            <a:r>
              <a:rPr lang="en-US" b="0" dirty="0">
                <a:solidFill>
                  <a:srgbClr val="8000FF"/>
                </a:solidFill>
              </a:rPr>
              <a:t>class</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count</a:t>
            </a:r>
            <a:r>
              <a:rPr lang="en-US" b="1" dirty="0">
                <a:solidFill>
                  <a:srgbClr val="000080"/>
                </a:solidFill>
              </a:rPr>
              <a:t>(</a:t>
            </a:r>
            <a:r>
              <a:rPr lang="en-US" b="0" dirty="0">
                <a:solidFill>
                  <a:srgbClr val="000000"/>
                </a:solidFill>
              </a:rPr>
              <a:t>name </a:t>
            </a:r>
            <a:r>
              <a:rPr lang="en-US" b="1" dirty="0">
                <a:solidFill>
                  <a:srgbClr val="000080"/>
                </a:solidFill>
              </a:rPr>
              <a:t>=</a:t>
            </a:r>
            <a:r>
              <a:rPr lang="en-US" b="0" dirty="0">
                <a:solidFill>
                  <a:srgbClr val="000000"/>
                </a:solidFill>
              </a:rPr>
              <a:t> </a:t>
            </a:r>
            <a:r>
              <a:rPr lang="en-US" b="0" dirty="0">
                <a:solidFill>
                  <a:srgbClr val="808080"/>
                </a:solidFill>
              </a:rPr>
              <a:t>'count'</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ms_barchart</a:t>
            </a:r>
            <a:r>
              <a:rPr lang="en-US" b="1" dirty="0">
                <a:solidFill>
                  <a:srgbClr val="000080"/>
                </a:solidFill>
              </a:rPr>
              <a:t>(</a:t>
            </a:r>
            <a:r>
              <a:rPr lang="en-US" b="0" dirty="0">
                <a:solidFill>
                  <a:srgbClr val="000000"/>
                </a:solidFill>
              </a:rPr>
              <a:t>x</a:t>
            </a:r>
            <a:r>
              <a:rPr lang="en-US" b="1" dirty="0">
                <a:solidFill>
                  <a:srgbClr val="000080"/>
                </a:solidFill>
              </a:rPr>
              <a:t>=</a:t>
            </a:r>
            <a:r>
              <a:rPr lang="en-US" b="0" dirty="0">
                <a:solidFill>
                  <a:srgbClr val="808080"/>
                </a:solidFill>
              </a:rPr>
              <a:t>"class"</a:t>
            </a:r>
            <a:r>
              <a:rPr lang="en-US" b="0" dirty="0">
                <a:solidFill>
                  <a:srgbClr val="000000"/>
                </a:solidFill>
              </a:rPr>
              <a:t>, y</a:t>
            </a:r>
            <a:r>
              <a:rPr lang="en-US" b="1" dirty="0">
                <a:solidFill>
                  <a:srgbClr val="000080"/>
                </a:solidFill>
              </a:rPr>
              <a:t>=</a:t>
            </a:r>
            <a:r>
              <a:rPr lang="en-US" b="0" dirty="0">
                <a:solidFill>
                  <a:srgbClr val="808080"/>
                </a:solidFill>
              </a:rPr>
              <a:t>"count"</a:t>
            </a:r>
            <a:r>
              <a:rPr lang="en-US" b="1" dirty="0">
                <a:solidFill>
                  <a:srgbClr val="000080"/>
                </a:solidFill>
              </a:rPr>
              <a:t>)</a:t>
            </a:r>
            <a:r>
              <a:rPr lang="en-US" b="0" dirty="0">
                <a:solidFill>
                  <a:srgbClr val="000000"/>
                </a:solidFill>
              </a:rPr>
              <a:t> </a:t>
            </a:r>
            <a:r>
              <a:rPr lang="en-US" b="1" dirty="0">
                <a:solidFill>
                  <a:srgbClr val="000080"/>
                </a:solidFill>
              </a:rPr>
              <a:t>-&gt;</a:t>
            </a:r>
            <a:r>
              <a:rPr lang="en-US" b="0" dirty="0">
                <a:solidFill>
                  <a:srgbClr val="000000"/>
                </a:solidFill>
              </a:rPr>
              <a:t> </a:t>
            </a:r>
            <a:r>
              <a:rPr lang="en-US" b="0" dirty="0" err="1">
                <a:solidFill>
                  <a:srgbClr val="000000"/>
                </a:solidFill>
              </a:rPr>
              <a:t>mybarchart</a:t>
            </a:r>
            <a:endParaRPr lang="en-US" b="0" dirty="0">
              <a:solidFill>
                <a:srgbClr val="000000"/>
              </a:solidFill>
            </a:endParaRPr>
          </a:p>
          <a:p>
            <a:endParaRPr lang="en-US" b="0" dirty="0">
              <a:solidFill>
                <a:srgbClr val="000000"/>
              </a:solidFill>
            </a:endParaRPr>
          </a:p>
          <a:p>
            <a:r>
              <a:rPr lang="en-US" b="0" dirty="0">
                <a:solidFill>
                  <a:srgbClr val="008000"/>
                </a:solidFill>
              </a:rPr>
              <a:t>#Create a new </a:t>
            </a:r>
            <a:r>
              <a:rPr lang="en-US" b="0" dirty="0" err="1">
                <a:solidFill>
                  <a:srgbClr val="008000"/>
                </a:solidFill>
              </a:rPr>
              <a:t>powerpoint</a:t>
            </a:r>
            <a:r>
              <a:rPr lang="en-US" b="0" dirty="0">
                <a:solidFill>
                  <a:srgbClr val="008000"/>
                </a:solidFill>
              </a:rPr>
              <a:t> presentation:</a:t>
            </a:r>
            <a:endParaRPr lang="en-US" b="0" dirty="0">
              <a:solidFill>
                <a:srgbClr val="000000"/>
              </a:solidFill>
            </a:endParaRPr>
          </a:p>
          <a:p>
            <a:r>
              <a:rPr lang="en-US" b="0" dirty="0">
                <a:solidFill>
                  <a:srgbClr val="000000"/>
                </a:solidFill>
              </a:rPr>
              <a:t>ppt </a:t>
            </a:r>
            <a:r>
              <a:rPr lang="en-US" b="1" dirty="0">
                <a:solidFill>
                  <a:srgbClr val="000080"/>
                </a:solidFill>
              </a:rPr>
              <a:t>&lt;-</a:t>
            </a:r>
            <a:r>
              <a:rPr lang="en-US" b="0" dirty="0">
                <a:solidFill>
                  <a:srgbClr val="000000"/>
                </a:solidFill>
              </a:rPr>
              <a:t> </a:t>
            </a:r>
          </a:p>
          <a:p>
            <a:r>
              <a:rPr lang="en-US" b="0" dirty="0">
                <a:solidFill>
                  <a:srgbClr val="000000"/>
                </a:solidFill>
              </a:rPr>
              <a:t>  </a:t>
            </a:r>
            <a:r>
              <a:rPr lang="en-US" b="0" dirty="0" err="1">
                <a:solidFill>
                  <a:srgbClr val="000000"/>
                </a:solidFill>
              </a:rPr>
              <a:t>read_pptx</a:t>
            </a:r>
            <a:r>
              <a:rPr lang="en-US" b="1" dirty="0">
                <a:solidFill>
                  <a:srgbClr val="000080"/>
                </a:solidFill>
              </a:rPr>
              <a: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a:solidFill>
                  <a:srgbClr val="008000"/>
                </a:solidFill>
              </a:rPr>
              <a:t>#add slide</a:t>
            </a:r>
            <a:endParaRPr lang="en-US" b="0" dirty="0">
              <a:solidFill>
                <a:srgbClr val="000000"/>
              </a:solidFill>
            </a:endParaRPr>
          </a:p>
          <a:p>
            <a:r>
              <a:rPr lang="en-US" b="0" dirty="0">
                <a:solidFill>
                  <a:srgbClr val="000000"/>
                </a:solidFill>
              </a:rPr>
              <a:t>  </a:t>
            </a:r>
            <a:r>
              <a:rPr lang="en-US" b="0" dirty="0" err="1">
                <a:solidFill>
                  <a:srgbClr val="000000"/>
                </a:solidFill>
              </a:rPr>
              <a:t>add_slide</a:t>
            </a:r>
            <a:r>
              <a:rPr lang="en-US" b="1" dirty="0">
                <a:solidFill>
                  <a:srgbClr val="000080"/>
                </a:solidFill>
              </a:rPr>
              <a:t>(</a:t>
            </a:r>
            <a:r>
              <a:rPr lang="en-US" b="0" dirty="0">
                <a:solidFill>
                  <a:srgbClr val="8000FF"/>
                </a:solidFill>
              </a:rPr>
              <a:t>layout</a:t>
            </a:r>
            <a:r>
              <a:rPr lang="en-US" b="0" dirty="0">
                <a:solidFill>
                  <a:srgbClr val="000000"/>
                </a:solidFill>
              </a:rPr>
              <a:t> </a:t>
            </a:r>
            <a:r>
              <a:rPr lang="en-US" b="1" dirty="0">
                <a:solidFill>
                  <a:srgbClr val="000080"/>
                </a:solidFill>
              </a:rPr>
              <a:t>=</a:t>
            </a:r>
            <a:r>
              <a:rPr lang="en-US" b="0" dirty="0">
                <a:solidFill>
                  <a:srgbClr val="000000"/>
                </a:solidFill>
              </a:rPr>
              <a:t> </a:t>
            </a:r>
            <a:r>
              <a:rPr lang="en-US" b="0" dirty="0">
                <a:solidFill>
                  <a:srgbClr val="808080"/>
                </a:solidFill>
              </a:rPr>
              <a:t>"Title and Content"</a:t>
            </a:r>
            <a:r>
              <a:rPr lang="en-US" b="0" dirty="0">
                <a:solidFill>
                  <a:srgbClr val="000000"/>
                </a:solidFill>
              </a:rPr>
              <a:t>, </a:t>
            </a:r>
            <a:br>
              <a:rPr lang="en-US" b="0" dirty="0">
                <a:solidFill>
                  <a:srgbClr val="000000"/>
                </a:solidFill>
              </a:rPr>
            </a:br>
            <a:r>
              <a:rPr lang="en-US" b="0" dirty="0">
                <a:solidFill>
                  <a:srgbClr val="000000"/>
                </a:solidFill>
              </a:rPr>
              <a:t>	      master </a:t>
            </a:r>
            <a:r>
              <a:rPr lang="en-US" b="1" dirty="0">
                <a:solidFill>
                  <a:srgbClr val="000080"/>
                </a:solidFill>
              </a:rPr>
              <a:t>=</a:t>
            </a:r>
            <a:r>
              <a:rPr lang="en-US" b="0" dirty="0">
                <a:solidFill>
                  <a:srgbClr val="000000"/>
                </a:solidFill>
              </a:rPr>
              <a:t> </a:t>
            </a:r>
            <a:r>
              <a:rPr lang="en-US" b="0" dirty="0">
                <a:solidFill>
                  <a:srgbClr val="808080"/>
                </a:solidFill>
              </a:rPr>
              <a:t>"Office Theme"</a:t>
            </a:r>
            <a:r>
              <a:rPr lang="en-US" b="1" dirty="0">
                <a:solidFill>
                  <a:srgbClr val="000080"/>
                </a:solidFill>
              </a:rPr>
              <a:t>)</a:t>
            </a:r>
            <a:r>
              <a:rPr lang="en-US" b="0" dirty="0">
                <a:solidFill>
                  <a:srgbClr val="000000"/>
                </a:solidFill>
              </a:rPr>
              <a:t> </a:t>
            </a:r>
          </a:p>
          <a:p>
            <a:endParaRPr lang="en-US" b="0" dirty="0">
              <a:solidFill>
                <a:srgbClr val="000000"/>
              </a:solidFill>
            </a:endParaRPr>
          </a:p>
          <a:p>
            <a:r>
              <a:rPr lang="en-US" b="0" dirty="0">
                <a:solidFill>
                  <a:srgbClr val="008000"/>
                </a:solidFill>
              </a:rPr>
              <a:t>#add </a:t>
            </a:r>
            <a:r>
              <a:rPr lang="en-US" b="0" dirty="0" err="1">
                <a:solidFill>
                  <a:srgbClr val="008000"/>
                </a:solidFill>
              </a:rPr>
              <a:t>barchart</a:t>
            </a:r>
            <a:endParaRPr lang="en-US" b="0" dirty="0">
              <a:solidFill>
                <a:srgbClr val="000000"/>
              </a:solidFill>
            </a:endParaRPr>
          </a:p>
          <a:p>
            <a:r>
              <a:rPr lang="en-US" b="0" dirty="0" err="1">
                <a:solidFill>
                  <a:srgbClr val="000000"/>
                </a:solidFill>
              </a:rPr>
              <a:t>mybarchart</a:t>
            </a:r>
            <a:r>
              <a:rPr lang="en-US" b="0" dirty="0">
                <a:solidFill>
                  <a:srgbClr val="000000"/>
                </a:solidFill>
              </a:rPr>
              <a: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err="1">
                <a:solidFill>
                  <a:srgbClr val="000000"/>
                </a:solidFill>
              </a:rPr>
              <a:t>ph_with_chart</a:t>
            </a:r>
            <a:r>
              <a:rPr lang="en-US" b="1" dirty="0">
                <a:solidFill>
                  <a:srgbClr val="000080"/>
                </a:solidFill>
              </a:rPr>
              <a:t>(</a:t>
            </a:r>
            <a:r>
              <a:rPr lang="en-US" b="0" dirty="0">
                <a:solidFill>
                  <a:srgbClr val="000000"/>
                </a:solidFill>
              </a:rPr>
              <a:t>x </a:t>
            </a:r>
            <a:r>
              <a:rPr lang="en-US" b="1" dirty="0">
                <a:solidFill>
                  <a:srgbClr val="000080"/>
                </a:solidFill>
              </a:rPr>
              <a:t>=</a:t>
            </a:r>
            <a:r>
              <a:rPr lang="en-US" b="0" dirty="0">
                <a:solidFill>
                  <a:srgbClr val="000000"/>
                </a:solidFill>
              </a:rPr>
              <a:t> ppt</a:t>
            </a:r>
            <a:r>
              <a:rPr lang="en-US" b="1" dirty="0">
                <a:solidFill>
                  <a:srgbClr val="000080"/>
                </a:solidFill>
              </a:rPr>
              <a:t>)</a:t>
            </a:r>
            <a:r>
              <a:rPr lang="en-US" b="0" dirty="0">
                <a:solidFill>
                  <a:srgbClr val="000000"/>
                </a:solidFill>
              </a:rPr>
              <a:t> </a:t>
            </a:r>
            <a:r>
              <a:rPr lang="en-US" b="1" dirty="0">
                <a:solidFill>
                  <a:srgbClr val="000080"/>
                </a:solidFill>
              </a:rPr>
              <a:t>-&gt;</a:t>
            </a:r>
            <a:r>
              <a:rPr lang="en-US" b="0" dirty="0">
                <a:solidFill>
                  <a:srgbClr val="000000"/>
                </a:solidFill>
              </a:rPr>
              <a:t> ppt</a:t>
            </a:r>
          </a:p>
          <a:p>
            <a:endParaRPr lang="en-US" b="0" dirty="0">
              <a:solidFill>
                <a:srgbClr val="000000"/>
              </a:solidFill>
            </a:endParaRPr>
          </a:p>
          <a:p>
            <a:r>
              <a:rPr lang="en-US" b="0" dirty="0">
                <a:solidFill>
                  <a:srgbClr val="008000"/>
                </a:solidFill>
              </a:rPr>
              <a:t>#save file</a:t>
            </a:r>
            <a:endParaRPr lang="en-US" b="0" dirty="0">
              <a:solidFill>
                <a:srgbClr val="000000"/>
              </a:solidFill>
            </a:endParaRPr>
          </a:p>
          <a:p>
            <a:r>
              <a:rPr lang="en-US" b="0" dirty="0">
                <a:solidFill>
                  <a:srgbClr val="000000"/>
                </a:solidFill>
              </a:rPr>
              <a:t>ppt </a:t>
            </a:r>
            <a:r>
              <a:rPr lang="en-US" b="0" dirty="0">
                <a:solidFill>
                  <a:srgbClr val="804000"/>
                </a:solidFill>
              </a:rPr>
              <a:t>%&gt;%</a:t>
            </a:r>
            <a:endParaRPr lang="en-US" b="0" dirty="0">
              <a:solidFill>
                <a:srgbClr val="000000"/>
              </a:solidFill>
            </a:endParaRPr>
          </a:p>
          <a:p>
            <a:r>
              <a:rPr lang="en-US" b="0" dirty="0">
                <a:solidFill>
                  <a:srgbClr val="000000"/>
                </a:solidFill>
              </a:rPr>
              <a:t>  </a:t>
            </a:r>
            <a:r>
              <a:rPr lang="en-US" b="0" dirty="0">
                <a:solidFill>
                  <a:srgbClr val="8000FF"/>
                </a:solidFill>
              </a:rPr>
              <a:t>print</a:t>
            </a:r>
            <a:r>
              <a:rPr lang="en-US" b="1" dirty="0">
                <a:solidFill>
                  <a:srgbClr val="000080"/>
                </a:solidFill>
              </a:rPr>
              <a:t>(</a:t>
            </a:r>
            <a:r>
              <a:rPr lang="en-US" b="0" dirty="0">
                <a:solidFill>
                  <a:srgbClr val="000000"/>
                </a:solidFill>
              </a:rPr>
              <a:t>target </a:t>
            </a:r>
            <a:r>
              <a:rPr lang="en-US" b="1" dirty="0">
                <a:solidFill>
                  <a:srgbClr val="000080"/>
                </a:solidFill>
              </a:rPr>
              <a:t>=</a:t>
            </a:r>
            <a:r>
              <a:rPr lang="en-US" b="0" dirty="0">
                <a:solidFill>
                  <a:srgbClr val="000000"/>
                </a:solidFill>
              </a:rPr>
              <a:t> </a:t>
            </a:r>
            <a:r>
              <a:rPr lang="en-US" b="0" dirty="0">
                <a:solidFill>
                  <a:srgbClr val="808080"/>
                </a:solidFill>
              </a:rPr>
              <a:t>"ppt.pptx"</a:t>
            </a:r>
            <a:r>
              <a:rPr lang="en-US" b="1" dirty="0">
                <a:solidFill>
                  <a:srgbClr val="000080"/>
                </a:solidFill>
              </a:rPr>
              <a:t>)</a:t>
            </a:r>
            <a:endParaRPr lang="en-US" b="0" dirty="0">
              <a:solidFill>
                <a:srgbClr val="000000"/>
              </a:solidFill>
            </a:endParaRPr>
          </a:p>
          <a:p>
            <a:endParaRPr lang="en-US" sz="1400" dirty="0"/>
          </a:p>
        </p:txBody>
      </p:sp>
      <p:sp>
        <p:nvSpPr>
          <p:cNvPr id="11" name="Content Placeholder 10">
            <a:extLst>
              <a:ext uri="{FF2B5EF4-FFF2-40B4-BE49-F238E27FC236}">
                <a16:creationId xmlns:a16="http://schemas.microsoft.com/office/drawing/2014/main" id="{C2E1A90C-37D9-464E-82C3-96EA4671F325}"/>
              </a:ext>
            </a:extLst>
          </p:cNvPr>
          <p:cNvSpPr>
            <a:spLocks noGrp="1"/>
          </p:cNvSpPr>
          <p:nvPr>
            <p:ph sz="quarter" idx="16"/>
          </p:nvPr>
        </p:nvSpPr>
        <p:spPr/>
        <p:txBody>
          <a:bodyPr/>
          <a:lstStyle/>
          <a:p>
            <a:r>
              <a:rPr lang="en-US" dirty="0"/>
              <a:t>Mschart creates actual MS charts that you can integrate in </a:t>
            </a:r>
            <a:r>
              <a:rPr lang="en-US" dirty="0" err="1"/>
              <a:t>Powerpoint</a:t>
            </a:r>
            <a:r>
              <a:rPr lang="en-US" dirty="0"/>
              <a:t>, Word</a:t>
            </a:r>
          </a:p>
          <a:p>
            <a:r>
              <a:rPr lang="en-US" dirty="0"/>
              <a:t>Not as flexible as </a:t>
            </a:r>
            <a:r>
              <a:rPr lang="en-US" dirty="0" err="1">
                <a:latin typeface="Consolas" panose="020B0609020204030204" pitchFamily="49" charset="0"/>
              </a:rPr>
              <a:t>ggplot</a:t>
            </a:r>
            <a:r>
              <a:rPr lang="en-US" dirty="0"/>
              <a:t>, but may be helpful for some applications</a:t>
            </a:r>
          </a:p>
        </p:txBody>
      </p:sp>
      <p:graphicFrame>
        <p:nvGraphicFramePr>
          <p:cNvPr id="12" name="Content Placeholder 2">
            <a:extLst>
              <a:ext uri="{FF2B5EF4-FFF2-40B4-BE49-F238E27FC236}">
                <a16:creationId xmlns:a16="http://schemas.microsoft.com/office/drawing/2014/main" id="{6EE44C93-BDE2-4A63-9B4B-F2BDE69C3F3E}"/>
              </a:ext>
            </a:extLst>
          </p:cNvPr>
          <p:cNvGraphicFramePr>
            <a:graphicFrameLocks noGrp="1"/>
          </p:cNvGraphicFramePr>
          <p:nvPr>
            <p:ph sz="quarter" idx="15"/>
          </p:nvPr>
        </p:nvGraphicFramePr>
        <p:xfrm>
          <a:off x="6448425" y="1066800"/>
          <a:ext cx="5743575" cy="2800350"/>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a:extLst>
              <a:ext uri="{FF2B5EF4-FFF2-40B4-BE49-F238E27FC236}">
                <a16:creationId xmlns:a16="http://schemas.microsoft.com/office/drawing/2014/main" id="{130EAB72-C08A-476A-A221-9BF0FD7F5C58}"/>
              </a:ext>
            </a:extLst>
          </p:cNvPr>
          <p:cNvSpPr txBox="1"/>
          <p:nvPr/>
        </p:nvSpPr>
        <p:spPr>
          <a:xfrm>
            <a:off x="3714750" y="6515131"/>
            <a:ext cx="4762500" cy="307777"/>
          </a:xfrm>
          <a:prstGeom prst="rect">
            <a:avLst/>
          </a:prstGeom>
          <a:noFill/>
        </p:spPr>
        <p:txBody>
          <a:bodyPr wrap="square" rtlCol="0">
            <a:spAutoFit/>
          </a:bodyPr>
          <a:lstStyle/>
          <a:p>
            <a:pPr algn="ctr"/>
            <a:r>
              <a:rPr lang="en-US" dirty="0">
                <a:latin typeface="Helvetica" panose="020B0604020202020204" pitchFamily="34" charset="0"/>
                <a:cs typeface="Helvetica" panose="020B0604020202020204" pitchFamily="34" charset="0"/>
              </a:rPr>
              <a:t>see </a:t>
            </a:r>
            <a:r>
              <a:rPr lang="en-US" dirty="0" err="1">
                <a:latin typeface="Helvetica" panose="020B0604020202020204" pitchFamily="34" charset="0"/>
                <a:cs typeface="Helvetica" panose="020B0604020202020204" pitchFamily="34" charset="0"/>
              </a:rPr>
              <a:t>mschart.RMD</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63749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6" end="1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7" end="1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8" end="1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16276-115F-49B3-9431-B2F7DA9E308C}"/>
              </a:ext>
            </a:extLst>
          </p:cNvPr>
          <p:cNvSpPr>
            <a:spLocks noGrp="1"/>
          </p:cNvSpPr>
          <p:nvPr>
            <p:ph type="title"/>
          </p:nvPr>
        </p:nvSpPr>
        <p:spPr/>
        <p:txBody>
          <a:bodyPr/>
          <a:lstStyle/>
          <a:p>
            <a:r>
              <a:rPr lang="en-US" dirty="0"/>
              <a:t>Reminder</a:t>
            </a:r>
          </a:p>
        </p:txBody>
      </p:sp>
      <p:sp>
        <p:nvSpPr>
          <p:cNvPr id="3" name="Content Placeholder 2">
            <a:extLst>
              <a:ext uri="{FF2B5EF4-FFF2-40B4-BE49-F238E27FC236}">
                <a16:creationId xmlns:a16="http://schemas.microsoft.com/office/drawing/2014/main" id="{7D6AA84C-CE12-4B1B-83B6-1DF18B95457E}"/>
              </a:ext>
            </a:extLst>
          </p:cNvPr>
          <p:cNvSpPr>
            <a:spLocks noGrp="1"/>
          </p:cNvSpPr>
          <p:nvPr>
            <p:ph sz="quarter" idx="13"/>
          </p:nvPr>
        </p:nvSpPr>
        <p:spPr/>
        <p:txBody>
          <a:bodyPr/>
          <a:lstStyle/>
          <a:p>
            <a:pPr algn="ctr"/>
            <a:r>
              <a:rPr lang="en-US" dirty="0">
                <a:solidFill>
                  <a:schemeClr val="accent1"/>
                </a:solidFill>
              </a:rPr>
              <a:t>Not everything needs to be visualized using a graph/chart</a:t>
            </a:r>
          </a:p>
          <a:p>
            <a:endParaRPr lang="en-US" dirty="0"/>
          </a:p>
          <a:p>
            <a:r>
              <a:rPr lang="en-US" dirty="0"/>
              <a:t>Tables can be powerful tools for communication as well</a:t>
            </a:r>
          </a:p>
          <a:p>
            <a:endParaRPr lang="en-US" dirty="0"/>
          </a:p>
          <a:p>
            <a:r>
              <a:rPr lang="en-US" dirty="0"/>
              <a:t>There are many R packages to help design stunning tables</a:t>
            </a:r>
          </a:p>
        </p:txBody>
      </p:sp>
    </p:spTree>
    <p:extLst>
      <p:ext uri="{BB962C8B-B14F-4D97-AF65-F5344CB8AC3E}">
        <p14:creationId xmlns:p14="http://schemas.microsoft.com/office/powerpoint/2010/main" val="302060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EEBA-1070-45CD-967C-8BA8D93539BB}"/>
              </a:ext>
            </a:extLst>
          </p:cNvPr>
          <p:cNvSpPr>
            <a:spLocks noGrp="1"/>
          </p:cNvSpPr>
          <p:nvPr>
            <p:ph type="title"/>
          </p:nvPr>
        </p:nvSpPr>
        <p:spPr/>
        <p:txBody>
          <a:bodyPr/>
          <a:lstStyle/>
          <a:p>
            <a:r>
              <a:rPr lang="en-US" dirty="0"/>
              <a:t>Packages for </a:t>
            </a:r>
            <a:r>
              <a:rPr lang="en-US" i="1" dirty="0"/>
              <a:t>awesome</a:t>
            </a:r>
            <a:r>
              <a:rPr lang="en-US" dirty="0"/>
              <a:t> tables</a:t>
            </a:r>
          </a:p>
        </p:txBody>
      </p:sp>
      <p:sp>
        <p:nvSpPr>
          <p:cNvPr id="3" name="Content Placeholder 2">
            <a:extLst>
              <a:ext uri="{FF2B5EF4-FFF2-40B4-BE49-F238E27FC236}">
                <a16:creationId xmlns:a16="http://schemas.microsoft.com/office/drawing/2014/main" id="{BBBBA62C-EFFC-4D30-84D1-B741DC045DF0}"/>
              </a:ext>
            </a:extLst>
          </p:cNvPr>
          <p:cNvSpPr>
            <a:spLocks noGrp="1"/>
          </p:cNvSpPr>
          <p:nvPr>
            <p:ph sz="quarter" idx="13"/>
          </p:nvPr>
        </p:nvSpPr>
        <p:spPr/>
        <p:txBody>
          <a:bodyPr/>
          <a:lstStyle/>
          <a:p>
            <a:r>
              <a:rPr lang="en-US" dirty="0" err="1">
                <a:solidFill>
                  <a:srgbClr val="0070C0"/>
                </a:solidFill>
                <a:latin typeface="Consolas" panose="020B0609020204030204" pitchFamily="49" charset="0"/>
              </a:rPr>
              <a:t>flextable</a:t>
            </a:r>
            <a:r>
              <a:rPr lang="en-US" dirty="0"/>
              <a:t>, </a:t>
            </a:r>
            <a:r>
              <a:rPr lang="en-US" dirty="0" err="1">
                <a:solidFill>
                  <a:srgbClr val="0070C0"/>
                </a:solidFill>
                <a:latin typeface="Consolas" panose="020B0609020204030204" pitchFamily="49" charset="0"/>
              </a:rPr>
              <a:t>reactable</a:t>
            </a:r>
            <a:r>
              <a:rPr lang="en-US" dirty="0"/>
              <a:t> and </a:t>
            </a:r>
            <a:r>
              <a:rPr lang="en-US" dirty="0" err="1">
                <a:solidFill>
                  <a:srgbClr val="0070C0"/>
                </a:solidFill>
                <a:latin typeface="Consolas" panose="020B0609020204030204" pitchFamily="49" charset="0"/>
              </a:rPr>
              <a:t>gt</a:t>
            </a:r>
            <a:r>
              <a:rPr lang="en-US" dirty="0"/>
              <a:t> are maturing packages that look extremely promising. Their behavior can still change as they mature.</a:t>
            </a:r>
          </a:p>
          <a:p>
            <a:endParaRPr lang="en-US" dirty="0"/>
          </a:p>
          <a:p>
            <a:r>
              <a:rPr lang="en-US" dirty="0" err="1">
                <a:solidFill>
                  <a:srgbClr val="0070C0"/>
                </a:solidFill>
                <a:latin typeface="Consolas" panose="020B0609020204030204" pitchFamily="49" charset="0"/>
              </a:rPr>
              <a:t>gt</a:t>
            </a:r>
            <a:r>
              <a:rPr lang="en-US" dirty="0"/>
              <a:t>		“Grammar of tables” – the table equivalent of </a:t>
            </a:r>
            <a:r>
              <a:rPr lang="en-US" dirty="0" err="1">
                <a:latin typeface="Consolas" panose="020B0609020204030204" pitchFamily="49" charset="0"/>
              </a:rPr>
              <a:t>ggplot</a:t>
            </a:r>
            <a:endParaRPr lang="en-US" dirty="0">
              <a:latin typeface="Consolas" panose="020B0609020204030204" pitchFamily="49" charset="0"/>
            </a:endParaRPr>
          </a:p>
          <a:p>
            <a:r>
              <a:rPr lang="en-US" dirty="0" err="1">
                <a:solidFill>
                  <a:srgbClr val="0070C0"/>
                </a:solidFill>
                <a:latin typeface="Consolas" panose="020B0609020204030204" pitchFamily="49" charset="0"/>
              </a:rPr>
              <a:t>flextable</a:t>
            </a:r>
            <a:r>
              <a:rPr lang="en-US" dirty="0"/>
              <a:t>	Great for export into MS Word documents</a:t>
            </a:r>
          </a:p>
          <a:p>
            <a:r>
              <a:rPr lang="en-US" dirty="0" err="1">
                <a:solidFill>
                  <a:srgbClr val="0070C0"/>
                </a:solidFill>
                <a:latin typeface="Consolas" panose="020B0609020204030204" pitchFamily="49" charset="0"/>
              </a:rPr>
              <a:t>reactable</a:t>
            </a:r>
            <a:r>
              <a:rPr lang="en-US" dirty="0"/>
              <a:t>	Interactive tables</a:t>
            </a:r>
          </a:p>
          <a:p>
            <a:r>
              <a:rPr lang="en-US" dirty="0">
                <a:solidFill>
                  <a:srgbClr val="0070C0"/>
                </a:solidFill>
                <a:latin typeface="Consolas" panose="020B0609020204030204" pitchFamily="49" charset="0"/>
              </a:rPr>
              <a:t>Huxtable</a:t>
            </a:r>
            <a:r>
              <a:rPr lang="en-US" dirty="0"/>
              <a:t>	Mature package for text tables</a:t>
            </a:r>
          </a:p>
          <a:p>
            <a:endParaRPr lang="en-US" dirty="0"/>
          </a:p>
        </p:txBody>
      </p:sp>
      <p:pic>
        <p:nvPicPr>
          <p:cNvPr id="1026" name="Picture 2" descr="flextable logo">
            <a:extLst>
              <a:ext uri="{FF2B5EF4-FFF2-40B4-BE49-F238E27FC236}">
                <a16:creationId xmlns:a16="http://schemas.microsoft.com/office/drawing/2014/main" id="{70DDF149-299F-422B-A611-3B7111F16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1919" y="5602034"/>
            <a:ext cx="980209" cy="11321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5C80A1C-8D10-481E-B82F-8BED06645168}"/>
              </a:ext>
            </a:extLst>
          </p:cNvPr>
          <p:cNvPicPr>
            <a:picLocks noChangeAspect="1"/>
          </p:cNvPicPr>
          <p:nvPr/>
        </p:nvPicPr>
        <p:blipFill>
          <a:blip r:embed="rId3"/>
          <a:stretch>
            <a:fillRect/>
          </a:stretch>
        </p:blipFill>
        <p:spPr>
          <a:xfrm>
            <a:off x="7537945" y="5606382"/>
            <a:ext cx="1106960" cy="1127794"/>
          </a:xfrm>
          <a:prstGeom prst="rect">
            <a:avLst/>
          </a:prstGeom>
        </p:spPr>
      </p:pic>
      <p:pic>
        <p:nvPicPr>
          <p:cNvPr id="9" name="Picture 8">
            <a:extLst>
              <a:ext uri="{FF2B5EF4-FFF2-40B4-BE49-F238E27FC236}">
                <a16:creationId xmlns:a16="http://schemas.microsoft.com/office/drawing/2014/main" id="{2ABDBDDE-10BB-45F5-913E-3B427EC73038}"/>
              </a:ext>
            </a:extLst>
          </p:cNvPr>
          <p:cNvPicPr>
            <a:picLocks noChangeAspect="1"/>
          </p:cNvPicPr>
          <p:nvPr/>
        </p:nvPicPr>
        <p:blipFill>
          <a:blip r:embed="rId4"/>
          <a:stretch>
            <a:fillRect/>
          </a:stretch>
        </p:blipFill>
        <p:spPr>
          <a:xfrm>
            <a:off x="3547096" y="5602034"/>
            <a:ext cx="981634" cy="1132142"/>
          </a:xfrm>
          <a:prstGeom prst="rect">
            <a:avLst/>
          </a:prstGeom>
        </p:spPr>
      </p:pic>
      <p:pic>
        <p:nvPicPr>
          <p:cNvPr id="11" name="Graphic 10">
            <a:extLst>
              <a:ext uri="{FF2B5EF4-FFF2-40B4-BE49-F238E27FC236}">
                <a16:creationId xmlns:a16="http://schemas.microsoft.com/office/drawing/2014/main" id="{8CEABB7A-F39C-4BD1-A013-1F65EE099D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5317" y="5601304"/>
            <a:ext cx="1269439" cy="1132141"/>
          </a:xfrm>
          <a:prstGeom prst="rect">
            <a:avLst/>
          </a:prstGeom>
        </p:spPr>
      </p:pic>
    </p:spTree>
    <p:extLst>
      <p:ext uri="{BB962C8B-B14F-4D97-AF65-F5344CB8AC3E}">
        <p14:creationId xmlns:p14="http://schemas.microsoft.com/office/powerpoint/2010/main" val="3055421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9F6E-B6B9-429D-AA37-0BBDB8A6713B}"/>
              </a:ext>
            </a:extLst>
          </p:cNvPr>
          <p:cNvSpPr>
            <a:spLocks noGrp="1"/>
          </p:cNvSpPr>
          <p:nvPr>
            <p:ph type="title"/>
          </p:nvPr>
        </p:nvSpPr>
        <p:spPr/>
        <p:txBody>
          <a:bodyPr/>
          <a:lstStyle/>
          <a:p>
            <a:r>
              <a:rPr lang="en-US" dirty="0" err="1">
                <a:latin typeface="Consolas" panose="020B0609020204030204" pitchFamily="49" charset="0"/>
              </a:rPr>
              <a:t>huxtable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0137ABF9-BC02-4BB4-BBAF-CC1021A70E73}"/>
              </a:ext>
            </a:extLst>
          </p:cNvPr>
          <p:cNvSpPr>
            <a:spLocks noGrp="1"/>
          </p:cNvSpPr>
          <p:nvPr>
            <p:ph sz="quarter" idx="14"/>
          </p:nvPr>
        </p:nvSpPr>
        <p:spPr>
          <a:xfrm>
            <a:off x="0" y="1066799"/>
            <a:ext cx="6296026" cy="5057775"/>
          </a:xfrm>
        </p:spPr>
        <p:txBody>
          <a:bodyPr/>
          <a:lstStyle/>
          <a:p>
            <a:r>
              <a:rPr lang="en-US" sz="1600" b="0" dirty="0">
                <a:solidFill>
                  <a:srgbClr val="008000"/>
                </a:solidFill>
                <a:cs typeface="Sabon Next LT" panose="02000500000000000000" pitchFamily="2" charset="0"/>
              </a:rPr>
              <a:t>#correlation matrix example</a:t>
            </a:r>
            <a:endParaRPr lang="en-US" sz="1600" b="0" dirty="0">
              <a:solidFill>
                <a:srgbClr val="000000"/>
              </a:solidFill>
              <a:cs typeface="Sabon Next LT" panose="02000500000000000000" pitchFamily="2" charset="0"/>
            </a:endParaRPr>
          </a:p>
          <a:p>
            <a:r>
              <a:rPr lang="en-US" sz="1600" b="0" dirty="0" err="1">
                <a:solidFill>
                  <a:srgbClr val="000000"/>
                </a:solidFill>
                <a:cs typeface="Sabon Next LT" panose="02000500000000000000" pitchFamily="2" charset="0"/>
              </a:rPr>
              <a:t>cor_matrix</a:t>
            </a:r>
            <a:r>
              <a:rPr lang="en-US" sz="1600" b="0" dirty="0">
                <a:solidFill>
                  <a:srgbClr val="000000"/>
                </a:solidFill>
                <a:cs typeface="Sabon Next LT" panose="02000500000000000000" pitchFamily="2" charset="0"/>
              </a:rPr>
              <a:t> </a:t>
            </a:r>
            <a:r>
              <a:rPr lang="en-US" sz="1600" b="1" dirty="0">
                <a:solidFill>
                  <a:srgbClr val="000080"/>
                </a:solidFill>
                <a:cs typeface="Sabon Next LT" panose="02000500000000000000" pitchFamily="2" charset="0"/>
              </a:rPr>
              <a:t>&lt;-</a:t>
            </a:r>
            <a:r>
              <a:rPr lang="en-US" sz="1600" b="0" dirty="0">
                <a:solidFill>
                  <a:srgbClr val="000000"/>
                </a:solidFill>
                <a:cs typeface="Sabon Next LT" panose="02000500000000000000" pitchFamily="2" charset="0"/>
              </a:rPr>
              <a:t> </a:t>
            </a:r>
            <a:r>
              <a:rPr lang="en-US" sz="1600" b="0" dirty="0" err="1">
                <a:solidFill>
                  <a:srgbClr val="8000FF"/>
                </a:solidFill>
                <a:cs typeface="Sabon Next LT" panose="02000500000000000000" pitchFamily="2" charset="0"/>
              </a:rPr>
              <a:t>cor</a:t>
            </a:r>
            <a:r>
              <a:rPr lang="en-US" sz="1600" b="1" dirty="0">
                <a:solidFill>
                  <a:srgbClr val="000080"/>
                </a:solidFill>
                <a:cs typeface="Sabon Next LT" panose="02000500000000000000" pitchFamily="2" charset="0"/>
              </a:rPr>
              <a:t>(</a:t>
            </a:r>
            <a:r>
              <a:rPr lang="en-US" sz="1600" b="0" dirty="0" err="1">
                <a:solidFill>
                  <a:srgbClr val="000000"/>
                </a:solidFill>
                <a:cs typeface="Sabon Next LT" panose="02000500000000000000" pitchFamily="2" charset="0"/>
              </a:rPr>
              <a:t>mtcars</a:t>
            </a:r>
            <a:r>
              <a:rPr lang="en-US" sz="1600" b="1" dirty="0">
                <a:solidFill>
                  <a:srgbClr val="000080"/>
                </a:solidFill>
                <a:cs typeface="Sabon Next LT" panose="02000500000000000000" pitchFamily="2" charset="0"/>
              </a:rPr>
              <a:t>)</a:t>
            </a:r>
            <a:endParaRPr lang="en-US" sz="1600" b="0" dirty="0">
              <a:solidFill>
                <a:srgbClr val="000000"/>
              </a:solidFill>
              <a:cs typeface="Sabon Next LT" panose="02000500000000000000" pitchFamily="2" charset="0"/>
            </a:endParaRPr>
          </a:p>
          <a:p>
            <a:endParaRPr lang="en-US" sz="1600" b="0" dirty="0">
              <a:solidFill>
                <a:srgbClr val="000000"/>
              </a:solidFill>
              <a:cs typeface="Sabon Next LT" panose="02000500000000000000" pitchFamily="2" charset="0"/>
            </a:endParaRPr>
          </a:p>
          <a:p>
            <a:r>
              <a:rPr lang="en-US" sz="1600" dirty="0" err="1">
                <a:solidFill>
                  <a:srgbClr val="000000"/>
                </a:solidFill>
              </a:rPr>
              <a:t>cor_matrix</a:t>
            </a:r>
            <a:r>
              <a:rPr lang="en-US" sz="1600" dirty="0">
                <a:solidFill>
                  <a:srgbClr val="000000"/>
                </a:solidFill>
              </a:rPr>
              <a:t> </a:t>
            </a:r>
            <a:r>
              <a:rPr lang="en-US" sz="1600" dirty="0">
                <a:solidFill>
                  <a:srgbClr val="804000"/>
                </a:solidFill>
              </a:rPr>
              <a:t>%&gt;%</a:t>
            </a:r>
            <a:r>
              <a:rPr lang="en-US" sz="1600" dirty="0">
                <a:solidFill>
                  <a:srgbClr val="000000"/>
                </a:solidFill>
              </a:rPr>
              <a:t> </a:t>
            </a:r>
          </a:p>
          <a:p>
            <a:r>
              <a:rPr lang="en-US" sz="1600" dirty="0">
                <a:solidFill>
                  <a:srgbClr val="000000"/>
                </a:solidFill>
              </a:rPr>
              <a:t>  </a:t>
            </a:r>
            <a:r>
              <a:rPr lang="en-US" sz="1600" dirty="0" err="1">
                <a:solidFill>
                  <a:srgbClr val="000000"/>
                </a:solidFill>
              </a:rPr>
              <a:t>as_tibble</a:t>
            </a:r>
            <a:r>
              <a:rPr lang="en-US" sz="1600" b="1" dirty="0">
                <a:solidFill>
                  <a:srgbClr val="000080"/>
                </a:solidFill>
              </a:rPr>
              <a:t>(</a:t>
            </a:r>
            <a:r>
              <a:rPr lang="en-US" sz="1600" b="0" dirty="0" err="1">
                <a:solidFill>
                  <a:srgbClr val="8000FF"/>
                </a:solidFill>
              </a:rPr>
              <a:t>rownames</a:t>
            </a:r>
            <a:r>
              <a:rPr lang="en-US" sz="1600" b="0" dirty="0">
                <a:solidFill>
                  <a:srgbClr val="000000"/>
                </a:solidFill>
              </a:rPr>
              <a:t> </a:t>
            </a:r>
            <a:r>
              <a:rPr lang="en-US" sz="1600" b="1" dirty="0">
                <a:solidFill>
                  <a:srgbClr val="000080"/>
                </a:solidFill>
              </a:rPr>
              <a:t>=</a:t>
            </a:r>
            <a:r>
              <a:rPr lang="en-US" sz="1600" b="0" dirty="0">
                <a:solidFill>
                  <a:srgbClr val="000000"/>
                </a:solidFill>
              </a:rPr>
              <a:t> </a:t>
            </a:r>
            <a:r>
              <a:rPr lang="en-US" sz="1600" b="0" dirty="0">
                <a:solidFill>
                  <a:srgbClr val="808080"/>
                </a:solidFill>
              </a:rPr>
              <a:t>"var"</a:t>
            </a:r>
            <a:r>
              <a:rPr lang="en-US" sz="1600" b="1" dirty="0">
                <a:solidFill>
                  <a:srgbClr val="000080"/>
                </a:solidFill>
              </a:rPr>
              <a:t>)</a:t>
            </a:r>
            <a:r>
              <a:rPr lang="en-US" sz="1600" b="0" dirty="0">
                <a:solidFill>
                  <a:srgbClr val="000000"/>
                </a:solidFill>
              </a:rPr>
              <a:t> </a:t>
            </a:r>
            <a:r>
              <a:rPr lang="en-US" sz="1600" b="0" dirty="0">
                <a:solidFill>
                  <a:srgbClr val="804000"/>
                </a:solidFill>
              </a:rPr>
              <a:t>%&gt;%</a:t>
            </a:r>
            <a:r>
              <a:rPr lang="en-US" sz="1600" b="0" dirty="0">
                <a:solidFill>
                  <a:srgbClr val="000000"/>
                </a:solidFill>
              </a:rPr>
              <a:t> </a:t>
            </a:r>
          </a:p>
          <a:p>
            <a:r>
              <a:rPr lang="en-US" dirty="0"/>
              <a:t>  </a:t>
            </a:r>
            <a:r>
              <a:rPr lang="en-US" sz="1600" b="0" dirty="0" err="1">
                <a:solidFill>
                  <a:srgbClr val="000000"/>
                </a:solidFill>
              </a:rPr>
              <a:t>mutate_if</a:t>
            </a:r>
            <a:r>
              <a:rPr lang="en-US" sz="1600" b="1" dirty="0">
                <a:solidFill>
                  <a:srgbClr val="000080"/>
                </a:solidFill>
              </a:rPr>
              <a:t>(</a:t>
            </a:r>
            <a:r>
              <a:rPr lang="en-US" sz="1600" b="0" dirty="0" err="1">
                <a:solidFill>
                  <a:srgbClr val="000000"/>
                </a:solidFill>
              </a:rPr>
              <a:t>is.numeric,</a:t>
            </a:r>
            <a:r>
              <a:rPr lang="en-US" sz="1600" b="0" dirty="0" err="1">
                <a:solidFill>
                  <a:srgbClr val="8000FF"/>
                </a:solidFill>
              </a:rPr>
              <a:t>round</a:t>
            </a:r>
            <a:r>
              <a:rPr lang="en-US" sz="1600" b="0" dirty="0" err="1">
                <a:solidFill>
                  <a:srgbClr val="000000"/>
                </a:solidFill>
              </a:rPr>
              <a:t>,digits</a:t>
            </a:r>
            <a:r>
              <a:rPr lang="en-US" sz="1600" b="1" dirty="0">
                <a:solidFill>
                  <a:srgbClr val="000080"/>
                </a:solidFill>
              </a:rPr>
              <a:t>=</a:t>
            </a:r>
            <a:r>
              <a:rPr lang="en-US" sz="1600" b="0" dirty="0">
                <a:solidFill>
                  <a:srgbClr val="FF8000"/>
                </a:solidFill>
              </a:rPr>
              <a:t>2</a:t>
            </a:r>
            <a:r>
              <a:rPr lang="en-US" sz="1600" b="1" dirty="0">
                <a:solidFill>
                  <a:srgbClr val="000080"/>
                </a:solidFill>
              </a:rPr>
              <a:t>)</a:t>
            </a:r>
            <a:r>
              <a:rPr lang="en-US" sz="1600" b="0" dirty="0">
                <a:solidFill>
                  <a:srgbClr val="000000"/>
                </a:solidFill>
              </a:rPr>
              <a:t> </a:t>
            </a:r>
            <a:r>
              <a:rPr lang="en-US" sz="1600" b="0" dirty="0">
                <a:solidFill>
                  <a:srgbClr val="804000"/>
                </a:solidFill>
              </a:rPr>
              <a:t>%&gt;%</a:t>
            </a:r>
            <a:r>
              <a:rPr lang="en-US" sz="1600" b="0" dirty="0">
                <a:solidFill>
                  <a:srgbClr val="000000"/>
                </a:solidFill>
              </a:rPr>
              <a:t> </a:t>
            </a:r>
          </a:p>
          <a:p>
            <a:r>
              <a:rPr lang="en-US" dirty="0">
                <a:solidFill>
                  <a:srgbClr val="008000"/>
                </a:solidFill>
                <a:cs typeface="Sabon Next LT" panose="02000500000000000000" pitchFamily="2" charset="0"/>
              </a:rPr>
              <a:t>  </a:t>
            </a:r>
            <a:r>
              <a:rPr lang="en-US" sz="1600" b="0" dirty="0">
                <a:solidFill>
                  <a:srgbClr val="008000"/>
                </a:solidFill>
                <a:cs typeface="Sabon Next LT" panose="02000500000000000000" pitchFamily="2" charset="0"/>
              </a:rPr>
              <a:t>#huxtable</a:t>
            </a:r>
            <a:endParaRPr lang="en-US" sz="1600" b="0" dirty="0">
              <a:solidFill>
                <a:srgbClr val="000000"/>
              </a:solidFill>
            </a:endParaRPr>
          </a:p>
          <a:p>
            <a:r>
              <a:rPr lang="en-US" sz="1600" b="0" dirty="0">
                <a:solidFill>
                  <a:srgbClr val="000000"/>
                </a:solidFill>
              </a:rPr>
              <a:t>  </a:t>
            </a:r>
            <a:r>
              <a:rPr lang="en-US" sz="1600" b="0" dirty="0" err="1">
                <a:solidFill>
                  <a:srgbClr val="000000"/>
                </a:solidFill>
              </a:rPr>
              <a:t>huxtable</a:t>
            </a:r>
            <a:r>
              <a:rPr lang="en-US" sz="1600" b="1" dirty="0">
                <a:solidFill>
                  <a:srgbClr val="000080"/>
                </a:solidFill>
              </a:rPr>
              <a:t>()</a:t>
            </a:r>
            <a:r>
              <a:rPr lang="en-US" sz="1600" b="0" dirty="0">
                <a:solidFill>
                  <a:srgbClr val="000000"/>
                </a:solidFill>
              </a:rPr>
              <a:t> </a:t>
            </a:r>
            <a:r>
              <a:rPr lang="en-US" sz="1600" b="0" dirty="0">
                <a:solidFill>
                  <a:srgbClr val="804000"/>
                </a:solidFill>
              </a:rPr>
              <a:t>%&gt;%</a:t>
            </a:r>
          </a:p>
          <a:p>
            <a:r>
              <a:rPr lang="en-US" dirty="0">
                <a:solidFill>
                  <a:srgbClr val="008000"/>
                </a:solidFill>
                <a:cs typeface="Sabon Next LT" panose="02000500000000000000" pitchFamily="2" charset="0"/>
              </a:rPr>
              <a:t>  </a:t>
            </a:r>
            <a:r>
              <a:rPr lang="en-US" sz="1600" b="0" dirty="0">
                <a:solidFill>
                  <a:srgbClr val="008000"/>
                </a:solidFill>
                <a:cs typeface="Sabon Next LT" panose="02000500000000000000" pitchFamily="2" charset="0"/>
              </a:rPr>
              <a:t>#for each cell, select matching color</a:t>
            </a:r>
            <a:endParaRPr lang="en-US" sz="1600" b="0" dirty="0">
              <a:solidFill>
                <a:srgbClr val="000000"/>
              </a:solidFill>
            </a:endParaRPr>
          </a:p>
          <a:p>
            <a:r>
              <a:rPr lang="en-US" sz="1600" b="0" dirty="0">
                <a:solidFill>
                  <a:srgbClr val="000000"/>
                </a:solidFill>
              </a:rPr>
              <a:t>    </a:t>
            </a:r>
            <a:r>
              <a:rPr lang="en-US" sz="1600" b="0" dirty="0" err="1">
                <a:solidFill>
                  <a:srgbClr val="000000"/>
                </a:solidFill>
              </a:rPr>
              <a:t>map_background_color</a:t>
            </a:r>
            <a:r>
              <a:rPr lang="en-US" sz="1600" b="1" dirty="0">
                <a:solidFill>
                  <a:srgbClr val="000080"/>
                </a:solidFill>
              </a:rPr>
              <a:t>(-</a:t>
            </a:r>
            <a:r>
              <a:rPr lang="en-US" sz="1600" b="0" dirty="0">
                <a:solidFill>
                  <a:srgbClr val="FF8000"/>
                </a:solidFill>
              </a:rPr>
              <a:t>1</a:t>
            </a:r>
            <a:r>
              <a:rPr lang="en-US" sz="1600" b="0" dirty="0">
                <a:solidFill>
                  <a:srgbClr val="000000"/>
                </a:solidFill>
              </a:rPr>
              <a:t>, </a:t>
            </a:r>
            <a:r>
              <a:rPr lang="en-US" sz="1600" b="1" dirty="0">
                <a:solidFill>
                  <a:srgbClr val="000080"/>
                </a:solidFill>
              </a:rPr>
              <a:t>-</a:t>
            </a:r>
            <a:r>
              <a:rPr lang="en-US" sz="1600" b="0" dirty="0">
                <a:solidFill>
                  <a:srgbClr val="FF8000"/>
                </a:solidFill>
              </a:rPr>
              <a:t>1</a:t>
            </a:r>
            <a:r>
              <a:rPr lang="en-US" sz="1600" b="0" dirty="0">
                <a:solidFill>
                  <a:srgbClr val="000000"/>
                </a:solidFill>
              </a:rPr>
              <a:t>, </a:t>
            </a:r>
          </a:p>
          <a:p>
            <a:r>
              <a:rPr lang="en-US" sz="1600" b="0" dirty="0">
                <a:solidFill>
                  <a:srgbClr val="000000"/>
                </a:solidFill>
              </a:rPr>
              <a:t>	</a:t>
            </a:r>
            <a:r>
              <a:rPr lang="en-US" sz="1600" b="0" dirty="0" err="1">
                <a:solidFill>
                  <a:srgbClr val="000000"/>
                </a:solidFill>
              </a:rPr>
              <a:t>by_ranges</a:t>
            </a:r>
            <a:r>
              <a:rPr lang="en-US" sz="1600" b="1" dirty="0">
                <a:solidFill>
                  <a:srgbClr val="000080"/>
                </a:solidFill>
              </a:rPr>
              <a:t>(</a:t>
            </a:r>
            <a:r>
              <a:rPr lang="en-US" sz="1600" b="0" dirty="0">
                <a:solidFill>
                  <a:srgbClr val="000000"/>
                </a:solidFill>
              </a:rPr>
              <a:t>breaks</a:t>
            </a:r>
            <a:r>
              <a:rPr lang="en-US" sz="1600" b="1" dirty="0">
                <a:solidFill>
                  <a:srgbClr val="000080"/>
                </a:solidFill>
              </a:rPr>
              <a:t>=</a:t>
            </a:r>
            <a:br>
              <a:rPr lang="en-US" sz="1600" b="1" dirty="0">
                <a:solidFill>
                  <a:srgbClr val="000080"/>
                </a:solidFill>
              </a:rPr>
            </a:br>
            <a:r>
              <a:rPr lang="en-US" sz="1600" b="1" dirty="0">
                <a:solidFill>
                  <a:srgbClr val="000080"/>
                </a:solidFill>
              </a:rPr>
              <a:t>		  </a:t>
            </a:r>
            <a:r>
              <a:rPr lang="en-US" sz="1600" b="0" dirty="0">
                <a:solidFill>
                  <a:srgbClr val="8000FF"/>
                </a:solidFill>
              </a:rPr>
              <a:t>seq</a:t>
            </a:r>
            <a:r>
              <a:rPr lang="en-US" sz="1600" b="1" dirty="0">
                <a:solidFill>
                  <a:srgbClr val="000080"/>
                </a:solidFill>
              </a:rPr>
              <a:t>(-</a:t>
            </a:r>
            <a:r>
              <a:rPr lang="en-US" sz="1600" b="0" dirty="0">
                <a:solidFill>
                  <a:srgbClr val="FF8000"/>
                </a:solidFill>
              </a:rPr>
              <a:t>1</a:t>
            </a:r>
            <a:r>
              <a:rPr lang="en-US" sz="1600" b="0" dirty="0">
                <a:solidFill>
                  <a:srgbClr val="000000"/>
                </a:solidFill>
              </a:rPr>
              <a:t>,</a:t>
            </a:r>
            <a:r>
              <a:rPr lang="en-US" sz="1600" b="0" dirty="0">
                <a:solidFill>
                  <a:srgbClr val="FF8000"/>
                </a:solidFill>
              </a:rPr>
              <a:t>1</a:t>
            </a:r>
            <a:r>
              <a:rPr lang="en-US" sz="1600" b="0" dirty="0">
                <a:solidFill>
                  <a:srgbClr val="000000"/>
                </a:solidFill>
              </a:rPr>
              <a:t>,length.out </a:t>
            </a:r>
            <a:r>
              <a:rPr lang="en-US" sz="1600" b="1" dirty="0">
                <a:solidFill>
                  <a:srgbClr val="000080"/>
                </a:solidFill>
              </a:rPr>
              <a:t>=</a:t>
            </a:r>
            <a:r>
              <a:rPr lang="en-US" sz="1600" b="0" dirty="0">
                <a:solidFill>
                  <a:srgbClr val="000000"/>
                </a:solidFill>
              </a:rPr>
              <a:t> </a:t>
            </a:r>
            <a:r>
              <a:rPr lang="en-US" sz="1600" b="0" dirty="0">
                <a:solidFill>
                  <a:srgbClr val="FF8000"/>
                </a:solidFill>
              </a:rPr>
              <a:t>8</a:t>
            </a:r>
            <a:r>
              <a:rPr lang="en-US" sz="1600" b="1" dirty="0">
                <a:solidFill>
                  <a:srgbClr val="000080"/>
                </a:solidFill>
              </a:rPr>
              <a:t>)</a:t>
            </a:r>
            <a:r>
              <a:rPr lang="en-US" sz="1600" b="0" dirty="0">
                <a:solidFill>
                  <a:srgbClr val="000000"/>
                </a:solidFill>
              </a:rPr>
              <a:t>, </a:t>
            </a:r>
          </a:p>
          <a:p>
            <a:r>
              <a:rPr lang="en-US" sz="1600" b="0" dirty="0">
                <a:solidFill>
                  <a:srgbClr val="000000"/>
                </a:solidFill>
              </a:rPr>
              <a:t>                values</a:t>
            </a:r>
            <a:r>
              <a:rPr lang="en-US" sz="1600" b="1" dirty="0">
                <a:solidFill>
                  <a:srgbClr val="000080"/>
                </a:solidFill>
              </a:rPr>
              <a:t>=</a:t>
            </a:r>
            <a:r>
              <a:rPr lang="en-US" sz="1600" b="0" dirty="0" err="1">
                <a:solidFill>
                  <a:srgbClr val="000000"/>
                </a:solidFill>
              </a:rPr>
              <a:t>brewer.pal</a:t>
            </a:r>
            <a:r>
              <a:rPr lang="en-US" sz="1600" b="1" dirty="0">
                <a:solidFill>
                  <a:srgbClr val="000080"/>
                </a:solidFill>
              </a:rPr>
              <a:t>(</a:t>
            </a:r>
            <a:r>
              <a:rPr lang="en-US" sz="1600" b="0" dirty="0">
                <a:solidFill>
                  <a:srgbClr val="000000"/>
                </a:solidFill>
              </a:rPr>
              <a:t>n </a:t>
            </a:r>
            <a:r>
              <a:rPr lang="en-US" sz="1600" b="1" dirty="0">
                <a:solidFill>
                  <a:srgbClr val="000080"/>
                </a:solidFill>
              </a:rPr>
              <a:t>=</a:t>
            </a:r>
            <a:r>
              <a:rPr lang="en-US" sz="1600" b="0" dirty="0">
                <a:solidFill>
                  <a:srgbClr val="000000"/>
                </a:solidFill>
              </a:rPr>
              <a:t> </a:t>
            </a:r>
            <a:r>
              <a:rPr lang="en-US" sz="1600" b="0" dirty="0">
                <a:solidFill>
                  <a:srgbClr val="FF8000"/>
                </a:solidFill>
              </a:rPr>
              <a:t>7</a:t>
            </a:r>
            <a:r>
              <a:rPr lang="en-US" sz="1600" b="0" dirty="0">
                <a:solidFill>
                  <a:srgbClr val="000000"/>
                </a:solidFill>
              </a:rPr>
              <a:t>,</a:t>
            </a:r>
            <a:r>
              <a:rPr lang="en-US" sz="1600" b="0" dirty="0">
                <a:solidFill>
                  <a:srgbClr val="808080"/>
                </a:solidFill>
              </a:rPr>
              <a:t>'RdBu'</a:t>
            </a:r>
            <a:r>
              <a:rPr lang="en-US" sz="1600" b="1" dirty="0">
                <a:solidFill>
                  <a:srgbClr val="000080"/>
                </a:solidFill>
              </a:rPr>
              <a:t>)</a:t>
            </a:r>
            <a:r>
              <a:rPr lang="en-US" sz="1600" b="0" dirty="0">
                <a:solidFill>
                  <a:srgbClr val="000000"/>
                </a:solidFill>
              </a:rPr>
              <a:t>, </a:t>
            </a:r>
          </a:p>
          <a:p>
            <a:r>
              <a:rPr lang="en-US" sz="1600" b="0" dirty="0">
                <a:solidFill>
                  <a:srgbClr val="000000"/>
                </a:solidFill>
              </a:rPr>
              <a:t>                right</a:t>
            </a:r>
            <a:r>
              <a:rPr lang="en-US" sz="1600" b="1" dirty="0">
                <a:solidFill>
                  <a:srgbClr val="000080"/>
                </a:solidFill>
              </a:rPr>
              <a:t>=</a:t>
            </a:r>
            <a:r>
              <a:rPr lang="en-US" sz="1600" b="0" dirty="0" err="1">
                <a:solidFill>
                  <a:srgbClr val="000000"/>
                </a:solidFill>
              </a:rPr>
              <a:t>F,extend</a:t>
            </a:r>
            <a:r>
              <a:rPr lang="en-US" sz="1600" b="1" dirty="0">
                <a:solidFill>
                  <a:srgbClr val="000080"/>
                </a:solidFill>
              </a:rPr>
              <a:t>=</a:t>
            </a:r>
            <a:r>
              <a:rPr lang="en-US" sz="1600" b="0" dirty="0">
                <a:solidFill>
                  <a:srgbClr val="000000"/>
                </a:solidFill>
              </a:rPr>
              <a:t>F</a:t>
            </a:r>
            <a:r>
              <a:rPr lang="en-US" sz="1600" b="1" dirty="0">
                <a:solidFill>
                  <a:srgbClr val="000080"/>
                </a:solidFill>
              </a:rPr>
              <a:t>))</a:t>
            </a:r>
            <a:endParaRPr lang="en-US" sz="1600" dirty="0">
              <a:cs typeface="Sabon Next LT" panose="02000500000000000000" pitchFamily="2" charset="0"/>
            </a:endParaRPr>
          </a:p>
          <a:p>
            <a:endParaRPr lang="en-US" dirty="0"/>
          </a:p>
        </p:txBody>
      </p:sp>
      <p:graphicFrame>
        <p:nvGraphicFramePr>
          <p:cNvPr id="6" name="Content Placeholder 5">
            <a:extLst>
              <a:ext uri="{FF2B5EF4-FFF2-40B4-BE49-F238E27FC236}">
                <a16:creationId xmlns:a16="http://schemas.microsoft.com/office/drawing/2014/main" id="{B0DCDFC5-2D71-484A-90E8-A251677696C1}"/>
              </a:ext>
            </a:extLst>
          </p:cNvPr>
          <p:cNvGraphicFramePr>
            <a:graphicFrameLocks noGrp="1"/>
          </p:cNvGraphicFramePr>
          <p:nvPr>
            <p:ph sz="quarter" idx="15"/>
            <p:extLst>
              <p:ext uri="{D42A27DB-BD31-4B8C-83A1-F6EECF244321}">
                <p14:modId xmlns:p14="http://schemas.microsoft.com/office/powerpoint/2010/main" val="3157227876"/>
              </p:ext>
            </p:extLst>
          </p:nvPr>
        </p:nvGraphicFramePr>
        <p:xfrm>
          <a:off x="6391272" y="1066798"/>
          <a:ext cx="5743577" cy="2247900"/>
        </p:xfrm>
        <a:graphic>
          <a:graphicData uri="http://schemas.openxmlformats.org/drawingml/2006/table">
            <a:tbl>
              <a:tblPr firstRow="1" bandRow="1"/>
              <a:tblGrid>
                <a:gridCol w="469869">
                  <a:extLst>
                    <a:ext uri="{9D8B030D-6E8A-4147-A177-3AD203B41FA5}">
                      <a16:colId xmlns:a16="http://schemas.microsoft.com/office/drawing/2014/main" val="147447163"/>
                    </a:ext>
                  </a:extLst>
                </a:gridCol>
                <a:gridCol w="479428">
                  <a:extLst>
                    <a:ext uri="{9D8B030D-6E8A-4147-A177-3AD203B41FA5}">
                      <a16:colId xmlns:a16="http://schemas.microsoft.com/office/drawing/2014/main" val="3384317800"/>
                    </a:ext>
                  </a:extLst>
                </a:gridCol>
                <a:gridCol w="479428">
                  <a:extLst>
                    <a:ext uri="{9D8B030D-6E8A-4147-A177-3AD203B41FA5}">
                      <a16:colId xmlns:a16="http://schemas.microsoft.com/office/drawing/2014/main" val="2416489415"/>
                    </a:ext>
                  </a:extLst>
                </a:gridCol>
                <a:gridCol w="479428">
                  <a:extLst>
                    <a:ext uri="{9D8B030D-6E8A-4147-A177-3AD203B41FA5}">
                      <a16:colId xmlns:a16="http://schemas.microsoft.com/office/drawing/2014/main" val="262250440"/>
                    </a:ext>
                  </a:extLst>
                </a:gridCol>
                <a:gridCol w="479428">
                  <a:extLst>
                    <a:ext uri="{9D8B030D-6E8A-4147-A177-3AD203B41FA5}">
                      <a16:colId xmlns:a16="http://schemas.microsoft.com/office/drawing/2014/main" val="1255732369"/>
                    </a:ext>
                  </a:extLst>
                </a:gridCol>
                <a:gridCol w="479428">
                  <a:extLst>
                    <a:ext uri="{9D8B030D-6E8A-4147-A177-3AD203B41FA5}">
                      <a16:colId xmlns:a16="http://schemas.microsoft.com/office/drawing/2014/main" val="1948637547"/>
                    </a:ext>
                  </a:extLst>
                </a:gridCol>
                <a:gridCol w="479428">
                  <a:extLst>
                    <a:ext uri="{9D8B030D-6E8A-4147-A177-3AD203B41FA5}">
                      <a16:colId xmlns:a16="http://schemas.microsoft.com/office/drawing/2014/main" val="2513236312"/>
                    </a:ext>
                  </a:extLst>
                </a:gridCol>
                <a:gridCol w="479428">
                  <a:extLst>
                    <a:ext uri="{9D8B030D-6E8A-4147-A177-3AD203B41FA5}">
                      <a16:colId xmlns:a16="http://schemas.microsoft.com/office/drawing/2014/main" val="900103292"/>
                    </a:ext>
                  </a:extLst>
                </a:gridCol>
                <a:gridCol w="479428">
                  <a:extLst>
                    <a:ext uri="{9D8B030D-6E8A-4147-A177-3AD203B41FA5}">
                      <a16:colId xmlns:a16="http://schemas.microsoft.com/office/drawing/2014/main" val="2603508233"/>
                    </a:ext>
                  </a:extLst>
                </a:gridCol>
                <a:gridCol w="479428">
                  <a:extLst>
                    <a:ext uri="{9D8B030D-6E8A-4147-A177-3AD203B41FA5}">
                      <a16:colId xmlns:a16="http://schemas.microsoft.com/office/drawing/2014/main" val="2903095712"/>
                    </a:ext>
                  </a:extLst>
                </a:gridCol>
                <a:gridCol w="479428">
                  <a:extLst>
                    <a:ext uri="{9D8B030D-6E8A-4147-A177-3AD203B41FA5}">
                      <a16:colId xmlns:a16="http://schemas.microsoft.com/office/drawing/2014/main" val="1833351613"/>
                    </a:ext>
                  </a:extLst>
                </a:gridCol>
                <a:gridCol w="479428">
                  <a:extLst>
                    <a:ext uri="{9D8B030D-6E8A-4147-A177-3AD203B41FA5}">
                      <a16:colId xmlns:a16="http://schemas.microsoft.com/office/drawing/2014/main" val="3550721123"/>
                    </a:ext>
                  </a:extLst>
                </a:gridCol>
              </a:tblGrid>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var</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mpg</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cyl</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disp</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hp</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drat</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dirty="0" err="1">
                          <a:solidFill>
                            <a:srgbClr val="111111"/>
                          </a:solidFill>
                          <a:effectLst/>
                          <a:latin typeface="Roboto" panose="02000000000000000000" pitchFamily="2" charset="0"/>
                          <a:ea typeface="Roboto" panose="02000000000000000000" pitchFamily="2" charset="0"/>
                          <a:cs typeface="Roboto" panose="02000000000000000000" pitchFamily="2" charset="0"/>
                        </a:rPr>
                        <a:t>wt</a:t>
                      </a:r>
                      <a:endParaRPr lang="en-US"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qsec</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vs</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am</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gear</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carb</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1045890951"/>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mpg</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extLst>
                  <a:ext uri="{0D108BD9-81ED-4DB2-BD59-A6C34878D82A}">
                    <a16:rowId xmlns:a16="http://schemas.microsoft.com/office/drawing/2014/main" val="1609528711"/>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cyl</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0.9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extLst>
                  <a:ext uri="{0D108BD9-81ED-4DB2-BD59-A6C34878D82A}">
                    <a16:rowId xmlns:a16="http://schemas.microsoft.com/office/drawing/2014/main" val="4906740"/>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disp</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0.9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dirty="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0.39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extLst>
                  <a:ext uri="{0D108BD9-81ED-4DB2-BD59-A6C34878D82A}">
                    <a16:rowId xmlns:a16="http://schemas.microsoft.com/office/drawing/2014/main" val="2840163664"/>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hp</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extLst>
                  <a:ext uri="{0D108BD9-81ED-4DB2-BD59-A6C34878D82A}">
                    <a16:rowId xmlns:a16="http://schemas.microsoft.com/office/drawing/2014/main" val="1416902648"/>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drat</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extLst>
                  <a:ext uri="{0D108BD9-81ED-4DB2-BD59-A6C34878D82A}">
                    <a16:rowId xmlns:a16="http://schemas.microsoft.com/office/drawing/2014/main" val="1765146342"/>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wt</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extLst>
                  <a:ext uri="{0D108BD9-81ED-4DB2-BD59-A6C34878D82A}">
                    <a16:rowId xmlns:a16="http://schemas.microsoft.com/office/drawing/2014/main" val="3304850960"/>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qsec</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extLst>
                  <a:ext uri="{0D108BD9-81ED-4DB2-BD59-A6C34878D82A}">
                    <a16:rowId xmlns:a16="http://schemas.microsoft.com/office/drawing/2014/main" val="3043127259"/>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vs</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-0.81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extLst>
                  <a:ext uri="{0D108BD9-81ED-4DB2-BD59-A6C34878D82A}">
                    <a16:rowId xmlns:a16="http://schemas.microsoft.com/office/drawing/2014/main" val="1884492593"/>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am</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-0.52</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-0.24</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extLst>
                  <a:ext uri="{0D108BD9-81ED-4DB2-BD59-A6C34878D82A}">
                    <a16:rowId xmlns:a16="http://schemas.microsoft.com/office/drawing/2014/main" val="476029430"/>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gear</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-0.13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-0.58</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extLst>
                  <a:ext uri="{0D108BD9-81ED-4DB2-BD59-A6C34878D82A}">
                    <a16:rowId xmlns:a16="http://schemas.microsoft.com/office/drawing/2014/main" val="2312563794"/>
                  </a:ext>
                </a:extLst>
              </a:tr>
              <a:tr h="187325">
                <a:tc>
                  <a:txBody>
                    <a:bodyPr/>
                    <a:lstStyle/>
                    <a:p>
                      <a:pPr marL="76200" marR="76200">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carb</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0.39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0.75</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2166AC"/>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67A9CF"/>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-0.57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EF8A62"/>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0.06</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7F7F7"/>
                    </a:solidFill>
                  </a:tcPr>
                </a:tc>
                <a:tc>
                  <a:txBody>
                    <a:bodyPr/>
                    <a:lstStyle/>
                    <a:p>
                      <a:pPr marL="76200" marR="76200" algn="r">
                        <a:spcBef>
                          <a:spcPts val="600"/>
                        </a:spcBef>
                        <a:spcAft>
                          <a:spcPts val="600"/>
                        </a:spcAft>
                      </a:pPr>
                      <a:r>
                        <a:rPr lang="en-US" sz="900">
                          <a:solidFill>
                            <a:srgbClr val="111111"/>
                          </a:solidFill>
                          <a:effectLst/>
                          <a:latin typeface="Roboto" panose="02000000000000000000" pitchFamily="2" charset="0"/>
                          <a:ea typeface="Roboto" panose="02000000000000000000" pitchFamily="2" charset="0"/>
                          <a:cs typeface="Roboto" panose="02000000000000000000" pitchFamily="2" charset="0"/>
                        </a:rPr>
                        <a:t>0.27</a:t>
                      </a:r>
                      <a:endParaRPr lang="en-US" sz="10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76200" marR="76200" algn="r">
                        <a:spcBef>
                          <a:spcPts val="600"/>
                        </a:spcBef>
                        <a:spcAft>
                          <a:spcPts val="600"/>
                        </a:spcAft>
                      </a:pPr>
                      <a:r>
                        <a:rPr lang="en-US" sz="900" dirty="0">
                          <a:solidFill>
                            <a:srgbClr val="111111"/>
                          </a:solidFill>
                          <a:effectLst/>
                          <a:latin typeface="Roboto" panose="02000000000000000000" pitchFamily="2" charset="0"/>
                          <a:ea typeface="Roboto" panose="02000000000000000000" pitchFamily="2" charset="0"/>
                          <a:cs typeface="Roboto" panose="02000000000000000000" pitchFamily="2" charset="0"/>
                        </a:rPr>
                        <a:t>1   </a:t>
                      </a:r>
                      <a:endParaRPr lang="en-US" sz="10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extLst>
                  <a:ext uri="{0D108BD9-81ED-4DB2-BD59-A6C34878D82A}">
                    <a16:rowId xmlns:a16="http://schemas.microsoft.com/office/drawing/2014/main" val="361892103"/>
                  </a:ext>
                </a:extLst>
              </a:tr>
            </a:tbl>
          </a:graphicData>
        </a:graphic>
      </p:graphicFrame>
      <p:sp>
        <p:nvSpPr>
          <p:cNvPr id="5" name="Content Placeholder 4">
            <a:extLst>
              <a:ext uri="{FF2B5EF4-FFF2-40B4-BE49-F238E27FC236}">
                <a16:creationId xmlns:a16="http://schemas.microsoft.com/office/drawing/2014/main" id="{AEE4F825-9967-4B2A-B44E-78E50B0A19F6}"/>
              </a:ext>
            </a:extLst>
          </p:cNvPr>
          <p:cNvSpPr>
            <a:spLocks noGrp="1"/>
          </p:cNvSpPr>
          <p:nvPr>
            <p:ph sz="quarter" idx="16"/>
          </p:nvPr>
        </p:nvSpPr>
        <p:spPr/>
        <p:txBody>
          <a:bodyPr/>
          <a:lstStyle/>
          <a:p>
            <a:r>
              <a:rPr lang="en-US" dirty="0"/>
              <a:t>Huxtable is very efficient and offers colorful console output</a:t>
            </a:r>
          </a:p>
        </p:txBody>
      </p:sp>
      <p:sp>
        <p:nvSpPr>
          <p:cNvPr id="7" name="TextBox 6">
            <a:extLst>
              <a:ext uri="{FF2B5EF4-FFF2-40B4-BE49-F238E27FC236}">
                <a16:creationId xmlns:a16="http://schemas.microsoft.com/office/drawing/2014/main" id="{861F4756-125B-416B-971F-1D5CD045EBA9}"/>
              </a:ext>
            </a:extLst>
          </p:cNvPr>
          <p:cNvSpPr txBox="1"/>
          <p:nvPr/>
        </p:nvSpPr>
        <p:spPr>
          <a:xfrm>
            <a:off x="3714750" y="6515131"/>
            <a:ext cx="4762500" cy="307777"/>
          </a:xfrm>
          <a:prstGeom prst="rect">
            <a:avLst/>
          </a:prstGeom>
          <a:noFill/>
        </p:spPr>
        <p:txBody>
          <a:bodyPr wrap="square" rtlCol="0">
            <a:spAutoFit/>
          </a:bodyPr>
          <a:lstStyle/>
          <a:p>
            <a:pPr algn="ctr"/>
            <a:r>
              <a:rPr lang="en-US" dirty="0">
                <a:latin typeface="Helvetica" panose="020B0604020202020204" pitchFamily="34" charset="0"/>
                <a:cs typeface="Helvetica" panose="020B0604020202020204" pitchFamily="34" charset="0"/>
              </a:rPr>
              <a:t>see </a:t>
            </a:r>
            <a:r>
              <a:rPr lang="en-US" dirty="0" err="1">
                <a:latin typeface="Helvetica" panose="020B0604020202020204" pitchFamily="34" charset="0"/>
                <a:cs typeface="Helvetica" panose="020B0604020202020204" pitchFamily="34" charset="0"/>
              </a:rPr>
              <a:t>huxtable.RMD</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2754056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8D0DF3-E62B-479E-9711-FE39A0541AC1}"/>
              </a:ext>
            </a:extLst>
          </p:cNvPr>
          <p:cNvSpPr>
            <a:spLocks noGrp="1"/>
          </p:cNvSpPr>
          <p:nvPr>
            <p:ph type="title"/>
          </p:nvPr>
        </p:nvSpPr>
        <p:spPr/>
        <p:txBody>
          <a:bodyPr/>
          <a:lstStyle/>
          <a:p>
            <a:r>
              <a:rPr lang="en-US" dirty="0" err="1">
                <a:latin typeface="Consolas" panose="020B0609020204030204" pitchFamily="49" charset="0"/>
              </a:rPr>
              <a:t>flextable</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A0491311-F424-4698-B8E9-8FE5736F825B}"/>
              </a:ext>
            </a:extLst>
          </p:cNvPr>
          <p:cNvSpPr>
            <a:spLocks noGrp="1"/>
          </p:cNvSpPr>
          <p:nvPr>
            <p:ph sz="quarter" idx="14"/>
          </p:nvPr>
        </p:nvSpPr>
        <p:spPr/>
        <p:txBody>
          <a:bodyPr/>
          <a:lstStyle/>
          <a:p>
            <a:r>
              <a:rPr lang="en-US" sz="1400" b="0" dirty="0">
                <a:solidFill>
                  <a:srgbClr val="008000"/>
                </a:solidFill>
                <a:cs typeface="Sabon Next LT" panose="02000500000000000000" pitchFamily="2" charset="0"/>
              </a:rPr>
              <a:t>#correlation matrix example</a:t>
            </a:r>
            <a:endParaRPr lang="en-US" sz="1400" b="0" dirty="0">
              <a:solidFill>
                <a:srgbClr val="000000"/>
              </a:solidFill>
              <a:cs typeface="Sabon Next LT" panose="02000500000000000000" pitchFamily="2" charset="0"/>
            </a:endParaRPr>
          </a:p>
          <a:p>
            <a:r>
              <a:rPr lang="en-US" sz="1400" b="0" dirty="0" err="1">
                <a:solidFill>
                  <a:srgbClr val="000000"/>
                </a:solidFill>
                <a:cs typeface="Sabon Next LT" panose="02000500000000000000" pitchFamily="2" charset="0"/>
              </a:rPr>
              <a:t>cor_matrix</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&lt;-</a:t>
            </a:r>
            <a:r>
              <a:rPr lang="en-US" sz="1400" b="0" dirty="0">
                <a:solidFill>
                  <a:srgbClr val="000000"/>
                </a:solidFill>
                <a:cs typeface="Sabon Next LT" panose="02000500000000000000" pitchFamily="2" charset="0"/>
              </a:rPr>
              <a:t> </a:t>
            </a:r>
            <a:r>
              <a:rPr lang="en-US" sz="1400" b="0" dirty="0" err="1">
                <a:solidFill>
                  <a:srgbClr val="8000FF"/>
                </a:solidFill>
                <a:cs typeface="Sabon Next LT" panose="02000500000000000000" pitchFamily="2" charset="0"/>
              </a:rPr>
              <a:t>cor</a:t>
            </a:r>
            <a:r>
              <a:rPr lang="en-US" sz="1400" b="1" dirty="0">
                <a:solidFill>
                  <a:srgbClr val="000080"/>
                </a:solidFill>
                <a:cs typeface="Sabon Next LT" panose="02000500000000000000" pitchFamily="2" charset="0"/>
              </a:rPr>
              <a:t>(</a:t>
            </a:r>
            <a:r>
              <a:rPr lang="en-US" sz="1400" b="0" dirty="0" err="1">
                <a:solidFill>
                  <a:srgbClr val="000000"/>
                </a:solidFill>
                <a:cs typeface="Sabon Next LT" panose="02000500000000000000" pitchFamily="2" charset="0"/>
              </a:rPr>
              <a:t>mtcars</a:t>
            </a:r>
            <a:r>
              <a:rPr lang="en-US" sz="1400" b="1" dirty="0">
                <a:solidFill>
                  <a:srgbClr val="000080"/>
                </a:solidFill>
                <a:cs typeface="Sabon Next LT" panose="02000500000000000000" pitchFamily="2" charset="0"/>
              </a:rPr>
              <a:t>)</a:t>
            </a:r>
            <a:endParaRPr lang="en-US" sz="1400" b="0" dirty="0">
              <a:solidFill>
                <a:srgbClr val="000000"/>
              </a:solidFill>
              <a:cs typeface="Sabon Next LT" panose="02000500000000000000" pitchFamily="2" charset="0"/>
            </a:endParaRPr>
          </a:p>
          <a:p>
            <a:endParaRPr lang="en-US" sz="1400" b="0" dirty="0">
              <a:solidFill>
                <a:srgbClr val="000000"/>
              </a:solidFill>
              <a:cs typeface="Sabon Next LT" panose="02000500000000000000" pitchFamily="2" charset="0"/>
            </a:endParaRPr>
          </a:p>
          <a:p>
            <a:r>
              <a:rPr lang="en-US" sz="1400" b="0" dirty="0">
                <a:solidFill>
                  <a:srgbClr val="008000"/>
                </a:solidFill>
                <a:cs typeface="Sabon Next LT" panose="02000500000000000000" pitchFamily="2" charset="0"/>
              </a:rPr>
              <a:t>#color palette for conditional format</a:t>
            </a:r>
            <a:endParaRPr lang="en-US" sz="1400" b="0" dirty="0">
              <a:solidFill>
                <a:srgbClr val="000000"/>
              </a:solidFill>
              <a:cs typeface="Sabon Next LT" panose="02000500000000000000" pitchFamily="2" charset="0"/>
            </a:endParaRPr>
          </a:p>
          <a:p>
            <a:r>
              <a:rPr lang="it-IT" sz="1400" b="0" dirty="0">
                <a:solidFill>
                  <a:srgbClr val="000000"/>
                </a:solidFill>
                <a:cs typeface="Sabon Next LT" panose="02000500000000000000" pitchFamily="2" charset="0"/>
              </a:rPr>
              <a:t>col_palette </a:t>
            </a:r>
            <a:r>
              <a:rPr lang="it-IT" sz="1400" b="1" dirty="0">
                <a:solidFill>
                  <a:srgbClr val="000080"/>
                </a:solidFill>
                <a:cs typeface="Sabon Next LT" panose="02000500000000000000" pitchFamily="2" charset="0"/>
              </a:rPr>
              <a:t>&lt;-</a:t>
            </a:r>
            <a:r>
              <a:rPr lang="it-IT" sz="1400" b="0" dirty="0">
                <a:solidFill>
                  <a:srgbClr val="000000"/>
                </a:solidFill>
                <a:cs typeface="Sabon Next LT" panose="02000500000000000000" pitchFamily="2" charset="0"/>
              </a:rPr>
              <a:t> brewer.pal</a:t>
            </a:r>
            <a:r>
              <a:rPr lang="it-IT" sz="1400" b="1" dirty="0">
                <a:solidFill>
                  <a:srgbClr val="000080"/>
                </a:solidFill>
                <a:cs typeface="Sabon Next LT" panose="02000500000000000000" pitchFamily="2" charset="0"/>
              </a:rPr>
              <a:t>(</a:t>
            </a:r>
            <a:r>
              <a:rPr lang="it-IT" sz="1400" b="0" dirty="0">
                <a:solidFill>
                  <a:srgbClr val="000000"/>
                </a:solidFill>
                <a:cs typeface="Sabon Next LT" panose="02000500000000000000" pitchFamily="2" charset="0"/>
              </a:rPr>
              <a:t>n </a:t>
            </a:r>
            <a:r>
              <a:rPr lang="it-IT" sz="1400" b="1" dirty="0">
                <a:solidFill>
                  <a:srgbClr val="000080"/>
                </a:solidFill>
                <a:cs typeface="Sabon Next LT" panose="02000500000000000000" pitchFamily="2" charset="0"/>
              </a:rPr>
              <a:t>=</a:t>
            </a:r>
            <a:r>
              <a:rPr lang="it-IT" sz="1400" b="0" dirty="0">
                <a:solidFill>
                  <a:srgbClr val="000000"/>
                </a:solidFill>
                <a:cs typeface="Sabon Next LT" panose="02000500000000000000" pitchFamily="2" charset="0"/>
              </a:rPr>
              <a:t> </a:t>
            </a:r>
            <a:r>
              <a:rPr lang="it-IT" sz="1400" b="0" dirty="0">
                <a:solidFill>
                  <a:srgbClr val="FF8000"/>
                </a:solidFill>
                <a:cs typeface="Sabon Next LT" panose="02000500000000000000" pitchFamily="2" charset="0"/>
              </a:rPr>
              <a:t>8</a:t>
            </a:r>
            <a:r>
              <a:rPr lang="it-IT" sz="1400" b="0" dirty="0">
                <a:solidFill>
                  <a:srgbClr val="000000"/>
                </a:solidFill>
                <a:cs typeface="Sabon Next LT" panose="02000500000000000000" pitchFamily="2" charset="0"/>
              </a:rPr>
              <a:t>,</a:t>
            </a:r>
            <a:r>
              <a:rPr lang="it-IT" sz="1400" b="0" dirty="0">
                <a:solidFill>
                  <a:srgbClr val="808080"/>
                </a:solidFill>
                <a:cs typeface="Sabon Next LT" panose="02000500000000000000" pitchFamily="2" charset="0"/>
              </a:rPr>
              <a:t>'RdBu'</a:t>
            </a:r>
            <a:r>
              <a:rPr lang="it-IT" sz="1400" b="1" dirty="0">
                <a:solidFill>
                  <a:srgbClr val="000080"/>
                </a:solidFill>
                <a:cs typeface="Sabon Next LT" panose="02000500000000000000" pitchFamily="2" charset="0"/>
              </a:rPr>
              <a:t>)</a:t>
            </a:r>
            <a:endParaRPr lang="it-IT" sz="1400" b="0" dirty="0">
              <a:solidFill>
                <a:srgbClr val="000000"/>
              </a:solidFill>
              <a:cs typeface="Sabon Next LT" panose="02000500000000000000" pitchFamily="2" charset="0"/>
            </a:endParaRPr>
          </a:p>
          <a:p>
            <a:endParaRPr lang="en-US" sz="1400" b="0" dirty="0">
              <a:solidFill>
                <a:srgbClr val="000000"/>
              </a:solidFill>
              <a:cs typeface="Sabon Next LT" panose="02000500000000000000" pitchFamily="2" charset="0"/>
            </a:endParaRPr>
          </a:p>
          <a:p>
            <a:r>
              <a:rPr lang="en-US" sz="1400" b="0" dirty="0">
                <a:solidFill>
                  <a:srgbClr val="008000"/>
                </a:solidFill>
                <a:cs typeface="Sabon Next LT" panose="02000500000000000000" pitchFamily="2" charset="0"/>
              </a:rPr>
              <a:t>#for each cell, select matching color</a:t>
            </a:r>
            <a:endParaRPr lang="en-US" sz="1400" b="0" dirty="0">
              <a:solidFill>
                <a:srgbClr val="000000"/>
              </a:solidFill>
              <a:cs typeface="Sabon Next LT" panose="02000500000000000000" pitchFamily="2" charset="0"/>
            </a:endParaRPr>
          </a:p>
          <a:p>
            <a:r>
              <a:rPr lang="en-US" sz="1400" b="0" dirty="0" err="1">
                <a:solidFill>
                  <a:srgbClr val="000000"/>
                </a:solidFill>
                <a:cs typeface="Sabon Next LT" panose="02000500000000000000" pitchFamily="2" charset="0"/>
              </a:rPr>
              <a:t>cor_colors</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&lt;-</a:t>
            </a:r>
            <a:r>
              <a:rPr lang="en-US" sz="1400" b="0" dirty="0">
                <a:solidFill>
                  <a:srgbClr val="000000"/>
                </a:solidFill>
                <a:cs typeface="Sabon Next LT" panose="02000500000000000000" pitchFamily="2" charset="0"/>
              </a:rPr>
              <a:t> </a:t>
            </a:r>
          </a:p>
          <a:p>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cor_matrix</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r>
              <a:rPr lang="en-US" sz="1400" b="0" dirty="0">
                <a:solidFill>
                  <a:srgbClr val="000000"/>
                </a:solidFill>
                <a:cs typeface="Sabon Next LT" panose="02000500000000000000" pitchFamily="2" charset="0"/>
              </a:rPr>
              <a:t> </a:t>
            </a:r>
          </a:p>
          <a:p>
            <a:r>
              <a:rPr lang="en-US" sz="1400" b="0" dirty="0">
                <a:solidFill>
                  <a:srgbClr val="000000"/>
                </a:solidFill>
                <a:cs typeface="Sabon Next LT" panose="02000500000000000000" pitchFamily="2" charset="0"/>
              </a:rPr>
              <a:t>    </a:t>
            </a:r>
            <a:r>
              <a:rPr lang="en-US" sz="1400" b="0" dirty="0">
                <a:solidFill>
                  <a:srgbClr val="8000FF"/>
                </a:solidFill>
                <a:cs typeface="Sabon Next LT" panose="02000500000000000000" pitchFamily="2" charset="0"/>
              </a:rPr>
              <a:t>cut</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breaks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00FF"/>
                </a:solidFill>
                <a:cs typeface="Sabon Next LT" panose="02000500000000000000" pitchFamily="2" charset="0"/>
              </a:rPr>
              <a:t>seq</a:t>
            </a:r>
            <a:r>
              <a:rPr lang="en-US" sz="1400" b="1" dirty="0">
                <a:solidFill>
                  <a:srgbClr val="000080"/>
                </a:solidFill>
                <a:cs typeface="Sabon Next LT" panose="02000500000000000000" pitchFamily="2" charset="0"/>
              </a:rPr>
              <a:t>(</a:t>
            </a:r>
            <a:r>
              <a:rPr lang="en-US" sz="1400" b="0" dirty="0">
                <a:solidFill>
                  <a:srgbClr val="FF8000"/>
                </a:solidFill>
                <a:cs typeface="Sabon Next LT" panose="02000500000000000000" pitchFamily="2" charset="0"/>
              </a:rPr>
              <a:t>1</a:t>
            </a:r>
            <a:r>
              <a:rPr lang="en-US" sz="1400" b="0" dirty="0">
                <a:solidFill>
                  <a:srgbClr val="000000"/>
                </a:solidFill>
                <a:cs typeface="Sabon Next LT" panose="02000500000000000000" pitchFamily="2" charset="0"/>
              </a:rPr>
              <a:t>,</a:t>
            </a:r>
            <a:r>
              <a:rPr lang="en-US" sz="1400" b="1" dirty="0">
                <a:solidFill>
                  <a:srgbClr val="000080"/>
                </a:solidFill>
                <a:cs typeface="Sabon Next LT" panose="02000500000000000000" pitchFamily="2" charset="0"/>
              </a:rPr>
              <a:t>-</a:t>
            </a:r>
            <a:r>
              <a:rPr lang="en-US" sz="1400" b="0" dirty="0">
                <a:solidFill>
                  <a:srgbClr val="FF8000"/>
                </a:solidFill>
                <a:cs typeface="Sabon Next LT" panose="02000500000000000000" pitchFamily="2" charset="0"/>
              </a:rPr>
              <a:t>1</a:t>
            </a:r>
            <a:r>
              <a:rPr lang="en-US" sz="1400" b="0" dirty="0">
                <a:solidFill>
                  <a:srgbClr val="000000"/>
                </a:solidFill>
                <a:cs typeface="Sabon Next LT" panose="02000500000000000000" pitchFamily="2" charset="0"/>
              </a:rPr>
              <a:t>,length.out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FF8000"/>
                </a:solidFill>
                <a:cs typeface="Sabon Next LT" panose="02000500000000000000" pitchFamily="2" charset="0"/>
              </a:rPr>
              <a:t>8</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a:t>
            </a:r>
          </a:p>
          <a:p>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include.lowest</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1" dirty="0">
                <a:solidFill>
                  <a:srgbClr val="0000FF"/>
                </a:solidFill>
                <a:cs typeface="Sabon Next LT" panose="02000500000000000000" pitchFamily="2" charset="0"/>
              </a:rPr>
              <a:t>TRUE</a:t>
            </a:r>
            <a:r>
              <a:rPr lang="en-US" sz="1400" b="0" dirty="0">
                <a:solidFill>
                  <a:srgbClr val="000000"/>
                </a:solidFill>
                <a:cs typeface="Sabon Next LT" panose="02000500000000000000" pitchFamily="2" charset="0"/>
              </a:rPr>
              <a:t>, </a:t>
            </a:r>
          </a:p>
          <a:p>
            <a:r>
              <a:rPr lang="en-US" sz="1400" b="0" dirty="0">
                <a:solidFill>
                  <a:srgbClr val="000000"/>
                </a:solidFill>
                <a:cs typeface="Sabon Next LT" panose="02000500000000000000" pitchFamily="2" charset="0"/>
              </a:rPr>
              <a:t>        label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1" dirty="0">
                <a:solidFill>
                  <a:srgbClr val="0000FF"/>
                </a:solidFill>
                <a:cs typeface="Sabon Next LT" panose="02000500000000000000" pitchFamily="2" charset="0"/>
              </a:rPr>
              <a:t>FALSE</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endParaRPr lang="en-US" sz="1400" b="0" dirty="0">
              <a:solidFill>
                <a:srgbClr val="000000"/>
              </a:solidFill>
              <a:cs typeface="Sabon Next LT" panose="02000500000000000000" pitchFamily="2" charset="0"/>
            </a:endParaRPr>
          </a:p>
          <a:p>
            <a:r>
              <a:rPr lang="it-IT" sz="1400" b="0" dirty="0">
                <a:solidFill>
                  <a:srgbClr val="000000"/>
                </a:solidFill>
                <a:cs typeface="Sabon Next LT" panose="02000500000000000000" pitchFamily="2" charset="0"/>
              </a:rPr>
              <a:t>        </a:t>
            </a:r>
            <a:r>
              <a:rPr lang="it-IT" sz="1400" b="1" dirty="0">
                <a:solidFill>
                  <a:srgbClr val="000080"/>
                </a:solidFill>
                <a:cs typeface="Sabon Next LT" panose="02000500000000000000" pitchFamily="2" charset="0"/>
              </a:rPr>
              <a:t>(</a:t>
            </a:r>
            <a:r>
              <a:rPr lang="it-IT" sz="1400" b="1" dirty="0">
                <a:solidFill>
                  <a:srgbClr val="0000FF"/>
                </a:solidFill>
                <a:cs typeface="Sabon Next LT" panose="02000500000000000000" pitchFamily="2" charset="0"/>
              </a:rPr>
              <a:t>function</a:t>
            </a:r>
            <a:r>
              <a:rPr lang="it-IT" sz="1400" b="1" dirty="0">
                <a:solidFill>
                  <a:srgbClr val="000080"/>
                </a:solidFill>
                <a:cs typeface="Sabon Next LT" panose="02000500000000000000" pitchFamily="2" charset="0"/>
              </a:rPr>
              <a:t>(</a:t>
            </a:r>
            <a:r>
              <a:rPr lang="it-IT" sz="1400" b="0" dirty="0">
                <a:solidFill>
                  <a:srgbClr val="000000"/>
                </a:solidFill>
                <a:cs typeface="Sabon Next LT" panose="02000500000000000000" pitchFamily="2" charset="0"/>
              </a:rPr>
              <a:t>x</a:t>
            </a:r>
            <a:r>
              <a:rPr lang="it-IT" sz="1400" b="1" dirty="0">
                <a:solidFill>
                  <a:srgbClr val="000080"/>
                </a:solidFill>
                <a:cs typeface="Sabon Next LT" panose="02000500000000000000" pitchFamily="2" charset="0"/>
              </a:rPr>
              <a:t>)</a:t>
            </a:r>
            <a:r>
              <a:rPr lang="it-IT" sz="1400" b="0" dirty="0">
                <a:solidFill>
                  <a:srgbClr val="000000"/>
                </a:solidFill>
                <a:cs typeface="Sabon Next LT" panose="02000500000000000000" pitchFamily="2" charset="0"/>
              </a:rPr>
              <a:t>col_palette</a:t>
            </a:r>
            <a:r>
              <a:rPr lang="it-IT" sz="1400" b="1" dirty="0">
                <a:solidFill>
                  <a:srgbClr val="000080"/>
                </a:solidFill>
                <a:cs typeface="Sabon Next LT" panose="02000500000000000000" pitchFamily="2" charset="0"/>
              </a:rPr>
              <a:t>[</a:t>
            </a:r>
            <a:r>
              <a:rPr lang="it-IT" sz="1400" b="0" dirty="0">
                <a:solidFill>
                  <a:srgbClr val="000000"/>
                </a:solidFill>
                <a:cs typeface="Sabon Next LT" panose="02000500000000000000" pitchFamily="2" charset="0"/>
              </a:rPr>
              <a:t>x</a:t>
            </a:r>
            <a:r>
              <a:rPr lang="it-IT" sz="1400" b="1" dirty="0">
                <a:solidFill>
                  <a:srgbClr val="000080"/>
                </a:solidFill>
                <a:cs typeface="Sabon Next LT" panose="02000500000000000000" pitchFamily="2" charset="0"/>
              </a:rPr>
              <a:t>])</a:t>
            </a:r>
            <a:endParaRPr lang="it-IT" sz="1400" b="0" dirty="0">
              <a:solidFill>
                <a:srgbClr val="000000"/>
              </a:solidFill>
              <a:cs typeface="Sabon Next LT" panose="02000500000000000000" pitchFamily="2" charset="0"/>
            </a:endParaRPr>
          </a:p>
          <a:p>
            <a:endParaRPr lang="en-US" sz="1400" b="0" dirty="0">
              <a:solidFill>
                <a:srgbClr val="000000"/>
              </a:solidFill>
              <a:cs typeface="Sabon Next LT" panose="02000500000000000000" pitchFamily="2" charset="0"/>
            </a:endParaRPr>
          </a:p>
          <a:p>
            <a:r>
              <a:rPr lang="en-US" sz="1400" b="0" dirty="0" err="1">
                <a:solidFill>
                  <a:srgbClr val="000000"/>
                </a:solidFill>
                <a:cs typeface="Sabon Next LT" panose="02000500000000000000" pitchFamily="2" charset="0"/>
              </a:rPr>
              <a:t>cor_matrix</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r>
              <a:rPr lang="en-US" sz="1400" b="0" dirty="0">
                <a:solidFill>
                  <a:srgbClr val="000000"/>
                </a:solidFill>
                <a:cs typeface="Sabon Next LT" panose="02000500000000000000" pitchFamily="2" charset="0"/>
              </a:rPr>
              <a:t> </a:t>
            </a:r>
          </a:p>
          <a:p>
            <a:r>
              <a:rPr lang="en-US" sz="1400" dirty="0">
                <a:cs typeface="Sabon Next LT" panose="02000500000000000000" pitchFamily="2" charset="0"/>
              </a:rPr>
              <a:t>  </a:t>
            </a:r>
            <a:r>
              <a:rPr lang="en-US" sz="1400" b="0" dirty="0" err="1">
                <a:solidFill>
                  <a:srgbClr val="000000"/>
                </a:solidFill>
                <a:cs typeface="Sabon Next LT" panose="02000500000000000000" pitchFamily="2" charset="0"/>
              </a:rPr>
              <a:t>as_tibble</a:t>
            </a:r>
            <a:r>
              <a:rPr lang="en-US" sz="1400" b="1" dirty="0">
                <a:solidFill>
                  <a:srgbClr val="000080"/>
                </a:solidFill>
                <a:cs typeface="Sabon Next LT" panose="02000500000000000000" pitchFamily="2" charset="0"/>
              </a:rPr>
              <a:t>(</a:t>
            </a:r>
            <a:r>
              <a:rPr lang="en-US" sz="1400" b="0" dirty="0" err="1">
                <a:solidFill>
                  <a:srgbClr val="8000FF"/>
                </a:solidFill>
                <a:cs typeface="Sabon Next LT" panose="02000500000000000000" pitchFamily="2" charset="0"/>
              </a:rPr>
              <a:t>rownames</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8080"/>
                </a:solidFill>
                <a:cs typeface="Sabon Next LT" panose="02000500000000000000" pitchFamily="2" charset="0"/>
              </a:rPr>
              <a:t>"var"</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r>
              <a:rPr lang="en-US" sz="1400" b="0" dirty="0">
                <a:solidFill>
                  <a:srgbClr val="000000"/>
                </a:solidFill>
                <a:cs typeface="Sabon Next LT" panose="02000500000000000000" pitchFamily="2" charset="0"/>
              </a:rPr>
              <a:t>   </a:t>
            </a:r>
            <a:br>
              <a:rPr lang="en-US" sz="1400" b="0" dirty="0">
                <a:solidFill>
                  <a:srgbClr val="000000"/>
                </a:solidFill>
                <a:cs typeface="Sabon Next LT" panose="02000500000000000000" pitchFamily="2" charset="0"/>
              </a:rPr>
            </a:br>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mutate_if</a:t>
            </a:r>
            <a:r>
              <a:rPr lang="en-US" sz="1400" b="1" dirty="0">
                <a:solidFill>
                  <a:srgbClr val="000080"/>
                </a:solidFill>
                <a:cs typeface="Sabon Next LT" panose="02000500000000000000" pitchFamily="2" charset="0"/>
              </a:rPr>
              <a:t>(</a:t>
            </a:r>
            <a:r>
              <a:rPr lang="en-US" sz="1400" b="0" dirty="0" err="1">
                <a:solidFill>
                  <a:srgbClr val="000000"/>
                </a:solidFill>
                <a:cs typeface="Sabon Next LT" panose="02000500000000000000" pitchFamily="2" charset="0"/>
              </a:rPr>
              <a:t>is.numeric,</a:t>
            </a:r>
            <a:r>
              <a:rPr lang="en-US" sz="1400" b="0" dirty="0" err="1">
                <a:solidFill>
                  <a:srgbClr val="8000FF"/>
                </a:solidFill>
                <a:cs typeface="Sabon Next LT" panose="02000500000000000000" pitchFamily="2" charset="0"/>
              </a:rPr>
              <a:t>round</a:t>
            </a:r>
            <a:r>
              <a:rPr lang="en-US" sz="1400" b="0" dirty="0" err="1">
                <a:solidFill>
                  <a:srgbClr val="000000"/>
                </a:solidFill>
                <a:cs typeface="Sabon Next LT" panose="02000500000000000000" pitchFamily="2" charset="0"/>
              </a:rPr>
              <a:t>,digits</a:t>
            </a:r>
            <a:r>
              <a:rPr lang="en-US" sz="1400" b="1" dirty="0">
                <a:solidFill>
                  <a:srgbClr val="000080"/>
                </a:solidFill>
                <a:cs typeface="Sabon Next LT" panose="02000500000000000000" pitchFamily="2" charset="0"/>
              </a:rPr>
              <a:t>=</a:t>
            </a:r>
            <a:r>
              <a:rPr lang="en-US" sz="1400" b="0" dirty="0">
                <a:solidFill>
                  <a:srgbClr val="FF8000"/>
                </a:solidFill>
                <a:cs typeface="Sabon Next LT" panose="02000500000000000000" pitchFamily="2" charset="0"/>
              </a:rPr>
              <a:t>2</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p>
          <a:p>
            <a:r>
              <a:rPr lang="en-US" sz="1400" dirty="0">
                <a:solidFill>
                  <a:srgbClr val="008000"/>
                </a:solidFill>
                <a:cs typeface="Sabon Next LT" panose="02000500000000000000" pitchFamily="2" charset="0"/>
              </a:rPr>
              <a:t>    </a:t>
            </a:r>
            <a:r>
              <a:rPr lang="en-US" sz="1400" b="0" dirty="0">
                <a:solidFill>
                  <a:srgbClr val="008000"/>
                </a:solidFill>
                <a:cs typeface="Sabon Next LT" panose="02000500000000000000" pitchFamily="2" charset="0"/>
              </a:rPr>
              <a:t>#create </a:t>
            </a:r>
            <a:r>
              <a:rPr lang="en-US" sz="1400" b="0" dirty="0" err="1">
                <a:solidFill>
                  <a:srgbClr val="008000"/>
                </a:solidFill>
                <a:cs typeface="Sabon Next LT" panose="02000500000000000000" pitchFamily="2" charset="0"/>
              </a:rPr>
              <a:t>flextable</a:t>
            </a:r>
            <a:endParaRPr lang="en-US" sz="1400" b="0" dirty="0">
              <a:solidFill>
                <a:srgbClr val="000000"/>
              </a:solidFill>
              <a:cs typeface="Sabon Next LT" panose="02000500000000000000" pitchFamily="2" charset="0"/>
            </a:endParaRPr>
          </a:p>
          <a:p>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flextable</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p>
          <a:p>
            <a:r>
              <a:rPr lang="en-US" sz="1400" b="0" dirty="0">
                <a:solidFill>
                  <a:srgbClr val="008000"/>
                </a:solidFill>
                <a:cs typeface="Sabon Next LT" panose="02000500000000000000" pitchFamily="2" charset="0"/>
              </a:rPr>
              <a:t>    #set background color accordingly</a:t>
            </a:r>
            <a:endParaRPr lang="en-US" sz="1400" b="0" dirty="0">
              <a:solidFill>
                <a:srgbClr val="000000"/>
              </a:solidFill>
              <a:cs typeface="Sabon Next LT" panose="02000500000000000000" pitchFamily="2" charset="0"/>
            </a:endParaRPr>
          </a:p>
          <a:p>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bg</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j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err="1">
                <a:solidFill>
                  <a:srgbClr val="8000FF"/>
                </a:solidFill>
                <a:cs typeface="Sabon Next LT" panose="02000500000000000000" pitchFamily="2" charset="0"/>
              </a:rPr>
              <a:t>colnames</a:t>
            </a:r>
            <a:r>
              <a:rPr lang="en-US" sz="1400" b="1" dirty="0">
                <a:solidFill>
                  <a:srgbClr val="000080"/>
                </a:solidFill>
                <a:cs typeface="Sabon Next LT" panose="02000500000000000000" pitchFamily="2" charset="0"/>
              </a:rPr>
              <a:t>(</a:t>
            </a:r>
            <a:r>
              <a:rPr lang="en-US" sz="1400" b="0" dirty="0" err="1">
                <a:solidFill>
                  <a:srgbClr val="000000"/>
                </a:solidFill>
                <a:cs typeface="Sabon Next LT" panose="02000500000000000000" pitchFamily="2" charset="0"/>
              </a:rPr>
              <a:t>cor_matrix</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bg</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err="1">
                <a:solidFill>
                  <a:srgbClr val="000000"/>
                </a:solidFill>
                <a:cs typeface="Sabon Next LT" panose="02000500000000000000" pitchFamily="2" charset="0"/>
              </a:rPr>
              <a:t>cor_colors</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0" dirty="0">
                <a:solidFill>
                  <a:srgbClr val="804000"/>
                </a:solidFill>
                <a:cs typeface="Sabon Next LT" panose="02000500000000000000" pitchFamily="2" charset="0"/>
              </a:rPr>
              <a:t>%&gt;%</a:t>
            </a:r>
            <a:r>
              <a:rPr lang="en-US" sz="1400" b="0" dirty="0">
                <a:solidFill>
                  <a:srgbClr val="000000"/>
                </a:solidFill>
                <a:cs typeface="Sabon Next LT" panose="02000500000000000000" pitchFamily="2" charset="0"/>
              </a:rPr>
              <a:t> </a:t>
            </a:r>
          </a:p>
          <a:p>
            <a:r>
              <a:rPr lang="en-US" sz="1400" b="0" dirty="0">
                <a:solidFill>
                  <a:srgbClr val="000000"/>
                </a:solidFill>
                <a:cs typeface="Sabon Next LT" panose="02000500000000000000" pitchFamily="2" charset="0"/>
              </a:rPr>
              <a:t>    autofit</a:t>
            </a:r>
            <a:r>
              <a:rPr lang="en-US" sz="1400" b="1" dirty="0">
                <a:solidFill>
                  <a:srgbClr val="000080"/>
                </a:solidFill>
                <a:cs typeface="Sabon Next LT" panose="02000500000000000000" pitchFamily="2" charset="0"/>
              </a:rPr>
              <a:t>(</a:t>
            </a:r>
            <a:r>
              <a:rPr lang="en-US" sz="1400" b="0" dirty="0" err="1">
                <a:solidFill>
                  <a:srgbClr val="000000"/>
                </a:solidFill>
                <a:cs typeface="Sabon Next LT" panose="02000500000000000000" pitchFamily="2" charset="0"/>
              </a:rPr>
              <a:t>add_w</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a:t>
            </a:r>
            <a:r>
              <a:rPr lang="en-US" sz="1400" b="0" dirty="0">
                <a:solidFill>
                  <a:srgbClr val="000000"/>
                </a:solidFill>
                <a:cs typeface="Sabon Next LT" panose="02000500000000000000" pitchFamily="2" charset="0"/>
              </a:rPr>
              <a:t> </a:t>
            </a:r>
            <a:r>
              <a:rPr lang="en-US" sz="1400" b="1" dirty="0">
                <a:solidFill>
                  <a:srgbClr val="000080"/>
                </a:solidFill>
                <a:cs typeface="Sabon Next LT" panose="02000500000000000000" pitchFamily="2" charset="0"/>
              </a:rPr>
              <a:t>-</a:t>
            </a:r>
            <a:r>
              <a:rPr lang="en-US" sz="1400" b="0" dirty="0">
                <a:solidFill>
                  <a:srgbClr val="FF8000"/>
                </a:solidFill>
                <a:cs typeface="Sabon Next LT" panose="02000500000000000000" pitchFamily="2" charset="0"/>
              </a:rPr>
              <a:t>.01</a:t>
            </a:r>
            <a:r>
              <a:rPr lang="en-US" sz="1400" b="1" dirty="0">
                <a:solidFill>
                  <a:srgbClr val="000080"/>
                </a:solidFill>
                <a:cs typeface="Sabon Next LT" panose="02000500000000000000" pitchFamily="2" charset="0"/>
              </a:rPr>
              <a:t>)</a:t>
            </a:r>
            <a:endParaRPr lang="en-US" sz="1200" dirty="0">
              <a:cs typeface="Sabon Next LT" panose="02000500000000000000" pitchFamily="2" charset="0"/>
            </a:endParaRPr>
          </a:p>
        </p:txBody>
      </p:sp>
      <p:graphicFrame>
        <p:nvGraphicFramePr>
          <p:cNvPr id="10" name="Content Placeholder 9">
            <a:extLst>
              <a:ext uri="{FF2B5EF4-FFF2-40B4-BE49-F238E27FC236}">
                <a16:creationId xmlns:a16="http://schemas.microsoft.com/office/drawing/2014/main" id="{2E16594D-02B0-4D33-839E-150802B9106F}"/>
              </a:ext>
            </a:extLst>
          </p:cNvPr>
          <p:cNvGraphicFramePr>
            <a:graphicFrameLocks noGrp="1"/>
          </p:cNvGraphicFramePr>
          <p:nvPr>
            <p:ph sz="quarter" idx="15"/>
            <p:extLst>
              <p:ext uri="{D42A27DB-BD31-4B8C-83A1-F6EECF244321}">
                <p14:modId xmlns:p14="http://schemas.microsoft.com/office/powerpoint/2010/main" val="4005697862"/>
              </p:ext>
            </p:extLst>
          </p:nvPr>
        </p:nvGraphicFramePr>
        <p:xfrm>
          <a:off x="6500813" y="1066799"/>
          <a:ext cx="5638798" cy="2752740"/>
        </p:xfrm>
        <a:graphic>
          <a:graphicData uri="http://schemas.openxmlformats.org/drawingml/2006/table">
            <a:tbl>
              <a:tblPr firstRow="1" bandRow="1"/>
              <a:tblGrid>
                <a:gridCol w="458832">
                  <a:extLst>
                    <a:ext uri="{9D8B030D-6E8A-4147-A177-3AD203B41FA5}">
                      <a16:colId xmlns:a16="http://schemas.microsoft.com/office/drawing/2014/main" val="1096479642"/>
                    </a:ext>
                  </a:extLst>
                </a:gridCol>
                <a:gridCol w="470906">
                  <a:extLst>
                    <a:ext uri="{9D8B030D-6E8A-4147-A177-3AD203B41FA5}">
                      <a16:colId xmlns:a16="http://schemas.microsoft.com/office/drawing/2014/main" val="3210184823"/>
                    </a:ext>
                  </a:extLst>
                </a:gridCol>
                <a:gridCol w="470906">
                  <a:extLst>
                    <a:ext uri="{9D8B030D-6E8A-4147-A177-3AD203B41FA5}">
                      <a16:colId xmlns:a16="http://schemas.microsoft.com/office/drawing/2014/main" val="539522591"/>
                    </a:ext>
                  </a:extLst>
                </a:gridCol>
                <a:gridCol w="470906">
                  <a:extLst>
                    <a:ext uri="{9D8B030D-6E8A-4147-A177-3AD203B41FA5}">
                      <a16:colId xmlns:a16="http://schemas.microsoft.com/office/drawing/2014/main" val="1480091079"/>
                    </a:ext>
                  </a:extLst>
                </a:gridCol>
                <a:gridCol w="470906">
                  <a:extLst>
                    <a:ext uri="{9D8B030D-6E8A-4147-A177-3AD203B41FA5}">
                      <a16:colId xmlns:a16="http://schemas.microsoft.com/office/drawing/2014/main" val="2400077550"/>
                    </a:ext>
                  </a:extLst>
                </a:gridCol>
                <a:gridCol w="470906">
                  <a:extLst>
                    <a:ext uri="{9D8B030D-6E8A-4147-A177-3AD203B41FA5}">
                      <a16:colId xmlns:a16="http://schemas.microsoft.com/office/drawing/2014/main" val="3452848009"/>
                    </a:ext>
                  </a:extLst>
                </a:gridCol>
                <a:gridCol w="470906">
                  <a:extLst>
                    <a:ext uri="{9D8B030D-6E8A-4147-A177-3AD203B41FA5}">
                      <a16:colId xmlns:a16="http://schemas.microsoft.com/office/drawing/2014/main" val="191617706"/>
                    </a:ext>
                  </a:extLst>
                </a:gridCol>
                <a:gridCol w="470906">
                  <a:extLst>
                    <a:ext uri="{9D8B030D-6E8A-4147-A177-3AD203B41FA5}">
                      <a16:colId xmlns:a16="http://schemas.microsoft.com/office/drawing/2014/main" val="20749449"/>
                    </a:ext>
                  </a:extLst>
                </a:gridCol>
                <a:gridCol w="470906">
                  <a:extLst>
                    <a:ext uri="{9D8B030D-6E8A-4147-A177-3AD203B41FA5}">
                      <a16:colId xmlns:a16="http://schemas.microsoft.com/office/drawing/2014/main" val="3685715765"/>
                    </a:ext>
                  </a:extLst>
                </a:gridCol>
                <a:gridCol w="470906">
                  <a:extLst>
                    <a:ext uri="{9D8B030D-6E8A-4147-A177-3AD203B41FA5}">
                      <a16:colId xmlns:a16="http://schemas.microsoft.com/office/drawing/2014/main" val="1424983799"/>
                    </a:ext>
                  </a:extLst>
                </a:gridCol>
                <a:gridCol w="470906">
                  <a:extLst>
                    <a:ext uri="{9D8B030D-6E8A-4147-A177-3AD203B41FA5}">
                      <a16:colId xmlns:a16="http://schemas.microsoft.com/office/drawing/2014/main" val="1583943963"/>
                    </a:ext>
                  </a:extLst>
                </a:gridCol>
                <a:gridCol w="470906">
                  <a:extLst>
                    <a:ext uri="{9D8B030D-6E8A-4147-A177-3AD203B41FA5}">
                      <a16:colId xmlns:a16="http://schemas.microsoft.com/office/drawing/2014/main" val="4158525977"/>
                    </a:ext>
                  </a:extLst>
                </a:gridCol>
              </a:tblGrid>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var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mpg</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cyl</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disp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hp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drat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wt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qsec</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vs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am</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gear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carb</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060490477"/>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mpg</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w="28575" cap="flat" cmpd="sng" algn="ctr">
                      <a:solidFill>
                        <a:srgbClr val="000000"/>
                      </a:solidFill>
                      <a:prstDash val="solid"/>
                      <a:round/>
                      <a:headEnd type="none" w="med" len="med"/>
                      <a:tailEnd type="none" w="med" len="med"/>
                    </a:lnT>
                    <a:lnB>
                      <a:noFill/>
                    </a:lnB>
                    <a:solidFill>
                      <a:srgbClr val="D6604D"/>
                    </a:solidFill>
                  </a:tcPr>
                </a:tc>
                <a:extLst>
                  <a:ext uri="{0D108BD9-81ED-4DB2-BD59-A6C34878D82A}">
                    <a16:rowId xmlns:a16="http://schemas.microsoft.com/office/drawing/2014/main" val="917178995"/>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cyl</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extLst>
                  <a:ext uri="{0D108BD9-81ED-4DB2-BD59-A6C34878D82A}">
                    <a16:rowId xmlns:a16="http://schemas.microsoft.com/office/drawing/2014/main" val="2128973093"/>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disp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0.90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dirty="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0.39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extLst>
                  <a:ext uri="{0D108BD9-81ED-4DB2-BD59-A6C34878D82A}">
                    <a16:rowId xmlns:a16="http://schemas.microsoft.com/office/drawing/2014/main" val="2941274311"/>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hp</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dirty="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extLst>
                  <a:ext uri="{0D108BD9-81ED-4DB2-BD59-A6C34878D82A}">
                    <a16:rowId xmlns:a16="http://schemas.microsoft.com/office/drawing/2014/main" val="3107807118"/>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drat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extLst>
                  <a:ext uri="{0D108BD9-81ED-4DB2-BD59-A6C34878D82A}">
                    <a16:rowId xmlns:a16="http://schemas.microsoft.com/office/drawing/2014/main" val="1321802422"/>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wt</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extLst>
                  <a:ext uri="{0D108BD9-81ED-4DB2-BD59-A6C34878D82A}">
                    <a16:rowId xmlns:a16="http://schemas.microsoft.com/office/drawing/2014/main" val="3000359246"/>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qsec</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dirty="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extLst>
                  <a:ext uri="{0D108BD9-81ED-4DB2-BD59-A6C34878D82A}">
                    <a16:rowId xmlns:a16="http://schemas.microsoft.com/office/drawing/2014/main" val="3973281432"/>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vs</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-0.81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B2182B"/>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extLst>
                  <a:ext uri="{0D108BD9-81ED-4DB2-BD59-A6C34878D82A}">
                    <a16:rowId xmlns:a16="http://schemas.microsoft.com/office/drawing/2014/main" val="3918194883"/>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am</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-0.52</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-0.24</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extLst>
                  <a:ext uri="{0D108BD9-81ED-4DB2-BD59-A6C34878D82A}">
                    <a16:rowId xmlns:a16="http://schemas.microsoft.com/office/drawing/2014/main" val="1104117773"/>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gear</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-0.13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-0.58</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F4A582"/>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0.21</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a:noFill/>
                    </a:lnB>
                    <a:solidFill>
                      <a:srgbClr val="D1E5F0"/>
                    </a:solidFill>
                  </a:tcPr>
                </a:tc>
                <a:extLst>
                  <a:ext uri="{0D108BD9-81ED-4DB2-BD59-A6C34878D82A}">
                    <a16:rowId xmlns:a16="http://schemas.microsoft.com/office/drawing/2014/main" val="3672828411"/>
                  </a:ext>
                </a:extLst>
              </a:tr>
              <a:tr h="229395">
                <a:tc>
                  <a:txBody>
                    <a:bodyPr/>
                    <a:lstStyle/>
                    <a:p>
                      <a:pPr marL="63500" marR="63500">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carb</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FFFFF"/>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92C5DE"/>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0.39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0.75</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4393C3"/>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-0.09</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0.43</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1E5F0"/>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-0.66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-0.57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6604D"/>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0.06</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FDDBC7"/>
                    </a:solidFill>
                  </a:tcPr>
                </a:tc>
                <a:tc>
                  <a:txBody>
                    <a:bodyPr/>
                    <a:lstStyle/>
                    <a:p>
                      <a:pPr marL="63500" marR="63500" algn="r">
                        <a:spcBef>
                          <a:spcPts val="200"/>
                        </a:spcBef>
                        <a:spcAft>
                          <a:spcPts val="200"/>
                        </a:spcAft>
                      </a:pPr>
                      <a:r>
                        <a:rPr lang="en-US" sz="1100">
                          <a:solidFill>
                            <a:srgbClr val="111111"/>
                          </a:solidFill>
                          <a:effectLst/>
                          <a:latin typeface="Roboto" panose="02000000000000000000" pitchFamily="2" charset="0"/>
                          <a:ea typeface="Roboto" panose="02000000000000000000" pitchFamily="2" charset="0"/>
                          <a:cs typeface="Roboto" panose="02000000000000000000" pitchFamily="2" charset="0"/>
                        </a:rPr>
                        <a:t>0.27</a:t>
                      </a:r>
                      <a:endParaRPr lang="en-US" sz="120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D1E5F0"/>
                    </a:solidFill>
                  </a:tcPr>
                </a:tc>
                <a:tc>
                  <a:txBody>
                    <a:bodyPr/>
                    <a:lstStyle/>
                    <a:p>
                      <a:pPr marL="63500" marR="63500" algn="r">
                        <a:spcBef>
                          <a:spcPts val="200"/>
                        </a:spcBef>
                        <a:spcAft>
                          <a:spcPts val="200"/>
                        </a:spcAft>
                      </a:pPr>
                      <a:r>
                        <a:rPr lang="en-US" sz="1100" dirty="0">
                          <a:solidFill>
                            <a:srgbClr val="111111"/>
                          </a:solidFill>
                          <a:effectLst/>
                          <a:latin typeface="Roboto" panose="02000000000000000000" pitchFamily="2" charset="0"/>
                          <a:ea typeface="Roboto" panose="02000000000000000000" pitchFamily="2" charset="0"/>
                          <a:cs typeface="Roboto" panose="02000000000000000000" pitchFamily="2" charset="0"/>
                        </a:rPr>
                        <a:t>1.00</a:t>
                      </a:r>
                      <a:endParaRPr lang="en-US" sz="1200" dirty="0">
                        <a:effectLst/>
                        <a:latin typeface="Cambria" panose="02040503050406030204" pitchFamily="18" charset="0"/>
                        <a:ea typeface="Cambria" panose="02040503050406030204" pitchFamily="18" charset="0"/>
                        <a:cs typeface="Times New Roman" panose="02020603050405020304" pitchFamily="18" charset="0"/>
                      </a:endParaRPr>
                    </a:p>
                  </a:txBody>
                  <a:tcPr marL="0" marR="0" marT="0" marB="0" anchor="ctr">
                    <a:lnL>
                      <a:noFill/>
                    </a:lnL>
                    <a:lnR>
                      <a:noFill/>
                    </a:lnR>
                    <a:lnT>
                      <a:noFill/>
                    </a:lnT>
                    <a:lnB w="28575" cap="flat" cmpd="sng" algn="ctr">
                      <a:solidFill>
                        <a:srgbClr val="000000"/>
                      </a:solidFill>
                      <a:prstDash val="solid"/>
                      <a:round/>
                      <a:headEnd type="none" w="med" len="med"/>
                      <a:tailEnd type="none" w="med" len="med"/>
                    </a:lnB>
                    <a:solidFill>
                      <a:srgbClr val="4393C3"/>
                    </a:solidFill>
                  </a:tcPr>
                </a:tc>
                <a:extLst>
                  <a:ext uri="{0D108BD9-81ED-4DB2-BD59-A6C34878D82A}">
                    <a16:rowId xmlns:a16="http://schemas.microsoft.com/office/drawing/2014/main" val="2449377351"/>
                  </a:ext>
                </a:extLst>
              </a:tr>
            </a:tbl>
          </a:graphicData>
        </a:graphic>
      </p:graphicFrame>
      <p:sp>
        <p:nvSpPr>
          <p:cNvPr id="7" name="Content Placeholder 6">
            <a:extLst>
              <a:ext uri="{FF2B5EF4-FFF2-40B4-BE49-F238E27FC236}">
                <a16:creationId xmlns:a16="http://schemas.microsoft.com/office/drawing/2014/main" id="{1DA6D0B8-44D4-47AB-9FA6-D996180251F8}"/>
              </a:ext>
            </a:extLst>
          </p:cNvPr>
          <p:cNvSpPr>
            <a:spLocks noGrp="1"/>
          </p:cNvSpPr>
          <p:nvPr>
            <p:ph sz="quarter" idx="16"/>
          </p:nvPr>
        </p:nvSpPr>
        <p:spPr/>
        <p:txBody>
          <a:bodyPr/>
          <a:lstStyle/>
          <a:p>
            <a:r>
              <a:rPr lang="en-US" dirty="0" err="1"/>
              <a:t>Flextable</a:t>
            </a:r>
            <a:r>
              <a:rPr lang="en-US" dirty="0"/>
              <a:t> is great for creating MS Office style tables for html and docx</a:t>
            </a:r>
          </a:p>
          <a:p>
            <a:r>
              <a:rPr lang="en-US" dirty="0"/>
              <a:t>This example adds ‘heatmap’ style conditional formatting over a correlation matrix</a:t>
            </a:r>
          </a:p>
        </p:txBody>
      </p:sp>
      <p:sp>
        <p:nvSpPr>
          <p:cNvPr id="11" name="TextBox 10">
            <a:extLst>
              <a:ext uri="{FF2B5EF4-FFF2-40B4-BE49-F238E27FC236}">
                <a16:creationId xmlns:a16="http://schemas.microsoft.com/office/drawing/2014/main" id="{B5E1FABB-EF86-45D6-BDA3-8BACF7E6C60D}"/>
              </a:ext>
            </a:extLst>
          </p:cNvPr>
          <p:cNvSpPr txBox="1"/>
          <p:nvPr/>
        </p:nvSpPr>
        <p:spPr>
          <a:xfrm>
            <a:off x="3714750" y="6515131"/>
            <a:ext cx="4762500" cy="307777"/>
          </a:xfrm>
          <a:prstGeom prst="rect">
            <a:avLst/>
          </a:prstGeom>
          <a:noFill/>
        </p:spPr>
        <p:txBody>
          <a:bodyPr wrap="square" rtlCol="0">
            <a:spAutoFit/>
          </a:bodyPr>
          <a:lstStyle/>
          <a:p>
            <a:pPr algn="ctr"/>
            <a:r>
              <a:rPr lang="en-US" dirty="0">
                <a:latin typeface="Helvetica" panose="020B0604020202020204" pitchFamily="34" charset="0"/>
                <a:cs typeface="Helvetica" panose="020B0604020202020204" pitchFamily="34" charset="0"/>
              </a:rPr>
              <a:t>see </a:t>
            </a:r>
            <a:r>
              <a:rPr lang="en-US" dirty="0" err="1">
                <a:latin typeface="Helvetica" panose="020B0604020202020204" pitchFamily="34" charset="0"/>
                <a:cs typeface="Helvetica" panose="020B0604020202020204" pitchFamily="34" charset="0"/>
              </a:rPr>
              <a:t>flextable.RMD</a:t>
            </a:r>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100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4" end="1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5" end="1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6" end="1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7" end="1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8" end="1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9" end="1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20" end="2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319266-DBFE-4CF2-BF9B-2FEE2F8FEF66}"/>
              </a:ext>
            </a:extLst>
          </p:cNvPr>
          <p:cNvSpPr>
            <a:spLocks noGrp="1"/>
          </p:cNvSpPr>
          <p:nvPr>
            <p:ph type="title"/>
          </p:nvPr>
        </p:nvSpPr>
        <p:spPr/>
        <p:txBody>
          <a:bodyPr/>
          <a:lstStyle/>
          <a:p>
            <a:pPr fontAlgn="b"/>
            <a:r>
              <a:rPr lang="en-US" sz="4400" b="0" i="0" u="none" strike="noStrike" dirty="0">
                <a:solidFill>
                  <a:srgbClr val="000000"/>
                </a:solidFill>
                <a:effectLst/>
                <a:latin typeface="Helvetica Neue"/>
              </a:rPr>
              <a:t>Data visualizations and ggplot2</a:t>
            </a:r>
          </a:p>
        </p:txBody>
      </p:sp>
      <p:sp>
        <p:nvSpPr>
          <p:cNvPr id="5" name="Text Placeholder 4">
            <a:extLst>
              <a:ext uri="{FF2B5EF4-FFF2-40B4-BE49-F238E27FC236}">
                <a16:creationId xmlns:a16="http://schemas.microsoft.com/office/drawing/2014/main" id="{66C06423-7C54-46E9-A482-E072315460B9}"/>
              </a:ext>
            </a:extLst>
          </p:cNvPr>
          <p:cNvSpPr>
            <a:spLocks noGrp="1"/>
          </p:cNvSpPr>
          <p:nvPr>
            <p:ph type="body" sz="quarter" idx="10"/>
          </p:nvPr>
        </p:nvSpPr>
        <p:spPr/>
        <p:txBody>
          <a:bodyPr/>
          <a:lstStyle/>
          <a:p>
            <a:endParaRPr lang="en-US"/>
          </a:p>
        </p:txBody>
      </p:sp>
      <p:pic>
        <p:nvPicPr>
          <p:cNvPr id="2050" name="Picture 2">
            <a:extLst>
              <a:ext uri="{FF2B5EF4-FFF2-40B4-BE49-F238E27FC236}">
                <a16:creationId xmlns:a16="http://schemas.microsoft.com/office/drawing/2014/main" id="{43C40A19-842C-4A83-A0CC-4030CA8059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961" y="0"/>
            <a:ext cx="844077" cy="978377"/>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hlinkClick r:id="rId3" action="ppaction://hlinksldjump"/>
            <a:extLst>
              <a:ext uri="{FF2B5EF4-FFF2-40B4-BE49-F238E27FC236}">
                <a16:creationId xmlns:a16="http://schemas.microsoft.com/office/drawing/2014/main" id="{3BEE8149-F874-4539-BE54-3347BBBF8C84}"/>
              </a:ext>
            </a:extLst>
          </p:cNvPr>
          <p:cNvSpPr/>
          <p:nvPr/>
        </p:nvSpPr>
        <p:spPr>
          <a:xfrm>
            <a:off x="5935980" y="6443966"/>
            <a:ext cx="320040" cy="32004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32185014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functions to remember"/>
          <p:cNvSpPr txBox="1">
            <a:spLocks noGrp="1"/>
          </p:cNvSpPr>
          <p:nvPr>
            <p:ph type="title"/>
          </p:nvPr>
        </p:nvSpPr>
        <p:spPr/>
        <p:txBody>
          <a:bodyPr/>
          <a:lstStyle/>
          <a:p>
            <a:r>
              <a:rPr lang="en-US" dirty="0"/>
              <a:t>Functions to remember</a:t>
            </a:r>
          </a:p>
        </p:txBody>
      </p:sp>
      <p:graphicFrame>
        <p:nvGraphicFramePr>
          <p:cNvPr id="8" name="Content Placeholder 7">
            <a:extLst>
              <a:ext uri="{FF2B5EF4-FFF2-40B4-BE49-F238E27FC236}">
                <a16:creationId xmlns:a16="http://schemas.microsoft.com/office/drawing/2014/main" id="{C2DA9DD7-B5C1-423C-AAEB-18006749513C}"/>
              </a:ext>
            </a:extLst>
          </p:cNvPr>
          <p:cNvGraphicFramePr>
            <a:graphicFrameLocks noGrp="1"/>
          </p:cNvGraphicFramePr>
          <p:nvPr>
            <p:ph sz="quarter" idx="13"/>
            <p:extLst>
              <p:ext uri="{D42A27DB-BD31-4B8C-83A1-F6EECF244321}">
                <p14:modId xmlns:p14="http://schemas.microsoft.com/office/powerpoint/2010/main" val="415929291"/>
              </p:ext>
            </p:extLst>
          </p:nvPr>
        </p:nvGraphicFramePr>
        <p:xfrm>
          <a:off x="787400" y="1276350"/>
          <a:ext cx="10885143" cy="4528170"/>
        </p:xfrm>
        <a:graphic>
          <a:graphicData uri="http://schemas.openxmlformats.org/drawingml/2006/table">
            <a:tbl>
              <a:tblPr firstRow="1" bandRow="1">
                <a:tableStyleId>{67B7B493-E510-4001-A6E9-E6975CE99842}</a:tableStyleId>
              </a:tblPr>
              <a:tblGrid>
                <a:gridCol w="5247640">
                  <a:extLst>
                    <a:ext uri="{9D8B030D-6E8A-4147-A177-3AD203B41FA5}">
                      <a16:colId xmlns:a16="http://schemas.microsoft.com/office/drawing/2014/main" val="4225026518"/>
                    </a:ext>
                  </a:extLst>
                </a:gridCol>
                <a:gridCol w="5637503">
                  <a:extLst>
                    <a:ext uri="{9D8B030D-6E8A-4147-A177-3AD203B41FA5}">
                      <a16:colId xmlns:a16="http://schemas.microsoft.com/office/drawing/2014/main" val="1240747520"/>
                    </a:ext>
                  </a:extLst>
                </a:gridCol>
              </a:tblGrid>
              <a:tr h="503130">
                <a:tc>
                  <a:txBody>
                    <a:bodyPr/>
                    <a:lstStyle/>
                    <a:p>
                      <a:pPr>
                        <a:defRPr sz="1800">
                          <a:solidFill>
                            <a:srgbClr val="000000"/>
                          </a:solidFill>
                        </a:defRPr>
                      </a:pPr>
                      <a:r>
                        <a:rPr sz="2000" dirty="0">
                          <a:solidFill>
                            <a:srgbClr val="FFFFFF"/>
                          </a:solidFill>
                          <a:latin typeface="Helvetica" panose="020B0604020202020204" pitchFamily="34" charset="0"/>
                          <a:cs typeface="Helvetica" panose="020B0604020202020204" pitchFamily="34" charset="0"/>
                        </a:rPr>
                        <a:t>Operator/Function</a:t>
                      </a:r>
                    </a:p>
                  </a:txBody>
                  <a:tcPr marL="25400" marR="25400" marT="25400" marB="25400" anchor="ctr" horzOverflow="overflow"/>
                </a:tc>
                <a:tc>
                  <a:txBody>
                    <a:bodyPr/>
                    <a:lstStyle/>
                    <a:p>
                      <a:pPr>
                        <a:defRPr sz="1800">
                          <a:solidFill>
                            <a:srgbClr val="000000"/>
                          </a:solidFill>
                        </a:defRPr>
                      </a:pPr>
                      <a:r>
                        <a:rPr sz="2000" dirty="0">
                          <a:solidFill>
                            <a:srgbClr val="FFFFFF"/>
                          </a:solidFill>
                          <a:latin typeface="Helvetica" panose="020B0604020202020204" pitchFamily="34" charset="0"/>
                          <a:cs typeface="Helvetica" panose="020B0604020202020204" pitchFamily="34" charset="0"/>
                        </a:rPr>
                        <a:t>Description</a:t>
                      </a:r>
                    </a:p>
                  </a:txBody>
                  <a:tcPr marL="25400" marR="25400" marT="25400" marB="25400" anchor="ctr" horzOverflow="overflow"/>
                </a:tc>
                <a:extLst>
                  <a:ext uri="{0D108BD9-81ED-4DB2-BD59-A6C34878D82A}">
                    <a16:rowId xmlns:a16="http://schemas.microsoft.com/office/drawing/2014/main" val="3683010949"/>
                  </a:ext>
                </a:extLst>
              </a:tr>
              <a:tr h="503130">
                <a:tc>
                  <a:txBody>
                    <a:bodyPr/>
                    <a:lstStyle/>
                    <a:p>
                      <a:pPr algn="l">
                        <a:defRPr sz="1800">
                          <a:solidFill>
                            <a:srgbClr val="000000"/>
                          </a:solidFill>
                        </a:defRPr>
                      </a:pPr>
                      <a:r>
                        <a:rPr sz="2400" dirty="0" err="1">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ggplot</a:t>
                      </a: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a:t>
                      </a: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Initializes a </a:t>
                      </a:r>
                      <a:r>
                        <a:rPr sz="2000" dirty="0" err="1">
                          <a:solidFill>
                            <a:schemeClr val="tx1"/>
                          </a:solidFill>
                          <a:latin typeface="Consolas" panose="020B0609020204030204" pitchFamily="49" charset="0"/>
                          <a:cs typeface="Helvetica" panose="020B0604020202020204" pitchFamily="34" charset="0"/>
                        </a:rPr>
                        <a:t>ggplot</a:t>
                      </a:r>
                      <a:r>
                        <a:rPr sz="2000" dirty="0">
                          <a:solidFill>
                            <a:schemeClr val="tx1"/>
                          </a:solidFill>
                          <a:latin typeface="Helvetica" panose="020B0604020202020204" pitchFamily="34" charset="0"/>
                          <a:cs typeface="Helvetica" panose="020B0604020202020204" pitchFamily="34" charset="0"/>
                        </a:rPr>
                        <a:t> object</a:t>
                      </a:r>
                    </a:p>
                  </a:txBody>
                  <a:tcPr marL="25400" marR="25400" marT="25400" marB="25400" anchor="ctr" horzOverflow="overflow"/>
                </a:tc>
                <a:extLst>
                  <a:ext uri="{0D108BD9-81ED-4DB2-BD59-A6C34878D82A}">
                    <a16:rowId xmlns:a16="http://schemas.microsoft.com/office/drawing/2014/main" val="1206751780"/>
                  </a:ext>
                </a:extLst>
              </a:tr>
              <a:tr h="503130">
                <a:tc>
                  <a:txBody>
                    <a:bodyPr/>
                    <a:lstStyle/>
                    <a:p>
                      <a:pPr algn="l">
                        <a:defRPr sz="1800">
                          <a:solidFill>
                            <a:srgbClr val="000000"/>
                          </a:solidFill>
                        </a:defRPr>
                      </a:pPr>
                      <a:r>
                        <a:rPr sz="2400" dirty="0" err="1">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aes</a:t>
                      </a: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a:t>
                      </a: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Creates aesthetic mappings</a:t>
                      </a:r>
                    </a:p>
                  </a:txBody>
                  <a:tcPr marL="25400" marR="25400" marT="25400" marB="25400" anchor="ctr" horzOverflow="overflow"/>
                </a:tc>
                <a:extLst>
                  <a:ext uri="{0D108BD9-81ED-4DB2-BD59-A6C34878D82A}">
                    <a16:rowId xmlns:a16="http://schemas.microsoft.com/office/drawing/2014/main" val="681748153"/>
                  </a:ext>
                </a:extLst>
              </a:tr>
              <a:tr h="503130">
                <a:tc>
                  <a:txBody>
                    <a:bodyPr/>
                    <a:lstStyle/>
                    <a:p>
                      <a:pPr algn="l">
                        <a:defRPr sz="1800">
                          <a:solidFill>
                            <a:srgbClr val="000000"/>
                          </a:solidFill>
                        </a:defRPr>
                      </a:pPr>
                      <a:r>
                        <a:rPr sz="2400" dirty="0" err="1">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geom</a:t>
                      </a: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_</a:t>
                      </a: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Geometric shapes to plot the data</a:t>
                      </a:r>
                    </a:p>
                  </a:txBody>
                  <a:tcPr marL="25400" marR="25400" marT="25400" marB="25400" anchor="ctr" horzOverflow="overflow"/>
                </a:tc>
                <a:extLst>
                  <a:ext uri="{0D108BD9-81ED-4DB2-BD59-A6C34878D82A}">
                    <a16:rowId xmlns:a16="http://schemas.microsoft.com/office/drawing/2014/main" val="3921457882"/>
                  </a:ext>
                </a:extLst>
              </a:tr>
              <a:tr h="503130">
                <a:tc>
                  <a:txBody>
                    <a:bodyPr/>
                    <a:lstStyle/>
                    <a:p>
                      <a:pPr algn="l">
                        <a:defRPr sz="1800">
                          <a:solidFill>
                            <a:srgbClr val="000000"/>
                          </a:solidFill>
                        </a:defRPr>
                      </a:pP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color, shape, size, alpha, </a:t>
                      </a:r>
                      <a:r>
                        <a:rPr lang="en-US"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a:t>
                      </a:r>
                      <a:endPar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endParaRP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Aesthetic parameters</a:t>
                      </a:r>
                    </a:p>
                  </a:txBody>
                  <a:tcPr marL="25400" marR="25400" marT="25400" marB="25400" anchor="ctr" horzOverflow="overflow"/>
                </a:tc>
                <a:extLst>
                  <a:ext uri="{0D108BD9-81ED-4DB2-BD59-A6C34878D82A}">
                    <a16:rowId xmlns:a16="http://schemas.microsoft.com/office/drawing/2014/main" val="201548021"/>
                  </a:ext>
                </a:extLst>
              </a:tr>
              <a:tr h="503130">
                <a:tc>
                  <a:txBody>
                    <a:bodyPr/>
                    <a:lstStyle/>
                    <a:p>
                      <a:pPr algn="l">
                        <a:defRPr sz="1800">
                          <a:solidFill>
                            <a:srgbClr val="000000"/>
                          </a:solidFill>
                        </a:defRPr>
                      </a:pPr>
                      <a:r>
                        <a:rPr sz="240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facet_wrap, facet_grid</a:t>
                      </a: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Create small multiples</a:t>
                      </a:r>
                    </a:p>
                  </a:txBody>
                  <a:tcPr marL="25400" marR="25400" marT="25400" marB="25400" anchor="ctr" horzOverflow="overflow"/>
                </a:tc>
                <a:extLst>
                  <a:ext uri="{0D108BD9-81ED-4DB2-BD59-A6C34878D82A}">
                    <a16:rowId xmlns:a16="http://schemas.microsoft.com/office/drawing/2014/main" val="2072059769"/>
                  </a:ext>
                </a:extLst>
              </a:tr>
              <a:tr h="503130">
                <a:tc>
                  <a:txBody>
                    <a:bodyPr/>
                    <a:lstStyle/>
                    <a:p>
                      <a:pPr algn="l">
                        <a:defRPr sz="1800">
                          <a:solidFill>
                            <a:srgbClr val="000000"/>
                          </a:solidFill>
                        </a:defRPr>
                      </a:pPr>
                      <a:r>
                        <a:rPr sz="240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position</a:t>
                      </a:r>
                    </a:p>
                  </a:txBody>
                  <a:tcPr marL="25400" marR="25400" marT="25400" marB="25400" anchor="ctr" horzOverflow="overflow"/>
                </a:tc>
                <a:tc>
                  <a:txBody>
                    <a:bodyPr/>
                    <a:lstStyle/>
                    <a:p>
                      <a:pPr algn="l">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Position argument (primarily used with bar charts)</a:t>
                      </a:r>
                    </a:p>
                  </a:txBody>
                  <a:tcPr marL="25400" marR="25400" marT="25400" marB="25400" anchor="ctr" horzOverflow="overflow"/>
                </a:tc>
                <a:extLst>
                  <a:ext uri="{0D108BD9-81ED-4DB2-BD59-A6C34878D82A}">
                    <a16:rowId xmlns:a16="http://schemas.microsoft.com/office/drawing/2014/main" val="4278618934"/>
                  </a:ext>
                </a:extLst>
              </a:tr>
              <a:tr h="503130">
                <a:tc>
                  <a:txBody>
                    <a:bodyPr/>
                    <a:lstStyle/>
                    <a:p>
                      <a:pPr algn="l">
                        <a:defRPr sz="1800">
                          <a:solidFill>
                            <a:srgbClr val="000000"/>
                          </a:solidFill>
                        </a:defRPr>
                      </a:pPr>
                      <a:r>
                        <a:rPr sz="2400" dirty="0" err="1">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coord</a:t>
                      </a: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_</a:t>
                      </a:r>
                    </a:p>
                  </a:txBody>
                  <a:tcPr marL="25400" marR="25400" marT="25400" marB="25400" anchor="ctr" horzOverflow="overflow"/>
                </a:tc>
                <a:tc>
                  <a:txBody>
                    <a:bodyPr/>
                    <a:lstStyle/>
                    <a:p>
                      <a:pPr algn="l" defTabSz="457200">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Functions to adjust the coordinate system</a:t>
                      </a:r>
                    </a:p>
                  </a:txBody>
                  <a:tcPr marL="25400" marR="25400" marT="25400" marB="25400" anchor="ctr" horzOverflow="overflow"/>
                </a:tc>
                <a:extLst>
                  <a:ext uri="{0D108BD9-81ED-4DB2-BD59-A6C34878D82A}">
                    <a16:rowId xmlns:a16="http://schemas.microsoft.com/office/drawing/2014/main" val="3462963958"/>
                  </a:ext>
                </a:extLst>
              </a:tr>
              <a:tr h="503130">
                <a:tc>
                  <a:txBody>
                    <a:bodyPr/>
                    <a:lstStyle/>
                    <a:p>
                      <a:pPr algn="l">
                        <a:defRPr sz="1800">
                          <a:solidFill>
                            <a:srgbClr val="000000"/>
                          </a:solidFill>
                        </a:defRPr>
                      </a:pPr>
                      <a:r>
                        <a:rPr sz="2400" dirty="0">
                          <a:solidFill>
                            <a:schemeClr val="tx1"/>
                          </a:solidFill>
                          <a:latin typeface="Source Code Pro" panose="020B0509030403020204" pitchFamily="49" charset="0"/>
                          <a:ea typeface="Source Code Pro" panose="020B0509030403020204" pitchFamily="49" charset="0"/>
                          <a:cs typeface="Helvetica" panose="020B0604020202020204" pitchFamily="34" charset="0"/>
                          <a:sym typeface="Monaco"/>
                        </a:rPr>
                        <a:t>scale_</a:t>
                      </a:r>
                    </a:p>
                  </a:txBody>
                  <a:tcPr marL="25400" marR="25400" marT="25400" marB="25400" anchor="ctr" horzOverflow="overflow"/>
                </a:tc>
                <a:tc>
                  <a:txBody>
                    <a:bodyPr/>
                    <a:lstStyle/>
                    <a:p>
                      <a:pPr algn="l" defTabSz="457200">
                        <a:defRPr sz="1800">
                          <a:solidFill>
                            <a:srgbClr val="000000"/>
                          </a:solidFill>
                        </a:defRPr>
                      </a:pPr>
                      <a:r>
                        <a:rPr sz="2000" dirty="0">
                          <a:solidFill>
                            <a:schemeClr val="tx1"/>
                          </a:solidFill>
                          <a:latin typeface="Helvetica" panose="020B0604020202020204" pitchFamily="34" charset="0"/>
                          <a:cs typeface="Helvetica" panose="020B0604020202020204" pitchFamily="34" charset="0"/>
                        </a:rPr>
                        <a:t>Functions to adjust x and y axis</a:t>
                      </a:r>
                    </a:p>
                  </a:txBody>
                  <a:tcPr marL="25400" marR="25400" marT="25400" marB="25400" anchor="ctr" horzOverflow="overflow"/>
                </a:tc>
                <a:extLst>
                  <a:ext uri="{0D108BD9-81ED-4DB2-BD59-A6C34878D82A}">
                    <a16:rowId xmlns:a16="http://schemas.microsoft.com/office/drawing/2014/main" val="240778784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F9065A-68E6-4B3F-9435-901EDCCFE4B5}"/>
              </a:ext>
            </a:extLst>
          </p:cNvPr>
          <p:cNvSpPr>
            <a:spLocks noGrp="1"/>
          </p:cNvSpPr>
          <p:nvPr>
            <p:ph type="title"/>
          </p:nvPr>
        </p:nvSpPr>
        <p:spPr/>
        <p:txBody>
          <a:bodyPr/>
          <a:lstStyle/>
          <a:p>
            <a:r>
              <a:rPr lang="en-US" dirty="0">
                <a:latin typeface="Consolas" panose="020B0609020204030204" pitchFamily="49" charset="0"/>
              </a:rPr>
              <a:t>ggplot2</a:t>
            </a:r>
          </a:p>
        </p:txBody>
      </p:sp>
      <p:sp>
        <p:nvSpPr>
          <p:cNvPr id="5" name="Content Placeholder 4">
            <a:extLst>
              <a:ext uri="{FF2B5EF4-FFF2-40B4-BE49-F238E27FC236}">
                <a16:creationId xmlns:a16="http://schemas.microsoft.com/office/drawing/2014/main" id="{94B4B183-BBF7-41DA-8824-4C720AAC02A6}"/>
              </a:ext>
            </a:extLst>
          </p:cNvPr>
          <p:cNvSpPr>
            <a:spLocks noGrp="1"/>
          </p:cNvSpPr>
          <p:nvPr>
            <p:ph sz="quarter" idx="13"/>
          </p:nvPr>
        </p:nvSpPr>
        <p:spPr/>
        <p:txBody>
          <a:bodyPr/>
          <a:lstStyle/>
          <a:p>
            <a:r>
              <a:rPr lang="en-US" dirty="0"/>
              <a:t>Mature </a:t>
            </a:r>
            <a:r>
              <a:rPr lang="en-US" dirty="0" err="1">
                <a:latin typeface="Consolas" panose="020B0609020204030204" pitchFamily="49" charset="0"/>
              </a:rPr>
              <a:t>tidyverse</a:t>
            </a:r>
            <a:r>
              <a:rPr lang="en-US" dirty="0"/>
              <a:t> package (version 3.3.x)</a:t>
            </a:r>
          </a:p>
          <a:p>
            <a:r>
              <a:rPr lang="en-US" dirty="0"/>
              <a:t>Still very dynamic, with new features being added</a:t>
            </a:r>
          </a:p>
          <a:p>
            <a:r>
              <a:rPr lang="en-US" dirty="0"/>
              <a:t>If you look for examples on google, check the date. Code from 2018 will still work, but there could be better ways of doing it. Code from 2016 may result in warnings or even errors.</a:t>
            </a:r>
          </a:p>
          <a:p>
            <a:r>
              <a:rPr lang="en-US" dirty="0"/>
              <a:t>There are many complementary packages</a:t>
            </a:r>
          </a:p>
          <a:p>
            <a:r>
              <a:rPr lang="en-US" dirty="0" err="1">
                <a:latin typeface="Consolas" panose="020B0609020204030204" pitchFamily="49" charset="0"/>
              </a:rPr>
              <a:t>ggplot</a:t>
            </a:r>
            <a:r>
              <a:rPr lang="en-US" dirty="0"/>
              <a:t> extension gallery: </a:t>
            </a:r>
            <a:r>
              <a:rPr lang="en-US" dirty="0">
                <a:hlinkClick r:id="rId2"/>
              </a:rPr>
              <a:t>https://exts.ggplot2.tidyverse.org/gallery/</a:t>
            </a:r>
            <a:r>
              <a:rPr lang="en-US" dirty="0"/>
              <a:t> </a:t>
            </a:r>
          </a:p>
          <a:p>
            <a:endParaRPr lang="en-US" dirty="0"/>
          </a:p>
          <a:p>
            <a:endParaRPr lang="en-US" dirty="0"/>
          </a:p>
        </p:txBody>
      </p:sp>
    </p:spTree>
    <p:extLst>
      <p:ext uri="{BB962C8B-B14F-4D97-AF65-F5344CB8AC3E}">
        <p14:creationId xmlns:p14="http://schemas.microsoft.com/office/powerpoint/2010/main" val="2162756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7699-A3AB-41D1-B047-9FB3A95C7CC7}"/>
              </a:ext>
            </a:extLst>
          </p:cNvPr>
          <p:cNvSpPr>
            <a:spLocks noGrp="1"/>
          </p:cNvSpPr>
          <p:nvPr>
            <p:ph type="title"/>
          </p:nvPr>
        </p:nvSpPr>
        <p:spPr/>
        <p:txBody>
          <a:bodyPr/>
          <a:lstStyle/>
          <a:p>
            <a:r>
              <a:rPr lang="en-US" dirty="0"/>
              <a:t>The ‘grammar of graphics’</a:t>
            </a:r>
          </a:p>
        </p:txBody>
      </p:sp>
      <p:sp>
        <p:nvSpPr>
          <p:cNvPr id="3" name="Content Placeholder 2">
            <a:extLst>
              <a:ext uri="{FF2B5EF4-FFF2-40B4-BE49-F238E27FC236}">
                <a16:creationId xmlns:a16="http://schemas.microsoft.com/office/drawing/2014/main" id="{F789501A-05A2-4007-8CFE-2167FFFD2D55}"/>
              </a:ext>
            </a:extLst>
          </p:cNvPr>
          <p:cNvSpPr>
            <a:spLocks noGrp="1"/>
          </p:cNvSpPr>
          <p:nvPr>
            <p:ph sz="quarter" idx="13"/>
          </p:nvPr>
        </p:nvSpPr>
        <p:spPr/>
        <p:txBody>
          <a:bodyPr/>
          <a:lstStyle/>
          <a:p>
            <a:r>
              <a:rPr lang="en-US" sz="2000" dirty="0"/>
              <a:t>Data </a:t>
            </a:r>
            <a:r>
              <a:rPr lang="en-US" sz="2000" dirty="0">
                <a:solidFill>
                  <a:schemeClr val="tx1">
                    <a:lumMod val="50000"/>
                    <a:lumOff val="50000"/>
                  </a:schemeClr>
                </a:solidFill>
              </a:rPr>
              <a:t>(e.g., </a:t>
            </a:r>
            <a:r>
              <a:rPr lang="en-US" sz="2000" dirty="0" err="1">
                <a:solidFill>
                  <a:schemeClr val="tx1">
                    <a:lumMod val="50000"/>
                    <a:lumOff val="50000"/>
                  </a:schemeClr>
                </a:solidFill>
              </a:rPr>
              <a:t>data.frame</a:t>
            </a:r>
            <a:r>
              <a:rPr lang="en-US" sz="2000" dirty="0">
                <a:solidFill>
                  <a:schemeClr val="tx1">
                    <a:lumMod val="50000"/>
                    <a:lumOff val="50000"/>
                  </a:schemeClr>
                </a:solidFill>
              </a:rPr>
              <a:t>)</a:t>
            </a:r>
          </a:p>
          <a:p>
            <a:r>
              <a:rPr lang="en-US" sz="2000" dirty="0"/>
              <a:t>Aesthetic mapping</a:t>
            </a:r>
          </a:p>
          <a:p>
            <a:r>
              <a:rPr lang="en-US" sz="2000" dirty="0"/>
              <a:t>Geometric elements </a:t>
            </a:r>
            <a:r>
              <a:rPr lang="en-US" sz="2000" dirty="0">
                <a:solidFill>
                  <a:schemeClr val="tx1">
                    <a:lumMod val="50000"/>
                    <a:lumOff val="50000"/>
                  </a:schemeClr>
                </a:solidFill>
              </a:rPr>
              <a:t>(i.e., chart types; note: plural – you can ‘overplot’, i.e. multiple </a:t>
            </a:r>
            <a:r>
              <a:rPr lang="en-US" sz="2000" dirty="0" err="1">
                <a:solidFill>
                  <a:schemeClr val="tx1">
                    <a:lumMod val="50000"/>
                    <a:lumOff val="50000"/>
                  </a:schemeClr>
                </a:solidFill>
                <a:latin typeface="Consolas" panose="020B0609020204030204" pitchFamily="49" charset="0"/>
              </a:rPr>
              <a:t>geom</a:t>
            </a:r>
            <a:r>
              <a:rPr lang="en-US" sz="2000" dirty="0" err="1">
                <a:solidFill>
                  <a:schemeClr val="tx1">
                    <a:lumMod val="50000"/>
                    <a:lumOff val="50000"/>
                  </a:schemeClr>
                </a:solidFill>
              </a:rPr>
              <a:t>s</a:t>
            </a:r>
            <a:r>
              <a:rPr lang="en-US" sz="2000" dirty="0">
                <a:solidFill>
                  <a:schemeClr val="tx1">
                    <a:lumMod val="50000"/>
                    <a:lumOff val="50000"/>
                  </a:schemeClr>
                </a:solidFill>
              </a:rPr>
              <a:t>)</a:t>
            </a:r>
          </a:p>
          <a:p>
            <a:r>
              <a:rPr lang="en-US" sz="2000" dirty="0"/>
              <a:t>Modifications</a:t>
            </a:r>
          </a:p>
          <a:p>
            <a:pPr lvl="1"/>
            <a:r>
              <a:rPr lang="en-US" sz="1800" dirty="0"/>
              <a:t>Scales</a:t>
            </a:r>
          </a:p>
          <a:p>
            <a:pPr lvl="1"/>
            <a:r>
              <a:rPr lang="en-US" sz="1800" dirty="0"/>
              <a:t>Labels</a:t>
            </a:r>
          </a:p>
          <a:p>
            <a:pPr lvl="1"/>
            <a:r>
              <a:rPr lang="en-US" sz="1800" dirty="0"/>
              <a:t>Annotations</a:t>
            </a:r>
          </a:p>
          <a:p>
            <a:pPr lvl="1"/>
            <a:r>
              <a:rPr lang="en-US" sz="1800" dirty="0"/>
              <a:t>Themes</a:t>
            </a:r>
          </a:p>
          <a:p>
            <a:pPr lvl="1"/>
            <a:r>
              <a:rPr lang="en-US" sz="1800" dirty="0"/>
              <a:t>Facets</a:t>
            </a:r>
          </a:p>
          <a:p>
            <a:r>
              <a:rPr lang="en-US" sz="2200" dirty="0"/>
              <a:t>Arranging multiple plots</a:t>
            </a:r>
          </a:p>
          <a:p>
            <a:r>
              <a:rPr lang="en-US" sz="2200" dirty="0"/>
              <a:t>Output </a:t>
            </a:r>
            <a:r>
              <a:rPr lang="en-US" sz="2200" dirty="0">
                <a:solidFill>
                  <a:schemeClr val="tx1">
                    <a:lumMod val="50000"/>
                    <a:lumOff val="50000"/>
                  </a:schemeClr>
                </a:solidFill>
              </a:rPr>
              <a:t>(size, filetype,…)</a:t>
            </a:r>
          </a:p>
          <a:p>
            <a:pPr lvl="1"/>
            <a:endParaRPr lang="en-US" sz="1800" dirty="0"/>
          </a:p>
          <a:p>
            <a:pPr lvl="1"/>
            <a:endParaRPr lang="en-US" sz="1800" dirty="0"/>
          </a:p>
        </p:txBody>
      </p:sp>
    </p:spTree>
    <p:extLst>
      <p:ext uri="{BB962C8B-B14F-4D97-AF65-F5344CB8AC3E}">
        <p14:creationId xmlns:p14="http://schemas.microsoft.com/office/powerpoint/2010/main" val="36240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2_Design1">
  <a:themeElements>
    <a:clrScheme name="OSU_1">
      <a:dk1>
        <a:srgbClr val="000000"/>
      </a:dk1>
      <a:lt1>
        <a:srgbClr val="FFFFFF"/>
      </a:lt1>
      <a:dk2>
        <a:srgbClr val="DDDEC6"/>
      </a:dk2>
      <a:lt2>
        <a:srgbClr val="E7E8D7"/>
      </a:lt2>
      <a:accent1>
        <a:srgbClr val="BB0000"/>
      </a:accent1>
      <a:accent2>
        <a:srgbClr val="909738"/>
      </a:accent2>
      <a:accent3>
        <a:srgbClr val="851E5E"/>
      </a:accent3>
      <a:accent4>
        <a:srgbClr val="6EBBAB"/>
      </a:accent4>
      <a:accent5>
        <a:srgbClr val="DCAA38"/>
      </a:accent5>
      <a:accent6>
        <a:srgbClr val="666666"/>
      </a:accent6>
      <a:hlink>
        <a:srgbClr val="442369"/>
      </a:hlink>
      <a:folHlink>
        <a:srgbClr val="B4BDD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02_Marketing Research Process</Template>
  <TotalTime>43171</TotalTime>
  <Words>5495</Words>
  <Application>Microsoft Office PowerPoint</Application>
  <PresentationFormat>Widescreen</PresentationFormat>
  <Paragraphs>1082</Paragraphs>
  <Slides>70</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70</vt:i4>
      </vt:variant>
    </vt:vector>
  </HeadingPairs>
  <TitlesOfParts>
    <vt:vector size="81" baseType="lpstr">
      <vt:lpstr>Arial</vt:lpstr>
      <vt:lpstr>Cambria</vt:lpstr>
      <vt:lpstr>Consolas</vt:lpstr>
      <vt:lpstr>Courier New</vt:lpstr>
      <vt:lpstr>Helvetica</vt:lpstr>
      <vt:lpstr>Helvetica Neue</vt:lpstr>
      <vt:lpstr>Noto Symbol</vt:lpstr>
      <vt:lpstr>Roboto</vt:lpstr>
      <vt:lpstr>Source Code Pro</vt:lpstr>
      <vt:lpstr>Times New Roman</vt:lpstr>
      <vt:lpstr>2_Design1</vt:lpstr>
      <vt:lpstr>Data Tools</vt:lpstr>
      <vt:lpstr>This class</vt:lpstr>
      <vt:lpstr>The ‘data journey’</vt:lpstr>
      <vt:lpstr>Tidyverse and ‘data journey’</vt:lpstr>
      <vt:lpstr>Good Visualizations (Tufte 2001)</vt:lpstr>
      <vt:lpstr>Storytelling with data</vt:lpstr>
      <vt:lpstr>Data visualizations and ggplot2</vt:lpstr>
      <vt:lpstr>ggplot2</vt:lpstr>
      <vt:lpstr>The ‘grammar of graphics’</vt:lpstr>
      <vt:lpstr>PowerPoint Presentation</vt:lpstr>
      <vt:lpstr>The mpg dataset</vt:lpstr>
      <vt:lpstr>Canvas</vt:lpstr>
      <vt:lpstr>PowerPoint Presentation</vt:lpstr>
      <vt:lpstr>geoms</vt:lpstr>
      <vt:lpstr>Some common geoms</vt:lpstr>
      <vt:lpstr>Univariate: geom_histogram()</vt:lpstr>
      <vt:lpstr>Univariate: geom_bar()</vt:lpstr>
      <vt:lpstr>geom_bar()</vt:lpstr>
      <vt:lpstr>geom_bar()</vt:lpstr>
      <vt:lpstr>Bivariate: numeric x ~ numeric y</vt:lpstr>
      <vt:lpstr>Bivariate: numeric y ~ categorical x</vt:lpstr>
      <vt:lpstr>Bivariate: categorical y ~ categorical x</vt:lpstr>
      <vt:lpstr>Practice</vt:lpstr>
      <vt:lpstr>Answer</vt:lpstr>
      <vt:lpstr>Aesthetics not mapped to variable</vt:lpstr>
      <vt:lpstr>Additional dimensions</vt:lpstr>
      <vt:lpstr>Practice</vt:lpstr>
      <vt:lpstr>Answer (1)</vt:lpstr>
      <vt:lpstr>Answer (2)</vt:lpstr>
      <vt:lpstr>Answer (3)</vt:lpstr>
      <vt:lpstr>Answer (4)</vt:lpstr>
      <vt:lpstr>PowerPoint Presentation</vt:lpstr>
      <vt:lpstr>small multiples</vt:lpstr>
      <vt:lpstr>facet_wrap</vt:lpstr>
      <vt:lpstr>facet_grid</vt:lpstr>
      <vt:lpstr>facet_grid – multiple variables per dimension</vt:lpstr>
      <vt:lpstr>facet_grid – scales</vt:lpstr>
      <vt:lpstr>facet_grid – space</vt:lpstr>
      <vt:lpstr>PowerPoint Presentation</vt:lpstr>
      <vt:lpstr>Multiple geoms</vt:lpstr>
      <vt:lpstr>geom_smooth</vt:lpstr>
      <vt:lpstr>geom_smooth – aes considerations</vt:lpstr>
      <vt:lpstr>geom_jitter</vt:lpstr>
      <vt:lpstr>PowerPoint Presentation</vt:lpstr>
      <vt:lpstr>bar charts </vt:lpstr>
      <vt:lpstr>Positioning and bar charts</vt:lpstr>
      <vt:lpstr>Practice</vt:lpstr>
      <vt:lpstr>Answer</vt:lpstr>
      <vt:lpstr>PowerPoint Presentation</vt:lpstr>
      <vt:lpstr>Flipping coordinates</vt:lpstr>
      <vt:lpstr>‘Zooming’ in</vt:lpstr>
      <vt:lpstr>Transformations: Simple example</vt:lpstr>
      <vt:lpstr>Transformations: log-scale</vt:lpstr>
      <vt:lpstr>Gapminder data example</vt:lpstr>
      <vt:lpstr>PowerPoint Presentation</vt:lpstr>
      <vt:lpstr>Value labels (barplot)</vt:lpstr>
      <vt:lpstr>Value labels (scatterplot) - geom_text</vt:lpstr>
      <vt:lpstr>Value labels (scatterplot) - geom_label</vt:lpstr>
      <vt:lpstr>Title</vt:lpstr>
      <vt:lpstr>Themes</vt:lpstr>
      <vt:lpstr>PowerPoint Presentation</vt:lpstr>
      <vt:lpstr>Figure size - .Rmd</vt:lpstr>
      <vt:lpstr>PDF export</vt:lpstr>
      <vt:lpstr>Extensions, other packages</vt:lpstr>
      <vt:lpstr>officer and mschart</vt:lpstr>
      <vt:lpstr>Reminder</vt:lpstr>
      <vt:lpstr>Packages for awesome tables</vt:lpstr>
      <vt:lpstr>huxtable</vt:lpstr>
      <vt:lpstr>flextable</vt:lpstr>
      <vt:lpstr>Functions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Tools (R)</dc:title>
  <dc:creator>Nino</dc:creator>
  <cp:lastModifiedBy>Hardt, Nino</cp:lastModifiedBy>
  <cp:revision>1269</cp:revision>
  <dcterms:modified xsi:type="dcterms:W3CDTF">2020-09-24T13:01:08Z</dcterms:modified>
</cp:coreProperties>
</file>