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en-US" sz="4800" spc="-1" strike="noStrike">
                <a:solidFill>
                  <a:srgbClr val="333333"/>
                </a:solidFill>
                <a:latin typeface="Noto Sans"/>
              </a:rPr>
              <a:t>Click to edit the title text format</a:t>
            </a:r>
            <a:endParaRPr b="1" lang="en-US" sz="4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"/>
              </a:rPr>
              <a:t>Click to edit the outline text format</a:t>
            </a:r>
            <a:endParaRPr b="0" lang="en-US" sz="2400" spc="-1" strike="noStrike">
              <a:solidFill>
                <a:srgbClr val="333333"/>
              </a:solidFill>
              <a:latin typeface="Noto Sans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Noto Sans"/>
              </a:rPr>
              <a:t>Second Outline Level</a:t>
            </a:r>
            <a:endParaRPr b="0" lang="en-US" sz="2400" spc="-1" strike="noStrike">
              <a:solidFill>
                <a:srgbClr val="333333"/>
              </a:solidFill>
              <a:latin typeface="Noto Sans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333333"/>
              </a:solidFill>
              <a:latin typeface="Noto Sans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Noto Sans"/>
              </a:rPr>
              <a:t>Fourth Outline Level</a:t>
            </a:r>
            <a:endParaRPr b="0" lang="en-US" sz="2400" spc="-1" strike="noStrike">
              <a:solidFill>
                <a:srgbClr val="333333"/>
              </a:solidFill>
              <a:latin typeface="Noto Sans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"/>
              </a:rPr>
              <a:t>Fifth Outline Level</a:t>
            </a:r>
            <a:endParaRPr b="0" lang="en-US" sz="2400" spc="-1" strike="noStrike">
              <a:solidFill>
                <a:srgbClr val="333333"/>
              </a:solidFill>
              <a:latin typeface="Noto Sans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"/>
              </a:rPr>
              <a:t>Sixth Outline Level</a:t>
            </a:r>
            <a:endParaRPr b="0" lang="en-US" sz="2400" spc="-1" strike="noStrike">
              <a:solidFill>
                <a:srgbClr val="333333"/>
              </a:solidFill>
              <a:latin typeface="Noto Sans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"/>
              </a:rPr>
              <a:t>Seventh Outline Level</a:t>
            </a:r>
            <a:endParaRPr b="0" lang="en-US" sz="2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Noto Sans"/>
              </a:rPr>
              <a:t>&lt;date/time&gt;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Noto Sans"/>
              </a:rPr>
              <a:t>&lt;footer&gt;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90E6F01-EE12-429F-BFCA-F2EE806A3082}" type="slidenum">
              <a:rPr b="0" lang="en-US" sz="1400" spc="-1" strike="noStrike">
                <a:latin typeface="Noto Sans"/>
              </a:rPr>
              <a:t>&lt;number&gt;</a:t>
            </a:fld>
            <a:r>
              <a:rPr b="0" lang="en-US" sz="1400" spc="-1" strike="noStrike">
                <a:latin typeface="Noto Sans"/>
              </a:rPr>
              <a:t> / </a:t>
            </a:r>
            <a:fld id="{9894DBFB-FC9F-493E-9D0F-2EF9008B5416}" type="slidecount">
              <a:rPr b="0" lang="en-US" sz="1400" spc="-1" strike="noStrike">
                <a:latin typeface="Noto Sans"/>
              </a:rPr>
              <a:t>&lt;count&gt;</a:t>
            </a:fld>
            <a:endParaRPr b="0" lang="en-US" sz="1400" spc="-1" strike="noStrike">
              <a:latin typeface="Noto Sans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Click to edit the title text format</a:t>
            </a:r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Click to edit the outline text format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Third Outline Level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Fourth Outline Level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Fifth Outline Level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Sixth Outline Level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Seventh Outline Level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Noto Sans"/>
              </a:rPr>
              <a:t>&lt;date/time&gt;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Noto Sans"/>
              </a:rPr>
              <a:t>&lt;footer&gt;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E4A76A1-397B-4598-9D90-DFE2079897C4}" type="slidenum">
              <a:rPr b="0" lang="en-US" sz="1400" spc="-1" strike="noStrike">
                <a:latin typeface="Noto Sans"/>
              </a:rPr>
              <a:t>&lt;number&gt;</a:t>
            </a:fld>
            <a:r>
              <a:rPr b="0" lang="en-US" sz="1400" spc="-1" strike="noStrike">
                <a:latin typeface="Noto Sans"/>
              </a:rPr>
              <a:t> / </a:t>
            </a:r>
            <a:fld id="{D2706FCE-02A7-477D-93E0-FCDDABCA2BAA}" type="slidecount">
              <a:rPr b="0" lang="en-US" sz="1400" spc="-1" strike="noStrike">
                <a:latin typeface="Noto Sans"/>
              </a:rPr>
              <a:t>12</a:t>
            </a:fld>
            <a:endParaRPr b="0" lang="en-US" sz="1400" spc="-1" strike="noStrike">
              <a:latin typeface="Noto Sans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92000" y="3993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en-US" sz="4800" spc="-1" strike="noStrike">
                <a:solidFill>
                  <a:srgbClr val="333333"/>
                </a:solidFill>
                <a:latin typeface="Noto Sans"/>
              </a:rPr>
              <a:t>Thorstopper</a:t>
            </a:r>
            <a:endParaRPr b="1" lang="en-US" sz="4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Noto Sans"/>
              </a:rPr>
              <a:t>Bärnhäckt 2023 - </a:t>
            </a:r>
            <a:r>
              <a:rPr b="0" lang="en-US" sz="3200" spc="-1" strike="noStrike">
                <a:latin typeface="Noto Sans"/>
              </a:rPr>
              <a:t>NOMNOMNOM</a:t>
            </a:r>
            <a:endParaRPr b="0" lang="en-US" sz="3200" spc="-1" strike="noStrike"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VORTEILE</a:t>
            </a:r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Handwerker besser ausgelastet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Handwerker entlöhnt durch Bounty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Kunde hat weniger Stress, da GVB schon Handwerkersuche abnimmt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GVB kann durch Portfolio erweitern mit Premium Angebot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GVB hat Optionen für B2B Erweiterung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TEAM</a:t>
            </a:r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FLORENCE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NIKO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NINO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MICHAL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OLIVER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OUTLOOK</a:t>
            </a:r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Anbindung externe Systeme für Notfallumkreisberechnung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AI für Bounty Berechnung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GVB Challenge</a:t>
            </a:r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Hagelsturm zerstört Dorf X und Chaos bricht aus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GVB Challenge</a:t>
            </a:r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144520" y="1582560"/>
            <a:ext cx="5905080" cy="4428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GVB Challenge</a:t>
            </a:r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2144520" y="1582560"/>
            <a:ext cx="5905080" cy="4428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GVB Challenge</a:t>
            </a:r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Wie bringen wir nach einer Katastrophe die Handwerker zum Notfallgebiet?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SOLUTION</a:t>
            </a:r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Anreize für Handwerker die GVB Platform benutzen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Matching von Handwerker zum Notfallgebiet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 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AI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Blockchain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Cloud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DevOps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Cyber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DEMO</a:t>
            </a:r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360" y="1506960"/>
            <a:ext cx="10079640" cy="5365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DEMO</a:t>
            </a:r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360" y="1463040"/>
            <a:ext cx="10079640" cy="5873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DEMO</a:t>
            </a:r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57240" y="1463040"/>
            <a:ext cx="10079640" cy="5277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2023-08-26T10:43:21Z</dcterms:created>
  <dc:creator/>
  <dc:description/>
  <dc:language>en-US</dc:language>
  <cp:lastModifiedBy/>
  <dcterms:modified xsi:type="dcterms:W3CDTF">2023-08-26T12:24:42Z</dcterms:modified>
  <cp:revision>4</cp:revision>
  <dc:subject/>
  <dc:title>Impress</dc:title>
</cp:coreProperties>
</file>