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9916-196F-C9A9-9706-9283BAB7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BF5C8-037E-1649-94DD-5B53B5C6C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279A-4711-420C-DC1C-BDF5FD10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C09D-2960-44EC-9865-AB80229CAEA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ECE78-FA84-C66E-6AE7-7F7963F4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6B10-BACF-CD4B-71F1-579C6AD7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C50A-0468-48F2-826B-9C5AE6DC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3ACE-78BA-BD59-8F18-2158930B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AEDB4-9A24-6A63-02C2-DB096A11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D4F3-BC5B-BA1F-00D6-BD065E7B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C09D-2960-44EC-9865-AB80229CAEA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B789-03DA-3DAB-3B42-AD151B8E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4F9B-5DC6-F510-338C-67476784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C50A-0468-48F2-826B-9C5AE6DC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86DDC-552E-C80A-BFE1-E8A3A399A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73B6F-F9BC-3FCB-DF14-8119259B0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0C0F-2E8E-5215-C4F1-97563E12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C09D-2960-44EC-9865-AB80229CAEA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6E2C-5E77-E519-C53C-96BFF462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2B616-05CA-614E-A718-85BDF1AA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C50A-0468-48F2-826B-9C5AE6DC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F06C-AFEF-4990-015B-ECCDDA0F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4CE0-601C-AE9D-3853-C0F40022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1F28-EFFC-40AE-E89A-CCA5AB15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C09D-2960-44EC-9865-AB80229CAEA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1923-5C72-BEEC-80E3-F402CBE5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3BF70-C8C5-1DBD-8088-A4DF0E19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C50A-0468-48F2-826B-9C5AE6DC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7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F663-C129-4C61-EA45-DB977948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1C828-7DE1-17BD-56AF-0675603BB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7642F-3F97-EAB3-7DD0-FF792A6D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C09D-2960-44EC-9865-AB80229CAEA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C5FE-9F68-1466-FB0C-DE4D366A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08FD-69BC-97CC-8571-B77D3F32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C50A-0468-48F2-826B-9C5AE6DC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496F-7179-B240-3D3C-54C443E6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774DD-ADAA-1BE2-A38E-579CB3111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02856-52A5-CFE3-9244-B8F2886D3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C955A-74B7-66CC-91E7-31919FA4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C09D-2960-44EC-9865-AB80229CAEA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51E0-8EBC-B09B-12BB-09A14FDE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10D2D-F530-6E1F-6C52-9039A823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C50A-0468-48F2-826B-9C5AE6DC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6821-8B39-C00A-DBB6-58E790A5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BEA34-3AFF-0624-1B58-7DC86EBC2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482A3-CCD9-AC16-A24F-98D5D965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63553-07FB-12B5-4A18-EC4CDEC27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FC483-5568-4391-8B42-881A7A134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65D86-BA0F-0218-F151-4AEC748D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C09D-2960-44EC-9865-AB80229CAEA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557C7-FD7C-925C-47D1-C22D2503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F3963-8C3B-3263-D2D3-99BAB51E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C50A-0468-48F2-826B-9C5AE6DC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4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493C-0F1E-4E6D-77D3-E7EC54C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C3C86-CBF1-798E-1210-69EC5D04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C09D-2960-44EC-9865-AB80229CAEA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18159-E3D4-7370-B349-41F885BF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1B830-FBAC-190B-8D0A-0832D3A8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C50A-0468-48F2-826B-9C5AE6DC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26033-A02F-7582-23F8-2F80C69F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C09D-2960-44EC-9865-AB80229CAEA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AE00A-D7ED-827C-D190-095E6422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6BB36-116A-4418-C282-718B4AC8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C50A-0468-48F2-826B-9C5AE6DC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803F-A751-9FAE-A85E-0035CB48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DB86-DC4A-65C5-EC71-E273467CE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F4A94-EA5B-C805-3702-7B19C39F5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A69E-2D5C-8C0C-D382-DC02B5E9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C09D-2960-44EC-9865-AB80229CAEA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91F23-0455-1D6E-7503-17FC58C7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85689-F083-4236-B7F7-20CB8FEE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C50A-0468-48F2-826B-9C5AE6DC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5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EC1B-D02A-B21F-90D4-5217FEBF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99539-276A-D7BC-1DE3-09FBA0762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778FD-0EDB-37C5-0ADA-14230A9D4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BB203-F15B-F8EE-A34D-EDB6C5ED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C09D-2960-44EC-9865-AB80229CAEA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73B9-0A3D-1D39-C705-F689E794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B60CF-A206-0312-CF2C-5F3B8455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C50A-0468-48F2-826B-9C5AE6DC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7D7C5-352F-C41E-DC27-CC9B05A6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91AD4-6A99-5BC0-95B5-E3071D00A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98AD-BB11-A3F6-E921-7F1889CDE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C09D-2960-44EC-9865-AB80229CAEA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6D7E-0371-8C8B-BF43-60D9F31ED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3786-4510-6766-B0D1-A77C6496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C50A-0468-48F2-826B-9C5AE6DC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4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A2EB-05B5-2AB9-4B1E-DB17608CE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Trees Deletion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B828E-D671-716E-8122-A022C9237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Neslisah Torosdagli</a:t>
            </a:r>
          </a:p>
        </p:txBody>
      </p:sp>
    </p:spTree>
    <p:extLst>
      <p:ext uri="{BB962C8B-B14F-4D97-AF65-F5344CB8AC3E}">
        <p14:creationId xmlns:p14="http://schemas.microsoft.com/office/powerpoint/2010/main" val="186249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DC14-1D43-16F3-7EA1-61747912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8" y="24498"/>
            <a:ext cx="10515600" cy="1325563"/>
          </a:xfrm>
        </p:spPr>
        <p:txBody>
          <a:bodyPr/>
          <a:lstStyle/>
          <a:p>
            <a:r>
              <a:rPr lang="en-US" dirty="0"/>
              <a:t>AVL Trees 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76E23-B7AA-3188-4701-0F23033538B6}"/>
              </a:ext>
            </a:extLst>
          </p:cNvPr>
          <p:cNvSpPr txBox="1"/>
          <p:nvPr/>
        </p:nvSpPr>
        <p:spPr>
          <a:xfrm>
            <a:off x="772283" y="991168"/>
            <a:ext cx="11038726" cy="1782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>
                <a:solidFill>
                  <a:srgbClr val="273239"/>
                </a:solidFill>
                <a:effectLst/>
                <a:latin typeface="Nunito" panose="020B0604020202020204" pitchFamily="2" charset="0"/>
              </a:defRPr>
            </a:lvl1pPr>
            <a:lvl2pPr marL="742950" lvl="1" indent="-285750" fontAlgn="base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solidFill>
                  <a:srgbClr val="273239"/>
                </a:solidFill>
                <a:effectLst/>
                <a:latin typeface="Nunito" panose="020B06040202020202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Perform standard BST delete for a node w.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CA12B0-1D12-EF86-A92D-2F5411DA106B}"/>
              </a:ext>
            </a:extLst>
          </p:cNvPr>
          <p:cNvGrpSpPr/>
          <p:nvPr/>
        </p:nvGrpSpPr>
        <p:grpSpPr>
          <a:xfrm>
            <a:off x="5161642" y="1647564"/>
            <a:ext cx="678094" cy="575353"/>
            <a:chOff x="2743200" y="3935002"/>
            <a:chExt cx="678094" cy="57535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C3E35-1C6B-B55E-5A08-FCF7168BB689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851093-8BBD-E97E-4478-5AC41B9F1514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49BB4E-A0F9-1987-1418-A3AFCBFD5E18}"/>
              </a:ext>
            </a:extLst>
          </p:cNvPr>
          <p:cNvGrpSpPr/>
          <p:nvPr/>
        </p:nvGrpSpPr>
        <p:grpSpPr>
          <a:xfrm>
            <a:off x="2995909" y="2175289"/>
            <a:ext cx="678094" cy="575353"/>
            <a:chOff x="2743200" y="3935002"/>
            <a:chExt cx="678094" cy="57535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41FA4A-48BF-DC2C-551C-5FC455AD5365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BBCCF2-0BDC-62BD-006B-FE702B38CB4C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F4CECC-47B8-6D87-FCF1-A9D130739F77}"/>
              </a:ext>
            </a:extLst>
          </p:cNvPr>
          <p:cNvGrpSpPr/>
          <p:nvPr/>
        </p:nvGrpSpPr>
        <p:grpSpPr>
          <a:xfrm>
            <a:off x="7022688" y="2207460"/>
            <a:ext cx="678094" cy="575353"/>
            <a:chOff x="2743200" y="3935002"/>
            <a:chExt cx="678094" cy="57535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5C2AC7-A9DA-11ED-CAFC-74CD997B35D4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B67DAB-700C-34F6-56C0-05E33277B1D8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5F4449-A439-A4F8-2DAB-DD368D2269EF}"/>
              </a:ext>
            </a:extLst>
          </p:cNvPr>
          <p:cNvGrpSpPr/>
          <p:nvPr/>
        </p:nvGrpSpPr>
        <p:grpSpPr>
          <a:xfrm>
            <a:off x="7833631" y="2771549"/>
            <a:ext cx="678094" cy="575353"/>
            <a:chOff x="2743200" y="3935002"/>
            <a:chExt cx="678094" cy="57535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DD5B6E5-3329-04CD-A902-92481F259C7D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FBEBFF-0CE8-CBCC-8908-3E813CEE19B7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78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BA449C-FA45-18BF-47B7-2DCFDF38A1CE}"/>
              </a:ext>
            </a:extLst>
          </p:cNvPr>
          <p:cNvGrpSpPr/>
          <p:nvPr/>
        </p:nvGrpSpPr>
        <p:grpSpPr>
          <a:xfrm>
            <a:off x="6447588" y="2911809"/>
            <a:ext cx="678094" cy="575353"/>
            <a:chOff x="2743200" y="3935002"/>
            <a:chExt cx="678094" cy="57535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AB43B7B-E47C-340E-3208-D945FB4781FF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611A3E-8334-CD2C-4946-C947CBA07AE9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699D64-0217-7746-3485-E1C695CA12A9}"/>
              </a:ext>
            </a:extLst>
          </p:cNvPr>
          <p:cNvGrpSpPr/>
          <p:nvPr/>
        </p:nvGrpSpPr>
        <p:grpSpPr>
          <a:xfrm>
            <a:off x="9551841" y="3631890"/>
            <a:ext cx="678094" cy="575353"/>
            <a:chOff x="2743200" y="3935002"/>
            <a:chExt cx="678094" cy="57535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1D5B22-7EFC-C2A8-1CB4-ADB07D7EF08F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3FB966-E735-ECA6-7F84-620F741D7742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62A6FC-7052-7F8C-E769-ED67AA9A7A02}"/>
              </a:ext>
            </a:extLst>
          </p:cNvPr>
          <p:cNvGrpSpPr/>
          <p:nvPr/>
        </p:nvGrpSpPr>
        <p:grpSpPr>
          <a:xfrm>
            <a:off x="10523122" y="4320586"/>
            <a:ext cx="678094" cy="575353"/>
            <a:chOff x="2743200" y="3935002"/>
            <a:chExt cx="678094" cy="57535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315A820-8313-53CB-94A8-E4D3B9BF1848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D86AA6-3847-52C2-3A2D-6797FECBBED3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74314E-68B5-CA3E-0AF8-1CC24FB678E9}"/>
              </a:ext>
            </a:extLst>
          </p:cNvPr>
          <p:cNvGrpSpPr/>
          <p:nvPr/>
        </p:nvGrpSpPr>
        <p:grpSpPr>
          <a:xfrm>
            <a:off x="9346360" y="4453636"/>
            <a:ext cx="678094" cy="575353"/>
            <a:chOff x="2743200" y="3935002"/>
            <a:chExt cx="678094" cy="57535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9FEF1C-3219-A6A4-11F2-380E8BF6688E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0A44BF-A16B-6B99-5682-54F1B9B1C33A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346432-6BC2-C2DF-9B23-6F95C9D78A2A}"/>
              </a:ext>
            </a:extLst>
          </p:cNvPr>
          <p:cNvGrpSpPr/>
          <p:nvPr/>
        </p:nvGrpSpPr>
        <p:grpSpPr>
          <a:xfrm>
            <a:off x="8106949" y="3795551"/>
            <a:ext cx="678094" cy="575353"/>
            <a:chOff x="2743200" y="3935002"/>
            <a:chExt cx="678094" cy="57535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F8F6E0-B737-B9E0-1944-FBDC91A152A9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1007E0-F586-5561-AAEF-E1A127D3D3D6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72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E4B915-1D8D-B480-0129-7EF92C971C98}"/>
              </a:ext>
            </a:extLst>
          </p:cNvPr>
          <p:cNvCxnSpPr>
            <a:cxnSpLocks/>
            <a:stCxn id="11" idx="6"/>
            <a:endCxn id="18" idx="1"/>
          </p:cNvCxnSpPr>
          <p:nvPr/>
        </p:nvCxnSpPr>
        <p:spPr>
          <a:xfrm>
            <a:off x="5839736" y="1935241"/>
            <a:ext cx="1282257" cy="35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1C360E-5C7B-1723-0B79-0713FBFEE067}"/>
              </a:ext>
            </a:extLst>
          </p:cNvPr>
          <p:cNvCxnSpPr>
            <a:stCxn id="18" idx="5"/>
            <a:endCxn id="21" idx="1"/>
          </p:cNvCxnSpPr>
          <p:nvPr/>
        </p:nvCxnSpPr>
        <p:spPr>
          <a:xfrm>
            <a:off x="7601477" y="2698555"/>
            <a:ext cx="331459" cy="15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E3A953-33BC-67F0-3658-B45587CC5779}"/>
              </a:ext>
            </a:extLst>
          </p:cNvPr>
          <p:cNvCxnSpPr>
            <a:stCxn id="21" idx="5"/>
            <a:endCxn id="27" idx="1"/>
          </p:cNvCxnSpPr>
          <p:nvPr/>
        </p:nvCxnSpPr>
        <p:spPr>
          <a:xfrm>
            <a:off x="8412420" y="3262644"/>
            <a:ext cx="1238726" cy="45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CCE103-5D19-C52B-A1E0-7E2D0838A13C}"/>
              </a:ext>
            </a:extLst>
          </p:cNvPr>
          <p:cNvCxnSpPr>
            <a:stCxn id="27" idx="5"/>
            <a:endCxn id="30" idx="1"/>
          </p:cNvCxnSpPr>
          <p:nvPr/>
        </p:nvCxnSpPr>
        <p:spPr>
          <a:xfrm>
            <a:off x="10130630" y="4122985"/>
            <a:ext cx="491797" cy="28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2AB235-413C-905F-CCD2-4F61BBDABFD5}"/>
              </a:ext>
            </a:extLst>
          </p:cNvPr>
          <p:cNvCxnSpPr>
            <a:cxnSpLocks/>
            <a:stCxn id="33" idx="0"/>
            <a:endCxn id="27" idx="4"/>
          </p:cNvCxnSpPr>
          <p:nvPr/>
        </p:nvCxnSpPr>
        <p:spPr>
          <a:xfrm flipV="1">
            <a:off x="9685407" y="4207243"/>
            <a:ext cx="205481" cy="24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CB6403-E623-C319-4CAE-00B20466C372}"/>
              </a:ext>
            </a:extLst>
          </p:cNvPr>
          <p:cNvCxnSpPr>
            <a:cxnSpLocks/>
            <a:stCxn id="36" idx="7"/>
            <a:endCxn id="21" idx="4"/>
          </p:cNvCxnSpPr>
          <p:nvPr/>
        </p:nvCxnSpPr>
        <p:spPr>
          <a:xfrm flipH="1" flipV="1">
            <a:off x="8172678" y="3346902"/>
            <a:ext cx="513060" cy="53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22A936B-4DFF-96E4-193A-200B9C3B419F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7026377" y="2708390"/>
            <a:ext cx="173318" cy="28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E256774-A8C5-4CCB-8A1B-CB640EA13B6F}"/>
              </a:ext>
            </a:extLst>
          </p:cNvPr>
          <p:cNvGrpSpPr/>
          <p:nvPr/>
        </p:nvGrpSpPr>
        <p:grpSpPr>
          <a:xfrm>
            <a:off x="5639921" y="3776619"/>
            <a:ext cx="678094" cy="575353"/>
            <a:chOff x="2743200" y="3935002"/>
            <a:chExt cx="678094" cy="575353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2B2AB62-2B9C-85FF-D063-20F800E6530A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21B7FB-41BC-E47E-8219-BD9521A56D5F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48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8D47B08-24AE-61C7-7198-6A8A6DAE2A63}"/>
              </a:ext>
            </a:extLst>
          </p:cNvPr>
          <p:cNvGrpSpPr/>
          <p:nvPr/>
        </p:nvGrpSpPr>
        <p:grpSpPr>
          <a:xfrm>
            <a:off x="7066833" y="3745233"/>
            <a:ext cx="678094" cy="575353"/>
            <a:chOff x="2743200" y="3935002"/>
            <a:chExt cx="678094" cy="575353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5A3867C-E127-4EBC-2A9E-75D6736B95BB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B3D67F-1644-8E58-669C-F288FA9331FB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55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62269C-B08B-EC87-4D32-9B3B821B5394}"/>
              </a:ext>
            </a:extLst>
          </p:cNvPr>
          <p:cNvCxnSpPr>
            <a:stCxn id="56" idx="7"/>
            <a:endCxn id="24" idx="3"/>
          </p:cNvCxnSpPr>
          <p:nvPr/>
        </p:nvCxnSpPr>
        <p:spPr>
          <a:xfrm flipV="1">
            <a:off x="6218710" y="3402904"/>
            <a:ext cx="328183" cy="457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0AFFBAF-1379-7115-1B14-886E0640CEDF}"/>
              </a:ext>
            </a:extLst>
          </p:cNvPr>
          <p:cNvCxnSpPr>
            <a:cxnSpLocks/>
            <a:stCxn id="59" idx="0"/>
            <a:endCxn id="24" idx="5"/>
          </p:cNvCxnSpPr>
          <p:nvPr/>
        </p:nvCxnSpPr>
        <p:spPr>
          <a:xfrm flipH="1" flipV="1">
            <a:off x="7026377" y="3402904"/>
            <a:ext cx="379503" cy="34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B1D60C-6F09-303A-1147-92074B7E974C}"/>
              </a:ext>
            </a:extLst>
          </p:cNvPr>
          <p:cNvGrpSpPr/>
          <p:nvPr/>
        </p:nvGrpSpPr>
        <p:grpSpPr>
          <a:xfrm>
            <a:off x="6014504" y="4518767"/>
            <a:ext cx="678094" cy="575353"/>
            <a:chOff x="2743200" y="3935002"/>
            <a:chExt cx="678094" cy="57535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D4E91B7-6475-3778-1BB8-ED25C32D5B51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871E6E0-7CED-5EA7-B0FF-8ADE972C703A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49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1CA9F62-DD03-1F90-E53B-2B72B2C2592B}"/>
              </a:ext>
            </a:extLst>
          </p:cNvPr>
          <p:cNvGrpSpPr/>
          <p:nvPr/>
        </p:nvGrpSpPr>
        <p:grpSpPr>
          <a:xfrm>
            <a:off x="3550677" y="2994092"/>
            <a:ext cx="678094" cy="575353"/>
            <a:chOff x="2743200" y="3935002"/>
            <a:chExt cx="678094" cy="57535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83F710-2352-CC1A-6B5A-068B275B1E8D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8592FA-DF8B-1CA4-400A-223807AE0267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95FAFF6-BA6F-A389-C343-78B97A1BE930}"/>
              </a:ext>
            </a:extLst>
          </p:cNvPr>
          <p:cNvGrpSpPr/>
          <p:nvPr/>
        </p:nvGrpSpPr>
        <p:grpSpPr>
          <a:xfrm>
            <a:off x="6909674" y="4515256"/>
            <a:ext cx="678094" cy="575353"/>
            <a:chOff x="2743200" y="3935002"/>
            <a:chExt cx="678094" cy="57535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F91281A-F224-9269-1214-F0B1AAA34769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F33DDB-2860-B23E-8395-D29FDADAD343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53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233899-8EC6-1BC1-CCBA-BA28FD3A5122}"/>
              </a:ext>
            </a:extLst>
          </p:cNvPr>
          <p:cNvGrpSpPr/>
          <p:nvPr/>
        </p:nvGrpSpPr>
        <p:grpSpPr>
          <a:xfrm>
            <a:off x="7734326" y="4531876"/>
            <a:ext cx="678094" cy="575353"/>
            <a:chOff x="2743200" y="3935002"/>
            <a:chExt cx="678094" cy="57535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76D6BD4-E37E-26C3-DB09-2A7FE5CBC694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053C936-1265-8FC5-6DF7-5B1E4E9C611A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4AFE0BA-1003-85AB-027A-82B3D0B2289A}"/>
              </a:ext>
            </a:extLst>
          </p:cNvPr>
          <p:cNvCxnSpPr>
            <a:cxnSpLocks/>
          </p:cNvCxnSpPr>
          <p:nvPr/>
        </p:nvCxnSpPr>
        <p:spPr>
          <a:xfrm flipH="1">
            <a:off x="5672330" y="4338373"/>
            <a:ext cx="172651" cy="31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01CA120-7256-B3C4-30EB-43710363E7B4}"/>
              </a:ext>
            </a:extLst>
          </p:cNvPr>
          <p:cNvCxnSpPr>
            <a:stCxn id="73" idx="0"/>
            <a:endCxn id="56" idx="5"/>
          </p:cNvCxnSpPr>
          <p:nvPr/>
        </p:nvCxnSpPr>
        <p:spPr>
          <a:xfrm flipH="1" flipV="1">
            <a:off x="6218710" y="4267714"/>
            <a:ext cx="134841" cy="25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21233A4-D3E3-37A6-BEBC-4AC8547A42DD}"/>
              </a:ext>
            </a:extLst>
          </p:cNvPr>
          <p:cNvCxnSpPr>
            <a:cxnSpLocks/>
            <a:stCxn id="79" idx="0"/>
            <a:endCxn id="59" idx="4"/>
          </p:cNvCxnSpPr>
          <p:nvPr/>
        </p:nvCxnSpPr>
        <p:spPr>
          <a:xfrm flipV="1">
            <a:off x="7248721" y="4320586"/>
            <a:ext cx="157159" cy="19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DF47BB0-4B55-688E-6F90-39E1B8E700A2}"/>
              </a:ext>
            </a:extLst>
          </p:cNvPr>
          <p:cNvCxnSpPr>
            <a:stCxn id="82" idx="0"/>
            <a:endCxn id="59" idx="5"/>
          </p:cNvCxnSpPr>
          <p:nvPr/>
        </p:nvCxnSpPr>
        <p:spPr>
          <a:xfrm flipH="1" flipV="1">
            <a:off x="7645622" y="4236328"/>
            <a:ext cx="427751" cy="29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8052A-A7A8-9FE6-A1C7-D8064237A560}"/>
              </a:ext>
            </a:extLst>
          </p:cNvPr>
          <p:cNvGrpSpPr/>
          <p:nvPr/>
        </p:nvGrpSpPr>
        <p:grpSpPr>
          <a:xfrm>
            <a:off x="5195594" y="4589674"/>
            <a:ext cx="678094" cy="575353"/>
            <a:chOff x="2743200" y="3935002"/>
            <a:chExt cx="678094" cy="575353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F83B95C-8094-07BA-7913-A1E15FDEC4EE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1C89062-6B6C-2656-0813-6375623FE2C0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69D164-302E-065F-8AEB-1E0AF1958209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3674003" y="1935241"/>
            <a:ext cx="1487639" cy="52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AD9159D-E3DB-87D4-AB71-B3D129D67B10}"/>
              </a:ext>
            </a:extLst>
          </p:cNvPr>
          <p:cNvCxnSpPr>
            <a:stCxn id="76" idx="0"/>
            <a:endCxn id="15" idx="5"/>
          </p:cNvCxnSpPr>
          <p:nvPr/>
        </p:nvCxnSpPr>
        <p:spPr>
          <a:xfrm flipH="1" flipV="1">
            <a:off x="3574698" y="2666384"/>
            <a:ext cx="315026" cy="3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4E77376-A758-A2B3-6007-A7B211826957}"/>
              </a:ext>
            </a:extLst>
          </p:cNvPr>
          <p:cNvGrpSpPr/>
          <p:nvPr/>
        </p:nvGrpSpPr>
        <p:grpSpPr>
          <a:xfrm>
            <a:off x="4534076" y="3713986"/>
            <a:ext cx="678094" cy="575353"/>
            <a:chOff x="2743200" y="3935002"/>
            <a:chExt cx="678094" cy="575353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F677C1B-2246-0CFD-6C2B-63D800529ECB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C4E73E3-50CC-6FD0-E4BE-727324455470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44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11327F7-B0EA-AE01-D60A-5AA968711898}"/>
              </a:ext>
            </a:extLst>
          </p:cNvPr>
          <p:cNvCxnSpPr>
            <a:cxnSpLocks/>
            <a:stCxn id="107" idx="1"/>
            <a:endCxn id="76" idx="5"/>
          </p:cNvCxnSpPr>
          <p:nvPr/>
        </p:nvCxnSpPr>
        <p:spPr>
          <a:xfrm flipH="1" flipV="1">
            <a:off x="4129466" y="3485187"/>
            <a:ext cx="503915" cy="31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CD56EE6-680D-9E2B-1C16-D1B8370A1E53}"/>
              </a:ext>
            </a:extLst>
          </p:cNvPr>
          <p:cNvSpPr txBox="1"/>
          <p:nvPr/>
        </p:nvSpPr>
        <p:spPr>
          <a:xfrm>
            <a:off x="5417370" y="5176544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1522B1-5678-B2CE-6D65-021EB5F2589C}"/>
              </a:ext>
            </a:extLst>
          </p:cNvPr>
          <p:cNvSpPr txBox="1"/>
          <p:nvPr/>
        </p:nvSpPr>
        <p:spPr>
          <a:xfrm>
            <a:off x="6251639" y="5153623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701AC40-C1F2-B77E-8F40-CE2612BD1CDD}"/>
              </a:ext>
            </a:extLst>
          </p:cNvPr>
          <p:cNvSpPr txBox="1"/>
          <p:nvPr/>
        </p:nvSpPr>
        <p:spPr>
          <a:xfrm>
            <a:off x="7103200" y="509807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B65082-6498-3E9E-38F3-5D7BA3D55556}"/>
              </a:ext>
            </a:extLst>
          </p:cNvPr>
          <p:cNvSpPr txBox="1"/>
          <p:nvPr/>
        </p:nvSpPr>
        <p:spPr>
          <a:xfrm>
            <a:off x="7946322" y="509300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BD79467-A3EC-F02F-3A46-94C235B04026}"/>
              </a:ext>
            </a:extLst>
          </p:cNvPr>
          <p:cNvSpPr txBox="1"/>
          <p:nvPr/>
        </p:nvSpPr>
        <p:spPr>
          <a:xfrm>
            <a:off x="9558943" y="5027224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FA576A7-2428-5869-7FB8-7C44291C8648}"/>
              </a:ext>
            </a:extLst>
          </p:cNvPr>
          <p:cNvSpPr txBox="1"/>
          <p:nvPr/>
        </p:nvSpPr>
        <p:spPr>
          <a:xfrm>
            <a:off x="10314922" y="3636236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D85FB61-C0AC-71A8-7271-87A67F0CA489}"/>
              </a:ext>
            </a:extLst>
          </p:cNvPr>
          <p:cNvSpPr txBox="1"/>
          <p:nvPr/>
        </p:nvSpPr>
        <p:spPr>
          <a:xfrm rot="10800000" flipV="1">
            <a:off x="8720685" y="4032909"/>
            <a:ext cx="65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45AF999-5444-B48C-8F5E-9CCA3077DAF6}"/>
              </a:ext>
            </a:extLst>
          </p:cNvPr>
          <p:cNvSpPr txBox="1"/>
          <p:nvPr/>
        </p:nvSpPr>
        <p:spPr>
          <a:xfrm>
            <a:off x="8586192" y="287754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16915B4-B235-0670-5273-69B5AEA2EC0D}"/>
              </a:ext>
            </a:extLst>
          </p:cNvPr>
          <p:cNvSpPr txBox="1"/>
          <p:nvPr/>
        </p:nvSpPr>
        <p:spPr>
          <a:xfrm>
            <a:off x="6918867" y="405735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456C8CD-4831-6B40-B95C-38AE082ACAE6}"/>
              </a:ext>
            </a:extLst>
          </p:cNvPr>
          <p:cNvSpPr txBox="1"/>
          <p:nvPr/>
        </p:nvSpPr>
        <p:spPr>
          <a:xfrm>
            <a:off x="6221114" y="405735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EE4FC6-8088-0228-73A5-46845B36F77B}"/>
              </a:ext>
            </a:extLst>
          </p:cNvPr>
          <p:cNvSpPr txBox="1"/>
          <p:nvPr/>
        </p:nvSpPr>
        <p:spPr>
          <a:xfrm>
            <a:off x="6631582" y="3421180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BBBF851-BF6D-9F95-5504-816A941293F0}"/>
              </a:ext>
            </a:extLst>
          </p:cNvPr>
          <p:cNvSpPr txBox="1"/>
          <p:nvPr/>
        </p:nvSpPr>
        <p:spPr>
          <a:xfrm>
            <a:off x="7266553" y="2775700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A6EED5E-FFDA-2326-8F68-B5125EE617A5}"/>
              </a:ext>
            </a:extLst>
          </p:cNvPr>
          <p:cNvSpPr txBox="1"/>
          <p:nvPr/>
        </p:nvSpPr>
        <p:spPr>
          <a:xfrm>
            <a:off x="4504105" y="417932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DCB8EB-9F1A-A1A1-62C1-B90D3625F103}"/>
              </a:ext>
            </a:extLst>
          </p:cNvPr>
          <p:cNvSpPr txBox="1"/>
          <p:nvPr/>
        </p:nvSpPr>
        <p:spPr>
          <a:xfrm>
            <a:off x="3163974" y="2713147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41399B2-9FB4-45D8-6322-3181EF183B3E}"/>
              </a:ext>
            </a:extLst>
          </p:cNvPr>
          <p:cNvGrpSpPr/>
          <p:nvPr/>
        </p:nvGrpSpPr>
        <p:grpSpPr>
          <a:xfrm>
            <a:off x="2505553" y="3678778"/>
            <a:ext cx="678094" cy="575353"/>
            <a:chOff x="2743200" y="3935002"/>
            <a:chExt cx="678094" cy="575353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F0D0217-BDE0-7D9E-9680-351C5A62F285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1F488F7-0400-A5DC-EC73-B914FB91DC90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693EFEB-EFCE-8007-FE2B-1E2A7724602C}"/>
              </a:ext>
            </a:extLst>
          </p:cNvPr>
          <p:cNvGrpSpPr/>
          <p:nvPr/>
        </p:nvGrpSpPr>
        <p:grpSpPr>
          <a:xfrm>
            <a:off x="1215992" y="4496668"/>
            <a:ext cx="678094" cy="575353"/>
            <a:chOff x="2743200" y="3935002"/>
            <a:chExt cx="678094" cy="575353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B14D379-DBAB-CF74-9097-63C0F7DBCC11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103B02D-BEEF-1034-2193-7A9852C57DEC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C534792-6917-D42D-28C8-5983450E6E09}"/>
              </a:ext>
            </a:extLst>
          </p:cNvPr>
          <p:cNvCxnSpPr>
            <a:stCxn id="144" idx="7"/>
            <a:endCxn id="141" idx="3"/>
          </p:cNvCxnSpPr>
          <p:nvPr/>
        </p:nvCxnSpPr>
        <p:spPr>
          <a:xfrm flipV="1">
            <a:off x="1794781" y="4169873"/>
            <a:ext cx="810077" cy="41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78394C1-97E9-344F-D4F3-D447F39A2840}"/>
              </a:ext>
            </a:extLst>
          </p:cNvPr>
          <p:cNvSpPr txBox="1"/>
          <p:nvPr/>
        </p:nvSpPr>
        <p:spPr>
          <a:xfrm>
            <a:off x="2475582" y="4144113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324C49C-271E-F0D8-EDF2-784A52C65087}"/>
              </a:ext>
            </a:extLst>
          </p:cNvPr>
          <p:cNvCxnSpPr>
            <a:stCxn id="141" idx="7"/>
            <a:endCxn id="76" idx="3"/>
          </p:cNvCxnSpPr>
          <p:nvPr/>
        </p:nvCxnSpPr>
        <p:spPr>
          <a:xfrm flipV="1">
            <a:off x="3084342" y="3485187"/>
            <a:ext cx="565640" cy="27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986CD20-5B27-2B9E-1F8F-E0C7E668D1CE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559294" y="2666384"/>
            <a:ext cx="535920" cy="21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E415E59-DD6A-1220-50E4-539CC9CD524B}"/>
              </a:ext>
            </a:extLst>
          </p:cNvPr>
          <p:cNvSpPr txBox="1"/>
          <p:nvPr/>
        </p:nvSpPr>
        <p:spPr>
          <a:xfrm>
            <a:off x="1381679" y="5056087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F1CDFC8-6B6D-4889-77F7-E3A132A51975}"/>
              </a:ext>
            </a:extLst>
          </p:cNvPr>
          <p:cNvSpPr txBox="1"/>
          <p:nvPr/>
        </p:nvSpPr>
        <p:spPr>
          <a:xfrm>
            <a:off x="3784067" y="357297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13A5602-2C0F-7D58-ACFE-BCB6310F8F02}"/>
              </a:ext>
            </a:extLst>
          </p:cNvPr>
          <p:cNvSpPr txBox="1"/>
          <p:nvPr/>
        </p:nvSpPr>
        <p:spPr>
          <a:xfrm>
            <a:off x="5408222" y="2187339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D7F436D-8F99-AAF3-1568-45FB93BEC188}"/>
              </a:ext>
            </a:extLst>
          </p:cNvPr>
          <p:cNvGrpSpPr/>
          <p:nvPr/>
        </p:nvGrpSpPr>
        <p:grpSpPr>
          <a:xfrm>
            <a:off x="1879356" y="2752197"/>
            <a:ext cx="678094" cy="575353"/>
            <a:chOff x="2743200" y="3935002"/>
            <a:chExt cx="678094" cy="575353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FEE9045-284E-3481-7D2B-B154B93DEB43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77E87D9-C9FF-60BE-63C2-BCC0C86F04BC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120228-1E76-7B2D-197E-27BF1E9CE846}"/>
              </a:ext>
            </a:extLst>
          </p:cNvPr>
          <p:cNvGrpSpPr/>
          <p:nvPr/>
        </p:nvGrpSpPr>
        <p:grpSpPr>
          <a:xfrm>
            <a:off x="875910" y="3182554"/>
            <a:ext cx="678094" cy="575353"/>
            <a:chOff x="2743200" y="3935002"/>
            <a:chExt cx="678094" cy="575353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7FB631B-56FA-3633-C218-A5BE5F27685C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E1AE567-009C-979D-969E-9E866E97F686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2C73B35-FE8F-4386-E062-268392E0546C}"/>
              </a:ext>
            </a:extLst>
          </p:cNvPr>
          <p:cNvCxnSpPr>
            <a:stCxn id="178" idx="6"/>
          </p:cNvCxnSpPr>
          <p:nvPr/>
        </p:nvCxnSpPr>
        <p:spPr>
          <a:xfrm flipV="1">
            <a:off x="1554004" y="3234544"/>
            <a:ext cx="372203" cy="23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7321C134-8B91-7493-E53C-30F19075B66A}"/>
              </a:ext>
            </a:extLst>
          </p:cNvPr>
          <p:cNvSpPr txBox="1"/>
          <p:nvPr/>
        </p:nvSpPr>
        <p:spPr>
          <a:xfrm>
            <a:off x="875910" y="3701183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6D854F7-D0D2-496C-ACED-BFF520CF0A5E}"/>
              </a:ext>
            </a:extLst>
          </p:cNvPr>
          <p:cNvSpPr txBox="1"/>
          <p:nvPr/>
        </p:nvSpPr>
        <p:spPr>
          <a:xfrm>
            <a:off x="1924421" y="326838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46A5910-6E9A-A2CB-547F-D54737A567D3}"/>
              </a:ext>
            </a:extLst>
          </p:cNvPr>
          <p:cNvGrpSpPr/>
          <p:nvPr/>
        </p:nvGrpSpPr>
        <p:grpSpPr>
          <a:xfrm>
            <a:off x="11272927" y="5090609"/>
            <a:ext cx="678094" cy="575353"/>
            <a:chOff x="2743200" y="3935002"/>
            <a:chExt cx="678094" cy="575353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5D14475-2743-8F83-E99C-3EBB7023F373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79083A7-25E7-7BB9-4F1B-89D6854E7170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ECE9175-BCB5-884F-69D3-6FCED8813603}"/>
              </a:ext>
            </a:extLst>
          </p:cNvPr>
          <p:cNvCxnSpPr>
            <a:stCxn id="30" idx="5"/>
            <a:endCxn id="186" idx="0"/>
          </p:cNvCxnSpPr>
          <p:nvPr/>
        </p:nvCxnSpPr>
        <p:spPr>
          <a:xfrm>
            <a:off x="11101911" y="4811681"/>
            <a:ext cx="510063" cy="278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7F0D532-2A8C-1034-07F5-B142BFBC91CD}"/>
              </a:ext>
            </a:extLst>
          </p:cNvPr>
          <p:cNvSpPr txBox="1"/>
          <p:nvPr/>
        </p:nvSpPr>
        <p:spPr>
          <a:xfrm>
            <a:off x="11586109" y="5665962"/>
            <a:ext cx="4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5538240-F682-8408-E4E0-01CBA1B7F0BB}"/>
              </a:ext>
            </a:extLst>
          </p:cNvPr>
          <p:cNvSpPr txBox="1"/>
          <p:nvPr/>
        </p:nvSpPr>
        <p:spPr>
          <a:xfrm>
            <a:off x="10748951" y="4868635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70DDA4B-6435-E0EB-0562-6420D501AFB9}"/>
              </a:ext>
            </a:extLst>
          </p:cNvPr>
          <p:cNvGrpSpPr/>
          <p:nvPr/>
        </p:nvGrpSpPr>
        <p:grpSpPr>
          <a:xfrm>
            <a:off x="8583271" y="4496668"/>
            <a:ext cx="678094" cy="575353"/>
            <a:chOff x="2743200" y="3935002"/>
            <a:chExt cx="678094" cy="575353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DD7999E-01A3-F356-05C5-2A8387142C00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78F4815-A87D-8D4E-33FA-0C916FAAC043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77</a:t>
              </a:r>
            </a:p>
          </p:txBody>
        </p: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2414984-2DB3-FE34-5F29-1BCA52AFB0F5}"/>
              </a:ext>
            </a:extLst>
          </p:cNvPr>
          <p:cNvCxnSpPr>
            <a:stCxn id="36" idx="5"/>
            <a:endCxn id="194" idx="0"/>
          </p:cNvCxnSpPr>
          <p:nvPr/>
        </p:nvCxnSpPr>
        <p:spPr>
          <a:xfrm>
            <a:off x="8685738" y="4286646"/>
            <a:ext cx="246856" cy="323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5A36A83-3FEB-441E-3365-5EF0216A3C02}"/>
              </a:ext>
            </a:extLst>
          </p:cNvPr>
          <p:cNvSpPr txBox="1"/>
          <p:nvPr/>
        </p:nvSpPr>
        <p:spPr>
          <a:xfrm>
            <a:off x="8877240" y="5027224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3319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DC14-1D43-16F3-7EA1-61747912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8" y="24498"/>
            <a:ext cx="10515600" cy="1325563"/>
          </a:xfrm>
        </p:spPr>
        <p:txBody>
          <a:bodyPr/>
          <a:lstStyle/>
          <a:p>
            <a:r>
              <a:rPr lang="en-US" dirty="0"/>
              <a:t>AVL Trees 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76E23-B7AA-3188-4701-0F23033538B6}"/>
              </a:ext>
            </a:extLst>
          </p:cNvPr>
          <p:cNvSpPr txBox="1"/>
          <p:nvPr/>
        </p:nvSpPr>
        <p:spPr>
          <a:xfrm>
            <a:off x="772283" y="991168"/>
            <a:ext cx="11038726" cy="1782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>
                <a:solidFill>
                  <a:srgbClr val="273239"/>
                </a:solidFill>
                <a:effectLst/>
                <a:latin typeface="Nunito" panose="020B0604020202020204" pitchFamily="2" charset="0"/>
              </a:defRPr>
            </a:lvl1pPr>
            <a:lvl2pPr marL="742950" lvl="1" indent="-285750" fontAlgn="base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solidFill>
                  <a:srgbClr val="273239"/>
                </a:solidFill>
                <a:effectLst/>
                <a:latin typeface="Nunito" panose="020B06040202020202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Perform standard BST delete for a node w = 32.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CA12B0-1D12-EF86-A92D-2F5411DA106B}"/>
              </a:ext>
            </a:extLst>
          </p:cNvPr>
          <p:cNvGrpSpPr/>
          <p:nvPr/>
        </p:nvGrpSpPr>
        <p:grpSpPr>
          <a:xfrm>
            <a:off x="5161642" y="1647564"/>
            <a:ext cx="678094" cy="575353"/>
            <a:chOff x="2743200" y="3935002"/>
            <a:chExt cx="678094" cy="57535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C3E35-1C6B-B55E-5A08-FCF7168BB689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851093-8BBD-E97E-4478-5AC41B9F1514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49BB4E-A0F9-1987-1418-A3AFCBFD5E18}"/>
              </a:ext>
            </a:extLst>
          </p:cNvPr>
          <p:cNvGrpSpPr/>
          <p:nvPr/>
        </p:nvGrpSpPr>
        <p:grpSpPr>
          <a:xfrm>
            <a:off x="2995909" y="2175289"/>
            <a:ext cx="678094" cy="575353"/>
            <a:chOff x="2743200" y="3935002"/>
            <a:chExt cx="678094" cy="57535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41FA4A-48BF-DC2C-551C-5FC455AD5365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BBCCF2-0BDC-62BD-006B-FE702B38CB4C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F4CECC-47B8-6D87-FCF1-A9D130739F77}"/>
              </a:ext>
            </a:extLst>
          </p:cNvPr>
          <p:cNvGrpSpPr/>
          <p:nvPr/>
        </p:nvGrpSpPr>
        <p:grpSpPr>
          <a:xfrm>
            <a:off x="7022688" y="2207460"/>
            <a:ext cx="678094" cy="575353"/>
            <a:chOff x="2743200" y="3935002"/>
            <a:chExt cx="678094" cy="57535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5C2AC7-A9DA-11ED-CAFC-74CD997B35D4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B67DAB-700C-34F6-56C0-05E33277B1D8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5F4449-A439-A4F8-2DAB-DD368D2269EF}"/>
              </a:ext>
            </a:extLst>
          </p:cNvPr>
          <p:cNvGrpSpPr/>
          <p:nvPr/>
        </p:nvGrpSpPr>
        <p:grpSpPr>
          <a:xfrm>
            <a:off x="7833631" y="2771549"/>
            <a:ext cx="678094" cy="575353"/>
            <a:chOff x="2743200" y="3935002"/>
            <a:chExt cx="678094" cy="57535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DD5B6E5-3329-04CD-A902-92481F259C7D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FBEBFF-0CE8-CBCC-8908-3E813CEE19B7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78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BA449C-FA45-18BF-47B7-2DCFDF38A1CE}"/>
              </a:ext>
            </a:extLst>
          </p:cNvPr>
          <p:cNvGrpSpPr/>
          <p:nvPr/>
        </p:nvGrpSpPr>
        <p:grpSpPr>
          <a:xfrm>
            <a:off x="6447588" y="2911809"/>
            <a:ext cx="678094" cy="575353"/>
            <a:chOff x="2743200" y="3935002"/>
            <a:chExt cx="678094" cy="57535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AB43B7B-E47C-340E-3208-D945FB4781FF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611A3E-8334-CD2C-4946-C947CBA07AE9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699D64-0217-7746-3485-E1C695CA12A9}"/>
              </a:ext>
            </a:extLst>
          </p:cNvPr>
          <p:cNvGrpSpPr/>
          <p:nvPr/>
        </p:nvGrpSpPr>
        <p:grpSpPr>
          <a:xfrm>
            <a:off x="9551841" y="3631890"/>
            <a:ext cx="678094" cy="575353"/>
            <a:chOff x="2743200" y="3935002"/>
            <a:chExt cx="678094" cy="57535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1D5B22-7EFC-C2A8-1CB4-ADB07D7EF08F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3FB966-E735-ECA6-7F84-620F741D7742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62A6FC-7052-7F8C-E769-ED67AA9A7A02}"/>
              </a:ext>
            </a:extLst>
          </p:cNvPr>
          <p:cNvGrpSpPr/>
          <p:nvPr/>
        </p:nvGrpSpPr>
        <p:grpSpPr>
          <a:xfrm>
            <a:off x="10523122" y="4320586"/>
            <a:ext cx="678094" cy="575353"/>
            <a:chOff x="2743200" y="3935002"/>
            <a:chExt cx="678094" cy="57535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315A820-8313-53CB-94A8-E4D3B9BF1848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D86AA6-3847-52C2-3A2D-6797FECBBED3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74314E-68B5-CA3E-0AF8-1CC24FB678E9}"/>
              </a:ext>
            </a:extLst>
          </p:cNvPr>
          <p:cNvGrpSpPr/>
          <p:nvPr/>
        </p:nvGrpSpPr>
        <p:grpSpPr>
          <a:xfrm>
            <a:off x="9346360" y="4453636"/>
            <a:ext cx="678094" cy="575353"/>
            <a:chOff x="2743200" y="3935002"/>
            <a:chExt cx="678094" cy="57535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9FEF1C-3219-A6A4-11F2-380E8BF6688E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0A44BF-A16B-6B99-5682-54F1B9B1C33A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346432-6BC2-C2DF-9B23-6F95C9D78A2A}"/>
              </a:ext>
            </a:extLst>
          </p:cNvPr>
          <p:cNvGrpSpPr/>
          <p:nvPr/>
        </p:nvGrpSpPr>
        <p:grpSpPr>
          <a:xfrm>
            <a:off x="8106949" y="3795551"/>
            <a:ext cx="678094" cy="575353"/>
            <a:chOff x="2743200" y="3935002"/>
            <a:chExt cx="678094" cy="57535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F8F6E0-B737-B9E0-1944-FBDC91A152A9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1007E0-F586-5561-AAEF-E1A127D3D3D6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72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E4B915-1D8D-B480-0129-7EF92C971C98}"/>
              </a:ext>
            </a:extLst>
          </p:cNvPr>
          <p:cNvCxnSpPr>
            <a:cxnSpLocks/>
            <a:stCxn id="11" idx="6"/>
            <a:endCxn id="18" idx="1"/>
          </p:cNvCxnSpPr>
          <p:nvPr/>
        </p:nvCxnSpPr>
        <p:spPr>
          <a:xfrm>
            <a:off x="5839736" y="1935241"/>
            <a:ext cx="1282257" cy="35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1C360E-5C7B-1723-0B79-0713FBFEE067}"/>
              </a:ext>
            </a:extLst>
          </p:cNvPr>
          <p:cNvCxnSpPr>
            <a:stCxn id="18" idx="5"/>
            <a:endCxn id="21" idx="1"/>
          </p:cNvCxnSpPr>
          <p:nvPr/>
        </p:nvCxnSpPr>
        <p:spPr>
          <a:xfrm>
            <a:off x="7601477" y="2698555"/>
            <a:ext cx="331459" cy="15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E3A953-33BC-67F0-3658-B45587CC5779}"/>
              </a:ext>
            </a:extLst>
          </p:cNvPr>
          <p:cNvCxnSpPr>
            <a:stCxn id="21" idx="5"/>
            <a:endCxn id="27" idx="1"/>
          </p:cNvCxnSpPr>
          <p:nvPr/>
        </p:nvCxnSpPr>
        <p:spPr>
          <a:xfrm>
            <a:off x="8412420" y="3262644"/>
            <a:ext cx="1238726" cy="45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CCE103-5D19-C52B-A1E0-7E2D0838A13C}"/>
              </a:ext>
            </a:extLst>
          </p:cNvPr>
          <p:cNvCxnSpPr>
            <a:stCxn id="27" idx="5"/>
            <a:endCxn id="30" idx="1"/>
          </p:cNvCxnSpPr>
          <p:nvPr/>
        </p:nvCxnSpPr>
        <p:spPr>
          <a:xfrm>
            <a:off x="10130630" y="4122985"/>
            <a:ext cx="491797" cy="28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2AB235-413C-905F-CCD2-4F61BBDABFD5}"/>
              </a:ext>
            </a:extLst>
          </p:cNvPr>
          <p:cNvCxnSpPr>
            <a:cxnSpLocks/>
            <a:stCxn id="33" idx="0"/>
            <a:endCxn id="27" idx="4"/>
          </p:cNvCxnSpPr>
          <p:nvPr/>
        </p:nvCxnSpPr>
        <p:spPr>
          <a:xfrm flipV="1">
            <a:off x="9685407" y="4207243"/>
            <a:ext cx="205481" cy="24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CB6403-E623-C319-4CAE-00B20466C372}"/>
              </a:ext>
            </a:extLst>
          </p:cNvPr>
          <p:cNvCxnSpPr>
            <a:cxnSpLocks/>
            <a:stCxn id="36" idx="7"/>
            <a:endCxn id="21" idx="4"/>
          </p:cNvCxnSpPr>
          <p:nvPr/>
        </p:nvCxnSpPr>
        <p:spPr>
          <a:xfrm flipH="1" flipV="1">
            <a:off x="8172678" y="3346902"/>
            <a:ext cx="513060" cy="53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22A936B-4DFF-96E4-193A-200B9C3B419F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7026377" y="2708390"/>
            <a:ext cx="173318" cy="28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E256774-A8C5-4CCB-8A1B-CB640EA13B6F}"/>
              </a:ext>
            </a:extLst>
          </p:cNvPr>
          <p:cNvGrpSpPr/>
          <p:nvPr/>
        </p:nvGrpSpPr>
        <p:grpSpPr>
          <a:xfrm>
            <a:off x="5639921" y="3776619"/>
            <a:ext cx="678094" cy="575353"/>
            <a:chOff x="2743200" y="3935002"/>
            <a:chExt cx="678094" cy="575353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2B2AB62-2B9C-85FF-D063-20F800E6530A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21B7FB-41BC-E47E-8219-BD9521A56D5F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48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8D47B08-24AE-61C7-7198-6A8A6DAE2A63}"/>
              </a:ext>
            </a:extLst>
          </p:cNvPr>
          <p:cNvGrpSpPr/>
          <p:nvPr/>
        </p:nvGrpSpPr>
        <p:grpSpPr>
          <a:xfrm>
            <a:off x="7066833" y="3745233"/>
            <a:ext cx="678094" cy="575353"/>
            <a:chOff x="2743200" y="3935002"/>
            <a:chExt cx="678094" cy="575353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5A3867C-E127-4EBC-2A9E-75D6736B95BB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B3D67F-1644-8E58-669C-F288FA9331FB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55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62269C-B08B-EC87-4D32-9B3B821B5394}"/>
              </a:ext>
            </a:extLst>
          </p:cNvPr>
          <p:cNvCxnSpPr>
            <a:stCxn id="56" idx="7"/>
            <a:endCxn id="24" idx="3"/>
          </p:cNvCxnSpPr>
          <p:nvPr/>
        </p:nvCxnSpPr>
        <p:spPr>
          <a:xfrm flipV="1">
            <a:off x="6218710" y="3402904"/>
            <a:ext cx="328183" cy="457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0AFFBAF-1379-7115-1B14-886E0640CEDF}"/>
              </a:ext>
            </a:extLst>
          </p:cNvPr>
          <p:cNvCxnSpPr>
            <a:cxnSpLocks/>
            <a:stCxn id="59" idx="0"/>
            <a:endCxn id="24" idx="5"/>
          </p:cNvCxnSpPr>
          <p:nvPr/>
        </p:nvCxnSpPr>
        <p:spPr>
          <a:xfrm flipH="1" flipV="1">
            <a:off x="7026377" y="3402904"/>
            <a:ext cx="379503" cy="34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B1D60C-6F09-303A-1147-92074B7E974C}"/>
              </a:ext>
            </a:extLst>
          </p:cNvPr>
          <p:cNvGrpSpPr/>
          <p:nvPr/>
        </p:nvGrpSpPr>
        <p:grpSpPr>
          <a:xfrm>
            <a:off x="6014504" y="4518767"/>
            <a:ext cx="678094" cy="575353"/>
            <a:chOff x="2743200" y="3935002"/>
            <a:chExt cx="678094" cy="57535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D4E91B7-6475-3778-1BB8-ED25C32D5B51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871E6E0-7CED-5EA7-B0FF-8ADE972C703A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49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1CA9F62-DD03-1F90-E53B-2B72B2C2592B}"/>
              </a:ext>
            </a:extLst>
          </p:cNvPr>
          <p:cNvGrpSpPr/>
          <p:nvPr/>
        </p:nvGrpSpPr>
        <p:grpSpPr>
          <a:xfrm>
            <a:off x="3550677" y="2994092"/>
            <a:ext cx="678094" cy="575353"/>
            <a:chOff x="2743200" y="3935002"/>
            <a:chExt cx="678094" cy="57535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83F710-2352-CC1A-6B5A-068B275B1E8D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8592FA-DF8B-1CA4-400A-223807AE0267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95FAFF6-BA6F-A389-C343-78B97A1BE930}"/>
              </a:ext>
            </a:extLst>
          </p:cNvPr>
          <p:cNvGrpSpPr/>
          <p:nvPr/>
        </p:nvGrpSpPr>
        <p:grpSpPr>
          <a:xfrm>
            <a:off x="6909674" y="4515256"/>
            <a:ext cx="678094" cy="575353"/>
            <a:chOff x="2743200" y="3935002"/>
            <a:chExt cx="678094" cy="57535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F91281A-F224-9269-1214-F0B1AAA34769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F33DDB-2860-B23E-8395-D29FDADAD343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53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233899-8EC6-1BC1-CCBA-BA28FD3A5122}"/>
              </a:ext>
            </a:extLst>
          </p:cNvPr>
          <p:cNvGrpSpPr/>
          <p:nvPr/>
        </p:nvGrpSpPr>
        <p:grpSpPr>
          <a:xfrm>
            <a:off x="7734326" y="4531876"/>
            <a:ext cx="678094" cy="575353"/>
            <a:chOff x="2743200" y="3935002"/>
            <a:chExt cx="678094" cy="57535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76D6BD4-E37E-26C3-DB09-2A7FE5CBC694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053C936-1265-8FC5-6DF7-5B1E4E9C611A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4AFE0BA-1003-85AB-027A-82B3D0B2289A}"/>
              </a:ext>
            </a:extLst>
          </p:cNvPr>
          <p:cNvCxnSpPr>
            <a:cxnSpLocks/>
          </p:cNvCxnSpPr>
          <p:nvPr/>
        </p:nvCxnSpPr>
        <p:spPr>
          <a:xfrm flipH="1">
            <a:off x="5672330" y="4338373"/>
            <a:ext cx="172651" cy="31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01CA120-7256-B3C4-30EB-43710363E7B4}"/>
              </a:ext>
            </a:extLst>
          </p:cNvPr>
          <p:cNvCxnSpPr>
            <a:stCxn id="73" idx="0"/>
            <a:endCxn id="56" idx="5"/>
          </p:cNvCxnSpPr>
          <p:nvPr/>
        </p:nvCxnSpPr>
        <p:spPr>
          <a:xfrm flipH="1" flipV="1">
            <a:off x="6218710" y="4267714"/>
            <a:ext cx="134841" cy="25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21233A4-D3E3-37A6-BEBC-4AC8547A42DD}"/>
              </a:ext>
            </a:extLst>
          </p:cNvPr>
          <p:cNvCxnSpPr>
            <a:cxnSpLocks/>
            <a:stCxn id="79" idx="0"/>
            <a:endCxn id="59" idx="4"/>
          </p:cNvCxnSpPr>
          <p:nvPr/>
        </p:nvCxnSpPr>
        <p:spPr>
          <a:xfrm flipV="1">
            <a:off x="7248721" y="4320586"/>
            <a:ext cx="157159" cy="19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DF47BB0-4B55-688E-6F90-39E1B8E700A2}"/>
              </a:ext>
            </a:extLst>
          </p:cNvPr>
          <p:cNvCxnSpPr>
            <a:stCxn id="82" idx="0"/>
            <a:endCxn id="59" idx="5"/>
          </p:cNvCxnSpPr>
          <p:nvPr/>
        </p:nvCxnSpPr>
        <p:spPr>
          <a:xfrm flipH="1" flipV="1">
            <a:off x="7645622" y="4236328"/>
            <a:ext cx="427751" cy="29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8052A-A7A8-9FE6-A1C7-D8064237A560}"/>
              </a:ext>
            </a:extLst>
          </p:cNvPr>
          <p:cNvGrpSpPr/>
          <p:nvPr/>
        </p:nvGrpSpPr>
        <p:grpSpPr>
          <a:xfrm>
            <a:off x="5195594" y="4589674"/>
            <a:ext cx="678094" cy="575353"/>
            <a:chOff x="2743200" y="3935002"/>
            <a:chExt cx="678094" cy="575353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F83B95C-8094-07BA-7913-A1E15FDEC4EE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1C89062-6B6C-2656-0813-6375623FE2C0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69D164-302E-065F-8AEB-1E0AF1958209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3674003" y="1935241"/>
            <a:ext cx="1487639" cy="52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AD9159D-E3DB-87D4-AB71-B3D129D67B10}"/>
              </a:ext>
            </a:extLst>
          </p:cNvPr>
          <p:cNvCxnSpPr>
            <a:stCxn id="76" idx="0"/>
            <a:endCxn id="15" idx="5"/>
          </p:cNvCxnSpPr>
          <p:nvPr/>
        </p:nvCxnSpPr>
        <p:spPr>
          <a:xfrm flipH="1" flipV="1">
            <a:off x="3574698" y="2666384"/>
            <a:ext cx="315026" cy="3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4E77376-A758-A2B3-6007-A7B211826957}"/>
              </a:ext>
            </a:extLst>
          </p:cNvPr>
          <p:cNvGrpSpPr/>
          <p:nvPr/>
        </p:nvGrpSpPr>
        <p:grpSpPr>
          <a:xfrm>
            <a:off x="4534076" y="3713986"/>
            <a:ext cx="678094" cy="575353"/>
            <a:chOff x="2743200" y="3935002"/>
            <a:chExt cx="678094" cy="575353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F677C1B-2246-0CFD-6C2B-63D800529ECB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C4E73E3-50CC-6FD0-E4BE-727324455470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44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11327F7-B0EA-AE01-D60A-5AA968711898}"/>
              </a:ext>
            </a:extLst>
          </p:cNvPr>
          <p:cNvCxnSpPr>
            <a:cxnSpLocks/>
            <a:stCxn id="107" idx="1"/>
            <a:endCxn id="76" idx="5"/>
          </p:cNvCxnSpPr>
          <p:nvPr/>
        </p:nvCxnSpPr>
        <p:spPr>
          <a:xfrm flipH="1" flipV="1">
            <a:off x="4129466" y="3485187"/>
            <a:ext cx="503915" cy="31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CD56EE6-680D-9E2B-1C16-D1B8370A1E53}"/>
              </a:ext>
            </a:extLst>
          </p:cNvPr>
          <p:cNvSpPr txBox="1"/>
          <p:nvPr/>
        </p:nvSpPr>
        <p:spPr>
          <a:xfrm>
            <a:off x="5417370" y="5176544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1522B1-5678-B2CE-6D65-021EB5F2589C}"/>
              </a:ext>
            </a:extLst>
          </p:cNvPr>
          <p:cNvSpPr txBox="1"/>
          <p:nvPr/>
        </p:nvSpPr>
        <p:spPr>
          <a:xfrm>
            <a:off x="6251639" y="5153623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701AC40-C1F2-B77E-8F40-CE2612BD1CDD}"/>
              </a:ext>
            </a:extLst>
          </p:cNvPr>
          <p:cNvSpPr txBox="1"/>
          <p:nvPr/>
        </p:nvSpPr>
        <p:spPr>
          <a:xfrm>
            <a:off x="7103200" y="509807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B65082-6498-3E9E-38F3-5D7BA3D55556}"/>
              </a:ext>
            </a:extLst>
          </p:cNvPr>
          <p:cNvSpPr txBox="1"/>
          <p:nvPr/>
        </p:nvSpPr>
        <p:spPr>
          <a:xfrm>
            <a:off x="7946322" y="509300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BD79467-A3EC-F02F-3A46-94C235B04026}"/>
              </a:ext>
            </a:extLst>
          </p:cNvPr>
          <p:cNvSpPr txBox="1"/>
          <p:nvPr/>
        </p:nvSpPr>
        <p:spPr>
          <a:xfrm>
            <a:off x="9558943" y="5027224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FA576A7-2428-5869-7FB8-7C44291C8648}"/>
              </a:ext>
            </a:extLst>
          </p:cNvPr>
          <p:cNvSpPr txBox="1"/>
          <p:nvPr/>
        </p:nvSpPr>
        <p:spPr>
          <a:xfrm>
            <a:off x="10314922" y="3636236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D85FB61-C0AC-71A8-7271-87A67F0CA489}"/>
              </a:ext>
            </a:extLst>
          </p:cNvPr>
          <p:cNvSpPr txBox="1"/>
          <p:nvPr/>
        </p:nvSpPr>
        <p:spPr>
          <a:xfrm rot="10800000" flipV="1">
            <a:off x="8720685" y="4032909"/>
            <a:ext cx="65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45AF999-5444-B48C-8F5E-9CCA3077DAF6}"/>
              </a:ext>
            </a:extLst>
          </p:cNvPr>
          <p:cNvSpPr txBox="1"/>
          <p:nvPr/>
        </p:nvSpPr>
        <p:spPr>
          <a:xfrm>
            <a:off x="8586192" y="287754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16915B4-B235-0670-5273-69B5AEA2EC0D}"/>
              </a:ext>
            </a:extLst>
          </p:cNvPr>
          <p:cNvSpPr txBox="1"/>
          <p:nvPr/>
        </p:nvSpPr>
        <p:spPr>
          <a:xfrm>
            <a:off x="6918867" y="405735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456C8CD-4831-6B40-B95C-38AE082ACAE6}"/>
              </a:ext>
            </a:extLst>
          </p:cNvPr>
          <p:cNvSpPr txBox="1"/>
          <p:nvPr/>
        </p:nvSpPr>
        <p:spPr>
          <a:xfrm>
            <a:off x="6221114" y="405735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EE4FC6-8088-0228-73A5-46845B36F77B}"/>
              </a:ext>
            </a:extLst>
          </p:cNvPr>
          <p:cNvSpPr txBox="1"/>
          <p:nvPr/>
        </p:nvSpPr>
        <p:spPr>
          <a:xfrm>
            <a:off x="6631582" y="3421180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BBBF851-BF6D-9F95-5504-816A941293F0}"/>
              </a:ext>
            </a:extLst>
          </p:cNvPr>
          <p:cNvSpPr txBox="1"/>
          <p:nvPr/>
        </p:nvSpPr>
        <p:spPr>
          <a:xfrm>
            <a:off x="7266553" y="2775700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A6EED5E-FFDA-2326-8F68-B5125EE617A5}"/>
              </a:ext>
            </a:extLst>
          </p:cNvPr>
          <p:cNvSpPr txBox="1"/>
          <p:nvPr/>
        </p:nvSpPr>
        <p:spPr>
          <a:xfrm>
            <a:off x="4504105" y="417932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DCB8EB-9F1A-A1A1-62C1-B90D3625F103}"/>
              </a:ext>
            </a:extLst>
          </p:cNvPr>
          <p:cNvSpPr txBox="1"/>
          <p:nvPr/>
        </p:nvSpPr>
        <p:spPr>
          <a:xfrm>
            <a:off x="3163974" y="2713147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41399B2-9FB4-45D8-6322-3181EF183B3E}"/>
              </a:ext>
            </a:extLst>
          </p:cNvPr>
          <p:cNvGrpSpPr/>
          <p:nvPr/>
        </p:nvGrpSpPr>
        <p:grpSpPr>
          <a:xfrm>
            <a:off x="2505553" y="3678778"/>
            <a:ext cx="678094" cy="575353"/>
            <a:chOff x="2743200" y="3935002"/>
            <a:chExt cx="678094" cy="575353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F0D0217-BDE0-7D9E-9680-351C5A62F285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1F488F7-0400-A5DC-EC73-B914FB91DC90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693EFEB-EFCE-8007-FE2B-1E2A7724602C}"/>
              </a:ext>
            </a:extLst>
          </p:cNvPr>
          <p:cNvGrpSpPr/>
          <p:nvPr/>
        </p:nvGrpSpPr>
        <p:grpSpPr>
          <a:xfrm>
            <a:off x="1215992" y="4496668"/>
            <a:ext cx="678094" cy="575353"/>
            <a:chOff x="2743200" y="3935002"/>
            <a:chExt cx="678094" cy="575353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B14D379-DBAB-CF74-9097-63C0F7DBCC11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103B02D-BEEF-1034-2193-7A9852C57DEC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C534792-6917-D42D-28C8-5983450E6E09}"/>
              </a:ext>
            </a:extLst>
          </p:cNvPr>
          <p:cNvCxnSpPr>
            <a:stCxn id="144" idx="7"/>
            <a:endCxn id="141" idx="3"/>
          </p:cNvCxnSpPr>
          <p:nvPr/>
        </p:nvCxnSpPr>
        <p:spPr>
          <a:xfrm flipV="1">
            <a:off x="1794781" y="4169873"/>
            <a:ext cx="810077" cy="41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78394C1-97E9-344F-D4F3-D447F39A2840}"/>
              </a:ext>
            </a:extLst>
          </p:cNvPr>
          <p:cNvSpPr txBox="1"/>
          <p:nvPr/>
        </p:nvSpPr>
        <p:spPr>
          <a:xfrm>
            <a:off x="2475582" y="4144113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324C49C-271E-F0D8-EDF2-784A52C65087}"/>
              </a:ext>
            </a:extLst>
          </p:cNvPr>
          <p:cNvCxnSpPr>
            <a:stCxn id="141" idx="7"/>
            <a:endCxn id="76" idx="3"/>
          </p:cNvCxnSpPr>
          <p:nvPr/>
        </p:nvCxnSpPr>
        <p:spPr>
          <a:xfrm flipV="1">
            <a:off x="3084342" y="3485187"/>
            <a:ext cx="565640" cy="27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986CD20-5B27-2B9E-1F8F-E0C7E668D1CE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559294" y="2666384"/>
            <a:ext cx="535920" cy="21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E415E59-DD6A-1220-50E4-539CC9CD524B}"/>
              </a:ext>
            </a:extLst>
          </p:cNvPr>
          <p:cNvSpPr txBox="1"/>
          <p:nvPr/>
        </p:nvSpPr>
        <p:spPr>
          <a:xfrm>
            <a:off x="1381679" y="5056087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F1CDFC8-6B6D-4889-77F7-E3A132A51975}"/>
              </a:ext>
            </a:extLst>
          </p:cNvPr>
          <p:cNvSpPr txBox="1"/>
          <p:nvPr/>
        </p:nvSpPr>
        <p:spPr>
          <a:xfrm>
            <a:off x="3784067" y="357297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13A5602-2C0F-7D58-ACFE-BCB6310F8F02}"/>
              </a:ext>
            </a:extLst>
          </p:cNvPr>
          <p:cNvSpPr txBox="1"/>
          <p:nvPr/>
        </p:nvSpPr>
        <p:spPr>
          <a:xfrm>
            <a:off x="5408222" y="2187339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D7F436D-8F99-AAF3-1568-45FB93BEC188}"/>
              </a:ext>
            </a:extLst>
          </p:cNvPr>
          <p:cNvGrpSpPr/>
          <p:nvPr/>
        </p:nvGrpSpPr>
        <p:grpSpPr>
          <a:xfrm>
            <a:off x="1879356" y="2752197"/>
            <a:ext cx="678094" cy="575353"/>
            <a:chOff x="2743200" y="3935002"/>
            <a:chExt cx="678094" cy="575353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FEE9045-284E-3481-7D2B-B154B93DEB43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77E87D9-C9FF-60BE-63C2-BCC0C86F04BC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120228-1E76-7B2D-197E-27BF1E9CE846}"/>
              </a:ext>
            </a:extLst>
          </p:cNvPr>
          <p:cNvGrpSpPr/>
          <p:nvPr/>
        </p:nvGrpSpPr>
        <p:grpSpPr>
          <a:xfrm>
            <a:off x="875910" y="3182554"/>
            <a:ext cx="678094" cy="575353"/>
            <a:chOff x="2743200" y="3935002"/>
            <a:chExt cx="678094" cy="575353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7FB631B-56FA-3633-C218-A5BE5F27685C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E1AE567-009C-979D-969E-9E866E97F686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2C73B35-FE8F-4386-E062-268392E0546C}"/>
              </a:ext>
            </a:extLst>
          </p:cNvPr>
          <p:cNvCxnSpPr>
            <a:stCxn id="178" idx="6"/>
          </p:cNvCxnSpPr>
          <p:nvPr/>
        </p:nvCxnSpPr>
        <p:spPr>
          <a:xfrm flipV="1">
            <a:off x="1554004" y="3234544"/>
            <a:ext cx="372203" cy="23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7321C134-8B91-7493-E53C-30F19075B66A}"/>
              </a:ext>
            </a:extLst>
          </p:cNvPr>
          <p:cNvSpPr txBox="1"/>
          <p:nvPr/>
        </p:nvSpPr>
        <p:spPr>
          <a:xfrm>
            <a:off x="875910" y="3701183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6D854F7-D0D2-496C-ACED-BFF520CF0A5E}"/>
              </a:ext>
            </a:extLst>
          </p:cNvPr>
          <p:cNvSpPr txBox="1"/>
          <p:nvPr/>
        </p:nvSpPr>
        <p:spPr>
          <a:xfrm>
            <a:off x="1924421" y="326838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46A5910-6E9A-A2CB-547F-D54737A567D3}"/>
              </a:ext>
            </a:extLst>
          </p:cNvPr>
          <p:cNvGrpSpPr/>
          <p:nvPr/>
        </p:nvGrpSpPr>
        <p:grpSpPr>
          <a:xfrm>
            <a:off x="11272927" y="5090609"/>
            <a:ext cx="678094" cy="575353"/>
            <a:chOff x="2743200" y="3935002"/>
            <a:chExt cx="678094" cy="575353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5D14475-2743-8F83-E99C-3EBB7023F373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79083A7-25E7-7BB9-4F1B-89D6854E7170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ECE9175-BCB5-884F-69D3-6FCED8813603}"/>
              </a:ext>
            </a:extLst>
          </p:cNvPr>
          <p:cNvCxnSpPr>
            <a:stCxn id="30" idx="5"/>
            <a:endCxn id="186" idx="0"/>
          </p:cNvCxnSpPr>
          <p:nvPr/>
        </p:nvCxnSpPr>
        <p:spPr>
          <a:xfrm>
            <a:off x="11101911" y="4811681"/>
            <a:ext cx="510063" cy="278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7F0D532-2A8C-1034-07F5-B142BFBC91CD}"/>
              </a:ext>
            </a:extLst>
          </p:cNvPr>
          <p:cNvSpPr txBox="1"/>
          <p:nvPr/>
        </p:nvSpPr>
        <p:spPr>
          <a:xfrm>
            <a:off x="11586109" y="5665962"/>
            <a:ext cx="4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5538240-F682-8408-E4E0-01CBA1B7F0BB}"/>
              </a:ext>
            </a:extLst>
          </p:cNvPr>
          <p:cNvSpPr txBox="1"/>
          <p:nvPr/>
        </p:nvSpPr>
        <p:spPr>
          <a:xfrm>
            <a:off x="10748951" y="4868635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70DDA4B-6435-E0EB-0562-6420D501AFB9}"/>
              </a:ext>
            </a:extLst>
          </p:cNvPr>
          <p:cNvGrpSpPr/>
          <p:nvPr/>
        </p:nvGrpSpPr>
        <p:grpSpPr>
          <a:xfrm>
            <a:off x="8583271" y="4496668"/>
            <a:ext cx="678094" cy="575353"/>
            <a:chOff x="2743200" y="3935002"/>
            <a:chExt cx="678094" cy="575353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DD7999E-01A3-F356-05C5-2A8387142C00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78F4815-A87D-8D4E-33FA-0C916FAAC043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77</a:t>
              </a:r>
            </a:p>
          </p:txBody>
        </p: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2414984-2DB3-FE34-5F29-1BCA52AFB0F5}"/>
              </a:ext>
            </a:extLst>
          </p:cNvPr>
          <p:cNvCxnSpPr>
            <a:stCxn id="36" idx="5"/>
            <a:endCxn id="194" idx="0"/>
          </p:cNvCxnSpPr>
          <p:nvPr/>
        </p:nvCxnSpPr>
        <p:spPr>
          <a:xfrm>
            <a:off x="8685738" y="4286646"/>
            <a:ext cx="246856" cy="323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5A36A83-3FEB-441E-3365-5EF0216A3C02}"/>
              </a:ext>
            </a:extLst>
          </p:cNvPr>
          <p:cNvSpPr txBox="1"/>
          <p:nvPr/>
        </p:nvSpPr>
        <p:spPr>
          <a:xfrm>
            <a:off x="8877240" y="5027224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5488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DC14-1D43-16F3-7EA1-61747912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70" y="-230097"/>
            <a:ext cx="10515600" cy="1325563"/>
          </a:xfrm>
        </p:spPr>
        <p:txBody>
          <a:bodyPr/>
          <a:lstStyle/>
          <a:p>
            <a:r>
              <a:rPr lang="en-US" dirty="0"/>
              <a:t>AVL Trees 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76E23-B7AA-3188-4701-0F23033538B6}"/>
              </a:ext>
            </a:extLst>
          </p:cNvPr>
          <p:cNvSpPr txBox="1"/>
          <p:nvPr/>
        </p:nvSpPr>
        <p:spPr>
          <a:xfrm>
            <a:off x="239292" y="620816"/>
            <a:ext cx="11038726" cy="1782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>
                <a:solidFill>
                  <a:srgbClr val="273239"/>
                </a:solidFill>
                <a:effectLst/>
                <a:latin typeface="Nunito" panose="020B0604020202020204" pitchFamily="2" charset="0"/>
              </a:defRPr>
            </a:lvl1pPr>
            <a:lvl2pPr marL="742950" lvl="1" indent="-285750" fontAlgn="base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solidFill>
                  <a:srgbClr val="273239"/>
                </a:solidFill>
                <a:effectLst/>
                <a:latin typeface="Nunito" panose="020B06040202020202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/>
              <a:t>Delete 32</a:t>
            </a:r>
          </a:p>
          <a:p>
            <a:r>
              <a:rPr lang="en-US" sz="2400" dirty="0"/>
              <a:t>Starting from 32, travel up and find the first unbalanced node. Let z be the first unbalanced node, y be the larger height child of z, and x be the larger height child of y.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9A679-DA72-9D2A-9709-7CCC6D257614}"/>
              </a:ext>
            </a:extLst>
          </p:cNvPr>
          <p:cNvGrpSpPr/>
          <p:nvPr/>
        </p:nvGrpSpPr>
        <p:grpSpPr>
          <a:xfrm>
            <a:off x="5161642" y="2048252"/>
            <a:ext cx="678094" cy="575353"/>
            <a:chOff x="2743200" y="3935002"/>
            <a:chExt cx="678094" cy="57535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F3D732-1B62-0780-D348-7CBBF4D7F697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A93EAF-62D9-305A-2CBD-07B0D2792A82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5E8EAF-D9F2-6E8E-F23C-B407A5FC2A15}"/>
              </a:ext>
            </a:extLst>
          </p:cNvPr>
          <p:cNvGrpSpPr/>
          <p:nvPr/>
        </p:nvGrpSpPr>
        <p:grpSpPr>
          <a:xfrm>
            <a:off x="2995909" y="2575977"/>
            <a:ext cx="678094" cy="575353"/>
            <a:chOff x="2743200" y="3935002"/>
            <a:chExt cx="678094" cy="5753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C0564D-6D3B-895D-66DE-184EA04E4711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3CCBFD-9AED-3943-5CB2-1BB8980016EF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2CA6D2E-09BA-19B3-0A48-63B779FB8511}"/>
              </a:ext>
            </a:extLst>
          </p:cNvPr>
          <p:cNvGrpSpPr/>
          <p:nvPr/>
        </p:nvGrpSpPr>
        <p:grpSpPr>
          <a:xfrm>
            <a:off x="7022688" y="2608148"/>
            <a:ext cx="678094" cy="575353"/>
            <a:chOff x="2743200" y="3935002"/>
            <a:chExt cx="678094" cy="57535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061DB20-9FB2-BE1F-E792-003FD8E85FD4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56C846E-7877-9F0B-34FA-1CE579BB0ADA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DCB86E-0BDD-809B-FA72-218E33D02478}"/>
              </a:ext>
            </a:extLst>
          </p:cNvPr>
          <p:cNvGrpSpPr/>
          <p:nvPr/>
        </p:nvGrpSpPr>
        <p:grpSpPr>
          <a:xfrm>
            <a:off x="7833631" y="3172237"/>
            <a:ext cx="678094" cy="575353"/>
            <a:chOff x="2743200" y="3935002"/>
            <a:chExt cx="678094" cy="57535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7248C0D-8374-2788-DEBC-195FB797C506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F4A2DB-B7F9-E114-C62F-9B799C03DD41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78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B5C38A-F04F-0B41-4756-DC3FC62BB98E}"/>
              </a:ext>
            </a:extLst>
          </p:cNvPr>
          <p:cNvGrpSpPr/>
          <p:nvPr/>
        </p:nvGrpSpPr>
        <p:grpSpPr>
          <a:xfrm>
            <a:off x="6447588" y="3312497"/>
            <a:ext cx="678094" cy="575353"/>
            <a:chOff x="2743200" y="3935002"/>
            <a:chExt cx="678094" cy="57535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AC95617-8287-1AF8-0719-65B4E7DD3368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A24173-37AA-CAA6-6245-CE679D7A5F7F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EB7B77-98F4-5913-BF68-143207F330CB}"/>
              </a:ext>
            </a:extLst>
          </p:cNvPr>
          <p:cNvGrpSpPr/>
          <p:nvPr/>
        </p:nvGrpSpPr>
        <p:grpSpPr>
          <a:xfrm>
            <a:off x="9551841" y="4032578"/>
            <a:ext cx="678094" cy="575353"/>
            <a:chOff x="2743200" y="3935002"/>
            <a:chExt cx="678094" cy="57535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212CAE1-F6B4-80E3-2FA3-20EA3381C574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FAF327-6DB1-0EA0-B0B3-430C2A2C7103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CB6750-84ED-9DFE-9BE7-D9B63DB55155}"/>
              </a:ext>
            </a:extLst>
          </p:cNvPr>
          <p:cNvGrpSpPr/>
          <p:nvPr/>
        </p:nvGrpSpPr>
        <p:grpSpPr>
          <a:xfrm>
            <a:off x="10523122" y="4721274"/>
            <a:ext cx="678094" cy="575353"/>
            <a:chOff x="2743200" y="3935002"/>
            <a:chExt cx="678094" cy="575353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1645AA-A469-9F76-96D6-98112BB4655D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C25AC06-AC17-5E9F-2F99-56C88A1EB5A5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A65EF45-DE91-4D40-70D6-CBC209ADABA6}"/>
              </a:ext>
            </a:extLst>
          </p:cNvPr>
          <p:cNvGrpSpPr/>
          <p:nvPr/>
        </p:nvGrpSpPr>
        <p:grpSpPr>
          <a:xfrm>
            <a:off x="9346360" y="4854324"/>
            <a:ext cx="678094" cy="575353"/>
            <a:chOff x="2743200" y="3935002"/>
            <a:chExt cx="678094" cy="57535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5673C59-C47E-0903-54B3-95CEEBD3393E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3ECB97-967D-7562-B4F9-6C06A9788259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80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8DFAAC-F68B-55D3-580D-96989412B92E}"/>
              </a:ext>
            </a:extLst>
          </p:cNvPr>
          <p:cNvGrpSpPr/>
          <p:nvPr/>
        </p:nvGrpSpPr>
        <p:grpSpPr>
          <a:xfrm>
            <a:off x="8106949" y="4196239"/>
            <a:ext cx="678094" cy="575353"/>
            <a:chOff x="2743200" y="3935002"/>
            <a:chExt cx="678094" cy="57535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A5FC133-899F-CC22-2EC1-28A424810F3C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8ED34E1-7F21-53B9-443E-8A3944A23472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72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D5C73EA-DAE2-743A-8CDE-D95D9A701DC0}"/>
              </a:ext>
            </a:extLst>
          </p:cNvPr>
          <p:cNvCxnSpPr>
            <a:cxnSpLocks/>
            <a:stCxn id="5" idx="6"/>
            <a:endCxn id="40" idx="1"/>
          </p:cNvCxnSpPr>
          <p:nvPr/>
        </p:nvCxnSpPr>
        <p:spPr>
          <a:xfrm>
            <a:off x="5839736" y="2335929"/>
            <a:ext cx="1282257" cy="35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DBA1AF-9C29-3320-FABD-FED9E64C810F}"/>
              </a:ext>
            </a:extLst>
          </p:cNvPr>
          <p:cNvCxnSpPr>
            <a:stCxn id="40" idx="5"/>
            <a:endCxn id="46" idx="1"/>
          </p:cNvCxnSpPr>
          <p:nvPr/>
        </p:nvCxnSpPr>
        <p:spPr>
          <a:xfrm>
            <a:off x="7601477" y="3099243"/>
            <a:ext cx="331459" cy="15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1DD8DA5-1D20-00D0-F68D-FAD0FC7B30CE}"/>
              </a:ext>
            </a:extLst>
          </p:cNvPr>
          <p:cNvCxnSpPr>
            <a:stCxn id="46" idx="5"/>
            <a:endCxn id="61" idx="1"/>
          </p:cNvCxnSpPr>
          <p:nvPr/>
        </p:nvCxnSpPr>
        <p:spPr>
          <a:xfrm>
            <a:off x="8412420" y="3663332"/>
            <a:ext cx="1238726" cy="45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2D33A8A-ADD5-D4A6-376C-B6916F66A528}"/>
              </a:ext>
            </a:extLst>
          </p:cNvPr>
          <p:cNvCxnSpPr>
            <a:stCxn id="61" idx="5"/>
            <a:endCxn id="66" idx="1"/>
          </p:cNvCxnSpPr>
          <p:nvPr/>
        </p:nvCxnSpPr>
        <p:spPr>
          <a:xfrm>
            <a:off x="10130630" y="4523673"/>
            <a:ext cx="491797" cy="28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94AA62E-0EF9-8C7B-48C1-33965808E35D}"/>
              </a:ext>
            </a:extLst>
          </p:cNvPr>
          <p:cNvCxnSpPr>
            <a:cxnSpLocks/>
            <a:stCxn id="69" idx="0"/>
            <a:endCxn id="61" idx="4"/>
          </p:cNvCxnSpPr>
          <p:nvPr/>
        </p:nvCxnSpPr>
        <p:spPr>
          <a:xfrm flipV="1">
            <a:off x="9685407" y="4607931"/>
            <a:ext cx="205481" cy="24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C25BD3-F718-31F9-521F-08EE6B349A3B}"/>
              </a:ext>
            </a:extLst>
          </p:cNvPr>
          <p:cNvCxnSpPr>
            <a:cxnSpLocks/>
            <a:stCxn id="84" idx="7"/>
            <a:endCxn id="46" idx="4"/>
          </p:cNvCxnSpPr>
          <p:nvPr/>
        </p:nvCxnSpPr>
        <p:spPr>
          <a:xfrm flipH="1" flipV="1">
            <a:off x="8172678" y="3747590"/>
            <a:ext cx="513060" cy="53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0AF0B30-F7B1-D7A0-C710-864F4D7DFC57}"/>
              </a:ext>
            </a:extLst>
          </p:cNvPr>
          <p:cNvCxnSpPr>
            <a:cxnSpLocks/>
            <a:stCxn id="51" idx="7"/>
          </p:cNvCxnSpPr>
          <p:nvPr/>
        </p:nvCxnSpPr>
        <p:spPr>
          <a:xfrm flipV="1">
            <a:off x="7026377" y="3109078"/>
            <a:ext cx="173318" cy="287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6F9E746-584A-48ED-5919-ECC3957549CC}"/>
              </a:ext>
            </a:extLst>
          </p:cNvPr>
          <p:cNvGrpSpPr/>
          <p:nvPr/>
        </p:nvGrpSpPr>
        <p:grpSpPr>
          <a:xfrm>
            <a:off x="5639921" y="4177307"/>
            <a:ext cx="678094" cy="575353"/>
            <a:chOff x="2743200" y="3935002"/>
            <a:chExt cx="678094" cy="575353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011DD64-51BE-203F-23D9-B2CD3B3219ED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01D9E26-7670-208E-7BAC-82F214A04274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4C35CB-99F1-BE88-BAAA-F4EEE71FC227}"/>
              </a:ext>
            </a:extLst>
          </p:cNvPr>
          <p:cNvGrpSpPr/>
          <p:nvPr/>
        </p:nvGrpSpPr>
        <p:grpSpPr>
          <a:xfrm>
            <a:off x="7066833" y="4145921"/>
            <a:ext cx="678094" cy="575353"/>
            <a:chOff x="2743200" y="3935002"/>
            <a:chExt cx="678094" cy="575353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85A6F17-738E-E86B-ADA8-6AB368060ED2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B8E350-45C6-7AF2-6B0D-9C3AA4738F04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55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2C21B00-E994-1A45-1A73-59D3E46B4944}"/>
              </a:ext>
            </a:extLst>
          </p:cNvPr>
          <p:cNvCxnSpPr>
            <a:stCxn id="101" idx="7"/>
            <a:endCxn id="51" idx="3"/>
          </p:cNvCxnSpPr>
          <p:nvPr/>
        </p:nvCxnSpPr>
        <p:spPr>
          <a:xfrm flipV="1">
            <a:off x="6218710" y="3803592"/>
            <a:ext cx="328183" cy="457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2D3DBCB-E082-0CAB-CC0E-70118E31F669}"/>
              </a:ext>
            </a:extLst>
          </p:cNvPr>
          <p:cNvCxnSpPr>
            <a:cxnSpLocks/>
            <a:stCxn id="109" idx="0"/>
            <a:endCxn id="51" idx="5"/>
          </p:cNvCxnSpPr>
          <p:nvPr/>
        </p:nvCxnSpPr>
        <p:spPr>
          <a:xfrm flipH="1" flipV="1">
            <a:off x="7026377" y="3803592"/>
            <a:ext cx="379503" cy="34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262595D-6E7D-3616-C4F4-1E1955C7FBE8}"/>
              </a:ext>
            </a:extLst>
          </p:cNvPr>
          <p:cNvGrpSpPr/>
          <p:nvPr/>
        </p:nvGrpSpPr>
        <p:grpSpPr>
          <a:xfrm>
            <a:off x="6014504" y="4919455"/>
            <a:ext cx="678094" cy="575353"/>
            <a:chOff x="2743200" y="3935002"/>
            <a:chExt cx="678094" cy="575353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2EFF062-A4A9-BE90-27BF-1B0CD2B49E9D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D920723-751D-DA3F-5C19-9F9F4D753C6F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49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A0C83E-FC21-84BC-906B-AF99C638C1CB}"/>
              </a:ext>
            </a:extLst>
          </p:cNvPr>
          <p:cNvGrpSpPr/>
          <p:nvPr/>
        </p:nvGrpSpPr>
        <p:grpSpPr>
          <a:xfrm>
            <a:off x="3550677" y="3394780"/>
            <a:ext cx="678094" cy="575353"/>
            <a:chOff x="2743200" y="3935002"/>
            <a:chExt cx="678094" cy="575353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5976847-00AC-09F0-9C40-199878CAF500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5094267-C1A2-7859-9314-40D3FF1DF195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B2FC62D-D991-AC91-7B28-B46B88441884}"/>
              </a:ext>
            </a:extLst>
          </p:cNvPr>
          <p:cNvGrpSpPr/>
          <p:nvPr/>
        </p:nvGrpSpPr>
        <p:grpSpPr>
          <a:xfrm>
            <a:off x="6909674" y="4915944"/>
            <a:ext cx="678094" cy="575353"/>
            <a:chOff x="2743200" y="3935002"/>
            <a:chExt cx="678094" cy="57535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820C9EF-5F72-EF72-F91A-E6D623DF4FE9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BCD017-5974-7D0D-9D6E-3B61A323936F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53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3B2D1D7-F16E-8244-553F-6123BC006BCB}"/>
              </a:ext>
            </a:extLst>
          </p:cNvPr>
          <p:cNvGrpSpPr/>
          <p:nvPr/>
        </p:nvGrpSpPr>
        <p:grpSpPr>
          <a:xfrm>
            <a:off x="7734326" y="4932564"/>
            <a:ext cx="678094" cy="575353"/>
            <a:chOff x="2743200" y="3935002"/>
            <a:chExt cx="678094" cy="57535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7BED9A8-007D-FE18-E4DE-C228DFFABC60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671F994-E9CC-5977-957C-6828719D6BA8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829E2D6-4C71-EF15-FF67-0841C56C5E65}"/>
              </a:ext>
            </a:extLst>
          </p:cNvPr>
          <p:cNvCxnSpPr>
            <a:cxnSpLocks/>
          </p:cNvCxnSpPr>
          <p:nvPr/>
        </p:nvCxnSpPr>
        <p:spPr>
          <a:xfrm flipH="1">
            <a:off x="5672330" y="4739061"/>
            <a:ext cx="172651" cy="31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5723CB0-F02D-A70A-E2C5-82BE046F98C9}"/>
              </a:ext>
            </a:extLst>
          </p:cNvPr>
          <p:cNvCxnSpPr>
            <a:stCxn id="151" idx="0"/>
            <a:endCxn id="101" idx="5"/>
          </p:cNvCxnSpPr>
          <p:nvPr/>
        </p:nvCxnSpPr>
        <p:spPr>
          <a:xfrm flipH="1" flipV="1">
            <a:off x="6218710" y="4668402"/>
            <a:ext cx="134841" cy="25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F02494D-A491-E9BB-866D-B722455ACDB0}"/>
              </a:ext>
            </a:extLst>
          </p:cNvPr>
          <p:cNvCxnSpPr>
            <a:cxnSpLocks/>
            <a:stCxn id="159" idx="0"/>
            <a:endCxn id="109" idx="4"/>
          </p:cNvCxnSpPr>
          <p:nvPr/>
        </p:nvCxnSpPr>
        <p:spPr>
          <a:xfrm flipV="1">
            <a:off x="7248721" y="4721274"/>
            <a:ext cx="157159" cy="19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AD7FD43-3E7F-4447-8B6D-EE6DE4B46C3D}"/>
              </a:ext>
            </a:extLst>
          </p:cNvPr>
          <p:cNvCxnSpPr>
            <a:stCxn id="164" idx="0"/>
            <a:endCxn id="109" idx="5"/>
          </p:cNvCxnSpPr>
          <p:nvPr/>
        </p:nvCxnSpPr>
        <p:spPr>
          <a:xfrm flipH="1" flipV="1">
            <a:off x="7645622" y="4637016"/>
            <a:ext cx="427751" cy="29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A95F2A0-4A88-847F-7FD0-438FE6E2F1E4}"/>
              </a:ext>
            </a:extLst>
          </p:cNvPr>
          <p:cNvGrpSpPr/>
          <p:nvPr/>
        </p:nvGrpSpPr>
        <p:grpSpPr>
          <a:xfrm>
            <a:off x="5195594" y="4990362"/>
            <a:ext cx="678094" cy="575353"/>
            <a:chOff x="2743200" y="3935002"/>
            <a:chExt cx="678094" cy="575353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A3B3DFA6-3920-A835-4E6B-4571F3621B01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7E69924-8A29-5357-6E3F-E0666542880F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95A5719-24ED-AE7E-A9DA-606305908E38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674003" y="2335929"/>
            <a:ext cx="1487639" cy="52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438A347-8FB9-1EA1-391C-231A5C5A3FF5}"/>
              </a:ext>
            </a:extLst>
          </p:cNvPr>
          <p:cNvCxnSpPr>
            <a:stCxn id="155" idx="0"/>
            <a:endCxn id="9" idx="5"/>
          </p:cNvCxnSpPr>
          <p:nvPr/>
        </p:nvCxnSpPr>
        <p:spPr>
          <a:xfrm flipH="1" flipV="1">
            <a:off x="3574698" y="3067072"/>
            <a:ext cx="315026" cy="3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348DEF2-449B-61CA-B3A3-31F37C8AEBFE}"/>
              </a:ext>
            </a:extLst>
          </p:cNvPr>
          <p:cNvGrpSpPr/>
          <p:nvPr/>
        </p:nvGrpSpPr>
        <p:grpSpPr>
          <a:xfrm>
            <a:off x="4534076" y="4114674"/>
            <a:ext cx="678094" cy="575353"/>
            <a:chOff x="2743200" y="3935002"/>
            <a:chExt cx="678094" cy="575353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0DC102C4-A6E7-918C-B2B2-2B09DC793C62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78AD191-43E1-B226-508A-941FB0C79F69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44</a:t>
              </a:r>
            </a:p>
          </p:txBody>
        </p:sp>
      </p:grp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C35D92C-555A-72D3-6A8D-5D3798D3E698}"/>
              </a:ext>
            </a:extLst>
          </p:cNvPr>
          <p:cNvCxnSpPr>
            <a:cxnSpLocks/>
            <a:stCxn id="181" idx="1"/>
            <a:endCxn id="155" idx="5"/>
          </p:cNvCxnSpPr>
          <p:nvPr/>
        </p:nvCxnSpPr>
        <p:spPr>
          <a:xfrm flipH="1" flipV="1">
            <a:off x="4129466" y="3885875"/>
            <a:ext cx="503915" cy="31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13411AA-E793-307D-827E-00877E748D06}"/>
              </a:ext>
            </a:extLst>
          </p:cNvPr>
          <p:cNvSpPr txBox="1"/>
          <p:nvPr/>
        </p:nvSpPr>
        <p:spPr>
          <a:xfrm>
            <a:off x="5417370" y="557723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85D0543-4241-39C1-A159-B00680CE2A17}"/>
              </a:ext>
            </a:extLst>
          </p:cNvPr>
          <p:cNvSpPr txBox="1"/>
          <p:nvPr/>
        </p:nvSpPr>
        <p:spPr>
          <a:xfrm>
            <a:off x="6251639" y="555431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722B6B2-58D9-24DF-635E-9EE0D79C911E}"/>
              </a:ext>
            </a:extLst>
          </p:cNvPr>
          <p:cNvSpPr txBox="1"/>
          <p:nvPr/>
        </p:nvSpPr>
        <p:spPr>
          <a:xfrm>
            <a:off x="7103200" y="5498759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E59BDF7-A6AA-CDC1-5408-4E883A982D61}"/>
              </a:ext>
            </a:extLst>
          </p:cNvPr>
          <p:cNvSpPr txBox="1"/>
          <p:nvPr/>
        </p:nvSpPr>
        <p:spPr>
          <a:xfrm>
            <a:off x="7946322" y="5493690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9D1C4BC-6304-7E26-CE03-CB009BA59162}"/>
              </a:ext>
            </a:extLst>
          </p:cNvPr>
          <p:cNvSpPr txBox="1"/>
          <p:nvPr/>
        </p:nvSpPr>
        <p:spPr>
          <a:xfrm>
            <a:off x="9558943" y="542791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81CB8FD-0317-DA16-D697-377D60347315}"/>
              </a:ext>
            </a:extLst>
          </p:cNvPr>
          <p:cNvSpPr txBox="1"/>
          <p:nvPr/>
        </p:nvSpPr>
        <p:spPr>
          <a:xfrm>
            <a:off x="10314922" y="4036924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E22E718-8D80-81CB-6659-F7D7AE682F77}"/>
              </a:ext>
            </a:extLst>
          </p:cNvPr>
          <p:cNvSpPr txBox="1"/>
          <p:nvPr/>
        </p:nvSpPr>
        <p:spPr>
          <a:xfrm rot="10800000" flipV="1">
            <a:off x="8720685" y="4433597"/>
            <a:ext cx="65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2B214B7-AE33-CD18-ACBF-C45964F2EDB9}"/>
              </a:ext>
            </a:extLst>
          </p:cNvPr>
          <p:cNvSpPr txBox="1"/>
          <p:nvPr/>
        </p:nvSpPr>
        <p:spPr>
          <a:xfrm>
            <a:off x="8586192" y="3278229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8F97B52-EE79-B7D4-747B-12A7BE7838B1}"/>
              </a:ext>
            </a:extLst>
          </p:cNvPr>
          <p:cNvSpPr txBox="1"/>
          <p:nvPr/>
        </p:nvSpPr>
        <p:spPr>
          <a:xfrm>
            <a:off x="6918867" y="4458039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9D469BE-F61F-E26D-1E3A-E79B6C623F78}"/>
              </a:ext>
            </a:extLst>
          </p:cNvPr>
          <p:cNvSpPr txBox="1"/>
          <p:nvPr/>
        </p:nvSpPr>
        <p:spPr>
          <a:xfrm>
            <a:off x="6221114" y="4458039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52ACCCA-8ABB-A4C4-4B5A-7B924791A19B}"/>
              </a:ext>
            </a:extLst>
          </p:cNvPr>
          <p:cNvSpPr txBox="1"/>
          <p:nvPr/>
        </p:nvSpPr>
        <p:spPr>
          <a:xfrm>
            <a:off x="6631582" y="3821868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68CB8BF-530A-C2CB-1424-C3AA768B0109}"/>
              </a:ext>
            </a:extLst>
          </p:cNvPr>
          <p:cNvSpPr txBox="1"/>
          <p:nvPr/>
        </p:nvSpPr>
        <p:spPr>
          <a:xfrm>
            <a:off x="7266553" y="3176388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D05A6F4-C107-D369-465E-392B9399B3FA}"/>
              </a:ext>
            </a:extLst>
          </p:cNvPr>
          <p:cNvSpPr txBox="1"/>
          <p:nvPr/>
        </p:nvSpPr>
        <p:spPr>
          <a:xfrm>
            <a:off x="4504105" y="4580009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D3AEDB-5EE5-AC44-B20F-4F0C1FA0B0F2}"/>
              </a:ext>
            </a:extLst>
          </p:cNvPr>
          <p:cNvSpPr txBox="1"/>
          <p:nvPr/>
        </p:nvSpPr>
        <p:spPr>
          <a:xfrm>
            <a:off x="3163974" y="3113835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E83F8E5-7BAD-3238-5DA9-454C7529DCF6}"/>
              </a:ext>
            </a:extLst>
          </p:cNvPr>
          <p:cNvGrpSpPr/>
          <p:nvPr/>
        </p:nvGrpSpPr>
        <p:grpSpPr>
          <a:xfrm>
            <a:off x="2488207" y="4014043"/>
            <a:ext cx="678094" cy="575353"/>
            <a:chOff x="2743200" y="3935002"/>
            <a:chExt cx="678094" cy="575353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68417CF2-3F4B-F5EE-FDBE-65CD144FD90C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F201C5D-1C15-5692-D5FA-645FC5C547CD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3B78E55-CC4E-941C-E7AD-A9B3AB070CB6}"/>
              </a:ext>
            </a:extLst>
          </p:cNvPr>
          <p:cNvCxnSpPr>
            <a:cxnSpLocks/>
            <a:endCxn id="155" idx="3"/>
          </p:cNvCxnSpPr>
          <p:nvPr/>
        </p:nvCxnSpPr>
        <p:spPr>
          <a:xfrm flipV="1">
            <a:off x="3084342" y="3885875"/>
            <a:ext cx="565640" cy="27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9EDADF1-1CF3-9E44-AD3A-381C0F157596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2559294" y="3067072"/>
            <a:ext cx="535920" cy="21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0CA5A0EB-1415-1825-8772-0116F925BA74}"/>
              </a:ext>
            </a:extLst>
          </p:cNvPr>
          <p:cNvSpPr txBox="1"/>
          <p:nvPr/>
        </p:nvSpPr>
        <p:spPr>
          <a:xfrm>
            <a:off x="2395944" y="455151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46BAE71-2E1D-371F-AFE3-3B820A56A3C4}"/>
              </a:ext>
            </a:extLst>
          </p:cNvPr>
          <p:cNvSpPr txBox="1"/>
          <p:nvPr/>
        </p:nvSpPr>
        <p:spPr>
          <a:xfrm>
            <a:off x="3784067" y="3973660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4221C3-D030-3867-ECB1-92FFCF258995}"/>
              </a:ext>
            </a:extLst>
          </p:cNvPr>
          <p:cNvSpPr txBox="1"/>
          <p:nvPr/>
        </p:nvSpPr>
        <p:spPr>
          <a:xfrm>
            <a:off x="5408222" y="2588027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46431A1-060E-85CF-581B-74F08BFC10A6}"/>
              </a:ext>
            </a:extLst>
          </p:cNvPr>
          <p:cNvGrpSpPr/>
          <p:nvPr/>
        </p:nvGrpSpPr>
        <p:grpSpPr>
          <a:xfrm>
            <a:off x="1879356" y="3152885"/>
            <a:ext cx="678094" cy="575353"/>
            <a:chOff x="2743200" y="3935002"/>
            <a:chExt cx="678094" cy="575353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0E9F52-B851-D8ED-2B09-F58256521020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AEF461A-57B6-E88C-A324-DBF2D5AB9E18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0D9DD9-CBAF-A845-D599-0E79A39F92EC}"/>
              </a:ext>
            </a:extLst>
          </p:cNvPr>
          <p:cNvGrpSpPr/>
          <p:nvPr/>
        </p:nvGrpSpPr>
        <p:grpSpPr>
          <a:xfrm>
            <a:off x="875910" y="3583242"/>
            <a:ext cx="678094" cy="575353"/>
            <a:chOff x="2743200" y="3935002"/>
            <a:chExt cx="678094" cy="575353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93F7B58A-B078-1F1D-29AA-959032F32896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A835A3E-279E-B2CF-D042-EE30C45B60A1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39DC00A-723E-B420-0ADD-C4ADABF215A4}"/>
              </a:ext>
            </a:extLst>
          </p:cNvPr>
          <p:cNvCxnSpPr>
            <a:stCxn id="215" idx="6"/>
          </p:cNvCxnSpPr>
          <p:nvPr/>
        </p:nvCxnSpPr>
        <p:spPr>
          <a:xfrm flipV="1">
            <a:off x="1554004" y="3635232"/>
            <a:ext cx="372203" cy="23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0618D1A3-16E5-C10F-CF75-65BD4EE6655E}"/>
              </a:ext>
            </a:extLst>
          </p:cNvPr>
          <p:cNvSpPr txBox="1"/>
          <p:nvPr/>
        </p:nvSpPr>
        <p:spPr>
          <a:xfrm>
            <a:off x="875910" y="410187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78054DB-936A-46BC-4135-8B6696E2D783}"/>
              </a:ext>
            </a:extLst>
          </p:cNvPr>
          <p:cNvSpPr txBox="1"/>
          <p:nvPr/>
        </p:nvSpPr>
        <p:spPr>
          <a:xfrm>
            <a:off x="1924421" y="3669070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77CB985-DAC6-B5EC-480D-49419CEB508A}"/>
              </a:ext>
            </a:extLst>
          </p:cNvPr>
          <p:cNvGrpSpPr/>
          <p:nvPr/>
        </p:nvGrpSpPr>
        <p:grpSpPr>
          <a:xfrm>
            <a:off x="11272927" y="5491297"/>
            <a:ext cx="678094" cy="575353"/>
            <a:chOff x="2743200" y="3935002"/>
            <a:chExt cx="678094" cy="575353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2A03F6A8-BB5E-6656-23FB-6EB4F57248C3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70B56CB-6F27-DE36-9225-C50C582A8AB3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</p:grp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AD06D54-0E66-F86E-AE67-2212DF7B15FD}"/>
              </a:ext>
            </a:extLst>
          </p:cNvPr>
          <p:cNvCxnSpPr>
            <a:stCxn id="66" idx="5"/>
            <a:endCxn id="221" idx="0"/>
          </p:cNvCxnSpPr>
          <p:nvPr/>
        </p:nvCxnSpPr>
        <p:spPr>
          <a:xfrm>
            <a:off x="11101911" y="5212369"/>
            <a:ext cx="510063" cy="278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6AE1059F-B834-8B20-BFC6-84080FA93BB6}"/>
              </a:ext>
            </a:extLst>
          </p:cNvPr>
          <p:cNvSpPr txBox="1"/>
          <p:nvPr/>
        </p:nvSpPr>
        <p:spPr>
          <a:xfrm>
            <a:off x="11586109" y="6066650"/>
            <a:ext cx="4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DD9ACF9-C8EC-6D5E-F469-EF2014613D0F}"/>
              </a:ext>
            </a:extLst>
          </p:cNvPr>
          <p:cNvSpPr txBox="1"/>
          <p:nvPr/>
        </p:nvSpPr>
        <p:spPr>
          <a:xfrm>
            <a:off x="10748951" y="5269323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7CC5B8F-BFC5-FE1F-E3E9-B315F8AD0533}"/>
              </a:ext>
            </a:extLst>
          </p:cNvPr>
          <p:cNvGrpSpPr/>
          <p:nvPr/>
        </p:nvGrpSpPr>
        <p:grpSpPr>
          <a:xfrm>
            <a:off x="8583271" y="4897356"/>
            <a:ext cx="678094" cy="575353"/>
            <a:chOff x="2743200" y="3935002"/>
            <a:chExt cx="678094" cy="575353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C50183D-A964-01AE-CD7E-77705CE26076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F17F33A6-4A51-3157-3A08-1ADEE0056A48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77</a:t>
              </a:r>
            </a:p>
          </p:txBody>
        </p:sp>
      </p:grp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5D24358-227F-9DB3-DFB8-0E727EF69E98}"/>
              </a:ext>
            </a:extLst>
          </p:cNvPr>
          <p:cNvCxnSpPr>
            <a:stCxn id="84" idx="5"/>
            <a:endCxn id="228" idx="0"/>
          </p:cNvCxnSpPr>
          <p:nvPr/>
        </p:nvCxnSpPr>
        <p:spPr>
          <a:xfrm>
            <a:off x="8685738" y="4687334"/>
            <a:ext cx="246856" cy="323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853827DD-733E-0342-D8EC-7F8428CA0820}"/>
              </a:ext>
            </a:extLst>
          </p:cNvPr>
          <p:cNvSpPr txBox="1"/>
          <p:nvPr/>
        </p:nvSpPr>
        <p:spPr>
          <a:xfrm>
            <a:off x="8877240" y="542791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9795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DC14-1D43-16F3-7EA1-61747912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70" y="-230097"/>
            <a:ext cx="10515600" cy="1325563"/>
          </a:xfrm>
        </p:spPr>
        <p:txBody>
          <a:bodyPr/>
          <a:lstStyle/>
          <a:p>
            <a:r>
              <a:rPr lang="en-US" dirty="0"/>
              <a:t>AVL Trees 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76E23-B7AA-3188-4701-0F23033538B6}"/>
              </a:ext>
            </a:extLst>
          </p:cNvPr>
          <p:cNvSpPr txBox="1"/>
          <p:nvPr/>
        </p:nvSpPr>
        <p:spPr>
          <a:xfrm>
            <a:off x="239292" y="620816"/>
            <a:ext cx="11038726" cy="1782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>
                <a:solidFill>
                  <a:srgbClr val="273239"/>
                </a:solidFill>
                <a:effectLst/>
                <a:latin typeface="Nunito" panose="020B0604020202020204" pitchFamily="2" charset="0"/>
              </a:defRPr>
            </a:lvl1pPr>
            <a:lvl2pPr marL="742950" lvl="1" indent="-285750" fontAlgn="base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solidFill>
                  <a:srgbClr val="273239"/>
                </a:solidFill>
                <a:effectLst/>
                <a:latin typeface="Nunito" panose="020B06040202020202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/>
              <a:t>Delete 32</a:t>
            </a:r>
          </a:p>
          <a:p>
            <a:r>
              <a:rPr lang="en-US" sz="2400" dirty="0"/>
              <a:t>Starting from 32, travel up and find the first unbalanced node. Let A be the first unbalanced node, B be the larger height child of A, and C be the larger height child of B.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9A679-DA72-9D2A-9709-7CCC6D257614}"/>
              </a:ext>
            </a:extLst>
          </p:cNvPr>
          <p:cNvGrpSpPr/>
          <p:nvPr/>
        </p:nvGrpSpPr>
        <p:grpSpPr>
          <a:xfrm>
            <a:off x="4338284" y="2358093"/>
            <a:ext cx="678094" cy="575353"/>
            <a:chOff x="2743200" y="3935002"/>
            <a:chExt cx="678094" cy="57535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F3D732-1B62-0780-D348-7CBBF4D7F697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A93EAF-62D9-305A-2CBD-07B0D2792A82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5E8EAF-D9F2-6E8E-F23C-B407A5FC2A15}"/>
              </a:ext>
            </a:extLst>
          </p:cNvPr>
          <p:cNvGrpSpPr/>
          <p:nvPr/>
        </p:nvGrpSpPr>
        <p:grpSpPr>
          <a:xfrm>
            <a:off x="2995909" y="2575977"/>
            <a:ext cx="678094" cy="575353"/>
            <a:chOff x="2743200" y="3935002"/>
            <a:chExt cx="678094" cy="5753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C0564D-6D3B-895D-66DE-184EA04E4711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3CCBFD-9AED-3943-5CB2-1BB8980016EF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2CA6D2E-09BA-19B3-0A48-63B779FB8511}"/>
              </a:ext>
            </a:extLst>
          </p:cNvPr>
          <p:cNvGrpSpPr/>
          <p:nvPr/>
        </p:nvGrpSpPr>
        <p:grpSpPr>
          <a:xfrm>
            <a:off x="5462316" y="1739567"/>
            <a:ext cx="678094" cy="575353"/>
            <a:chOff x="2743200" y="3935002"/>
            <a:chExt cx="678094" cy="57535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061DB20-9FB2-BE1F-E792-003FD8E85FD4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56C846E-7877-9F0B-34FA-1CE579BB0ADA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DCB86E-0BDD-809B-FA72-218E33D02478}"/>
              </a:ext>
            </a:extLst>
          </p:cNvPr>
          <p:cNvGrpSpPr/>
          <p:nvPr/>
        </p:nvGrpSpPr>
        <p:grpSpPr>
          <a:xfrm>
            <a:off x="6458945" y="2439731"/>
            <a:ext cx="678094" cy="575353"/>
            <a:chOff x="2743200" y="3935002"/>
            <a:chExt cx="678094" cy="57535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7248C0D-8374-2788-DEBC-195FB797C506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F4A2DB-B7F9-E114-C62F-9B799C03DD41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78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B5C38A-F04F-0B41-4756-DC3FC62BB98E}"/>
              </a:ext>
            </a:extLst>
          </p:cNvPr>
          <p:cNvGrpSpPr/>
          <p:nvPr/>
        </p:nvGrpSpPr>
        <p:grpSpPr>
          <a:xfrm>
            <a:off x="5438182" y="3022471"/>
            <a:ext cx="678094" cy="575353"/>
            <a:chOff x="2743200" y="3935002"/>
            <a:chExt cx="678094" cy="57535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AC95617-8287-1AF8-0719-65B4E7DD3368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A24173-37AA-CAA6-6245-CE679D7A5F7F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EB7B77-98F4-5913-BF68-143207F330CB}"/>
              </a:ext>
            </a:extLst>
          </p:cNvPr>
          <p:cNvGrpSpPr/>
          <p:nvPr/>
        </p:nvGrpSpPr>
        <p:grpSpPr>
          <a:xfrm>
            <a:off x="9551841" y="4032578"/>
            <a:ext cx="678094" cy="575353"/>
            <a:chOff x="2743200" y="3935002"/>
            <a:chExt cx="678094" cy="57535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212CAE1-F6B4-80E3-2FA3-20EA3381C574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FAF327-6DB1-0EA0-B0B3-430C2A2C7103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CB6750-84ED-9DFE-9BE7-D9B63DB55155}"/>
              </a:ext>
            </a:extLst>
          </p:cNvPr>
          <p:cNvGrpSpPr/>
          <p:nvPr/>
        </p:nvGrpSpPr>
        <p:grpSpPr>
          <a:xfrm>
            <a:off x="10523122" y="4721274"/>
            <a:ext cx="678094" cy="575353"/>
            <a:chOff x="2743200" y="3935002"/>
            <a:chExt cx="678094" cy="575353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1645AA-A469-9F76-96D6-98112BB4655D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C25AC06-AC17-5E9F-2F99-56C88A1EB5A5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98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A65EF45-DE91-4D40-70D6-CBC209ADABA6}"/>
              </a:ext>
            </a:extLst>
          </p:cNvPr>
          <p:cNvGrpSpPr/>
          <p:nvPr/>
        </p:nvGrpSpPr>
        <p:grpSpPr>
          <a:xfrm>
            <a:off x="9346360" y="4854324"/>
            <a:ext cx="678094" cy="575353"/>
            <a:chOff x="2743200" y="3935002"/>
            <a:chExt cx="678094" cy="57535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5673C59-C47E-0903-54B3-95CEEBD3393E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3ECB97-967D-7562-B4F9-6C06A9788259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80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8DFAAC-F68B-55D3-580D-96989412B92E}"/>
              </a:ext>
            </a:extLst>
          </p:cNvPr>
          <p:cNvGrpSpPr/>
          <p:nvPr/>
        </p:nvGrpSpPr>
        <p:grpSpPr>
          <a:xfrm>
            <a:off x="8106949" y="4196239"/>
            <a:ext cx="678094" cy="575353"/>
            <a:chOff x="2743200" y="3935002"/>
            <a:chExt cx="678094" cy="57535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A5FC133-899F-CC22-2EC1-28A424810F3C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8ED34E1-7F21-53B9-443E-8A3944A23472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72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D5C73EA-DAE2-743A-8CDE-D95D9A701DC0}"/>
              </a:ext>
            </a:extLst>
          </p:cNvPr>
          <p:cNvCxnSpPr>
            <a:cxnSpLocks/>
            <a:stCxn id="5" idx="7"/>
            <a:endCxn id="40" idx="3"/>
          </p:cNvCxnSpPr>
          <p:nvPr/>
        </p:nvCxnSpPr>
        <p:spPr>
          <a:xfrm flipV="1">
            <a:off x="4917073" y="2230662"/>
            <a:ext cx="644548" cy="21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DBA1AF-9C29-3320-FABD-FED9E64C810F}"/>
              </a:ext>
            </a:extLst>
          </p:cNvPr>
          <p:cNvCxnSpPr>
            <a:stCxn id="40" idx="5"/>
            <a:endCxn id="46" idx="1"/>
          </p:cNvCxnSpPr>
          <p:nvPr/>
        </p:nvCxnSpPr>
        <p:spPr>
          <a:xfrm>
            <a:off x="6041105" y="2230662"/>
            <a:ext cx="517145" cy="29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1DD8DA5-1D20-00D0-F68D-FAD0FC7B30CE}"/>
              </a:ext>
            </a:extLst>
          </p:cNvPr>
          <p:cNvCxnSpPr>
            <a:stCxn id="46" idx="5"/>
            <a:endCxn id="61" idx="1"/>
          </p:cNvCxnSpPr>
          <p:nvPr/>
        </p:nvCxnSpPr>
        <p:spPr>
          <a:xfrm>
            <a:off x="7037734" y="2930826"/>
            <a:ext cx="2613412" cy="118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2D33A8A-ADD5-D4A6-376C-B6916F66A528}"/>
              </a:ext>
            </a:extLst>
          </p:cNvPr>
          <p:cNvCxnSpPr>
            <a:stCxn id="61" idx="5"/>
            <a:endCxn id="66" idx="1"/>
          </p:cNvCxnSpPr>
          <p:nvPr/>
        </p:nvCxnSpPr>
        <p:spPr>
          <a:xfrm>
            <a:off x="10130630" y="4523673"/>
            <a:ext cx="491797" cy="28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94AA62E-0EF9-8C7B-48C1-33965808E35D}"/>
              </a:ext>
            </a:extLst>
          </p:cNvPr>
          <p:cNvCxnSpPr>
            <a:cxnSpLocks/>
            <a:stCxn id="69" idx="0"/>
            <a:endCxn id="61" idx="4"/>
          </p:cNvCxnSpPr>
          <p:nvPr/>
        </p:nvCxnSpPr>
        <p:spPr>
          <a:xfrm flipV="1">
            <a:off x="9685407" y="4607931"/>
            <a:ext cx="205481" cy="24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C25BD3-F718-31F9-521F-08EE6B349A3B}"/>
              </a:ext>
            </a:extLst>
          </p:cNvPr>
          <p:cNvCxnSpPr>
            <a:cxnSpLocks/>
            <a:stCxn id="84" idx="7"/>
            <a:endCxn id="46" idx="4"/>
          </p:cNvCxnSpPr>
          <p:nvPr/>
        </p:nvCxnSpPr>
        <p:spPr>
          <a:xfrm flipH="1" flipV="1">
            <a:off x="6797992" y="3015084"/>
            <a:ext cx="1887746" cy="126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0AF0B30-F7B1-D7A0-C710-864F4D7DFC57}"/>
              </a:ext>
            </a:extLst>
          </p:cNvPr>
          <p:cNvCxnSpPr>
            <a:cxnSpLocks/>
            <a:stCxn id="51" idx="1"/>
            <a:endCxn id="5" idx="5"/>
          </p:cNvCxnSpPr>
          <p:nvPr/>
        </p:nvCxnSpPr>
        <p:spPr>
          <a:xfrm flipH="1" flipV="1">
            <a:off x="4917073" y="2849188"/>
            <a:ext cx="620414" cy="25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6F9E746-584A-48ED-5919-ECC3957549CC}"/>
              </a:ext>
            </a:extLst>
          </p:cNvPr>
          <p:cNvGrpSpPr/>
          <p:nvPr/>
        </p:nvGrpSpPr>
        <p:grpSpPr>
          <a:xfrm>
            <a:off x="5639921" y="4177307"/>
            <a:ext cx="678094" cy="575353"/>
            <a:chOff x="2743200" y="3935002"/>
            <a:chExt cx="678094" cy="575353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011DD64-51BE-203F-23D9-B2CD3B3219ED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01D9E26-7670-208E-7BAC-82F214A04274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4C35CB-99F1-BE88-BAAA-F4EEE71FC227}"/>
              </a:ext>
            </a:extLst>
          </p:cNvPr>
          <p:cNvGrpSpPr/>
          <p:nvPr/>
        </p:nvGrpSpPr>
        <p:grpSpPr>
          <a:xfrm>
            <a:off x="7066833" y="4145921"/>
            <a:ext cx="678094" cy="575353"/>
            <a:chOff x="2743200" y="3935002"/>
            <a:chExt cx="678094" cy="575353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85A6F17-738E-E86B-ADA8-6AB368060ED2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B8E350-45C6-7AF2-6B0D-9C3AA4738F04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55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2C21B00-E994-1A45-1A73-59D3E46B4944}"/>
              </a:ext>
            </a:extLst>
          </p:cNvPr>
          <p:cNvCxnSpPr>
            <a:stCxn id="101" idx="7"/>
            <a:endCxn id="51" idx="3"/>
          </p:cNvCxnSpPr>
          <p:nvPr/>
        </p:nvCxnSpPr>
        <p:spPr>
          <a:xfrm flipH="1" flipV="1">
            <a:off x="5537487" y="3513566"/>
            <a:ext cx="681223" cy="74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2D3DBCB-E082-0CAB-CC0E-70118E31F669}"/>
              </a:ext>
            </a:extLst>
          </p:cNvPr>
          <p:cNvCxnSpPr>
            <a:cxnSpLocks/>
            <a:stCxn id="109" idx="0"/>
            <a:endCxn id="51" idx="5"/>
          </p:cNvCxnSpPr>
          <p:nvPr/>
        </p:nvCxnSpPr>
        <p:spPr>
          <a:xfrm flipH="1" flipV="1">
            <a:off x="6016971" y="3513566"/>
            <a:ext cx="1388909" cy="63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262595D-6E7D-3616-C4F4-1E1955C7FBE8}"/>
              </a:ext>
            </a:extLst>
          </p:cNvPr>
          <p:cNvGrpSpPr/>
          <p:nvPr/>
        </p:nvGrpSpPr>
        <p:grpSpPr>
          <a:xfrm>
            <a:off x="6014504" y="4919455"/>
            <a:ext cx="678094" cy="575353"/>
            <a:chOff x="2743200" y="3935002"/>
            <a:chExt cx="678094" cy="575353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2EFF062-A4A9-BE90-27BF-1B0CD2B49E9D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D920723-751D-DA3F-5C19-9F9F4D753C6F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49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A0C83E-FC21-84BC-906B-AF99C638C1CB}"/>
              </a:ext>
            </a:extLst>
          </p:cNvPr>
          <p:cNvGrpSpPr/>
          <p:nvPr/>
        </p:nvGrpSpPr>
        <p:grpSpPr>
          <a:xfrm>
            <a:off x="3550677" y="3394780"/>
            <a:ext cx="678094" cy="575353"/>
            <a:chOff x="2743200" y="3935002"/>
            <a:chExt cx="678094" cy="575353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5976847-00AC-09F0-9C40-199878CAF500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5094267-C1A2-7859-9314-40D3FF1DF195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41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B2FC62D-D991-AC91-7B28-B46B88441884}"/>
              </a:ext>
            </a:extLst>
          </p:cNvPr>
          <p:cNvGrpSpPr/>
          <p:nvPr/>
        </p:nvGrpSpPr>
        <p:grpSpPr>
          <a:xfrm>
            <a:off x="6909674" y="4915944"/>
            <a:ext cx="678094" cy="575353"/>
            <a:chOff x="2743200" y="3935002"/>
            <a:chExt cx="678094" cy="57535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820C9EF-5F72-EF72-F91A-E6D623DF4FE9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BCD017-5974-7D0D-9D6E-3B61A323936F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53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3B2D1D7-F16E-8244-553F-6123BC006BCB}"/>
              </a:ext>
            </a:extLst>
          </p:cNvPr>
          <p:cNvGrpSpPr/>
          <p:nvPr/>
        </p:nvGrpSpPr>
        <p:grpSpPr>
          <a:xfrm>
            <a:off x="7734326" y="4932564"/>
            <a:ext cx="678094" cy="575353"/>
            <a:chOff x="2743200" y="3935002"/>
            <a:chExt cx="678094" cy="57535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7BED9A8-007D-FE18-E4DE-C228DFFABC60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671F994-E9CC-5977-957C-6828719D6BA8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57</a:t>
              </a:r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829E2D6-4C71-EF15-FF67-0841C56C5E65}"/>
              </a:ext>
            </a:extLst>
          </p:cNvPr>
          <p:cNvCxnSpPr>
            <a:cxnSpLocks/>
          </p:cNvCxnSpPr>
          <p:nvPr/>
        </p:nvCxnSpPr>
        <p:spPr>
          <a:xfrm flipH="1">
            <a:off x="5672330" y="4739061"/>
            <a:ext cx="172651" cy="31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5723CB0-F02D-A70A-E2C5-82BE046F98C9}"/>
              </a:ext>
            </a:extLst>
          </p:cNvPr>
          <p:cNvCxnSpPr>
            <a:stCxn id="151" idx="0"/>
            <a:endCxn id="101" idx="5"/>
          </p:cNvCxnSpPr>
          <p:nvPr/>
        </p:nvCxnSpPr>
        <p:spPr>
          <a:xfrm flipH="1" flipV="1">
            <a:off x="6218710" y="4668402"/>
            <a:ext cx="134841" cy="25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F02494D-A491-E9BB-866D-B722455ACDB0}"/>
              </a:ext>
            </a:extLst>
          </p:cNvPr>
          <p:cNvCxnSpPr>
            <a:cxnSpLocks/>
            <a:stCxn id="159" idx="0"/>
            <a:endCxn id="109" idx="4"/>
          </p:cNvCxnSpPr>
          <p:nvPr/>
        </p:nvCxnSpPr>
        <p:spPr>
          <a:xfrm flipV="1">
            <a:off x="7248721" y="4721274"/>
            <a:ext cx="157159" cy="19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AD7FD43-3E7F-4447-8B6D-EE6DE4B46C3D}"/>
              </a:ext>
            </a:extLst>
          </p:cNvPr>
          <p:cNvCxnSpPr>
            <a:stCxn id="164" idx="0"/>
            <a:endCxn id="109" idx="5"/>
          </p:cNvCxnSpPr>
          <p:nvPr/>
        </p:nvCxnSpPr>
        <p:spPr>
          <a:xfrm flipH="1" flipV="1">
            <a:off x="7645622" y="4637016"/>
            <a:ext cx="427751" cy="29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A95F2A0-4A88-847F-7FD0-438FE6E2F1E4}"/>
              </a:ext>
            </a:extLst>
          </p:cNvPr>
          <p:cNvGrpSpPr/>
          <p:nvPr/>
        </p:nvGrpSpPr>
        <p:grpSpPr>
          <a:xfrm>
            <a:off x="5195594" y="4990362"/>
            <a:ext cx="678094" cy="575353"/>
            <a:chOff x="2743200" y="3935002"/>
            <a:chExt cx="678094" cy="575353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A3B3DFA6-3920-A835-4E6B-4571F3621B01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7E69924-8A29-5357-6E3F-E0666542880F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95A5719-24ED-AE7E-A9DA-606305908E38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674003" y="2645770"/>
            <a:ext cx="664281" cy="21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438A347-8FB9-1EA1-391C-231A5C5A3FF5}"/>
              </a:ext>
            </a:extLst>
          </p:cNvPr>
          <p:cNvCxnSpPr>
            <a:stCxn id="155" idx="0"/>
            <a:endCxn id="9" idx="5"/>
          </p:cNvCxnSpPr>
          <p:nvPr/>
        </p:nvCxnSpPr>
        <p:spPr>
          <a:xfrm flipH="1" flipV="1">
            <a:off x="3574698" y="3067072"/>
            <a:ext cx="315026" cy="3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348DEF2-449B-61CA-B3A3-31F37C8AEBFE}"/>
              </a:ext>
            </a:extLst>
          </p:cNvPr>
          <p:cNvGrpSpPr/>
          <p:nvPr/>
        </p:nvGrpSpPr>
        <p:grpSpPr>
          <a:xfrm>
            <a:off x="4534076" y="4114674"/>
            <a:ext cx="678094" cy="575353"/>
            <a:chOff x="2743200" y="3935002"/>
            <a:chExt cx="678094" cy="575353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0DC102C4-A6E7-918C-B2B2-2B09DC793C62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78AD191-43E1-B226-508A-941FB0C79F69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44</a:t>
              </a:r>
            </a:p>
          </p:txBody>
        </p:sp>
      </p:grp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C35D92C-555A-72D3-6A8D-5D3798D3E698}"/>
              </a:ext>
            </a:extLst>
          </p:cNvPr>
          <p:cNvCxnSpPr>
            <a:cxnSpLocks/>
            <a:stCxn id="181" idx="1"/>
            <a:endCxn id="155" idx="5"/>
          </p:cNvCxnSpPr>
          <p:nvPr/>
        </p:nvCxnSpPr>
        <p:spPr>
          <a:xfrm flipH="1" flipV="1">
            <a:off x="4129466" y="3885875"/>
            <a:ext cx="503915" cy="31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13411AA-E793-307D-827E-00877E748D06}"/>
              </a:ext>
            </a:extLst>
          </p:cNvPr>
          <p:cNvSpPr txBox="1"/>
          <p:nvPr/>
        </p:nvSpPr>
        <p:spPr>
          <a:xfrm>
            <a:off x="5417370" y="557723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85D0543-4241-39C1-A159-B00680CE2A17}"/>
              </a:ext>
            </a:extLst>
          </p:cNvPr>
          <p:cNvSpPr txBox="1"/>
          <p:nvPr/>
        </p:nvSpPr>
        <p:spPr>
          <a:xfrm>
            <a:off x="6251639" y="555431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722B6B2-58D9-24DF-635E-9EE0D79C911E}"/>
              </a:ext>
            </a:extLst>
          </p:cNvPr>
          <p:cNvSpPr txBox="1"/>
          <p:nvPr/>
        </p:nvSpPr>
        <p:spPr>
          <a:xfrm>
            <a:off x="7103200" y="5498759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E59BDF7-A6AA-CDC1-5408-4E883A982D61}"/>
              </a:ext>
            </a:extLst>
          </p:cNvPr>
          <p:cNvSpPr txBox="1"/>
          <p:nvPr/>
        </p:nvSpPr>
        <p:spPr>
          <a:xfrm>
            <a:off x="7946322" y="5493690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9D1C4BC-6304-7E26-CE03-CB009BA59162}"/>
              </a:ext>
            </a:extLst>
          </p:cNvPr>
          <p:cNvSpPr txBox="1"/>
          <p:nvPr/>
        </p:nvSpPr>
        <p:spPr>
          <a:xfrm>
            <a:off x="9558943" y="542791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81CB8FD-0317-DA16-D697-377D60347315}"/>
              </a:ext>
            </a:extLst>
          </p:cNvPr>
          <p:cNvSpPr txBox="1"/>
          <p:nvPr/>
        </p:nvSpPr>
        <p:spPr>
          <a:xfrm>
            <a:off x="10314922" y="4036924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E22E718-8D80-81CB-6659-F7D7AE682F77}"/>
              </a:ext>
            </a:extLst>
          </p:cNvPr>
          <p:cNvSpPr txBox="1"/>
          <p:nvPr/>
        </p:nvSpPr>
        <p:spPr>
          <a:xfrm rot="10800000" flipV="1">
            <a:off x="8720685" y="4433597"/>
            <a:ext cx="65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2B214B7-AE33-CD18-ACBF-C45964F2EDB9}"/>
              </a:ext>
            </a:extLst>
          </p:cNvPr>
          <p:cNvSpPr txBox="1"/>
          <p:nvPr/>
        </p:nvSpPr>
        <p:spPr>
          <a:xfrm>
            <a:off x="7137039" y="2680667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8F97B52-EE79-B7D4-747B-12A7BE7838B1}"/>
              </a:ext>
            </a:extLst>
          </p:cNvPr>
          <p:cNvSpPr txBox="1"/>
          <p:nvPr/>
        </p:nvSpPr>
        <p:spPr>
          <a:xfrm>
            <a:off x="6918867" y="4458039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9D469BE-F61F-E26D-1E3A-E79B6C623F78}"/>
              </a:ext>
            </a:extLst>
          </p:cNvPr>
          <p:cNvSpPr txBox="1"/>
          <p:nvPr/>
        </p:nvSpPr>
        <p:spPr>
          <a:xfrm>
            <a:off x="6221114" y="4458039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52ACCCA-8ABB-A4C4-4B5A-7B924791A19B}"/>
              </a:ext>
            </a:extLst>
          </p:cNvPr>
          <p:cNvSpPr txBox="1"/>
          <p:nvPr/>
        </p:nvSpPr>
        <p:spPr>
          <a:xfrm>
            <a:off x="5807748" y="3483705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D05A6F4-C107-D369-465E-392B9399B3FA}"/>
              </a:ext>
            </a:extLst>
          </p:cNvPr>
          <p:cNvSpPr txBox="1"/>
          <p:nvPr/>
        </p:nvSpPr>
        <p:spPr>
          <a:xfrm>
            <a:off x="4504105" y="4580009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6D3AEDB-5EE5-AC44-B20F-4F0C1FA0B0F2}"/>
              </a:ext>
            </a:extLst>
          </p:cNvPr>
          <p:cNvSpPr txBox="1"/>
          <p:nvPr/>
        </p:nvSpPr>
        <p:spPr>
          <a:xfrm>
            <a:off x="3163974" y="3113835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E83F8E5-7BAD-3238-5DA9-454C7529DCF6}"/>
              </a:ext>
            </a:extLst>
          </p:cNvPr>
          <p:cNvGrpSpPr/>
          <p:nvPr/>
        </p:nvGrpSpPr>
        <p:grpSpPr>
          <a:xfrm>
            <a:off x="2488207" y="4014043"/>
            <a:ext cx="678094" cy="575353"/>
            <a:chOff x="2743200" y="3935002"/>
            <a:chExt cx="678094" cy="575353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68417CF2-3F4B-F5EE-FDBE-65CD144FD90C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F201C5D-1C15-5692-D5FA-645FC5C547CD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3B78E55-CC4E-941C-E7AD-A9B3AB070CB6}"/>
              </a:ext>
            </a:extLst>
          </p:cNvPr>
          <p:cNvCxnSpPr>
            <a:cxnSpLocks/>
            <a:endCxn id="155" idx="3"/>
          </p:cNvCxnSpPr>
          <p:nvPr/>
        </p:nvCxnSpPr>
        <p:spPr>
          <a:xfrm flipV="1">
            <a:off x="3084342" y="3885875"/>
            <a:ext cx="565640" cy="27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9EDADF1-1CF3-9E44-AD3A-381C0F157596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2559294" y="3067072"/>
            <a:ext cx="535920" cy="21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0CA5A0EB-1415-1825-8772-0116F925BA74}"/>
              </a:ext>
            </a:extLst>
          </p:cNvPr>
          <p:cNvSpPr txBox="1"/>
          <p:nvPr/>
        </p:nvSpPr>
        <p:spPr>
          <a:xfrm>
            <a:off x="2395944" y="455151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46BAE71-2E1D-371F-AFE3-3B820A56A3C4}"/>
              </a:ext>
            </a:extLst>
          </p:cNvPr>
          <p:cNvSpPr txBox="1"/>
          <p:nvPr/>
        </p:nvSpPr>
        <p:spPr>
          <a:xfrm>
            <a:off x="3784067" y="3973660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4221C3-D030-3867-ECB1-92FFCF258995}"/>
              </a:ext>
            </a:extLst>
          </p:cNvPr>
          <p:cNvSpPr txBox="1"/>
          <p:nvPr/>
        </p:nvSpPr>
        <p:spPr>
          <a:xfrm>
            <a:off x="5674675" y="2278737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46431A1-060E-85CF-581B-74F08BFC10A6}"/>
              </a:ext>
            </a:extLst>
          </p:cNvPr>
          <p:cNvGrpSpPr/>
          <p:nvPr/>
        </p:nvGrpSpPr>
        <p:grpSpPr>
          <a:xfrm>
            <a:off x="1879356" y="3152885"/>
            <a:ext cx="678094" cy="575353"/>
            <a:chOff x="2743200" y="3935002"/>
            <a:chExt cx="678094" cy="575353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0E9F52-B851-D8ED-2B09-F58256521020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AEF461A-57B6-E88C-A324-DBF2D5AB9E18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0D9DD9-CBAF-A845-D599-0E79A39F92EC}"/>
              </a:ext>
            </a:extLst>
          </p:cNvPr>
          <p:cNvGrpSpPr/>
          <p:nvPr/>
        </p:nvGrpSpPr>
        <p:grpSpPr>
          <a:xfrm>
            <a:off x="875910" y="3583242"/>
            <a:ext cx="678094" cy="575353"/>
            <a:chOff x="2743200" y="3935002"/>
            <a:chExt cx="678094" cy="575353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93F7B58A-B078-1F1D-29AA-959032F32896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A835A3E-279E-B2CF-D042-EE30C45B60A1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39DC00A-723E-B420-0ADD-C4ADABF215A4}"/>
              </a:ext>
            </a:extLst>
          </p:cNvPr>
          <p:cNvCxnSpPr>
            <a:stCxn id="215" idx="6"/>
          </p:cNvCxnSpPr>
          <p:nvPr/>
        </p:nvCxnSpPr>
        <p:spPr>
          <a:xfrm flipV="1">
            <a:off x="1554004" y="3635232"/>
            <a:ext cx="372203" cy="23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0618D1A3-16E5-C10F-CF75-65BD4EE6655E}"/>
              </a:ext>
            </a:extLst>
          </p:cNvPr>
          <p:cNvSpPr txBox="1"/>
          <p:nvPr/>
        </p:nvSpPr>
        <p:spPr>
          <a:xfrm>
            <a:off x="875910" y="4101871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78054DB-936A-46BC-4135-8B6696E2D783}"/>
              </a:ext>
            </a:extLst>
          </p:cNvPr>
          <p:cNvSpPr txBox="1"/>
          <p:nvPr/>
        </p:nvSpPr>
        <p:spPr>
          <a:xfrm>
            <a:off x="1924421" y="3669070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77CB985-DAC6-B5EC-480D-49419CEB508A}"/>
              </a:ext>
            </a:extLst>
          </p:cNvPr>
          <p:cNvGrpSpPr/>
          <p:nvPr/>
        </p:nvGrpSpPr>
        <p:grpSpPr>
          <a:xfrm>
            <a:off x="11272927" y="5491297"/>
            <a:ext cx="678094" cy="575353"/>
            <a:chOff x="2743200" y="3935002"/>
            <a:chExt cx="678094" cy="575353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2A03F6A8-BB5E-6656-23FB-6EB4F57248C3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70B56CB-6F27-DE36-9225-C50C582A8AB3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</p:grp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AD06D54-0E66-F86E-AE67-2212DF7B15FD}"/>
              </a:ext>
            </a:extLst>
          </p:cNvPr>
          <p:cNvCxnSpPr>
            <a:stCxn id="66" idx="5"/>
            <a:endCxn id="221" idx="0"/>
          </p:cNvCxnSpPr>
          <p:nvPr/>
        </p:nvCxnSpPr>
        <p:spPr>
          <a:xfrm>
            <a:off x="11101911" y="5212369"/>
            <a:ext cx="510063" cy="278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6AE1059F-B834-8B20-BFC6-84080FA93BB6}"/>
              </a:ext>
            </a:extLst>
          </p:cNvPr>
          <p:cNvSpPr txBox="1"/>
          <p:nvPr/>
        </p:nvSpPr>
        <p:spPr>
          <a:xfrm>
            <a:off x="11586109" y="6066650"/>
            <a:ext cx="4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DD9ACF9-C8EC-6D5E-F469-EF2014613D0F}"/>
              </a:ext>
            </a:extLst>
          </p:cNvPr>
          <p:cNvSpPr txBox="1"/>
          <p:nvPr/>
        </p:nvSpPr>
        <p:spPr>
          <a:xfrm>
            <a:off x="10748951" y="5269323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7CC5B8F-BFC5-FE1F-E3E9-B315F8AD0533}"/>
              </a:ext>
            </a:extLst>
          </p:cNvPr>
          <p:cNvGrpSpPr/>
          <p:nvPr/>
        </p:nvGrpSpPr>
        <p:grpSpPr>
          <a:xfrm>
            <a:off x="8583271" y="4897356"/>
            <a:ext cx="678094" cy="575353"/>
            <a:chOff x="2743200" y="3935002"/>
            <a:chExt cx="678094" cy="575353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C50183D-A964-01AE-CD7E-77705CE26076}"/>
                </a:ext>
              </a:extLst>
            </p:cNvPr>
            <p:cNvSpPr/>
            <p:nvPr/>
          </p:nvSpPr>
          <p:spPr>
            <a:xfrm>
              <a:off x="2743200" y="3935002"/>
              <a:ext cx="678094" cy="5753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F17F33A6-4A51-3157-3A08-1ADEE0056A48}"/>
                </a:ext>
              </a:extLst>
            </p:cNvPr>
            <p:cNvSpPr txBox="1"/>
            <p:nvPr/>
          </p:nvSpPr>
          <p:spPr>
            <a:xfrm>
              <a:off x="2876766" y="4048017"/>
              <a:ext cx="431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77</a:t>
              </a:r>
            </a:p>
          </p:txBody>
        </p:sp>
      </p:grp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5D24358-227F-9DB3-DFB8-0E727EF69E98}"/>
              </a:ext>
            </a:extLst>
          </p:cNvPr>
          <p:cNvCxnSpPr>
            <a:stCxn id="84" idx="5"/>
            <a:endCxn id="228" idx="0"/>
          </p:cNvCxnSpPr>
          <p:nvPr/>
        </p:nvCxnSpPr>
        <p:spPr>
          <a:xfrm>
            <a:off x="8685738" y="4687334"/>
            <a:ext cx="246856" cy="323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853827DD-733E-0342-D8EC-7F8428CA0820}"/>
              </a:ext>
            </a:extLst>
          </p:cNvPr>
          <p:cNvSpPr txBox="1"/>
          <p:nvPr/>
        </p:nvSpPr>
        <p:spPr>
          <a:xfrm>
            <a:off x="8877240" y="5427912"/>
            <a:ext cx="544528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1D1B0-A91F-E394-E601-3F9689F8414A}"/>
              </a:ext>
            </a:extLst>
          </p:cNvPr>
          <p:cNvSpPr txBox="1"/>
          <p:nvPr/>
        </p:nvSpPr>
        <p:spPr>
          <a:xfrm>
            <a:off x="4540548" y="2924923"/>
            <a:ext cx="4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9993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327</Words>
  <Application>Microsoft Office PowerPoint</Application>
  <PresentationFormat>Widescreen</PresentationFormat>
  <Paragraphs>192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Nunito</vt:lpstr>
      <vt:lpstr>Office Theme</vt:lpstr>
      <vt:lpstr>AVL Trees Deletion</vt:lpstr>
      <vt:lpstr>AVL Trees Deletion</vt:lpstr>
      <vt:lpstr>AVL Trees Deletion</vt:lpstr>
      <vt:lpstr>AVL Trees Deletion</vt:lpstr>
      <vt:lpstr>AVL Trees Deletion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 Deletion</dc:title>
  <dc:creator>Torosdagli, Neslisah</dc:creator>
  <cp:lastModifiedBy>Torosdagli, Neslisah</cp:lastModifiedBy>
  <cp:revision>13</cp:revision>
  <dcterms:created xsi:type="dcterms:W3CDTF">2023-04-10T23:53:23Z</dcterms:created>
  <dcterms:modified xsi:type="dcterms:W3CDTF">2023-04-11T01:19:13Z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e4cbe8-b4f6-45dc-bcba-6123dfd2d8bf_Enabled">
    <vt:lpwstr>true</vt:lpwstr>
  </property>
  <property fmtid="{D5CDD505-2E9C-101B-9397-08002B2CF9AE}" pid="3" name="MSIP_Label_64e4cbe8-b4f6-45dc-bcba-6123dfd2d8bf_SetDate">
    <vt:lpwstr>2023-04-10T23:54:52Z</vt:lpwstr>
  </property>
  <property fmtid="{D5CDD505-2E9C-101B-9397-08002B2CF9AE}" pid="4" name="MSIP_Label_64e4cbe8-b4f6-45dc-bcba-6123dfd2d8bf_Method">
    <vt:lpwstr>Privileged</vt:lpwstr>
  </property>
  <property fmtid="{D5CDD505-2E9C-101B-9397-08002B2CF9AE}" pid="5" name="MSIP_Label_64e4cbe8-b4f6-45dc-bcba-6123dfd2d8bf_Name">
    <vt:lpwstr>Non-Business-AIP 2.0</vt:lpwstr>
  </property>
  <property fmtid="{D5CDD505-2E9C-101B-9397-08002B2CF9AE}" pid="6" name="MSIP_Label_64e4cbe8-b4f6-45dc-bcba-6123dfd2d8bf_SiteId">
    <vt:lpwstr>3dd8961f-e488-4e60-8e11-a82d994e183d</vt:lpwstr>
  </property>
  <property fmtid="{D5CDD505-2E9C-101B-9397-08002B2CF9AE}" pid="7" name="MSIP_Label_64e4cbe8-b4f6-45dc-bcba-6123dfd2d8bf_ActionId">
    <vt:lpwstr>d85cdd4e-ddfb-4ea8-a87f-951240d181cd</vt:lpwstr>
  </property>
  <property fmtid="{D5CDD505-2E9C-101B-9397-08002B2CF9AE}" pid="8" name="MSIP_Label_64e4cbe8-b4f6-45dc-bcba-6123dfd2d8bf_ContentBits">
    <vt:lpwstr>0</vt:lpwstr>
  </property>
</Properties>
</file>