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5423" y="1321053"/>
            <a:ext cx="2613152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9914" y="194690"/>
            <a:ext cx="5735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3539" y="3191509"/>
            <a:ext cx="5136515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1165" y="6465252"/>
            <a:ext cx="6654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7400" y="6465252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MSIPCMContentMarking" descr="{&quot;HashCode&quot;:-549612842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CD2D1E8C-176A-0D10-2E42-5C8586776810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5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ata_structures_algorithms/linked_list_algorithm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249" y="2483230"/>
            <a:ext cx="6174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5" dirty="0"/>
              <a:t> </a:t>
            </a:r>
            <a:r>
              <a:rPr spc="-5" dirty="0"/>
              <a:t>Structure:</a:t>
            </a:r>
            <a:r>
              <a:rPr spc="-40" dirty="0"/>
              <a:t> </a:t>
            </a:r>
            <a:r>
              <a:rPr spc="-30" dirty="0"/>
              <a:t>Linked</a:t>
            </a:r>
            <a:r>
              <a:rPr dirty="0"/>
              <a:t> </a:t>
            </a:r>
            <a:r>
              <a:rPr spc="-1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1170" y="3798367"/>
            <a:ext cx="5661025" cy="1781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49680">
              <a:lnSpc>
                <a:spcPct val="119800"/>
              </a:lnSpc>
              <a:spcBef>
                <a:spcPts val="105"/>
              </a:spcBef>
            </a:pPr>
            <a:r>
              <a:rPr lang="en-US" sz="3200" spc="-55" dirty="0">
                <a:solidFill>
                  <a:srgbClr val="888888"/>
                </a:solidFill>
                <a:latin typeface="Calibri"/>
                <a:cs typeface="Calibri"/>
              </a:rPr>
              <a:t>Neslisah Torosdagli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PhD </a:t>
            </a:r>
            <a:r>
              <a:rPr sz="3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Department</a:t>
            </a:r>
            <a:r>
              <a:rPr sz="3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Computer</a:t>
            </a:r>
            <a:r>
              <a:rPr sz="3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Science,</a:t>
            </a:r>
            <a:endParaRPr sz="3200" dirty="0">
              <a:latin typeface="Calibri"/>
              <a:cs typeface="Calibri"/>
            </a:endParaRPr>
          </a:p>
          <a:p>
            <a:pPr marL="530860">
              <a:lnSpc>
                <a:spcPct val="100000"/>
              </a:lnSpc>
              <a:spcBef>
                <a:spcPts val="780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University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888888"/>
                </a:solidFill>
                <a:latin typeface="Calibri"/>
                <a:cs typeface="Calibri"/>
              </a:rPr>
              <a:t> Central</a:t>
            </a:r>
            <a:r>
              <a:rPr sz="3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Florida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500" y="71119"/>
            <a:ext cx="3296920" cy="2059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492" y="462597"/>
            <a:ext cx="761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node</a:t>
            </a:r>
            <a:r>
              <a:rPr spc="-30" dirty="0"/>
              <a:t> </a:t>
            </a:r>
            <a:r>
              <a:rPr spc="-10" dirty="0"/>
              <a:t>with</a:t>
            </a:r>
            <a:r>
              <a:rPr spc="20" dirty="0"/>
              <a:t> </a:t>
            </a:r>
            <a:r>
              <a:rPr spc="-15" dirty="0"/>
              <a:t>more</a:t>
            </a:r>
            <a:r>
              <a:rPr spc="-5" dirty="0"/>
              <a:t> </a:t>
            </a:r>
            <a:r>
              <a:rPr dirty="0"/>
              <a:t>than</a:t>
            </a:r>
            <a:r>
              <a:rPr spc="-10" dirty="0"/>
              <a:t> </a:t>
            </a:r>
            <a:r>
              <a:rPr dirty="0"/>
              <a:t>one</a:t>
            </a:r>
            <a:r>
              <a:rPr spc="-5" dirty="0"/>
              <a:t> </a:t>
            </a:r>
            <a:r>
              <a:rPr spc="-10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359" y="1125219"/>
            <a:ext cx="3817620" cy="203200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struct </a:t>
            </a:r>
            <a:r>
              <a:rPr sz="1800" spc="-5" dirty="0">
                <a:latin typeface="Calibri"/>
                <a:cs typeface="Calibri"/>
              </a:rPr>
              <a:t>Book_node</a:t>
            </a:r>
            <a:endParaRPr sz="180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59815" marR="133159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name[20];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 author[8];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year;</a:t>
            </a:r>
            <a:endParaRPr sz="1800">
              <a:latin typeface="Calibri"/>
              <a:cs typeface="Calibri"/>
            </a:endParaRPr>
          </a:p>
          <a:p>
            <a:pPr marL="1059815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struct </a:t>
            </a:r>
            <a:r>
              <a:rPr sz="1800" spc="-5" dirty="0">
                <a:latin typeface="Calibri"/>
                <a:cs typeface="Calibri"/>
              </a:rPr>
              <a:t>Book_node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*next;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220" y="2275839"/>
            <a:ext cx="4572000" cy="3693160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libri"/>
                <a:cs typeface="Calibri"/>
              </a:rPr>
              <a:t>struct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61085" marR="208407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name[20];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 author[8];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year;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Book_node</a:t>
            </a:r>
            <a:endParaRPr sz="18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info;</a:t>
            </a:r>
            <a:endParaRPr sz="1800">
              <a:latin typeface="Calibri"/>
              <a:cs typeface="Calibri"/>
            </a:endParaRPr>
          </a:p>
          <a:p>
            <a:pPr marL="1061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struct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Book_node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*next;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};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445" y="3584257"/>
            <a:ext cx="382651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17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right side </a:t>
            </a:r>
            <a:r>
              <a:rPr sz="2800" spc="-15" dirty="0">
                <a:latin typeface="Calibri"/>
                <a:cs typeface="Calibri"/>
              </a:rPr>
              <a:t>example,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data/info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list’s</a:t>
            </a:r>
            <a:r>
              <a:rPr sz="2800" dirty="0">
                <a:latin typeface="Calibri"/>
                <a:cs typeface="Calibri"/>
              </a:rPr>
              <a:t> node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291" y="424116"/>
            <a:ext cx="3471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Head</a:t>
            </a:r>
            <a:r>
              <a:rPr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17" y="2777031"/>
            <a:ext cx="8030209" cy="25038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considered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head.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 node type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keep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head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the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most</a:t>
            </a:r>
            <a:r>
              <a:rPr sz="28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important</a:t>
            </a:r>
            <a:r>
              <a:rPr sz="2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linked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355600" marR="7239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20" dirty="0">
                <a:latin typeface="Calibri"/>
                <a:cs typeface="Calibri"/>
              </a:rPr>
              <a:t> 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" dirty="0">
                <a:latin typeface="Calibri"/>
                <a:cs typeface="Calibri"/>
              </a:rPr>
              <a:t> how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 </a:t>
            </a:r>
            <a:r>
              <a:rPr sz="2800" spc="-5" dirty="0">
                <a:latin typeface="Calibri"/>
                <a:cs typeface="Calibri"/>
              </a:rPr>
              <a:t>code,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linked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417" y="5246520"/>
            <a:ext cx="4803140" cy="9899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What</a:t>
            </a:r>
            <a:r>
              <a:rPr sz="2800" b="1" dirty="0">
                <a:latin typeface="Calibri"/>
                <a:cs typeface="Calibri"/>
              </a:rPr>
              <a:t> is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emptily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linked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list?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head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NULL!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542" y="1341565"/>
            <a:ext cx="6661194" cy="12211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83579" y="5433059"/>
            <a:ext cx="1526540" cy="528320"/>
            <a:chOff x="5783579" y="5433059"/>
            <a:chExt cx="1526540" cy="528320"/>
          </a:xfrm>
        </p:grpSpPr>
        <p:sp>
          <p:nvSpPr>
            <p:cNvPr id="7" name="object 7"/>
            <p:cNvSpPr/>
            <p:nvPr/>
          </p:nvSpPr>
          <p:spPr>
            <a:xfrm>
              <a:off x="5796279" y="5445759"/>
              <a:ext cx="718820" cy="502920"/>
            </a:xfrm>
            <a:custGeom>
              <a:avLst/>
              <a:gdLst/>
              <a:ahLst/>
              <a:cxnLst/>
              <a:rect l="l" t="t" r="r" b="b"/>
              <a:pathLst>
                <a:path w="718820" h="502920">
                  <a:moveTo>
                    <a:pt x="0" y="502919"/>
                  </a:moveTo>
                  <a:lnTo>
                    <a:pt x="718820" y="502919"/>
                  </a:lnTo>
                  <a:lnTo>
                    <a:pt x="718820" y="0"/>
                  </a:lnTo>
                  <a:lnTo>
                    <a:pt x="0" y="0"/>
                  </a:lnTo>
                  <a:lnTo>
                    <a:pt x="0" y="50291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9349" y="5648476"/>
              <a:ext cx="1080770" cy="171450"/>
            </a:xfrm>
            <a:custGeom>
              <a:avLst/>
              <a:gdLst/>
              <a:ahLst/>
              <a:cxnLst/>
              <a:rect l="l" t="t" r="r" b="b"/>
              <a:pathLst>
                <a:path w="1080770" h="171450">
                  <a:moveTo>
                    <a:pt x="1004548" y="85573"/>
                  </a:moveTo>
                  <a:lnTo>
                    <a:pt x="918464" y="135789"/>
                  </a:lnTo>
                  <a:lnTo>
                    <a:pt x="912856" y="140822"/>
                  </a:lnTo>
                  <a:lnTo>
                    <a:pt x="909701" y="147400"/>
                  </a:lnTo>
                  <a:lnTo>
                    <a:pt x="909212" y="154688"/>
                  </a:lnTo>
                  <a:lnTo>
                    <a:pt x="911605" y="161849"/>
                  </a:lnTo>
                  <a:lnTo>
                    <a:pt x="916656" y="167497"/>
                  </a:lnTo>
                  <a:lnTo>
                    <a:pt x="923242" y="170670"/>
                  </a:lnTo>
                  <a:lnTo>
                    <a:pt x="930519" y="171147"/>
                  </a:lnTo>
                  <a:lnTo>
                    <a:pt x="937641" y="168707"/>
                  </a:lnTo>
                  <a:lnTo>
                    <a:pt x="1047580" y="104623"/>
                  </a:lnTo>
                  <a:lnTo>
                    <a:pt x="1042416" y="104623"/>
                  </a:lnTo>
                  <a:lnTo>
                    <a:pt x="1042416" y="102032"/>
                  </a:lnTo>
                  <a:lnTo>
                    <a:pt x="1032764" y="102032"/>
                  </a:lnTo>
                  <a:lnTo>
                    <a:pt x="1004548" y="85573"/>
                  </a:lnTo>
                  <a:close/>
                </a:path>
                <a:path w="1080770" h="171450">
                  <a:moveTo>
                    <a:pt x="971891" y="66523"/>
                  </a:moveTo>
                  <a:lnTo>
                    <a:pt x="0" y="66523"/>
                  </a:lnTo>
                  <a:lnTo>
                    <a:pt x="0" y="104623"/>
                  </a:lnTo>
                  <a:lnTo>
                    <a:pt x="971891" y="104623"/>
                  </a:lnTo>
                  <a:lnTo>
                    <a:pt x="1004548" y="85573"/>
                  </a:lnTo>
                  <a:lnTo>
                    <a:pt x="971891" y="66523"/>
                  </a:lnTo>
                  <a:close/>
                </a:path>
                <a:path w="1080770" h="171450">
                  <a:moveTo>
                    <a:pt x="1047580" y="66523"/>
                  </a:moveTo>
                  <a:lnTo>
                    <a:pt x="1042416" y="66523"/>
                  </a:lnTo>
                  <a:lnTo>
                    <a:pt x="1042416" y="104623"/>
                  </a:lnTo>
                  <a:lnTo>
                    <a:pt x="1047580" y="104623"/>
                  </a:lnTo>
                  <a:lnTo>
                    <a:pt x="1080261" y="85573"/>
                  </a:lnTo>
                  <a:lnTo>
                    <a:pt x="1047580" y="66523"/>
                  </a:lnTo>
                  <a:close/>
                </a:path>
                <a:path w="1080770" h="171450">
                  <a:moveTo>
                    <a:pt x="1032764" y="69114"/>
                  </a:moveTo>
                  <a:lnTo>
                    <a:pt x="1004548" y="85573"/>
                  </a:lnTo>
                  <a:lnTo>
                    <a:pt x="1032764" y="102032"/>
                  </a:lnTo>
                  <a:lnTo>
                    <a:pt x="1032764" y="69114"/>
                  </a:lnTo>
                  <a:close/>
                </a:path>
                <a:path w="1080770" h="171450">
                  <a:moveTo>
                    <a:pt x="1042416" y="69114"/>
                  </a:moveTo>
                  <a:lnTo>
                    <a:pt x="1032764" y="69114"/>
                  </a:lnTo>
                  <a:lnTo>
                    <a:pt x="1032764" y="102032"/>
                  </a:lnTo>
                  <a:lnTo>
                    <a:pt x="1042416" y="102032"/>
                  </a:lnTo>
                  <a:lnTo>
                    <a:pt x="1042416" y="69114"/>
                  </a:lnTo>
                  <a:close/>
                </a:path>
                <a:path w="1080770" h="171450">
                  <a:moveTo>
                    <a:pt x="930519" y="0"/>
                  </a:moveTo>
                  <a:lnTo>
                    <a:pt x="923242" y="477"/>
                  </a:lnTo>
                  <a:lnTo>
                    <a:pt x="916656" y="3650"/>
                  </a:lnTo>
                  <a:lnTo>
                    <a:pt x="911605" y="9297"/>
                  </a:lnTo>
                  <a:lnTo>
                    <a:pt x="909212" y="16459"/>
                  </a:lnTo>
                  <a:lnTo>
                    <a:pt x="909701" y="23747"/>
                  </a:lnTo>
                  <a:lnTo>
                    <a:pt x="912856" y="30325"/>
                  </a:lnTo>
                  <a:lnTo>
                    <a:pt x="918464" y="35357"/>
                  </a:lnTo>
                  <a:lnTo>
                    <a:pt x="1004548" y="85573"/>
                  </a:lnTo>
                  <a:lnTo>
                    <a:pt x="1032764" y="69114"/>
                  </a:lnTo>
                  <a:lnTo>
                    <a:pt x="1042416" y="69114"/>
                  </a:lnTo>
                  <a:lnTo>
                    <a:pt x="1042416" y="66523"/>
                  </a:lnTo>
                  <a:lnTo>
                    <a:pt x="1047580" y="66523"/>
                  </a:lnTo>
                  <a:lnTo>
                    <a:pt x="937641" y="2439"/>
                  </a:lnTo>
                  <a:lnTo>
                    <a:pt x="93051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20689" y="6041390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hea</a:t>
            </a:r>
            <a:r>
              <a:rPr sz="1800" b="1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389114" y="5609272"/>
            <a:ext cx="5181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dirty="0">
                <a:latin typeface="Calibri"/>
                <a:cs typeface="Calibri"/>
              </a:rPr>
              <a:t>ULL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3610" y="169545"/>
            <a:ext cx="4718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/>
              <a:t>Traversing</a:t>
            </a:r>
            <a:r>
              <a:rPr sz="4000" spc="-65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spc="-25" dirty="0"/>
              <a:t>Linked</a:t>
            </a:r>
            <a:r>
              <a:rPr sz="4000" spc="-60" dirty="0"/>
              <a:t> </a:t>
            </a:r>
            <a:r>
              <a:rPr sz="4000" spc="-15" dirty="0"/>
              <a:t>List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0517" y="950277"/>
            <a:ext cx="791972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linked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walk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through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linked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lot.</a:t>
            </a:r>
            <a:endParaRPr sz="1800">
              <a:latin typeface="Calibri"/>
              <a:cs typeface="Calibri"/>
            </a:endParaRPr>
          </a:p>
          <a:p>
            <a:pPr marL="355600" marR="245745" indent="-342900">
              <a:lnSpc>
                <a:spcPct val="79600"/>
              </a:lnSpc>
              <a:spcBef>
                <a:spcPts val="4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30" dirty="0">
                <a:latin typeface="Calibri"/>
                <a:cs typeface="Calibri"/>
              </a:rPr>
              <a:t>Traversing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Traversing/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walking </a:t>
            </a:r>
            <a:r>
              <a:rPr sz="1800" spc="-15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operations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traversing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1739"/>
              </a:lnSpc>
              <a:spcBef>
                <a:spcPts val="4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linked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list.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snippet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dirty="0">
                <a:latin typeface="Calibri"/>
                <a:cs typeface="Calibri"/>
              </a:rPr>
              <a:t> an </a:t>
            </a:r>
            <a:r>
              <a:rPr sz="1800" spc="-5" dirty="0">
                <a:latin typeface="Calibri"/>
                <a:cs typeface="Calibri"/>
              </a:rPr>
              <a:t>idea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traverse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2710179"/>
            <a:ext cx="7104380" cy="11506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16626" y="3800729"/>
            <a:ext cx="3434715" cy="250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2079625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display</a:t>
            </a:r>
            <a:r>
              <a:rPr sz="2800" dirty="0">
                <a:latin typeface="Calibri"/>
                <a:cs typeface="Calibri"/>
              </a:rPr>
              <a:t> the	</a:t>
            </a:r>
            <a:r>
              <a:rPr sz="2800" spc="-20" dirty="0">
                <a:latin typeface="Calibri"/>
                <a:cs typeface="Calibri"/>
              </a:rPr>
              <a:t>info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List?</a:t>
            </a:r>
            <a:endParaRPr sz="2800">
              <a:latin typeface="Calibri"/>
              <a:cs typeface="Calibri"/>
            </a:endParaRPr>
          </a:p>
          <a:p>
            <a:pPr marL="355600" marR="94615" indent="-342900">
              <a:lnSpc>
                <a:spcPct val="79600"/>
              </a:lnSpc>
              <a:spcBef>
                <a:spcPts val="1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Just </a:t>
            </a:r>
            <a:r>
              <a:rPr sz="2600" spc="-5" dirty="0">
                <a:latin typeface="Calibri"/>
                <a:cs typeface="Calibri"/>
              </a:rPr>
              <a:t>add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loop:</a:t>
            </a:r>
            <a:endParaRPr sz="2600">
              <a:latin typeface="Calibri"/>
              <a:cs typeface="Calibri"/>
            </a:endParaRPr>
          </a:p>
          <a:p>
            <a:pPr marL="459105">
              <a:lnSpc>
                <a:spcPct val="100000"/>
              </a:lnSpc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(“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%d</a:t>
            </a:r>
            <a:r>
              <a:rPr sz="26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270" dirty="0">
                <a:solidFill>
                  <a:srgbClr val="0000FF"/>
                </a:solidFill>
                <a:latin typeface="Calibri"/>
                <a:cs typeface="Calibri"/>
              </a:rPr>
              <a:t>”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sz="2600" spc="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&gt;i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600" spc="-6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30517" y="5861367"/>
            <a:ext cx="504063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modify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" dirty="0">
                <a:latin typeface="Calibri"/>
                <a:cs typeface="Calibri"/>
              </a:rPr>
              <a:t> code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snippet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print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80" y="3789679"/>
            <a:ext cx="4826000" cy="2029460"/>
          </a:xfrm>
          <a:prstGeom prst="rect">
            <a:avLst/>
          </a:prstGeom>
          <a:solidFill>
            <a:srgbClr val="4AACC5"/>
          </a:solidFill>
          <a:ln w="25400">
            <a:solidFill>
              <a:srgbClr val="357C9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*t;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 =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head;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//assuming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Head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already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initialized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while (t-&gt;Next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Null)</a:t>
            </a:r>
            <a:endParaRPr sz="18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t-&gt;Next;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928" y="462597"/>
            <a:ext cx="5970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Operations</a:t>
            </a:r>
            <a:r>
              <a:rPr spc="2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Linked</a:t>
            </a:r>
            <a:r>
              <a:rPr spc="2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3340735" cy="35375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new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Delete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Search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Counting</a:t>
            </a:r>
            <a:r>
              <a:rPr sz="3200" spc="-5" dirty="0">
                <a:latin typeface="Calibri"/>
                <a:cs typeface="Calibri"/>
              </a:rPr>
              <a:t> nodes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Modifying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nodes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462597"/>
            <a:ext cx="4840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</a:t>
            </a:r>
            <a:r>
              <a:rPr spc="10" dirty="0"/>
              <a:t> </a:t>
            </a:r>
            <a:r>
              <a:rPr spc="-20" dirty="0"/>
              <a:t>into </a:t>
            </a:r>
            <a:r>
              <a:rPr spc="-30" dirty="0"/>
              <a:t>Linked</a:t>
            </a:r>
            <a:r>
              <a:rPr spc="-1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44" y="1205865"/>
            <a:ext cx="7967345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0" dirty="0">
                <a:latin typeface="Calibri"/>
                <a:cs typeface="Calibri"/>
              </a:rPr>
              <a:t>You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insert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into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3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different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places:</a:t>
            </a:r>
            <a:endParaRPr sz="2700">
              <a:latin typeface="Calibri"/>
              <a:cs typeface="Calibri"/>
            </a:endParaRPr>
          </a:p>
          <a:p>
            <a:pPr marL="927100" indent="-51371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latin typeface="Calibri"/>
                <a:cs typeface="Calibri"/>
              </a:rPr>
              <a:t>Beginning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927100" indent="-513715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latin typeface="Calibri"/>
                <a:cs typeface="Calibri"/>
              </a:rPr>
              <a:t>End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927100" indent="-513715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1770"/>
              </a:spcBef>
            </a:pPr>
            <a:r>
              <a:rPr sz="25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</a:t>
            </a:r>
            <a:r>
              <a:rPr sz="25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Steps:</a:t>
            </a:r>
            <a:endParaRPr sz="2500">
              <a:latin typeface="Calibri"/>
              <a:cs typeface="Calibri"/>
            </a:endParaRPr>
          </a:p>
          <a:p>
            <a:pPr marL="540385" indent="-3136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1020" algn="l"/>
              </a:tabLst>
            </a:pPr>
            <a:r>
              <a:rPr sz="2500" spc="-15" dirty="0">
                <a:latin typeface="Calibri"/>
                <a:cs typeface="Calibri"/>
              </a:rPr>
              <a:t>Create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temporary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node.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Fill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“data”</a:t>
            </a:r>
            <a:r>
              <a:rPr sz="2500" dirty="0">
                <a:latin typeface="Calibri"/>
                <a:cs typeface="Calibri"/>
              </a:rPr>
              <a:t> and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“next”</a:t>
            </a:r>
            <a:endParaRPr sz="2500">
              <a:latin typeface="Calibri"/>
              <a:cs typeface="Calibri"/>
            </a:endParaRPr>
          </a:p>
          <a:p>
            <a:pPr marL="469265" indent="-31305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500" spc="-5" dirty="0">
                <a:latin typeface="Calibri"/>
                <a:cs typeface="Calibri"/>
              </a:rPr>
              <a:t>Look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position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where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insert</a:t>
            </a:r>
            <a:endParaRPr sz="2500">
              <a:latin typeface="Calibri"/>
              <a:cs typeface="Calibri"/>
            </a:endParaRPr>
          </a:p>
          <a:p>
            <a:pPr marL="469265" indent="-31305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500" spc="-5" dirty="0">
                <a:latin typeface="Calibri"/>
                <a:cs typeface="Calibri"/>
              </a:rPr>
              <a:t>Link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temporary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node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appropriately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</a:pP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Special</a:t>
            </a:r>
            <a:r>
              <a:rPr sz="25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Caution:</a:t>
            </a:r>
            <a:endParaRPr sz="2500">
              <a:latin typeface="Calibri"/>
              <a:cs typeface="Calibri"/>
            </a:endParaRPr>
          </a:p>
          <a:p>
            <a:pPr marL="156845" marR="5080">
              <a:lnSpc>
                <a:spcPts val="2400"/>
              </a:lnSpc>
              <a:spcBef>
                <a:spcPts val="585"/>
              </a:spcBef>
            </a:pPr>
            <a:r>
              <a:rPr sz="2500" spc="-15" dirty="0">
                <a:latin typeface="Calibri"/>
                <a:cs typeface="Calibri"/>
              </a:rPr>
              <a:t>Always </a:t>
            </a:r>
            <a:r>
              <a:rPr sz="2500" spc="-5" dirty="0">
                <a:latin typeface="Calibri"/>
                <a:cs typeface="Calibri"/>
              </a:rPr>
              <a:t>deal with </a:t>
            </a:r>
            <a:r>
              <a:rPr sz="2500" dirty="0">
                <a:latin typeface="Calibri"/>
                <a:cs typeface="Calibri"/>
              </a:rPr>
              <a:t>head specially as if </a:t>
            </a:r>
            <a:r>
              <a:rPr sz="2500" spc="-10" dirty="0">
                <a:latin typeface="Calibri"/>
                <a:cs typeface="Calibri"/>
              </a:rPr>
              <a:t>you </a:t>
            </a:r>
            <a:r>
              <a:rPr sz="2500" dirty="0">
                <a:latin typeface="Calibri"/>
                <a:cs typeface="Calibri"/>
              </a:rPr>
              <a:t>loss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20" dirty="0">
                <a:latin typeface="Calibri"/>
                <a:cs typeface="Calibri"/>
              </a:rPr>
              <a:t>mistake </a:t>
            </a:r>
            <a:r>
              <a:rPr sz="2500" spc="-5" dirty="0">
                <a:latin typeface="Calibri"/>
                <a:cs typeface="Calibri"/>
              </a:rPr>
              <a:t>with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head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linked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list,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</a:t>
            </a:r>
            <a:r>
              <a:rPr sz="2500" dirty="0">
                <a:latin typeface="Calibri"/>
                <a:cs typeface="Calibri"/>
              </a:rPr>
              <a:t> mess-up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your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list!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462597"/>
            <a:ext cx="6580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Coding</a:t>
            </a:r>
            <a:r>
              <a:rPr dirty="0"/>
              <a:t> </a:t>
            </a:r>
            <a:r>
              <a:rPr spc="-30" dirty="0"/>
              <a:t>linked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15" dirty="0"/>
              <a:t>operations: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344548"/>
            <a:ext cx="8026400" cy="428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15" dirty="0">
                <a:latin typeface="Calibri"/>
                <a:cs typeface="Calibri"/>
              </a:rPr>
              <a:t> order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understand/write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linked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list:</a:t>
            </a:r>
            <a:endParaRPr sz="3000">
              <a:latin typeface="Calibri"/>
              <a:cs typeface="Calibri"/>
            </a:endParaRPr>
          </a:p>
          <a:p>
            <a:pPr marL="756285" marR="5080" lvl="1" indent="-287020">
              <a:lnSpc>
                <a:spcPts val="25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it is</a:t>
            </a:r>
            <a:r>
              <a:rPr sz="2600" spc="-10" dirty="0">
                <a:latin typeface="Calibri"/>
                <a:cs typeface="Calibri"/>
              </a:rPr>
              <a:t> best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draw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</a:t>
            </a:r>
            <a:r>
              <a:rPr sz="2600" spc="-5" dirty="0">
                <a:latin typeface="Calibri"/>
                <a:cs typeface="Calibri"/>
              </a:rPr>
              <a:t> based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drawing</a:t>
            </a:r>
            <a:endParaRPr sz="2600">
              <a:latin typeface="Calibri"/>
              <a:cs typeface="Calibri"/>
            </a:endParaRPr>
          </a:p>
          <a:p>
            <a:pPr marL="756285" marR="109855" lvl="1" indent="-287020">
              <a:lnSpc>
                <a:spcPct val="79800"/>
              </a:lnSpc>
              <a:spcBef>
                <a:spcPts val="65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draw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write</a:t>
            </a:r>
            <a:r>
              <a:rPr sz="2600" dirty="0">
                <a:latin typeface="Calibri"/>
                <a:cs typeface="Calibri"/>
              </a:rPr>
              <a:t> line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board,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picture.</a:t>
            </a:r>
            <a:endParaRPr sz="2600">
              <a:latin typeface="Calibri"/>
              <a:cs typeface="Calibri"/>
            </a:endParaRPr>
          </a:p>
          <a:p>
            <a:pPr marL="756285" marR="307975" lvl="1" indent="-287020">
              <a:lnSpc>
                <a:spcPct val="801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slide, </a:t>
            </a:r>
            <a:r>
              <a:rPr sz="2600" dirty="0">
                <a:latin typeface="Calibri"/>
                <a:cs typeface="Calibri"/>
              </a:rPr>
              <a:t>I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just provided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basic </a:t>
            </a:r>
            <a:r>
              <a:rPr sz="2600" spc="-10" dirty="0">
                <a:latin typeface="Calibri"/>
                <a:cs typeface="Calibri"/>
              </a:rPr>
              <a:t>codes </a:t>
            </a:r>
            <a:r>
              <a:rPr sz="2600" spc="-5" dirty="0">
                <a:latin typeface="Calibri"/>
                <a:cs typeface="Calibri"/>
              </a:rPr>
              <a:t> without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comments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However,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explained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mentioned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above.</a:t>
            </a:r>
            <a:endParaRPr sz="2600">
              <a:latin typeface="Calibri"/>
              <a:cs typeface="Calibri"/>
            </a:endParaRPr>
          </a:p>
          <a:p>
            <a:pPr marL="756285" marR="211454" lvl="1" indent="-287020">
              <a:lnSpc>
                <a:spcPct val="795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40" dirty="0">
                <a:latin typeface="Calibri"/>
                <a:cs typeface="Calibri"/>
              </a:rPr>
              <a:t>However, </a:t>
            </a:r>
            <a:r>
              <a:rPr sz="2600" spc="-5" dirty="0">
                <a:latin typeface="Calibri"/>
                <a:cs typeface="Calibri"/>
              </a:rPr>
              <a:t>most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10" dirty="0">
                <a:latin typeface="Calibri"/>
                <a:cs typeface="Calibri"/>
              </a:rPr>
              <a:t>codes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0" dirty="0">
                <a:latin typeface="Calibri"/>
                <a:cs typeface="Calibri"/>
              </a:rPr>
              <a:t>detailed </a:t>
            </a:r>
            <a:r>
              <a:rPr sz="2600" spc="-5" dirty="0">
                <a:latin typeface="Calibri"/>
                <a:cs typeface="Calibri"/>
              </a:rPr>
              <a:t>comments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uploaded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webcourses.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6257" y="1608137"/>
            <a:ext cx="7959090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scenario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might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node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front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two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situations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before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insertion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might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35" dirty="0">
                <a:latin typeface="Calibri"/>
                <a:cs typeface="Calibri"/>
              </a:rPr>
              <a:t>empty.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know?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insertion?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might be</a:t>
            </a:r>
            <a:r>
              <a:rPr sz="2400" spc="-10" dirty="0">
                <a:latin typeface="Calibri"/>
                <a:cs typeface="Calibri"/>
              </a:rPr>
              <a:t> existing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node(s)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list.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now?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head?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20" dirty="0">
                <a:latin typeface="Calibri"/>
                <a:cs typeface="Calibri"/>
              </a:rPr>
              <a:t>Let’s</a:t>
            </a:r>
            <a:r>
              <a:rPr sz="2000" spc="-5" dirty="0">
                <a:latin typeface="Calibri"/>
                <a:cs typeface="Calibri"/>
              </a:rPr>
              <a:t> 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9570" y="462597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5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Beginning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570" y="462597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5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Beginning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8260" y="2839720"/>
            <a:ext cx="2258060" cy="746760"/>
            <a:chOff x="1318260" y="2839720"/>
            <a:chExt cx="2258060" cy="746760"/>
          </a:xfrm>
        </p:grpSpPr>
        <p:sp>
          <p:nvSpPr>
            <p:cNvPr id="4" name="object 4"/>
            <p:cNvSpPr/>
            <p:nvPr/>
          </p:nvSpPr>
          <p:spPr>
            <a:xfrm>
              <a:off x="1330960" y="2852420"/>
              <a:ext cx="2232660" cy="721360"/>
            </a:xfrm>
            <a:custGeom>
              <a:avLst/>
              <a:gdLst/>
              <a:ahLst/>
              <a:cxnLst/>
              <a:rect l="l" t="t" r="r" b="b"/>
              <a:pathLst>
                <a:path w="2232660" h="721360">
                  <a:moveTo>
                    <a:pt x="2232660" y="0"/>
                  </a:moveTo>
                  <a:lnTo>
                    <a:pt x="0" y="0"/>
                  </a:lnTo>
                  <a:lnTo>
                    <a:pt x="0" y="721360"/>
                  </a:lnTo>
                  <a:lnTo>
                    <a:pt x="2232660" y="721360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0960" y="2852420"/>
              <a:ext cx="2232660" cy="721360"/>
            </a:xfrm>
            <a:custGeom>
              <a:avLst/>
              <a:gdLst/>
              <a:ahLst/>
              <a:cxnLst/>
              <a:rect l="l" t="t" r="r" b="b"/>
              <a:pathLst>
                <a:path w="2232660" h="721360">
                  <a:moveTo>
                    <a:pt x="0" y="721360"/>
                  </a:moveTo>
                  <a:lnTo>
                    <a:pt x="2232660" y="721360"/>
                  </a:lnTo>
                  <a:lnTo>
                    <a:pt x="2232660" y="0"/>
                  </a:lnTo>
                  <a:lnTo>
                    <a:pt x="0" y="0"/>
                  </a:lnTo>
                  <a:lnTo>
                    <a:pt x="0" y="72136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9225" y="2822828"/>
            <a:ext cx="2057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 indent="-21336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temp-&gt;info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Temp-&gt;next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6019" y="3776979"/>
            <a:ext cx="2471420" cy="960119"/>
            <a:chOff x="1176019" y="3776979"/>
            <a:chExt cx="2471420" cy="960119"/>
          </a:xfrm>
        </p:grpSpPr>
        <p:sp>
          <p:nvSpPr>
            <p:cNvPr id="8" name="object 8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1223010" y="0"/>
                  </a:moveTo>
                  <a:lnTo>
                    <a:pt x="0" y="467360"/>
                  </a:lnTo>
                  <a:lnTo>
                    <a:pt x="1223010" y="934720"/>
                  </a:lnTo>
                  <a:lnTo>
                    <a:pt x="2446020" y="46736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0" y="467360"/>
                  </a:moveTo>
                  <a:lnTo>
                    <a:pt x="1223010" y="0"/>
                  </a:lnTo>
                  <a:lnTo>
                    <a:pt x="2446020" y="467360"/>
                  </a:lnTo>
                  <a:lnTo>
                    <a:pt x="1223010" y="934720"/>
                  </a:lnTo>
                  <a:lnTo>
                    <a:pt x="0" y="4673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7941" y="3956304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7039" y="4724400"/>
            <a:ext cx="1513840" cy="792480"/>
          </a:xfrm>
          <a:custGeom>
            <a:avLst/>
            <a:gdLst/>
            <a:ahLst/>
            <a:cxnLst/>
            <a:rect l="l" t="t" r="r" b="b"/>
            <a:pathLst>
              <a:path w="1513839" h="792479">
                <a:moveTo>
                  <a:pt x="1513839" y="0"/>
                </a:moveTo>
                <a:lnTo>
                  <a:pt x="0" y="0"/>
                </a:lnTo>
                <a:lnTo>
                  <a:pt x="0" y="792480"/>
                </a:lnTo>
                <a:lnTo>
                  <a:pt x="1513839" y="792480"/>
                </a:lnTo>
                <a:lnTo>
                  <a:pt x="15138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87039" y="4724400"/>
            <a:ext cx="1513840" cy="7924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65960" y="1328419"/>
            <a:ext cx="1107440" cy="601980"/>
            <a:chOff x="1965960" y="1328419"/>
            <a:chExt cx="1107440" cy="601980"/>
          </a:xfrm>
        </p:grpSpPr>
        <p:sp>
          <p:nvSpPr>
            <p:cNvPr id="14" name="object 14"/>
            <p:cNvSpPr/>
            <p:nvPr/>
          </p:nvSpPr>
          <p:spPr>
            <a:xfrm>
              <a:off x="1978660" y="134111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541019" y="0"/>
                  </a:moveTo>
                  <a:lnTo>
                    <a:pt x="477919" y="1938"/>
                  </a:lnTo>
                  <a:lnTo>
                    <a:pt x="416958" y="7611"/>
                  </a:lnTo>
                  <a:lnTo>
                    <a:pt x="358542" y="16802"/>
                  </a:lnTo>
                  <a:lnTo>
                    <a:pt x="303078" y="29295"/>
                  </a:lnTo>
                  <a:lnTo>
                    <a:pt x="250970" y="44873"/>
                  </a:lnTo>
                  <a:lnTo>
                    <a:pt x="202625" y="63321"/>
                  </a:lnTo>
                  <a:lnTo>
                    <a:pt x="158448" y="84423"/>
                  </a:lnTo>
                  <a:lnTo>
                    <a:pt x="118845" y="107962"/>
                  </a:lnTo>
                  <a:lnTo>
                    <a:pt x="84221" y="133723"/>
                  </a:lnTo>
                  <a:lnTo>
                    <a:pt x="54983" y="161489"/>
                  </a:lnTo>
                  <a:lnTo>
                    <a:pt x="14286" y="222175"/>
                  </a:lnTo>
                  <a:lnTo>
                    <a:pt x="0" y="288289"/>
                  </a:lnTo>
                  <a:lnTo>
                    <a:pt x="3639" y="321918"/>
                  </a:lnTo>
                  <a:lnTo>
                    <a:pt x="31537" y="385534"/>
                  </a:lnTo>
                  <a:lnTo>
                    <a:pt x="84221" y="442856"/>
                  </a:lnTo>
                  <a:lnTo>
                    <a:pt x="118845" y="468617"/>
                  </a:lnTo>
                  <a:lnTo>
                    <a:pt x="158448" y="492156"/>
                  </a:lnTo>
                  <a:lnTo>
                    <a:pt x="202625" y="513258"/>
                  </a:lnTo>
                  <a:lnTo>
                    <a:pt x="250970" y="531706"/>
                  </a:lnTo>
                  <a:lnTo>
                    <a:pt x="303078" y="547284"/>
                  </a:lnTo>
                  <a:lnTo>
                    <a:pt x="358542" y="559777"/>
                  </a:lnTo>
                  <a:lnTo>
                    <a:pt x="416958" y="568968"/>
                  </a:lnTo>
                  <a:lnTo>
                    <a:pt x="477919" y="574641"/>
                  </a:lnTo>
                  <a:lnTo>
                    <a:pt x="541019" y="576579"/>
                  </a:lnTo>
                  <a:lnTo>
                    <a:pt x="604120" y="574641"/>
                  </a:lnTo>
                  <a:lnTo>
                    <a:pt x="665081" y="568968"/>
                  </a:lnTo>
                  <a:lnTo>
                    <a:pt x="723497" y="559777"/>
                  </a:lnTo>
                  <a:lnTo>
                    <a:pt x="778961" y="547284"/>
                  </a:lnTo>
                  <a:lnTo>
                    <a:pt x="831069" y="531706"/>
                  </a:lnTo>
                  <a:lnTo>
                    <a:pt x="879414" y="513258"/>
                  </a:lnTo>
                  <a:lnTo>
                    <a:pt x="923591" y="492156"/>
                  </a:lnTo>
                  <a:lnTo>
                    <a:pt x="963194" y="468617"/>
                  </a:lnTo>
                  <a:lnTo>
                    <a:pt x="997818" y="442856"/>
                  </a:lnTo>
                  <a:lnTo>
                    <a:pt x="1027056" y="415090"/>
                  </a:lnTo>
                  <a:lnTo>
                    <a:pt x="1067753" y="354404"/>
                  </a:lnTo>
                  <a:lnTo>
                    <a:pt x="1082039" y="288289"/>
                  </a:lnTo>
                  <a:lnTo>
                    <a:pt x="1078400" y="254661"/>
                  </a:lnTo>
                  <a:lnTo>
                    <a:pt x="1050502" y="191045"/>
                  </a:lnTo>
                  <a:lnTo>
                    <a:pt x="997818" y="133723"/>
                  </a:lnTo>
                  <a:lnTo>
                    <a:pt x="963194" y="107962"/>
                  </a:lnTo>
                  <a:lnTo>
                    <a:pt x="923591" y="84423"/>
                  </a:lnTo>
                  <a:lnTo>
                    <a:pt x="879414" y="63321"/>
                  </a:lnTo>
                  <a:lnTo>
                    <a:pt x="831069" y="44873"/>
                  </a:lnTo>
                  <a:lnTo>
                    <a:pt x="778961" y="29295"/>
                  </a:lnTo>
                  <a:lnTo>
                    <a:pt x="723497" y="16802"/>
                  </a:lnTo>
                  <a:lnTo>
                    <a:pt x="665081" y="7611"/>
                  </a:lnTo>
                  <a:lnTo>
                    <a:pt x="604120" y="1938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8660" y="134111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0" y="288289"/>
                  </a:moveTo>
                  <a:lnTo>
                    <a:pt x="14286" y="222175"/>
                  </a:lnTo>
                  <a:lnTo>
                    <a:pt x="54983" y="161489"/>
                  </a:lnTo>
                  <a:lnTo>
                    <a:pt x="84221" y="133723"/>
                  </a:lnTo>
                  <a:lnTo>
                    <a:pt x="118845" y="107962"/>
                  </a:lnTo>
                  <a:lnTo>
                    <a:pt x="158448" y="84423"/>
                  </a:lnTo>
                  <a:lnTo>
                    <a:pt x="202625" y="63321"/>
                  </a:lnTo>
                  <a:lnTo>
                    <a:pt x="250970" y="44873"/>
                  </a:lnTo>
                  <a:lnTo>
                    <a:pt x="303078" y="29295"/>
                  </a:lnTo>
                  <a:lnTo>
                    <a:pt x="358542" y="16802"/>
                  </a:lnTo>
                  <a:lnTo>
                    <a:pt x="416958" y="7611"/>
                  </a:lnTo>
                  <a:lnTo>
                    <a:pt x="477919" y="1938"/>
                  </a:lnTo>
                  <a:lnTo>
                    <a:pt x="541019" y="0"/>
                  </a:lnTo>
                  <a:lnTo>
                    <a:pt x="604120" y="1938"/>
                  </a:lnTo>
                  <a:lnTo>
                    <a:pt x="665081" y="7611"/>
                  </a:lnTo>
                  <a:lnTo>
                    <a:pt x="723497" y="16802"/>
                  </a:lnTo>
                  <a:lnTo>
                    <a:pt x="778961" y="29295"/>
                  </a:lnTo>
                  <a:lnTo>
                    <a:pt x="831069" y="44873"/>
                  </a:lnTo>
                  <a:lnTo>
                    <a:pt x="879414" y="63321"/>
                  </a:lnTo>
                  <a:lnTo>
                    <a:pt x="923591" y="84423"/>
                  </a:lnTo>
                  <a:lnTo>
                    <a:pt x="963194" y="107962"/>
                  </a:lnTo>
                  <a:lnTo>
                    <a:pt x="997818" y="133723"/>
                  </a:lnTo>
                  <a:lnTo>
                    <a:pt x="1027056" y="161489"/>
                  </a:lnTo>
                  <a:lnTo>
                    <a:pt x="1067753" y="222175"/>
                  </a:lnTo>
                  <a:lnTo>
                    <a:pt x="1082039" y="288289"/>
                  </a:lnTo>
                  <a:lnTo>
                    <a:pt x="1078400" y="321918"/>
                  </a:lnTo>
                  <a:lnTo>
                    <a:pt x="1050502" y="385534"/>
                  </a:lnTo>
                  <a:lnTo>
                    <a:pt x="997818" y="442856"/>
                  </a:lnTo>
                  <a:lnTo>
                    <a:pt x="963194" y="468617"/>
                  </a:lnTo>
                  <a:lnTo>
                    <a:pt x="923591" y="492156"/>
                  </a:lnTo>
                  <a:lnTo>
                    <a:pt x="879414" y="513258"/>
                  </a:lnTo>
                  <a:lnTo>
                    <a:pt x="831069" y="531706"/>
                  </a:lnTo>
                  <a:lnTo>
                    <a:pt x="778961" y="547284"/>
                  </a:lnTo>
                  <a:lnTo>
                    <a:pt x="723497" y="559777"/>
                  </a:lnTo>
                  <a:lnTo>
                    <a:pt x="665081" y="568968"/>
                  </a:lnTo>
                  <a:lnTo>
                    <a:pt x="604120" y="574641"/>
                  </a:lnTo>
                  <a:lnTo>
                    <a:pt x="541019" y="576579"/>
                  </a:lnTo>
                  <a:lnTo>
                    <a:pt x="477919" y="574641"/>
                  </a:lnTo>
                  <a:lnTo>
                    <a:pt x="416958" y="568968"/>
                  </a:lnTo>
                  <a:lnTo>
                    <a:pt x="358542" y="559777"/>
                  </a:lnTo>
                  <a:lnTo>
                    <a:pt x="303078" y="547284"/>
                  </a:lnTo>
                  <a:lnTo>
                    <a:pt x="250970" y="531706"/>
                  </a:lnTo>
                  <a:lnTo>
                    <a:pt x="202625" y="513258"/>
                  </a:lnTo>
                  <a:lnTo>
                    <a:pt x="158448" y="492156"/>
                  </a:lnTo>
                  <a:lnTo>
                    <a:pt x="118845" y="468617"/>
                  </a:lnTo>
                  <a:lnTo>
                    <a:pt x="84221" y="442856"/>
                  </a:lnTo>
                  <a:lnTo>
                    <a:pt x="54983" y="415090"/>
                  </a:lnTo>
                  <a:lnTo>
                    <a:pt x="14286" y="354404"/>
                  </a:lnTo>
                  <a:lnTo>
                    <a:pt x="0" y="288289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635" y="1464309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63039" y="2047239"/>
            <a:ext cx="1968500" cy="601980"/>
            <a:chOff x="1463039" y="2047239"/>
            <a:chExt cx="1968500" cy="601980"/>
          </a:xfrm>
        </p:grpSpPr>
        <p:sp>
          <p:nvSpPr>
            <p:cNvPr id="18" name="object 18"/>
            <p:cNvSpPr/>
            <p:nvPr/>
          </p:nvSpPr>
          <p:spPr>
            <a:xfrm>
              <a:off x="1475739" y="2059939"/>
              <a:ext cx="1943100" cy="576580"/>
            </a:xfrm>
            <a:custGeom>
              <a:avLst/>
              <a:gdLst/>
              <a:ahLst/>
              <a:cxnLst/>
              <a:rect l="l" t="t" r="r" b="b"/>
              <a:pathLst>
                <a:path w="1943100" h="576580">
                  <a:moveTo>
                    <a:pt x="1943100" y="0"/>
                  </a:moveTo>
                  <a:lnTo>
                    <a:pt x="144144" y="0"/>
                  </a:lnTo>
                  <a:lnTo>
                    <a:pt x="0" y="576580"/>
                  </a:lnTo>
                  <a:lnTo>
                    <a:pt x="1798955" y="57658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5739" y="2059939"/>
              <a:ext cx="1943100" cy="576580"/>
            </a:xfrm>
            <a:custGeom>
              <a:avLst/>
              <a:gdLst/>
              <a:ahLst/>
              <a:cxnLst/>
              <a:rect l="l" t="t" r="r" b="b"/>
              <a:pathLst>
                <a:path w="1943100" h="576580">
                  <a:moveTo>
                    <a:pt x="0" y="576580"/>
                  </a:moveTo>
                  <a:lnTo>
                    <a:pt x="144144" y="0"/>
                  </a:lnTo>
                  <a:lnTo>
                    <a:pt x="1943100" y="0"/>
                  </a:lnTo>
                  <a:lnTo>
                    <a:pt x="1798955" y="576580"/>
                  </a:lnTo>
                  <a:lnTo>
                    <a:pt x="0" y="57658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58085" y="2047494"/>
            <a:ext cx="979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879" y="4856479"/>
            <a:ext cx="2042160" cy="601980"/>
            <a:chOff x="309879" y="4856479"/>
            <a:chExt cx="2042160" cy="601980"/>
          </a:xfrm>
        </p:grpSpPr>
        <p:sp>
          <p:nvSpPr>
            <p:cNvPr id="22" name="object 22"/>
            <p:cNvSpPr/>
            <p:nvPr/>
          </p:nvSpPr>
          <p:spPr>
            <a:xfrm>
              <a:off x="322579" y="4869179"/>
              <a:ext cx="2016760" cy="576580"/>
            </a:xfrm>
            <a:custGeom>
              <a:avLst/>
              <a:gdLst/>
              <a:ahLst/>
              <a:cxnLst/>
              <a:rect l="l" t="t" r="r" b="b"/>
              <a:pathLst>
                <a:path w="2016760" h="576579">
                  <a:moveTo>
                    <a:pt x="2016760" y="0"/>
                  </a:moveTo>
                  <a:lnTo>
                    <a:pt x="0" y="0"/>
                  </a:lnTo>
                  <a:lnTo>
                    <a:pt x="0" y="576580"/>
                  </a:lnTo>
                  <a:lnTo>
                    <a:pt x="2016760" y="576580"/>
                  </a:lnTo>
                  <a:lnTo>
                    <a:pt x="20167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2579" y="4869179"/>
              <a:ext cx="2016760" cy="576580"/>
            </a:xfrm>
            <a:custGeom>
              <a:avLst/>
              <a:gdLst/>
              <a:ahLst/>
              <a:cxnLst/>
              <a:rect l="l" t="t" r="r" b="b"/>
              <a:pathLst>
                <a:path w="2016760" h="576579">
                  <a:moveTo>
                    <a:pt x="0" y="576580"/>
                  </a:moveTo>
                  <a:lnTo>
                    <a:pt x="2016760" y="576580"/>
                  </a:lnTo>
                  <a:lnTo>
                    <a:pt x="2016760" y="0"/>
                  </a:lnTo>
                  <a:lnTo>
                    <a:pt x="0" y="0"/>
                  </a:lnTo>
                  <a:lnTo>
                    <a:pt x="0" y="57658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2579" y="4993576"/>
            <a:ext cx="2004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temp-&gt;next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0339" y="5661659"/>
            <a:ext cx="2014220" cy="576580"/>
          </a:xfrm>
          <a:custGeom>
            <a:avLst/>
            <a:gdLst/>
            <a:ahLst/>
            <a:cxnLst/>
            <a:rect l="l" t="t" r="r" b="b"/>
            <a:pathLst>
              <a:path w="2014220" h="576579">
                <a:moveTo>
                  <a:pt x="2014220" y="0"/>
                </a:moveTo>
                <a:lnTo>
                  <a:pt x="0" y="0"/>
                </a:lnTo>
                <a:lnTo>
                  <a:pt x="0" y="576579"/>
                </a:lnTo>
                <a:lnTo>
                  <a:pt x="2014220" y="576579"/>
                </a:lnTo>
                <a:lnTo>
                  <a:pt x="20142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0339" y="5661659"/>
            <a:ext cx="2014220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676" y="1295400"/>
            <a:ext cx="8987155" cy="5428615"/>
            <a:chOff x="106676" y="1295400"/>
            <a:chExt cx="8987155" cy="542861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418" y="1918969"/>
              <a:ext cx="115062" cy="1440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7858" y="2637789"/>
              <a:ext cx="115062" cy="2160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739" y="3575050"/>
              <a:ext cx="115062" cy="21602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13866" y="4244339"/>
              <a:ext cx="275590" cy="624840"/>
            </a:xfrm>
            <a:custGeom>
              <a:avLst/>
              <a:gdLst/>
              <a:ahLst/>
              <a:cxnLst/>
              <a:rect l="l" t="t" r="r" b="b"/>
              <a:pathLst>
                <a:path w="275590" h="624839">
                  <a:moveTo>
                    <a:pt x="14160" y="508889"/>
                  </a:moveTo>
                  <a:lnTo>
                    <a:pt x="2044" y="516001"/>
                  </a:lnTo>
                  <a:lnTo>
                    <a:pt x="0" y="523748"/>
                  </a:lnTo>
                  <a:lnTo>
                    <a:pt x="3530" y="529844"/>
                  </a:lnTo>
                  <a:lnTo>
                    <a:pt x="58953" y="624840"/>
                  </a:lnTo>
                  <a:lnTo>
                    <a:pt x="73698" y="599567"/>
                  </a:lnTo>
                  <a:lnTo>
                    <a:pt x="46253" y="599567"/>
                  </a:lnTo>
                  <a:lnTo>
                    <a:pt x="46247" y="552624"/>
                  </a:lnTo>
                  <a:lnTo>
                    <a:pt x="25476" y="517017"/>
                  </a:lnTo>
                  <a:lnTo>
                    <a:pt x="21945" y="510921"/>
                  </a:lnTo>
                  <a:lnTo>
                    <a:pt x="14160" y="508889"/>
                  </a:lnTo>
                  <a:close/>
                </a:path>
                <a:path w="275590" h="624839">
                  <a:moveTo>
                    <a:pt x="46253" y="552635"/>
                  </a:moveTo>
                  <a:lnTo>
                    <a:pt x="46253" y="599567"/>
                  </a:lnTo>
                  <a:lnTo>
                    <a:pt x="71653" y="599567"/>
                  </a:lnTo>
                  <a:lnTo>
                    <a:pt x="71653" y="593217"/>
                  </a:lnTo>
                  <a:lnTo>
                    <a:pt x="47980" y="593217"/>
                  </a:lnTo>
                  <a:lnTo>
                    <a:pt x="58951" y="574403"/>
                  </a:lnTo>
                  <a:lnTo>
                    <a:pt x="46253" y="552635"/>
                  </a:lnTo>
                  <a:close/>
                </a:path>
                <a:path w="275590" h="624839">
                  <a:moveTo>
                    <a:pt x="103746" y="508889"/>
                  </a:moveTo>
                  <a:lnTo>
                    <a:pt x="95973" y="510921"/>
                  </a:lnTo>
                  <a:lnTo>
                    <a:pt x="71653" y="552624"/>
                  </a:lnTo>
                  <a:lnTo>
                    <a:pt x="71653" y="599567"/>
                  </a:lnTo>
                  <a:lnTo>
                    <a:pt x="73698" y="599567"/>
                  </a:lnTo>
                  <a:lnTo>
                    <a:pt x="114376" y="529844"/>
                  </a:lnTo>
                  <a:lnTo>
                    <a:pt x="117906" y="523748"/>
                  </a:lnTo>
                  <a:lnTo>
                    <a:pt x="115862" y="516001"/>
                  </a:lnTo>
                  <a:lnTo>
                    <a:pt x="103746" y="508889"/>
                  </a:lnTo>
                  <a:close/>
                </a:path>
                <a:path w="275590" h="624839">
                  <a:moveTo>
                    <a:pt x="58951" y="574403"/>
                  </a:moveTo>
                  <a:lnTo>
                    <a:pt x="47980" y="593217"/>
                  </a:lnTo>
                  <a:lnTo>
                    <a:pt x="69926" y="593217"/>
                  </a:lnTo>
                  <a:lnTo>
                    <a:pt x="58951" y="574403"/>
                  </a:lnTo>
                  <a:close/>
                </a:path>
                <a:path w="275590" h="624839">
                  <a:moveTo>
                    <a:pt x="71653" y="552624"/>
                  </a:moveTo>
                  <a:lnTo>
                    <a:pt x="58951" y="574403"/>
                  </a:lnTo>
                  <a:lnTo>
                    <a:pt x="69926" y="593217"/>
                  </a:lnTo>
                  <a:lnTo>
                    <a:pt x="71653" y="593217"/>
                  </a:lnTo>
                  <a:lnTo>
                    <a:pt x="71653" y="552624"/>
                  </a:lnTo>
                  <a:close/>
                </a:path>
                <a:path w="275590" h="624839">
                  <a:moveTo>
                    <a:pt x="274980" y="0"/>
                  </a:moveTo>
                  <a:lnTo>
                    <a:pt x="51943" y="0"/>
                  </a:lnTo>
                  <a:lnTo>
                    <a:pt x="46253" y="5715"/>
                  </a:lnTo>
                  <a:lnTo>
                    <a:pt x="46253" y="552635"/>
                  </a:lnTo>
                  <a:lnTo>
                    <a:pt x="58951" y="574403"/>
                  </a:lnTo>
                  <a:lnTo>
                    <a:pt x="71647" y="552635"/>
                  </a:lnTo>
                  <a:lnTo>
                    <a:pt x="71653" y="25400"/>
                  </a:lnTo>
                  <a:lnTo>
                    <a:pt x="58953" y="25400"/>
                  </a:lnTo>
                  <a:lnTo>
                    <a:pt x="71653" y="12700"/>
                  </a:lnTo>
                  <a:lnTo>
                    <a:pt x="274980" y="12700"/>
                  </a:lnTo>
                  <a:lnTo>
                    <a:pt x="274980" y="0"/>
                  </a:lnTo>
                  <a:close/>
                </a:path>
                <a:path w="275590" h="624839">
                  <a:moveTo>
                    <a:pt x="71653" y="12700"/>
                  </a:moveTo>
                  <a:lnTo>
                    <a:pt x="58953" y="25400"/>
                  </a:lnTo>
                  <a:lnTo>
                    <a:pt x="71653" y="25400"/>
                  </a:lnTo>
                  <a:lnTo>
                    <a:pt x="71653" y="12700"/>
                  </a:lnTo>
                  <a:close/>
                </a:path>
                <a:path w="275590" h="624839">
                  <a:moveTo>
                    <a:pt x="274980" y="12700"/>
                  </a:moveTo>
                  <a:lnTo>
                    <a:pt x="71653" y="12700"/>
                  </a:lnTo>
                  <a:lnTo>
                    <a:pt x="71653" y="25400"/>
                  </a:lnTo>
                  <a:lnTo>
                    <a:pt x="274980" y="25400"/>
                  </a:lnTo>
                  <a:lnTo>
                    <a:pt x="274980" y="127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584" y="5447029"/>
              <a:ext cx="115011" cy="2160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6667" y="2290571"/>
              <a:ext cx="4492625" cy="3672204"/>
            </a:xfrm>
            <a:custGeom>
              <a:avLst/>
              <a:gdLst/>
              <a:ahLst/>
              <a:cxnLst/>
              <a:rect l="l" t="t" r="r" b="b"/>
              <a:pathLst>
                <a:path w="4492625" h="3672204">
                  <a:moveTo>
                    <a:pt x="1441843" y="58928"/>
                  </a:moveTo>
                  <a:lnTo>
                    <a:pt x="1420050" y="46228"/>
                  </a:lnTo>
                  <a:lnTo>
                    <a:pt x="1346847" y="3556"/>
                  </a:lnTo>
                  <a:lnTo>
                    <a:pt x="1340878" y="0"/>
                  </a:lnTo>
                  <a:lnTo>
                    <a:pt x="1333004" y="2032"/>
                  </a:lnTo>
                  <a:lnTo>
                    <a:pt x="1329448" y="8128"/>
                  </a:lnTo>
                  <a:lnTo>
                    <a:pt x="1326019" y="14097"/>
                  </a:lnTo>
                  <a:lnTo>
                    <a:pt x="1328051" y="21971"/>
                  </a:lnTo>
                  <a:lnTo>
                    <a:pt x="1369682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3666337"/>
                  </a:lnTo>
                  <a:lnTo>
                    <a:pt x="5689" y="3672027"/>
                  </a:lnTo>
                  <a:lnTo>
                    <a:pt x="73672" y="3672027"/>
                  </a:lnTo>
                  <a:lnTo>
                    <a:pt x="73672" y="3659327"/>
                  </a:lnTo>
                  <a:lnTo>
                    <a:pt x="73672" y="3646627"/>
                  </a:lnTo>
                  <a:lnTo>
                    <a:pt x="25412" y="3646627"/>
                  </a:lnTo>
                  <a:lnTo>
                    <a:pt x="25412" y="71628"/>
                  </a:lnTo>
                  <a:lnTo>
                    <a:pt x="1369682" y="71628"/>
                  </a:lnTo>
                  <a:lnTo>
                    <a:pt x="1328051" y="95885"/>
                  </a:lnTo>
                  <a:lnTo>
                    <a:pt x="1326019" y="103759"/>
                  </a:lnTo>
                  <a:lnTo>
                    <a:pt x="1329448" y="109728"/>
                  </a:lnTo>
                  <a:lnTo>
                    <a:pt x="1333004" y="115824"/>
                  </a:lnTo>
                  <a:lnTo>
                    <a:pt x="1340878" y="117856"/>
                  </a:lnTo>
                  <a:lnTo>
                    <a:pt x="1346847" y="114300"/>
                  </a:lnTo>
                  <a:lnTo>
                    <a:pt x="1420050" y="71628"/>
                  </a:lnTo>
                  <a:lnTo>
                    <a:pt x="1441843" y="58928"/>
                  </a:lnTo>
                  <a:close/>
                </a:path>
                <a:path w="4492625" h="3672204">
                  <a:moveTo>
                    <a:pt x="3695077" y="2333498"/>
                  </a:moveTo>
                  <a:lnTo>
                    <a:pt x="3693045" y="2325751"/>
                  </a:lnTo>
                  <a:lnTo>
                    <a:pt x="3680853" y="2318639"/>
                  </a:lnTo>
                  <a:lnTo>
                    <a:pt x="3673106" y="2320671"/>
                  </a:lnTo>
                  <a:lnTo>
                    <a:pt x="3648849" y="2362263"/>
                  </a:lnTo>
                  <a:lnTo>
                    <a:pt x="3648722" y="2409317"/>
                  </a:lnTo>
                  <a:lnTo>
                    <a:pt x="3648722" y="2402967"/>
                  </a:lnTo>
                  <a:lnTo>
                    <a:pt x="3648722" y="2362479"/>
                  </a:lnTo>
                  <a:lnTo>
                    <a:pt x="3648722" y="1979168"/>
                  </a:lnTo>
                  <a:lnTo>
                    <a:pt x="3648722" y="1966468"/>
                  </a:lnTo>
                  <a:lnTo>
                    <a:pt x="3648722" y="1959483"/>
                  </a:lnTo>
                  <a:lnTo>
                    <a:pt x="3643134" y="1953768"/>
                  </a:lnTo>
                  <a:lnTo>
                    <a:pt x="3528072" y="1953768"/>
                  </a:lnTo>
                  <a:lnTo>
                    <a:pt x="3528072" y="1979168"/>
                  </a:lnTo>
                  <a:lnTo>
                    <a:pt x="3623322" y="1979168"/>
                  </a:lnTo>
                  <a:lnTo>
                    <a:pt x="3623449" y="2362479"/>
                  </a:lnTo>
                  <a:lnTo>
                    <a:pt x="3636086" y="2384145"/>
                  </a:lnTo>
                  <a:lnTo>
                    <a:pt x="3623322" y="2362263"/>
                  </a:lnTo>
                  <a:lnTo>
                    <a:pt x="3599065" y="2320671"/>
                  </a:lnTo>
                  <a:lnTo>
                    <a:pt x="3591318" y="2318639"/>
                  </a:lnTo>
                  <a:lnTo>
                    <a:pt x="3579126" y="2325751"/>
                  </a:lnTo>
                  <a:lnTo>
                    <a:pt x="3577094" y="2333498"/>
                  </a:lnTo>
                  <a:lnTo>
                    <a:pt x="3636022" y="2434590"/>
                  </a:lnTo>
                  <a:lnTo>
                    <a:pt x="3650780" y="2409317"/>
                  </a:lnTo>
                  <a:lnTo>
                    <a:pt x="3695077" y="2333498"/>
                  </a:lnTo>
                  <a:close/>
                </a:path>
                <a:path w="4492625" h="3672204">
                  <a:moveTo>
                    <a:pt x="4492383" y="51943"/>
                  </a:moveTo>
                  <a:lnTo>
                    <a:pt x="4486795" y="46228"/>
                  </a:lnTo>
                  <a:lnTo>
                    <a:pt x="3313036" y="46228"/>
                  </a:lnTo>
                  <a:lnTo>
                    <a:pt x="3348748" y="25400"/>
                  </a:lnTo>
                  <a:lnTo>
                    <a:pt x="3354844" y="21971"/>
                  </a:lnTo>
                  <a:lnTo>
                    <a:pt x="3356876" y="14097"/>
                  </a:lnTo>
                  <a:lnTo>
                    <a:pt x="3353320" y="8128"/>
                  </a:lnTo>
                  <a:lnTo>
                    <a:pt x="3349891" y="2032"/>
                  </a:lnTo>
                  <a:lnTo>
                    <a:pt x="3342017" y="0"/>
                  </a:lnTo>
                  <a:lnTo>
                    <a:pt x="3336048" y="3556"/>
                  </a:lnTo>
                  <a:lnTo>
                    <a:pt x="3241052" y="58928"/>
                  </a:lnTo>
                  <a:lnTo>
                    <a:pt x="3336048" y="114300"/>
                  </a:lnTo>
                  <a:lnTo>
                    <a:pt x="3342017" y="117856"/>
                  </a:lnTo>
                  <a:lnTo>
                    <a:pt x="3349891" y="115824"/>
                  </a:lnTo>
                  <a:lnTo>
                    <a:pt x="3353320" y="109728"/>
                  </a:lnTo>
                  <a:lnTo>
                    <a:pt x="3356876" y="103759"/>
                  </a:lnTo>
                  <a:lnTo>
                    <a:pt x="3354844" y="95885"/>
                  </a:lnTo>
                  <a:lnTo>
                    <a:pt x="3348748" y="92456"/>
                  </a:lnTo>
                  <a:lnTo>
                    <a:pt x="3313036" y="71628"/>
                  </a:lnTo>
                  <a:lnTo>
                    <a:pt x="4466983" y="71628"/>
                  </a:lnTo>
                  <a:lnTo>
                    <a:pt x="4466983" y="2818511"/>
                  </a:lnTo>
                  <a:lnTo>
                    <a:pt x="4393196" y="2818511"/>
                  </a:lnTo>
                  <a:lnTo>
                    <a:pt x="4393196" y="2843911"/>
                  </a:lnTo>
                  <a:lnTo>
                    <a:pt x="4486795" y="2843911"/>
                  </a:lnTo>
                  <a:lnTo>
                    <a:pt x="4492383" y="2838196"/>
                  </a:lnTo>
                  <a:lnTo>
                    <a:pt x="4492383" y="2831223"/>
                  </a:lnTo>
                  <a:lnTo>
                    <a:pt x="4492383" y="2818523"/>
                  </a:lnTo>
                  <a:lnTo>
                    <a:pt x="4492383" y="71628"/>
                  </a:lnTo>
                  <a:lnTo>
                    <a:pt x="4492383" y="58928"/>
                  </a:lnTo>
                  <a:lnTo>
                    <a:pt x="4492383" y="5194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4859" y="1313179"/>
              <a:ext cx="4498594" cy="53571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8980" y="1295400"/>
              <a:ext cx="4209033" cy="54282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3119" y="1341119"/>
              <a:ext cx="4404360" cy="52628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643120" y="1341119"/>
            <a:ext cx="4404360" cy="5262880"/>
          </a:xfrm>
          <a:prstGeom prst="rect">
            <a:avLst/>
          </a:prstGeom>
          <a:ln w="10159">
            <a:solidFill>
              <a:srgbClr val="46AA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3345" marR="5365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Node*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insert_beginning(node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*head,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item)</a:t>
            </a:r>
            <a:endParaRPr sz="1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50545" marR="2517140" indent="-55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node *t;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*temp;</a:t>
            </a:r>
            <a:endParaRPr sz="2000">
              <a:latin typeface="Calibri"/>
              <a:cs typeface="Calibri"/>
            </a:endParaRPr>
          </a:p>
          <a:p>
            <a:pPr marL="55054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temp=(node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*)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malloc(</a:t>
            </a:r>
            <a:r>
              <a:rPr sz="18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sizeof(node);</a:t>
            </a:r>
            <a:endParaRPr sz="1800">
              <a:latin typeface="Calibri"/>
              <a:cs typeface="Calibri"/>
            </a:endParaRPr>
          </a:p>
          <a:p>
            <a:pPr marL="550545" marR="190309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temp-&gt;info=item;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L;  </a:t>
            </a: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if(head==NULL)</a:t>
            </a:r>
            <a:endParaRPr sz="2000">
              <a:latin typeface="Calibri"/>
              <a:cs typeface="Calibri"/>
            </a:endParaRPr>
          </a:p>
          <a:p>
            <a:pPr marL="12954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C5831"/>
                </a:solidFill>
                <a:latin typeface="Calibri"/>
                <a:cs typeface="Calibri"/>
              </a:rPr>
              <a:t>head=temp;</a:t>
            </a:r>
            <a:endParaRPr sz="2000">
              <a:latin typeface="Calibri"/>
              <a:cs typeface="Calibri"/>
            </a:endParaRPr>
          </a:p>
          <a:p>
            <a:pPr marL="66484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350645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temp-&gt;next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head;</a:t>
            </a:r>
            <a:endParaRPr sz="2000">
              <a:latin typeface="Calibri"/>
              <a:cs typeface="Calibri"/>
            </a:endParaRPr>
          </a:p>
          <a:p>
            <a:pPr marL="14097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head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temp;</a:t>
            </a:r>
            <a:endParaRPr sz="2000">
              <a:latin typeface="Calibri"/>
              <a:cs typeface="Calibri"/>
            </a:endParaRPr>
          </a:p>
          <a:p>
            <a:pPr marL="7791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head;</a:t>
            </a:r>
            <a:endParaRPr sz="20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3859784" y="424052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4344" y="431266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352107"/>
            <a:ext cx="4476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0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7772400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 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many </a:t>
            </a:r>
            <a:r>
              <a:rPr sz="3200" dirty="0">
                <a:latin typeface="Calibri"/>
                <a:cs typeface="Calibri"/>
              </a:rPr>
              <a:t>scenario </a:t>
            </a:r>
            <a:r>
              <a:rPr sz="3200" spc="-5" dirty="0">
                <a:latin typeface="Calibri"/>
                <a:cs typeface="Calibri"/>
              </a:rPr>
              <a:t>when </a:t>
            </a:r>
            <a:r>
              <a:rPr sz="3200" spc="-20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might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node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two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situations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before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insertion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might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35" dirty="0">
                <a:latin typeface="Calibri"/>
                <a:cs typeface="Calibri"/>
              </a:rPr>
              <a:t>empty.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know?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insertion?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-5" dirty="0">
                <a:latin typeface="Calibri"/>
                <a:cs typeface="Calibri"/>
              </a:rPr>
              <a:t> might be</a:t>
            </a:r>
            <a:r>
              <a:rPr sz="2400" spc="-10" dirty="0">
                <a:latin typeface="Calibri"/>
                <a:cs typeface="Calibri"/>
              </a:rPr>
              <a:t> existing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node(s)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list.</a:t>
            </a:r>
            <a:endParaRPr sz="24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now?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head?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20" dirty="0">
                <a:latin typeface="Calibri"/>
                <a:cs typeface="Calibri"/>
              </a:rPr>
              <a:t>Let’s</a:t>
            </a:r>
            <a:r>
              <a:rPr sz="2000" spc="-5" dirty="0">
                <a:latin typeface="Calibri"/>
                <a:cs typeface="Calibri"/>
              </a:rPr>
              <a:t> see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slides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280098"/>
            <a:ext cx="4476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0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End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7139" y="2839720"/>
            <a:ext cx="2329180" cy="817880"/>
            <a:chOff x="1247139" y="2839720"/>
            <a:chExt cx="2329180" cy="817880"/>
          </a:xfrm>
        </p:grpSpPr>
        <p:sp>
          <p:nvSpPr>
            <p:cNvPr id="4" name="object 4"/>
            <p:cNvSpPr/>
            <p:nvPr/>
          </p:nvSpPr>
          <p:spPr>
            <a:xfrm>
              <a:off x="1259839" y="2852420"/>
              <a:ext cx="2303780" cy="792480"/>
            </a:xfrm>
            <a:custGeom>
              <a:avLst/>
              <a:gdLst/>
              <a:ahLst/>
              <a:cxnLst/>
              <a:rect l="l" t="t" r="r" b="b"/>
              <a:pathLst>
                <a:path w="2303779" h="792479">
                  <a:moveTo>
                    <a:pt x="2303780" y="0"/>
                  </a:moveTo>
                  <a:lnTo>
                    <a:pt x="0" y="0"/>
                  </a:lnTo>
                  <a:lnTo>
                    <a:pt x="0" y="792479"/>
                  </a:lnTo>
                  <a:lnTo>
                    <a:pt x="2303780" y="792479"/>
                  </a:lnTo>
                  <a:lnTo>
                    <a:pt x="230378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9839" y="2852420"/>
              <a:ext cx="2303780" cy="792480"/>
            </a:xfrm>
            <a:custGeom>
              <a:avLst/>
              <a:gdLst/>
              <a:ahLst/>
              <a:cxnLst/>
              <a:rect l="l" t="t" r="r" b="b"/>
              <a:pathLst>
                <a:path w="2303779" h="792479">
                  <a:moveTo>
                    <a:pt x="0" y="792479"/>
                  </a:moveTo>
                  <a:lnTo>
                    <a:pt x="2303780" y="792479"/>
                  </a:lnTo>
                  <a:lnTo>
                    <a:pt x="2303780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09013" y="2823590"/>
            <a:ext cx="18097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660" marR="5080" indent="-188595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temp-&gt;info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Temp-&gt;next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=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6019" y="3776979"/>
            <a:ext cx="2471420" cy="960119"/>
            <a:chOff x="1176019" y="3776979"/>
            <a:chExt cx="2471420" cy="960119"/>
          </a:xfrm>
        </p:grpSpPr>
        <p:sp>
          <p:nvSpPr>
            <p:cNvPr id="8" name="object 8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1223010" y="0"/>
                  </a:moveTo>
                  <a:lnTo>
                    <a:pt x="0" y="467360"/>
                  </a:lnTo>
                  <a:lnTo>
                    <a:pt x="1223010" y="934720"/>
                  </a:lnTo>
                  <a:lnTo>
                    <a:pt x="2446020" y="46736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0" y="467360"/>
                  </a:moveTo>
                  <a:lnTo>
                    <a:pt x="1223010" y="0"/>
                  </a:lnTo>
                  <a:lnTo>
                    <a:pt x="2446020" y="467360"/>
                  </a:lnTo>
                  <a:lnTo>
                    <a:pt x="1223010" y="934720"/>
                  </a:lnTo>
                  <a:lnTo>
                    <a:pt x="0" y="4673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7941" y="3956304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87039" y="4724400"/>
            <a:ext cx="1513840" cy="792480"/>
          </a:xfrm>
          <a:custGeom>
            <a:avLst/>
            <a:gdLst/>
            <a:ahLst/>
            <a:cxnLst/>
            <a:rect l="l" t="t" r="r" b="b"/>
            <a:pathLst>
              <a:path w="1513839" h="792479">
                <a:moveTo>
                  <a:pt x="1513839" y="0"/>
                </a:moveTo>
                <a:lnTo>
                  <a:pt x="0" y="0"/>
                </a:lnTo>
                <a:lnTo>
                  <a:pt x="0" y="792480"/>
                </a:lnTo>
                <a:lnTo>
                  <a:pt x="1513839" y="792480"/>
                </a:lnTo>
                <a:lnTo>
                  <a:pt x="15138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87039" y="4724400"/>
            <a:ext cx="1513840" cy="7924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65960" y="1257300"/>
            <a:ext cx="1107440" cy="599440"/>
            <a:chOff x="1965960" y="1257300"/>
            <a:chExt cx="1107440" cy="599440"/>
          </a:xfrm>
        </p:grpSpPr>
        <p:sp>
          <p:nvSpPr>
            <p:cNvPr id="14" name="object 14"/>
            <p:cNvSpPr/>
            <p:nvPr/>
          </p:nvSpPr>
          <p:spPr>
            <a:xfrm>
              <a:off x="1978660" y="1270000"/>
              <a:ext cx="1082040" cy="574040"/>
            </a:xfrm>
            <a:custGeom>
              <a:avLst/>
              <a:gdLst/>
              <a:ahLst/>
              <a:cxnLst/>
              <a:rect l="l" t="t" r="r" b="b"/>
              <a:pathLst>
                <a:path w="1082039" h="574039">
                  <a:moveTo>
                    <a:pt x="541019" y="0"/>
                  </a:moveTo>
                  <a:lnTo>
                    <a:pt x="477919" y="1931"/>
                  </a:lnTo>
                  <a:lnTo>
                    <a:pt x="416958" y="7581"/>
                  </a:lnTo>
                  <a:lnTo>
                    <a:pt x="358542" y="16735"/>
                  </a:lnTo>
                  <a:lnTo>
                    <a:pt x="303078" y="29176"/>
                  </a:lnTo>
                  <a:lnTo>
                    <a:pt x="250970" y="44690"/>
                  </a:lnTo>
                  <a:lnTo>
                    <a:pt x="202625" y="63061"/>
                  </a:lnTo>
                  <a:lnTo>
                    <a:pt x="158448" y="84074"/>
                  </a:lnTo>
                  <a:lnTo>
                    <a:pt x="118845" y="107512"/>
                  </a:lnTo>
                  <a:lnTo>
                    <a:pt x="84221" y="133161"/>
                  </a:lnTo>
                  <a:lnTo>
                    <a:pt x="54983" y="160804"/>
                  </a:lnTo>
                  <a:lnTo>
                    <a:pt x="14286" y="221215"/>
                  </a:lnTo>
                  <a:lnTo>
                    <a:pt x="0" y="287020"/>
                  </a:lnTo>
                  <a:lnTo>
                    <a:pt x="3639" y="320488"/>
                  </a:lnTo>
                  <a:lnTo>
                    <a:pt x="31537" y="383811"/>
                  </a:lnTo>
                  <a:lnTo>
                    <a:pt x="84221" y="440878"/>
                  </a:lnTo>
                  <a:lnTo>
                    <a:pt x="118845" y="466527"/>
                  </a:lnTo>
                  <a:lnTo>
                    <a:pt x="158448" y="489965"/>
                  </a:lnTo>
                  <a:lnTo>
                    <a:pt x="202625" y="510978"/>
                  </a:lnTo>
                  <a:lnTo>
                    <a:pt x="250970" y="529349"/>
                  </a:lnTo>
                  <a:lnTo>
                    <a:pt x="303078" y="544863"/>
                  </a:lnTo>
                  <a:lnTo>
                    <a:pt x="358542" y="557304"/>
                  </a:lnTo>
                  <a:lnTo>
                    <a:pt x="416958" y="566458"/>
                  </a:lnTo>
                  <a:lnTo>
                    <a:pt x="477919" y="572108"/>
                  </a:lnTo>
                  <a:lnTo>
                    <a:pt x="541019" y="574039"/>
                  </a:lnTo>
                  <a:lnTo>
                    <a:pt x="604120" y="572108"/>
                  </a:lnTo>
                  <a:lnTo>
                    <a:pt x="665081" y="566458"/>
                  </a:lnTo>
                  <a:lnTo>
                    <a:pt x="723497" y="557304"/>
                  </a:lnTo>
                  <a:lnTo>
                    <a:pt x="778961" y="544863"/>
                  </a:lnTo>
                  <a:lnTo>
                    <a:pt x="831069" y="529349"/>
                  </a:lnTo>
                  <a:lnTo>
                    <a:pt x="879414" y="510978"/>
                  </a:lnTo>
                  <a:lnTo>
                    <a:pt x="923591" y="489966"/>
                  </a:lnTo>
                  <a:lnTo>
                    <a:pt x="963194" y="466527"/>
                  </a:lnTo>
                  <a:lnTo>
                    <a:pt x="997818" y="440878"/>
                  </a:lnTo>
                  <a:lnTo>
                    <a:pt x="1027056" y="413235"/>
                  </a:lnTo>
                  <a:lnTo>
                    <a:pt x="1067753" y="352824"/>
                  </a:lnTo>
                  <a:lnTo>
                    <a:pt x="1082039" y="287020"/>
                  </a:lnTo>
                  <a:lnTo>
                    <a:pt x="1078400" y="253551"/>
                  </a:lnTo>
                  <a:lnTo>
                    <a:pt x="1050502" y="190228"/>
                  </a:lnTo>
                  <a:lnTo>
                    <a:pt x="997818" y="133161"/>
                  </a:lnTo>
                  <a:lnTo>
                    <a:pt x="963194" y="107512"/>
                  </a:lnTo>
                  <a:lnTo>
                    <a:pt x="923591" y="84074"/>
                  </a:lnTo>
                  <a:lnTo>
                    <a:pt x="879414" y="63061"/>
                  </a:lnTo>
                  <a:lnTo>
                    <a:pt x="831069" y="44690"/>
                  </a:lnTo>
                  <a:lnTo>
                    <a:pt x="778961" y="29176"/>
                  </a:lnTo>
                  <a:lnTo>
                    <a:pt x="723497" y="16735"/>
                  </a:lnTo>
                  <a:lnTo>
                    <a:pt x="665081" y="7581"/>
                  </a:lnTo>
                  <a:lnTo>
                    <a:pt x="604120" y="1931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8660" y="1270000"/>
              <a:ext cx="1082040" cy="574040"/>
            </a:xfrm>
            <a:custGeom>
              <a:avLst/>
              <a:gdLst/>
              <a:ahLst/>
              <a:cxnLst/>
              <a:rect l="l" t="t" r="r" b="b"/>
              <a:pathLst>
                <a:path w="1082039" h="574039">
                  <a:moveTo>
                    <a:pt x="0" y="287020"/>
                  </a:moveTo>
                  <a:lnTo>
                    <a:pt x="14286" y="221215"/>
                  </a:lnTo>
                  <a:lnTo>
                    <a:pt x="54983" y="160804"/>
                  </a:lnTo>
                  <a:lnTo>
                    <a:pt x="84221" y="133161"/>
                  </a:lnTo>
                  <a:lnTo>
                    <a:pt x="118845" y="107512"/>
                  </a:lnTo>
                  <a:lnTo>
                    <a:pt x="158448" y="84074"/>
                  </a:lnTo>
                  <a:lnTo>
                    <a:pt x="202625" y="63061"/>
                  </a:lnTo>
                  <a:lnTo>
                    <a:pt x="250970" y="44690"/>
                  </a:lnTo>
                  <a:lnTo>
                    <a:pt x="303078" y="29176"/>
                  </a:lnTo>
                  <a:lnTo>
                    <a:pt x="358542" y="16735"/>
                  </a:lnTo>
                  <a:lnTo>
                    <a:pt x="416958" y="7581"/>
                  </a:lnTo>
                  <a:lnTo>
                    <a:pt x="477919" y="1931"/>
                  </a:lnTo>
                  <a:lnTo>
                    <a:pt x="541019" y="0"/>
                  </a:lnTo>
                  <a:lnTo>
                    <a:pt x="604120" y="1931"/>
                  </a:lnTo>
                  <a:lnTo>
                    <a:pt x="665081" y="7581"/>
                  </a:lnTo>
                  <a:lnTo>
                    <a:pt x="723497" y="16735"/>
                  </a:lnTo>
                  <a:lnTo>
                    <a:pt x="778961" y="29176"/>
                  </a:lnTo>
                  <a:lnTo>
                    <a:pt x="831069" y="44690"/>
                  </a:lnTo>
                  <a:lnTo>
                    <a:pt x="879414" y="63061"/>
                  </a:lnTo>
                  <a:lnTo>
                    <a:pt x="923591" y="84074"/>
                  </a:lnTo>
                  <a:lnTo>
                    <a:pt x="963194" y="107512"/>
                  </a:lnTo>
                  <a:lnTo>
                    <a:pt x="997818" y="133161"/>
                  </a:lnTo>
                  <a:lnTo>
                    <a:pt x="1027056" y="160804"/>
                  </a:lnTo>
                  <a:lnTo>
                    <a:pt x="1067753" y="221215"/>
                  </a:lnTo>
                  <a:lnTo>
                    <a:pt x="1082039" y="287020"/>
                  </a:lnTo>
                  <a:lnTo>
                    <a:pt x="1078400" y="320488"/>
                  </a:lnTo>
                  <a:lnTo>
                    <a:pt x="1050502" y="383811"/>
                  </a:lnTo>
                  <a:lnTo>
                    <a:pt x="997818" y="440878"/>
                  </a:lnTo>
                  <a:lnTo>
                    <a:pt x="963194" y="466527"/>
                  </a:lnTo>
                  <a:lnTo>
                    <a:pt x="923591" y="489966"/>
                  </a:lnTo>
                  <a:lnTo>
                    <a:pt x="879414" y="510978"/>
                  </a:lnTo>
                  <a:lnTo>
                    <a:pt x="831069" y="529349"/>
                  </a:lnTo>
                  <a:lnTo>
                    <a:pt x="778961" y="544863"/>
                  </a:lnTo>
                  <a:lnTo>
                    <a:pt x="723497" y="557304"/>
                  </a:lnTo>
                  <a:lnTo>
                    <a:pt x="665081" y="566458"/>
                  </a:lnTo>
                  <a:lnTo>
                    <a:pt x="604120" y="572108"/>
                  </a:lnTo>
                  <a:lnTo>
                    <a:pt x="541019" y="574039"/>
                  </a:lnTo>
                  <a:lnTo>
                    <a:pt x="477919" y="572108"/>
                  </a:lnTo>
                  <a:lnTo>
                    <a:pt x="416958" y="566458"/>
                  </a:lnTo>
                  <a:lnTo>
                    <a:pt x="358542" y="557304"/>
                  </a:lnTo>
                  <a:lnTo>
                    <a:pt x="303078" y="544863"/>
                  </a:lnTo>
                  <a:lnTo>
                    <a:pt x="250970" y="529349"/>
                  </a:lnTo>
                  <a:lnTo>
                    <a:pt x="202625" y="510978"/>
                  </a:lnTo>
                  <a:lnTo>
                    <a:pt x="158448" y="489965"/>
                  </a:lnTo>
                  <a:lnTo>
                    <a:pt x="118845" y="466527"/>
                  </a:lnTo>
                  <a:lnTo>
                    <a:pt x="84221" y="440878"/>
                  </a:lnTo>
                  <a:lnTo>
                    <a:pt x="54983" y="413235"/>
                  </a:lnTo>
                  <a:lnTo>
                    <a:pt x="14286" y="352824"/>
                  </a:lnTo>
                  <a:lnTo>
                    <a:pt x="0" y="28702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6635" y="1392173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63039" y="2047239"/>
            <a:ext cx="1968500" cy="601980"/>
            <a:chOff x="1463039" y="2047239"/>
            <a:chExt cx="1968500" cy="601980"/>
          </a:xfrm>
        </p:grpSpPr>
        <p:sp>
          <p:nvSpPr>
            <p:cNvPr id="18" name="object 18"/>
            <p:cNvSpPr/>
            <p:nvPr/>
          </p:nvSpPr>
          <p:spPr>
            <a:xfrm>
              <a:off x="1475739" y="2059939"/>
              <a:ext cx="1943100" cy="576580"/>
            </a:xfrm>
            <a:custGeom>
              <a:avLst/>
              <a:gdLst/>
              <a:ahLst/>
              <a:cxnLst/>
              <a:rect l="l" t="t" r="r" b="b"/>
              <a:pathLst>
                <a:path w="1943100" h="576580">
                  <a:moveTo>
                    <a:pt x="1943100" y="0"/>
                  </a:moveTo>
                  <a:lnTo>
                    <a:pt x="144144" y="0"/>
                  </a:lnTo>
                  <a:lnTo>
                    <a:pt x="0" y="576580"/>
                  </a:lnTo>
                  <a:lnTo>
                    <a:pt x="1798955" y="57658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5739" y="2059939"/>
              <a:ext cx="1943100" cy="576580"/>
            </a:xfrm>
            <a:custGeom>
              <a:avLst/>
              <a:gdLst/>
              <a:ahLst/>
              <a:cxnLst/>
              <a:rect l="l" t="t" r="r" b="b"/>
              <a:pathLst>
                <a:path w="1943100" h="576580">
                  <a:moveTo>
                    <a:pt x="0" y="576580"/>
                  </a:moveTo>
                  <a:lnTo>
                    <a:pt x="144144" y="0"/>
                  </a:lnTo>
                  <a:lnTo>
                    <a:pt x="1943100" y="0"/>
                  </a:lnTo>
                  <a:lnTo>
                    <a:pt x="1798955" y="576580"/>
                  </a:lnTo>
                  <a:lnTo>
                    <a:pt x="0" y="57658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58085" y="2047494"/>
            <a:ext cx="979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879" y="4785359"/>
            <a:ext cx="2186940" cy="889000"/>
            <a:chOff x="309879" y="4785359"/>
            <a:chExt cx="2186940" cy="889000"/>
          </a:xfrm>
        </p:grpSpPr>
        <p:sp>
          <p:nvSpPr>
            <p:cNvPr id="22" name="object 22"/>
            <p:cNvSpPr/>
            <p:nvPr/>
          </p:nvSpPr>
          <p:spPr>
            <a:xfrm>
              <a:off x="322579" y="4798059"/>
              <a:ext cx="2161540" cy="863600"/>
            </a:xfrm>
            <a:custGeom>
              <a:avLst/>
              <a:gdLst/>
              <a:ahLst/>
              <a:cxnLst/>
              <a:rect l="l" t="t" r="r" b="b"/>
              <a:pathLst>
                <a:path w="2161540" h="863600">
                  <a:moveTo>
                    <a:pt x="2161540" y="0"/>
                  </a:moveTo>
                  <a:lnTo>
                    <a:pt x="0" y="0"/>
                  </a:lnTo>
                  <a:lnTo>
                    <a:pt x="0" y="863599"/>
                  </a:lnTo>
                  <a:lnTo>
                    <a:pt x="2161540" y="863599"/>
                  </a:lnTo>
                  <a:lnTo>
                    <a:pt x="21615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2579" y="4798059"/>
              <a:ext cx="2161540" cy="863600"/>
            </a:xfrm>
            <a:custGeom>
              <a:avLst/>
              <a:gdLst/>
              <a:ahLst/>
              <a:cxnLst/>
              <a:rect l="l" t="t" r="r" b="b"/>
              <a:pathLst>
                <a:path w="2161540" h="863600">
                  <a:moveTo>
                    <a:pt x="0" y="863599"/>
                  </a:moveTo>
                  <a:lnTo>
                    <a:pt x="2161540" y="863599"/>
                  </a:lnTo>
                  <a:lnTo>
                    <a:pt x="2161540" y="0"/>
                  </a:lnTo>
                  <a:lnTo>
                    <a:pt x="0" y="0"/>
                  </a:lnTo>
                  <a:lnTo>
                    <a:pt x="0" y="8635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9467" y="4839970"/>
            <a:ext cx="1167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head;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Traverse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until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t-&gt;next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6240" y="5877559"/>
            <a:ext cx="2016760" cy="576580"/>
          </a:xfrm>
          <a:custGeom>
            <a:avLst/>
            <a:gdLst/>
            <a:ahLst/>
            <a:cxnLst/>
            <a:rect l="l" t="t" r="r" b="b"/>
            <a:pathLst>
              <a:path w="2016760" h="576579">
                <a:moveTo>
                  <a:pt x="2016760" y="0"/>
                </a:moveTo>
                <a:lnTo>
                  <a:pt x="0" y="0"/>
                </a:lnTo>
                <a:lnTo>
                  <a:pt x="0" y="576579"/>
                </a:lnTo>
                <a:lnTo>
                  <a:pt x="2016760" y="576579"/>
                </a:lnTo>
                <a:lnTo>
                  <a:pt x="2016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240" y="5877559"/>
            <a:ext cx="2016760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t-&gt;next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4939" y="934719"/>
            <a:ext cx="8794115" cy="5763895"/>
            <a:chOff x="154939" y="934719"/>
            <a:chExt cx="8794115" cy="576389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419" y="1845309"/>
              <a:ext cx="115062" cy="2160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738" y="2637790"/>
              <a:ext cx="115062" cy="2160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738" y="3575049"/>
              <a:ext cx="115062" cy="21602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13866" y="4244340"/>
              <a:ext cx="275590" cy="553085"/>
            </a:xfrm>
            <a:custGeom>
              <a:avLst/>
              <a:gdLst/>
              <a:ahLst/>
              <a:cxnLst/>
              <a:rect l="l" t="t" r="r" b="b"/>
              <a:pathLst>
                <a:path w="275590" h="553085">
                  <a:moveTo>
                    <a:pt x="14160" y="436880"/>
                  </a:moveTo>
                  <a:lnTo>
                    <a:pt x="2044" y="443992"/>
                  </a:lnTo>
                  <a:lnTo>
                    <a:pt x="0" y="451739"/>
                  </a:lnTo>
                  <a:lnTo>
                    <a:pt x="3530" y="457835"/>
                  </a:lnTo>
                  <a:lnTo>
                    <a:pt x="58953" y="552831"/>
                  </a:lnTo>
                  <a:lnTo>
                    <a:pt x="73698" y="527558"/>
                  </a:lnTo>
                  <a:lnTo>
                    <a:pt x="46253" y="527558"/>
                  </a:lnTo>
                  <a:lnTo>
                    <a:pt x="46247" y="480615"/>
                  </a:lnTo>
                  <a:lnTo>
                    <a:pt x="25476" y="445008"/>
                  </a:lnTo>
                  <a:lnTo>
                    <a:pt x="21945" y="438912"/>
                  </a:lnTo>
                  <a:lnTo>
                    <a:pt x="14160" y="436880"/>
                  </a:lnTo>
                  <a:close/>
                </a:path>
                <a:path w="275590" h="553085">
                  <a:moveTo>
                    <a:pt x="46253" y="480626"/>
                  </a:moveTo>
                  <a:lnTo>
                    <a:pt x="46253" y="527558"/>
                  </a:lnTo>
                  <a:lnTo>
                    <a:pt x="71653" y="527558"/>
                  </a:lnTo>
                  <a:lnTo>
                    <a:pt x="71653" y="521208"/>
                  </a:lnTo>
                  <a:lnTo>
                    <a:pt x="47980" y="521208"/>
                  </a:lnTo>
                  <a:lnTo>
                    <a:pt x="58951" y="502394"/>
                  </a:lnTo>
                  <a:lnTo>
                    <a:pt x="46253" y="480626"/>
                  </a:lnTo>
                  <a:close/>
                </a:path>
                <a:path w="275590" h="553085">
                  <a:moveTo>
                    <a:pt x="103746" y="436880"/>
                  </a:moveTo>
                  <a:lnTo>
                    <a:pt x="95973" y="438912"/>
                  </a:lnTo>
                  <a:lnTo>
                    <a:pt x="71653" y="480615"/>
                  </a:lnTo>
                  <a:lnTo>
                    <a:pt x="71653" y="527558"/>
                  </a:lnTo>
                  <a:lnTo>
                    <a:pt x="73698" y="527558"/>
                  </a:lnTo>
                  <a:lnTo>
                    <a:pt x="114376" y="457835"/>
                  </a:lnTo>
                  <a:lnTo>
                    <a:pt x="117906" y="451739"/>
                  </a:lnTo>
                  <a:lnTo>
                    <a:pt x="115862" y="443992"/>
                  </a:lnTo>
                  <a:lnTo>
                    <a:pt x="103746" y="436880"/>
                  </a:lnTo>
                  <a:close/>
                </a:path>
                <a:path w="275590" h="553085">
                  <a:moveTo>
                    <a:pt x="58951" y="502394"/>
                  </a:moveTo>
                  <a:lnTo>
                    <a:pt x="47980" y="521208"/>
                  </a:lnTo>
                  <a:lnTo>
                    <a:pt x="69926" y="521208"/>
                  </a:lnTo>
                  <a:lnTo>
                    <a:pt x="58951" y="502394"/>
                  </a:lnTo>
                  <a:close/>
                </a:path>
                <a:path w="275590" h="553085">
                  <a:moveTo>
                    <a:pt x="71653" y="480615"/>
                  </a:moveTo>
                  <a:lnTo>
                    <a:pt x="58951" y="502394"/>
                  </a:lnTo>
                  <a:lnTo>
                    <a:pt x="69926" y="521208"/>
                  </a:lnTo>
                  <a:lnTo>
                    <a:pt x="71653" y="521208"/>
                  </a:lnTo>
                  <a:lnTo>
                    <a:pt x="71653" y="480615"/>
                  </a:lnTo>
                  <a:close/>
                </a:path>
                <a:path w="275590" h="553085">
                  <a:moveTo>
                    <a:pt x="274980" y="0"/>
                  </a:moveTo>
                  <a:lnTo>
                    <a:pt x="51943" y="0"/>
                  </a:lnTo>
                  <a:lnTo>
                    <a:pt x="46253" y="5715"/>
                  </a:lnTo>
                  <a:lnTo>
                    <a:pt x="46253" y="480626"/>
                  </a:lnTo>
                  <a:lnTo>
                    <a:pt x="58951" y="502394"/>
                  </a:lnTo>
                  <a:lnTo>
                    <a:pt x="71647" y="480626"/>
                  </a:lnTo>
                  <a:lnTo>
                    <a:pt x="71653" y="25400"/>
                  </a:lnTo>
                  <a:lnTo>
                    <a:pt x="58953" y="25400"/>
                  </a:lnTo>
                  <a:lnTo>
                    <a:pt x="71653" y="12700"/>
                  </a:lnTo>
                  <a:lnTo>
                    <a:pt x="274980" y="12700"/>
                  </a:lnTo>
                  <a:lnTo>
                    <a:pt x="274980" y="0"/>
                  </a:lnTo>
                  <a:close/>
                </a:path>
                <a:path w="275590" h="553085">
                  <a:moveTo>
                    <a:pt x="71653" y="12700"/>
                  </a:moveTo>
                  <a:lnTo>
                    <a:pt x="58953" y="25400"/>
                  </a:lnTo>
                  <a:lnTo>
                    <a:pt x="71653" y="25400"/>
                  </a:lnTo>
                  <a:lnTo>
                    <a:pt x="71653" y="12700"/>
                  </a:lnTo>
                  <a:close/>
                </a:path>
                <a:path w="275590" h="553085">
                  <a:moveTo>
                    <a:pt x="274980" y="12700"/>
                  </a:moveTo>
                  <a:lnTo>
                    <a:pt x="71653" y="12700"/>
                  </a:lnTo>
                  <a:lnTo>
                    <a:pt x="71653" y="25400"/>
                  </a:lnTo>
                  <a:lnTo>
                    <a:pt x="274980" y="25400"/>
                  </a:lnTo>
                  <a:lnTo>
                    <a:pt x="274980" y="127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584" y="5447029"/>
              <a:ext cx="115011" cy="2160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4940" y="2290571"/>
              <a:ext cx="4435475" cy="3888104"/>
            </a:xfrm>
            <a:custGeom>
              <a:avLst/>
              <a:gdLst/>
              <a:ahLst/>
              <a:cxnLst/>
              <a:rect l="l" t="t" r="r" b="b"/>
              <a:pathLst>
                <a:path w="4435475" h="3888104">
                  <a:moveTo>
                    <a:pt x="1393444" y="58928"/>
                  </a:moveTo>
                  <a:lnTo>
                    <a:pt x="1371650" y="46228"/>
                  </a:lnTo>
                  <a:lnTo>
                    <a:pt x="1298448" y="3556"/>
                  </a:lnTo>
                  <a:lnTo>
                    <a:pt x="1292479" y="0"/>
                  </a:lnTo>
                  <a:lnTo>
                    <a:pt x="1284605" y="2032"/>
                  </a:lnTo>
                  <a:lnTo>
                    <a:pt x="1281049" y="8128"/>
                  </a:lnTo>
                  <a:lnTo>
                    <a:pt x="1277620" y="14097"/>
                  </a:lnTo>
                  <a:lnTo>
                    <a:pt x="1279652" y="21971"/>
                  </a:lnTo>
                  <a:lnTo>
                    <a:pt x="1321282" y="46228"/>
                  </a:lnTo>
                  <a:lnTo>
                    <a:pt x="5676" y="46228"/>
                  </a:lnTo>
                  <a:lnTo>
                    <a:pt x="0" y="51943"/>
                  </a:lnTo>
                  <a:lnTo>
                    <a:pt x="0" y="3882364"/>
                  </a:lnTo>
                  <a:lnTo>
                    <a:pt x="5676" y="3888054"/>
                  </a:lnTo>
                  <a:lnTo>
                    <a:pt x="241300" y="3888054"/>
                  </a:lnTo>
                  <a:lnTo>
                    <a:pt x="241300" y="3875354"/>
                  </a:lnTo>
                  <a:lnTo>
                    <a:pt x="241300" y="3862654"/>
                  </a:lnTo>
                  <a:lnTo>
                    <a:pt x="25400" y="3862654"/>
                  </a:lnTo>
                  <a:lnTo>
                    <a:pt x="25400" y="71628"/>
                  </a:lnTo>
                  <a:lnTo>
                    <a:pt x="1321282" y="71628"/>
                  </a:lnTo>
                  <a:lnTo>
                    <a:pt x="1279652" y="95885"/>
                  </a:lnTo>
                  <a:lnTo>
                    <a:pt x="1277620" y="103759"/>
                  </a:lnTo>
                  <a:lnTo>
                    <a:pt x="1281049" y="109728"/>
                  </a:lnTo>
                  <a:lnTo>
                    <a:pt x="1284605" y="115824"/>
                  </a:lnTo>
                  <a:lnTo>
                    <a:pt x="1292479" y="117856"/>
                  </a:lnTo>
                  <a:lnTo>
                    <a:pt x="1298448" y="114300"/>
                  </a:lnTo>
                  <a:lnTo>
                    <a:pt x="1371650" y="71628"/>
                  </a:lnTo>
                  <a:lnTo>
                    <a:pt x="1393444" y="58928"/>
                  </a:lnTo>
                  <a:close/>
                </a:path>
                <a:path w="4435475" h="3888104">
                  <a:moveTo>
                    <a:pt x="3646805" y="2333498"/>
                  </a:moveTo>
                  <a:lnTo>
                    <a:pt x="3644773" y="2325751"/>
                  </a:lnTo>
                  <a:lnTo>
                    <a:pt x="3632581" y="2318639"/>
                  </a:lnTo>
                  <a:lnTo>
                    <a:pt x="3624834" y="2320671"/>
                  </a:lnTo>
                  <a:lnTo>
                    <a:pt x="3600577" y="2362263"/>
                  </a:lnTo>
                  <a:lnTo>
                    <a:pt x="3600450" y="2409317"/>
                  </a:lnTo>
                  <a:lnTo>
                    <a:pt x="3600450" y="2402967"/>
                  </a:lnTo>
                  <a:lnTo>
                    <a:pt x="3600450" y="2362479"/>
                  </a:lnTo>
                  <a:lnTo>
                    <a:pt x="3600450" y="1979168"/>
                  </a:lnTo>
                  <a:lnTo>
                    <a:pt x="3600450" y="1966468"/>
                  </a:lnTo>
                  <a:lnTo>
                    <a:pt x="3600450" y="1959483"/>
                  </a:lnTo>
                  <a:lnTo>
                    <a:pt x="3594862" y="1953768"/>
                  </a:lnTo>
                  <a:lnTo>
                    <a:pt x="3479800" y="1953768"/>
                  </a:lnTo>
                  <a:lnTo>
                    <a:pt x="3479800" y="1979168"/>
                  </a:lnTo>
                  <a:lnTo>
                    <a:pt x="3575050" y="1979168"/>
                  </a:lnTo>
                  <a:lnTo>
                    <a:pt x="3575177" y="2362479"/>
                  </a:lnTo>
                  <a:lnTo>
                    <a:pt x="3587813" y="2384145"/>
                  </a:lnTo>
                  <a:lnTo>
                    <a:pt x="3575050" y="2362263"/>
                  </a:lnTo>
                  <a:lnTo>
                    <a:pt x="3550793" y="2320671"/>
                  </a:lnTo>
                  <a:lnTo>
                    <a:pt x="3543046" y="2318639"/>
                  </a:lnTo>
                  <a:lnTo>
                    <a:pt x="3530854" y="2325751"/>
                  </a:lnTo>
                  <a:lnTo>
                    <a:pt x="3528822" y="2333498"/>
                  </a:lnTo>
                  <a:lnTo>
                    <a:pt x="3587750" y="2434590"/>
                  </a:lnTo>
                  <a:lnTo>
                    <a:pt x="3602507" y="2409317"/>
                  </a:lnTo>
                  <a:lnTo>
                    <a:pt x="3646805" y="2333498"/>
                  </a:lnTo>
                  <a:close/>
                </a:path>
                <a:path w="4435475" h="3888104">
                  <a:moveTo>
                    <a:pt x="4435348" y="51943"/>
                  </a:moveTo>
                  <a:lnTo>
                    <a:pt x="4429633" y="46228"/>
                  </a:lnTo>
                  <a:lnTo>
                    <a:pt x="3264763" y="46228"/>
                  </a:lnTo>
                  <a:lnTo>
                    <a:pt x="3300476" y="25400"/>
                  </a:lnTo>
                  <a:lnTo>
                    <a:pt x="3306572" y="21971"/>
                  </a:lnTo>
                  <a:lnTo>
                    <a:pt x="3308604" y="14097"/>
                  </a:lnTo>
                  <a:lnTo>
                    <a:pt x="3305048" y="8128"/>
                  </a:lnTo>
                  <a:lnTo>
                    <a:pt x="3301619" y="2032"/>
                  </a:lnTo>
                  <a:lnTo>
                    <a:pt x="3293745" y="0"/>
                  </a:lnTo>
                  <a:lnTo>
                    <a:pt x="3287776" y="3556"/>
                  </a:lnTo>
                  <a:lnTo>
                    <a:pt x="3192780" y="58928"/>
                  </a:lnTo>
                  <a:lnTo>
                    <a:pt x="3287776" y="114300"/>
                  </a:lnTo>
                  <a:lnTo>
                    <a:pt x="3293745" y="117856"/>
                  </a:lnTo>
                  <a:lnTo>
                    <a:pt x="3301619" y="115824"/>
                  </a:lnTo>
                  <a:lnTo>
                    <a:pt x="3305048" y="109728"/>
                  </a:lnTo>
                  <a:lnTo>
                    <a:pt x="3308604" y="103759"/>
                  </a:lnTo>
                  <a:lnTo>
                    <a:pt x="3306572" y="95885"/>
                  </a:lnTo>
                  <a:lnTo>
                    <a:pt x="3300476" y="92456"/>
                  </a:lnTo>
                  <a:lnTo>
                    <a:pt x="3264763" y="71628"/>
                  </a:lnTo>
                  <a:lnTo>
                    <a:pt x="4409948" y="71628"/>
                  </a:lnTo>
                  <a:lnTo>
                    <a:pt x="4409948" y="2818511"/>
                  </a:lnTo>
                  <a:lnTo>
                    <a:pt x="4344924" y="2818511"/>
                  </a:lnTo>
                  <a:lnTo>
                    <a:pt x="4344924" y="2843911"/>
                  </a:lnTo>
                  <a:lnTo>
                    <a:pt x="4429633" y="2843911"/>
                  </a:lnTo>
                  <a:lnTo>
                    <a:pt x="4435348" y="2838196"/>
                  </a:lnTo>
                  <a:lnTo>
                    <a:pt x="4435348" y="2831211"/>
                  </a:lnTo>
                  <a:lnTo>
                    <a:pt x="4435348" y="2818511"/>
                  </a:lnTo>
                  <a:lnTo>
                    <a:pt x="4435348" y="71628"/>
                  </a:lnTo>
                  <a:lnTo>
                    <a:pt x="4435348" y="58928"/>
                  </a:lnTo>
                  <a:lnTo>
                    <a:pt x="4435348" y="5194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8519" y="952499"/>
              <a:ext cx="4280154" cy="56949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2639" y="934719"/>
              <a:ext cx="4097273" cy="576351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6780" y="980439"/>
              <a:ext cx="4185920" cy="56007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716779" y="980439"/>
            <a:ext cx="4185920" cy="5600700"/>
          </a:xfrm>
          <a:prstGeom prst="rect">
            <a:avLst/>
          </a:prstGeom>
          <a:ln w="10159">
            <a:solidFill>
              <a:srgbClr val="46AAC5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node*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insert_end(node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*head,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item)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*t;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*temp;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temp=(node</a:t>
            </a:r>
            <a:r>
              <a:rPr sz="1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*)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malloc(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sizeof(node);</a:t>
            </a:r>
            <a:endParaRPr sz="1200">
              <a:latin typeface="Calibri"/>
              <a:cs typeface="Calibri"/>
            </a:endParaRPr>
          </a:p>
          <a:p>
            <a:pPr marL="1006475" marR="1228090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temp-&gt;info=item;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000" spc="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xt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=N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ULL;  </a:t>
            </a: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if(head==NULL)</a:t>
            </a:r>
            <a:endParaRPr sz="2000">
              <a:latin typeface="Calibri"/>
              <a:cs typeface="Calibri"/>
            </a:endParaRPr>
          </a:p>
          <a:p>
            <a:pPr marL="1293495">
              <a:lnSpc>
                <a:spcPct val="100000"/>
              </a:lnSpc>
            </a:pP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head=temp</a:t>
            </a:r>
            <a:r>
              <a:rPr sz="2000" dirty="0">
                <a:solidFill>
                  <a:srgbClr val="622422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349375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t=head;</a:t>
            </a:r>
            <a:endParaRPr sz="2000">
              <a:latin typeface="Calibri"/>
              <a:cs typeface="Calibri"/>
            </a:endParaRPr>
          </a:p>
          <a:p>
            <a:pPr marL="1349375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while(t-&gt;next!=NULL)</a:t>
            </a:r>
            <a:endParaRPr sz="1800">
              <a:latin typeface="Calibri"/>
              <a:cs typeface="Calibri"/>
            </a:endParaRPr>
          </a:p>
          <a:p>
            <a:pPr marR="1231900" algn="r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t=t-&gt;next;</a:t>
            </a:r>
            <a:endParaRPr sz="2000">
              <a:latin typeface="Calibri"/>
              <a:cs typeface="Calibri"/>
            </a:endParaRPr>
          </a:p>
          <a:p>
            <a:pPr marR="1282700" algn="r">
              <a:lnSpc>
                <a:spcPct val="100000"/>
              </a:lnSpc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t-&gt;next=temp;</a:t>
            </a:r>
            <a:endParaRPr sz="2000">
              <a:latin typeface="Calibri"/>
              <a:cs typeface="Calibri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0648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head;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8358" y="5662929"/>
            <a:ext cx="115062" cy="216077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74344" y="431266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3859784" y="424052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451" y="133032"/>
            <a:ext cx="1679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Content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6257" y="670905"/>
            <a:ext cx="4840605" cy="4935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Linked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Types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Linked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Singly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Linked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30" dirty="0">
                <a:latin typeface="Calibri"/>
                <a:cs typeface="Calibri"/>
              </a:rPr>
              <a:t>Traversing,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Inserting,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Deleting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Sorted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Linked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Doubly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30" dirty="0">
                <a:latin typeface="Calibri"/>
                <a:cs typeface="Calibri"/>
              </a:rPr>
              <a:t>Traversing,</a:t>
            </a:r>
            <a:r>
              <a:rPr sz="2400" spc="-5" dirty="0">
                <a:latin typeface="Calibri"/>
                <a:cs typeface="Calibri"/>
              </a:rPr>
              <a:t> Inserting, Deleting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Sorted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Linked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Circular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8490" y="1070292"/>
            <a:ext cx="76803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#Now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we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will</a:t>
            </a:r>
            <a:r>
              <a:rPr sz="4400" spc="2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see</a:t>
            </a:r>
            <a:r>
              <a:rPr sz="4400" dirty="0">
                <a:latin typeface="Calibri"/>
                <a:cs typeface="Calibri"/>
              </a:rPr>
              <a:t> a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15" dirty="0">
                <a:latin typeface="Calibri"/>
                <a:cs typeface="Calibri"/>
              </a:rPr>
              <a:t>code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example </a:t>
            </a:r>
            <a:r>
              <a:rPr sz="4400" spc="-98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to </a:t>
            </a:r>
            <a:r>
              <a:rPr sz="4400" spc="-5" dirty="0">
                <a:latin typeface="Calibri"/>
                <a:cs typeface="Calibri"/>
              </a:rPr>
              <a:t>see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how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they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are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implemented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490" y="3082607"/>
            <a:ext cx="6408420" cy="19215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4400" spc="-5" dirty="0">
                <a:latin typeface="Calibri"/>
                <a:cs typeface="Calibri"/>
              </a:rPr>
              <a:t>#The</a:t>
            </a:r>
            <a:r>
              <a:rPr sz="4400" spc="-15" dirty="0">
                <a:latin typeface="Calibri"/>
                <a:cs typeface="Calibri"/>
              </a:rPr>
              <a:t> code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is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available</a:t>
            </a:r>
            <a:r>
              <a:rPr sz="4400" spc="7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the </a:t>
            </a:r>
            <a:r>
              <a:rPr sz="4400" spc="-98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webcourses. 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3600" i="1" spc="-10" dirty="0">
                <a:latin typeface="Calibri"/>
                <a:cs typeface="Calibri"/>
              </a:rPr>
              <a:t>“SinglyLinkedListInsert_Delete.c”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610" y="316484"/>
            <a:ext cx="5735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151509"/>
            <a:ext cx="7717790" cy="470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scenarios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might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insert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between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Example: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Sorted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linked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" dirty="0">
                <a:latin typeface="Calibri"/>
                <a:cs typeface="Calibri"/>
              </a:rPr>
              <a:t> case,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might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Insert in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front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empty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smallest)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03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spc="-30" dirty="0">
                <a:latin typeface="Calibri"/>
                <a:cs typeface="Calibri"/>
              </a:rPr>
              <a:t>We</a:t>
            </a:r>
            <a:r>
              <a:rPr sz="1700" spc="-15" dirty="0">
                <a:latin typeface="Calibri"/>
                <a:cs typeface="Calibri"/>
              </a:rPr>
              <a:t> have </a:t>
            </a:r>
            <a:r>
              <a:rPr sz="1700" spc="-10" dirty="0">
                <a:latin typeface="Calibri"/>
                <a:cs typeface="Calibri"/>
              </a:rPr>
              <a:t>seen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how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deal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ts val="23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largest)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030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spc="-30" dirty="0">
                <a:latin typeface="Calibri"/>
                <a:cs typeface="Calibri"/>
              </a:rPr>
              <a:t>We</a:t>
            </a:r>
            <a:r>
              <a:rPr sz="1700" spc="-15" dirty="0">
                <a:latin typeface="Calibri"/>
                <a:cs typeface="Calibri"/>
              </a:rPr>
              <a:t> have </a:t>
            </a:r>
            <a:r>
              <a:rPr sz="1700" spc="-10" dirty="0">
                <a:latin typeface="Calibri"/>
                <a:cs typeface="Calibri"/>
              </a:rPr>
              <a:t>seen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how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deal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ts val="23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03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Calibri"/>
                <a:cs typeface="Calibri"/>
              </a:rPr>
              <a:t>Who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get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affected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spc="-10" dirty="0">
                <a:latin typeface="Calibri"/>
                <a:cs typeface="Calibri"/>
              </a:rPr>
              <a:t>operation?</a:t>
            </a: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Remember: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Still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case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 list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dirty="0">
                <a:latin typeface="Calibri"/>
                <a:cs typeface="Calibri"/>
              </a:rPr>
              <a:t>Who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10" dirty="0">
                <a:latin typeface="Calibri"/>
                <a:cs typeface="Calibri"/>
              </a:rPr>
              <a:t> 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head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after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insertion?</a:t>
            </a:r>
            <a:endParaRPr sz="1700">
              <a:latin typeface="Calibri"/>
              <a:cs typeface="Calibri"/>
            </a:endParaRPr>
          </a:p>
          <a:p>
            <a:pPr marL="1155700" lvl="2" indent="-229235">
              <a:lnSpc>
                <a:spcPts val="203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might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existing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node(s)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list.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ts val="239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always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special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1917541"/>
            <a:ext cx="1911985" cy="22167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75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Insert: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Insert: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Insert: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6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Insert: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2939" y="2133600"/>
            <a:ext cx="1440180" cy="358140"/>
          </a:xfrm>
          <a:custGeom>
            <a:avLst/>
            <a:gdLst/>
            <a:ahLst/>
            <a:cxnLst/>
            <a:rect l="l" t="t" r="r" b="b"/>
            <a:pathLst>
              <a:path w="1440179" h="358139">
                <a:moveTo>
                  <a:pt x="0" y="358139"/>
                </a:moveTo>
                <a:lnTo>
                  <a:pt x="1440180" y="358139"/>
                </a:lnTo>
                <a:lnTo>
                  <a:pt x="144018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43579" y="2171700"/>
          <a:ext cx="1336038" cy="256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39"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68220" y="2184400"/>
            <a:ext cx="502920" cy="2565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71139" y="2262251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5" h="103505">
                <a:moveTo>
                  <a:pt x="406944" y="51688"/>
                </a:moveTo>
                <a:lnTo>
                  <a:pt x="337058" y="92456"/>
                </a:lnTo>
                <a:lnTo>
                  <a:pt x="336042" y="96265"/>
                </a:lnTo>
                <a:lnTo>
                  <a:pt x="339598" y="102362"/>
                </a:lnTo>
                <a:lnTo>
                  <a:pt x="343408" y="103377"/>
                </a:lnTo>
                <a:lnTo>
                  <a:pt x="421163" y="58038"/>
                </a:lnTo>
                <a:lnTo>
                  <a:pt x="419481" y="58038"/>
                </a:lnTo>
                <a:lnTo>
                  <a:pt x="419481" y="57150"/>
                </a:lnTo>
                <a:lnTo>
                  <a:pt x="416306" y="57150"/>
                </a:lnTo>
                <a:lnTo>
                  <a:pt x="406944" y="51688"/>
                </a:lnTo>
                <a:close/>
              </a:path>
              <a:path w="432435" h="103505">
                <a:moveTo>
                  <a:pt x="39605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6058" y="58038"/>
                </a:lnTo>
                <a:lnTo>
                  <a:pt x="406944" y="51688"/>
                </a:lnTo>
                <a:lnTo>
                  <a:pt x="396058" y="45338"/>
                </a:lnTo>
                <a:close/>
              </a:path>
              <a:path w="432435" h="103505">
                <a:moveTo>
                  <a:pt x="421163" y="45338"/>
                </a:moveTo>
                <a:lnTo>
                  <a:pt x="419481" y="45338"/>
                </a:lnTo>
                <a:lnTo>
                  <a:pt x="419481" y="58038"/>
                </a:lnTo>
                <a:lnTo>
                  <a:pt x="421163" y="58038"/>
                </a:lnTo>
                <a:lnTo>
                  <a:pt x="432054" y="51688"/>
                </a:lnTo>
                <a:lnTo>
                  <a:pt x="421163" y="45338"/>
                </a:lnTo>
                <a:close/>
              </a:path>
              <a:path w="432435" h="103505">
                <a:moveTo>
                  <a:pt x="416306" y="46227"/>
                </a:moveTo>
                <a:lnTo>
                  <a:pt x="406944" y="51688"/>
                </a:lnTo>
                <a:lnTo>
                  <a:pt x="416306" y="57150"/>
                </a:lnTo>
                <a:lnTo>
                  <a:pt x="416306" y="46227"/>
                </a:lnTo>
                <a:close/>
              </a:path>
              <a:path w="432435" h="103505">
                <a:moveTo>
                  <a:pt x="419481" y="46227"/>
                </a:moveTo>
                <a:lnTo>
                  <a:pt x="416306" y="46227"/>
                </a:lnTo>
                <a:lnTo>
                  <a:pt x="416306" y="57150"/>
                </a:lnTo>
                <a:lnTo>
                  <a:pt x="419481" y="57150"/>
                </a:lnTo>
                <a:lnTo>
                  <a:pt x="419481" y="46227"/>
                </a:lnTo>
                <a:close/>
              </a:path>
              <a:path w="432435" h="103505">
                <a:moveTo>
                  <a:pt x="343408" y="0"/>
                </a:moveTo>
                <a:lnTo>
                  <a:pt x="339598" y="1015"/>
                </a:lnTo>
                <a:lnTo>
                  <a:pt x="336042" y="7112"/>
                </a:lnTo>
                <a:lnTo>
                  <a:pt x="337058" y="10922"/>
                </a:lnTo>
                <a:lnTo>
                  <a:pt x="406944" y="51688"/>
                </a:lnTo>
                <a:lnTo>
                  <a:pt x="416306" y="46227"/>
                </a:lnTo>
                <a:lnTo>
                  <a:pt x="419481" y="46227"/>
                </a:lnTo>
                <a:lnTo>
                  <a:pt x="419481" y="45338"/>
                </a:lnTo>
                <a:lnTo>
                  <a:pt x="421163" y="45338"/>
                </a:lnTo>
                <a:lnTo>
                  <a:pt x="34340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2939" y="2636520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56279" y="2697479"/>
            <a:ext cx="76962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9240" y="2697479"/>
            <a:ext cx="513080" cy="309880"/>
          </a:xfrm>
          <a:custGeom>
            <a:avLst/>
            <a:gdLst/>
            <a:ahLst/>
            <a:cxnLst/>
            <a:rect l="l" t="t" r="r" b="b"/>
            <a:pathLst>
              <a:path w="513079" h="309880">
                <a:moveTo>
                  <a:pt x="0" y="309879"/>
                </a:moveTo>
                <a:lnTo>
                  <a:pt x="513079" y="309879"/>
                </a:lnTo>
                <a:lnTo>
                  <a:pt x="513079" y="0"/>
                </a:lnTo>
                <a:lnTo>
                  <a:pt x="0" y="0"/>
                </a:lnTo>
                <a:lnTo>
                  <a:pt x="0" y="309879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4560" y="2697479"/>
            <a:ext cx="505459" cy="3098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30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00020" y="2623820"/>
            <a:ext cx="3611879" cy="457200"/>
            <a:chOff x="2700020" y="2623820"/>
            <a:chExt cx="3611879" cy="457200"/>
          </a:xfrm>
        </p:grpSpPr>
        <p:sp>
          <p:nvSpPr>
            <p:cNvPr id="13" name="object 13"/>
            <p:cNvSpPr/>
            <p:nvPr/>
          </p:nvSpPr>
          <p:spPr>
            <a:xfrm>
              <a:off x="2700020" y="2800731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9"/>
                  </a:moveTo>
                  <a:lnTo>
                    <a:pt x="409067" y="92456"/>
                  </a:lnTo>
                  <a:lnTo>
                    <a:pt x="408050" y="96266"/>
                  </a:lnTo>
                  <a:lnTo>
                    <a:pt x="411606" y="102362"/>
                  </a:lnTo>
                  <a:lnTo>
                    <a:pt x="415417" y="103378"/>
                  </a:lnTo>
                  <a:lnTo>
                    <a:pt x="493172" y="58039"/>
                  </a:lnTo>
                  <a:lnTo>
                    <a:pt x="491490" y="58039"/>
                  </a:lnTo>
                  <a:lnTo>
                    <a:pt x="491490" y="57150"/>
                  </a:lnTo>
                  <a:lnTo>
                    <a:pt x="488315" y="57150"/>
                  </a:lnTo>
                  <a:lnTo>
                    <a:pt x="478953" y="51689"/>
                  </a:lnTo>
                  <a:close/>
                </a:path>
                <a:path w="504189" h="103505">
                  <a:moveTo>
                    <a:pt x="468067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468067" y="58039"/>
                  </a:lnTo>
                  <a:lnTo>
                    <a:pt x="478953" y="51689"/>
                  </a:lnTo>
                  <a:lnTo>
                    <a:pt x="468067" y="45339"/>
                  </a:lnTo>
                  <a:close/>
                </a:path>
                <a:path w="504189" h="103505">
                  <a:moveTo>
                    <a:pt x="493172" y="45339"/>
                  </a:moveTo>
                  <a:lnTo>
                    <a:pt x="491490" y="45339"/>
                  </a:lnTo>
                  <a:lnTo>
                    <a:pt x="491490" y="58039"/>
                  </a:lnTo>
                  <a:lnTo>
                    <a:pt x="493172" y="58039"/>
                  </a:lnTo>
                  <a:lnTo>
                    <a:pt x="504063" y="51689"/>
                  </a:lnTo>
                  <a:lnTo>
                    <a:pt x="493172" y="45339"/>
                  </a:lnTo>
                  <a:close/>
                </a:path>
                <a:path w="504189" h="103505">
                  <a:moveTo>
                    <a:pt x="488315" y="46228"/>
                  </a:moveTo>
                  <a:lnTo>
                    <a:pt x="478953" y="51689"/>
                  </a:lnTo>
                  <a:lnTo>
                    <a:pt x="488315" y="57150"/>
                  </a:lnTo>
                  <a:lnTo>
                    <a:pt x="488315" y="46228"/>
                  </a:lnTo>
                  <a:close/>
                </a:path>
                <a:path w="504189" h="103505">
                  <a:moveTo>
                    <a:pt x="491490" y="46228"/>
                  </a:moveTo>
                  <a:lnTo>
                    <a:pt x="488315" y="46228"/>
                  </a:lnTo>
                  <a:lnTo>
                    <a:pt x="488315" y="57150"/>
                  </a:lnTo>
                  <a:lnTo>
                    <a:pt x="491490" y="57150"/>
                  </a:lnTo>
                  <a:lnTo>
                    <a:pt x="491490" y="46228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6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9"/>
                  </a:lnTo>
                  <a:lnTo>
                    <a:pt x="488315" y="46228"/>
                  </a:lnTo>
                  <a:lnTo>
                    <a:pt x="491490" y="46228"/>
                  </a:lnTo>
                  <a:lnTo>
                    <a:pt x="491490" y="45339"/>
                  </a:lnTo>
                  <a:lnTo>
                    <a:pt x="493172" y="45339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9020" y="263652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899659" y="2684779"/>
          <a:ext cx="1336038" cy="309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356100" y="2800730"/>
            <a:ext cx="504190" cy="103505"/>
          </a:xfrm>
          <a:custGeom>
            <a:avLst/>
            <a:gdLst/>
            <a:ahLst/>
            <a:cxnLst/>
            <a:rect l="l" t="t" r="r" b="b"/>
            <a:pathLst>
              <a:path w="504189" h="103505">
                <a:moveTo>
                  <a:pt x="478953" y="51689"/>
                </a:moveTo>
                <a:lnTo>
                  <a:pt x="409066" y="92456"/>
                </a:lnTo>
                <a:lnTo>
                  <a:pt x="408050" y="96266"/>
                </a:lnTo>
                <a:lnTo>
                  <a:pt x="411607" y="102362"/>
                </a:lnTo>
                <a:lnTo>
                  <a:pt x="415416" y="103378"/>
                </a:lnTo>
                <a:lnTo>
                  <a:pt x="493172" y="58039"/>
                </a:lnTo>
                <a:lnTo>
                  <a:pt x="491489" y="58039"/>
                </a:lnTo>
                <a:lnTo>
                  <a:pt x="491489" y="57150"/>
                </a:lnTo>
                <a:lnTo>
                  <a:pt x="488314" y="57150"/>
                </a:lnTo>
                <a:lnTo>
                  <a:pt x="478953" y="51689"/>
                </a:lnTo>
                <a:close/>
              </a:path>
              <a:path w="504189" h="103505">
                <a:moveTo>
                  <a:pt x="468067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468067" y="58039"/>
                </a:lnTo>
                <a:lnTo>
                  <a:pt x="478953" y="51689"/>
                </a:lnTo>
                <a:lnTo>
                  <a:pt x="468067" y="45339"/>
                </a:lnTo>
                <a:close/>
              </a:path>
              <a:path w="504189" h="103505">
                <a:moveTo>
                  <a:pt x="493172" y="45339"/>
                </a:moveTo>
                <a:lnTo>
                  <a:pt x="491489" y="45339"/>
                </a:lnTo>
                <a:lnTo>
                  <a:pt x="491489" y="58039"/>
                </a:lnTo>
                <a:lnTo>
                  <a:pt x="493172" y="58039"/>
                </a:lnTo>
                <a:lnTo>
                  <a:pt x="504063" y="51689"/>
                </a:lnTo>
                <a:lnTo>
                  <a:pt x="493172" y="45339"/>
                </a:lnTo>
                <a:close/>
              </a:path>
              <a:path w="504189" h="103505">
                <a:moveTo>
                  <a:pt x="488314" y="46228"/>
                </a:moveTo>
                <a:lnTo>
                  <a:pt x="478953" y="51689"/>
                </a:lnTo>
                <a:lnTo>
                  <a:pt x="488314" y="57150"/>
                </a:lnTo>
                <a:lnTo>
                  <a:pt x="488314" y="46228"/>
                </a:lnTo>
                <a:close/>
              </a:path>
              <a:path w="504189" h="103505">
                <a:moveTo>
                  <a:pt x="491489" y="46228"/>
                </a:moveTo>
                <a:lnTo>
                  <a:pt x="488314" y="46228"/>
                </a:lnTo>
                <a:lnTo>
                  <a:pt x="488314" y="57150"/>
                </a:lnTo>
                <a:lnTo>
                  <a:pt x="491489" y="57150"/>
                </a:lnTo>
                <a:lnTo>
                  <a:pt x="491489" y="46228"/>
                </a:lnTo>
                <a:close/>
              </a:path>
              <a:path w="504189" h="103505">
                <a:moveTo>
                  <a:pt x="415416" y="0"/>
                </a:moveTo>
                <a:lnTo>
                  <a:pt x="411607" y="1016"/>
                </a:lnTo>
                <a:lnTo>
                  <a:pt x="408050" y="7112"/>
                </a:lnTo>
                <a:lnTo>
                  <a:pt x="409066" y="10922"/>
                </a:lnTo>
                <a:lnTo>
                  <a:pt x="478953" y="51689"/>
                </a:lnTo>
                <a:lnTo>
                  <a:pt x="488314" y="46228"/>
                </a:lnTo>
                <a:lnTo>
                  <a:pt x="491489" y="46228"/>
                </a:lnTo>
                <a:lnTo>
                  <a:pt x="491489" y="45339"/>
                </a:lnTo>
                <a:lnTo>
                  <a:pt x="493172" y="45339"/>
                </a:lnTo>
                <a:lnTo>
                  <a:pt x="4154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2939" y="3213100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56279" y="3274059"/>
            <a:ext cx="76962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79240" y="3274059"/>
            <a:ext cx="513080" cy="309880"/>
          </a:xfrm>
          <a:custGeom>
            <a:avLst/>
            <a:gdLst/>
            <a:ahLst/>
            <a:cxnLst/>
            <a:rect l="l" t="t" r="r" b="b"/>
            <a:pathLst>
              <a:path w="513079" h="309879">
                <a:moveTo>
                  <a:pt x="0" y="309879"/>
                </a:moveTo>
                <a:lnTo>
                  <a:pt x="513079" y="309879"/>
                </a:lnTo>
                <a:lnTo>
                  <a:pt x="513079" y="0"/>
                </a:lnTo>
                <a:lnTo>
                  <a:pt x="0" y="0"/>
                </a:lnTo>
                <a:lnTo>
                  <a:pt x="0" y="309879"/>
                </a:lnTo>
                <a:close/>
              </a:path>
            </a:pathLst>
          </a:custGeom>
          <a:ln w="25399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94560" y="3274059"/>
            <a:ext cx="505459" cy="3098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30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00020" y="3200400"/>
            <a:ext cx="3611879" cy="457200"/>
            <a:chOff x="2700020" y="3200400"/>
            <a:chExt cx="3611879" cy="457200"/>
          </a:xfrm>
        </p:grpSpPr>
        <p:sp>
          <p:nvSpPr>
            <p:cNvPr id="22" name="object 22"/>
            <p:cNvSpPr/>
            <p:nvPr/>
          </p:nvSpPr>
          <p:spPr>
            <a:xfrm>
              <a:off x="2700020" y="3377311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4">
                  <a:moveTo>
                    <a:pt x="478953" y="51688"/>
                  </a:moveTo>
                  <a:lnTo>
                    <a:pt x="409067" y="92455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90" y="58038"/>
                  </a:lnTo>
                  <a:lnTo>
                    <a:pt x="491490" y="57150"/>
                  </a:lnTo>
                  <a:lnTo>
                    <a:pt x="488315" y="57150"/>
                  </a:lnTo>
                  <a:lnTo>
                    <a:pt x="478953" y="51688"/>
                  </a:lnTo>
                  <a:close/>
                </a:path>
                <a:path w="504189" h="103504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4">
                  <a:moveTo>
                    <a:pt x="493172" y="45338"/>
                  </a:moveTo>
                  <a:lnTo>
                    <a:pt x="491490" y="45338"/>
                  </a:lnTo>
                  <a:lnTo>
                    <a:pt x="491490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4">
                  <a:moveTo>
                    <a:pt x="488315" y="46227"/>
                  </a:moveTo>
                  <a:lnTo>
                    <a:pt x="478953" y="51688"/>
                  </a:lnTo>
                  <a:lnTo>
                    <a:pt x="488315" y="57150"/>
                  </a:lnTo>
                  <a:lnTo>
                    <a:pt x="488315" y="46227"/>
                  </a:lnTo>
                  <a:close/>
                </a:path>
                <a:path w="504189" h="103504">
                  <a:moveTo>
                    <a:pt x="491490" y="46227"/>
                  </a:moveTo>
                  <a:lnTo>
                    <a:pt x="488315" y="46227"/>
                  </a:lnTo>
                  <a:lnTo>
                    <a:pt x="488315" y="57150"/>
                  </a:lnTo>
                  <a:lnTo>
                    <a:pt x="491490" y="57150"/>
                  </a:lnTo>
                  <a:lnTo>
                    <a:pt x="491490" y="46227"/>
                  </a:lnTo>
                  <a:close/>
                </a:path>
                <a:path w="504189" h="103504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5" y="46227"/>
                  </a:lnTo>
                  <a:lnTo>
                    <a:pt x="491490" y="46227"/>
                  </a:lnTo>
                  <a:lnTo>
                    <a:pt x="491490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9020" y="321310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12359" y="3274059"/>
            <a:ext cx="76962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84979" y="3200400"/>
            <a:ext cx="3756660" cy="457200"/>
            <a:chOff x="4284979" y="3200400"/>
            <a:chExt cx="3756660" cy="457200"/>
          </a:xfrm>
        </p:grpSpPr>
        <p:sp>
          <p:nvSpPr>
            <p:cNvPr id="26" name="object 26"/>
            <p:cNvSpPr/>
            <p:nvPr/>
          </p:nvSpPr>
          <p:spPr>
            <a:xfrm>
              <a:off x="5735319" y="3274060"/>
              <a:ext cx="513080" cy="309880"/>
            </a:xfrm>
            <a:custGeom>
              <a:avLst/>
              <a:gdLst/>
              <a:ahLst/>
              <a:cxnLst/>
              <a:rect l="l" t="t" r="r" b="b"/>
              <a:pathLst>
                <a:path w="513079" h="309879">
                  <a:moveTo>
                    <a:pt x="0" y="309879"/>
                  </a:moveTo>
                  <a:lnTo>
                    <a:pt x="513079" y="309879"/>
                  </a:lnTo>
                  <a:lnTo>
                    <a:pt x="51307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399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4979" y="3377311"/>
              <a:ext cx="576580" cy="103505"/>
            </a:xfrm>
            <a:custGeom>
              <a:avLst/>
              <a:gdLst/>
              <a:ahLst/>
              <a:cxnLst/>
              <a:rect l="l" t="t" r="r" b="b"/>
              <a:pathLst>
                <a:path w="576579" h="103504">
                  <a:moveTo>
                    <a:pt x="550962" y="51688"/>
                  </a:moveTo>
                  <a:lnTo>
                    <a:pt x="481075" y="92455"/>
                  </a:lnTo>
                  <a:lnTo>
                    <a:pt x="480060" y="96265"/>
                  </a:lnTo>
                  <a:lnTo>
                    <a:pt x="483616" y="102362"/>
                  </a:lnTo>
                  <a:lnTo>
                    <a:pt x="487425" y="103377"/>
                  </a:lnTo>
                  <a:lnTo>
                    <a:pt x="565181" y="58038"/>
                  </a:lnTo>
                  <a:lnTo>
                    <a:pt x="563499" y="58038"/>
                  </a:lnTo>
                  <a:lnTo>
                    <a:pt x="563499" y="57150"/>
                  </a:lnTo>
                  <a:lnTo>
                    <a:pt x="560324" y="57150"/>
                  </a:lnTo>
                  <a:lnTo>
                    <a:pt x="550962" y="51688"/>
                  </a:lnTo>
                  <a:close/>
                </a:path>
                <a:path w="576579" h="103504">
                  <a:moveTo>
                    <a:pt x="54007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40076" y="58038"/>
                  </a:lnTo>
                  <a:lnTo>
                    <a:pt x="550962" y="51688"/>
                  </a:lnTo>
                  <a:lnTo>
                    <a:pt x="540076" y="45338"/>
                  </a:lnTo>
                  <a:close/>
                </a:path>
                <a:path w="576579" h="103504">
                  <a:moveTo>
                    <a:pt x="565181" y="45338"/>
                  </a:moveTo>
                  <a:lnTo>
                    <a:pt x="563499" y="45338"/>
                  </a:lnTo>
                  <a:lnTo>
                    <a:pt x="563499" y="58038"/>
                  </a:lnTo>
                  <a:lnTo>
                    <a:pt x="565181" y="58038"/>
                  </a:lnTo>
                  <a:lnTo>
                    <a:pt x="576072" y="51688"/>
                  </a:lnTo>
                  <a:lnTo>
                    <a:pt x="565181" y="45338"/>
                  </a:lnTo>
                  <a:close/>
                </a:path>
                <a:path w="576579" h="103504">
                  <a:moveTo>
                    <a:pt x="560324" y="46227"/>
                  </a:moveTo>
                  <a:lnTo>
                    <a:pt x="550962" y="51688"/>
                  </a:lnTo>
                  <a:lnTo>
                    <a:pt x="560324" y="57150"/>
                  </a:lnTo>
                  <a:lnTo>
                    <a:pt x="560324" y="46227"/>
                  </a:lnTo>
                  <a:close/>
                </a:path>
                <a:path w="576579" h="103504">
                  <a:moveTo>
                    <a:pt x="563499" y="46227"/>
                  </a:moveTo>
                  <a:lnTo>
                    <a:pt x="560324" y="46227"/>
                  </a:lnTo>
                  <a:lnTo>
                    <a:pt x="560324" y="57150"/>
                  </a:lnTo>
                  <a:lnTo>
                    <a:pt x="563499" y="57150"/>
                  </a:lnTo>
                  <a:lnTo>
                    <a:pt x="563499" y="46227"/>
                  </a:lnTo>
                  <a:close/>
                </a:path>
                <a:path w="576579" h="103504">
                  <a:moveTo>
                    <a:pt x="487425" y="0"/>
                  </a:moveTo>
                  <a:lnTo>
                    <a:pt x="483616" y="1015"/>
                  </a:lnTo>
                  <a:lnTo>
                    <a:pt x="480060" y="7112"/>
                  </a:lnTo>
                  <a:lnTo>
                    <a:pt x="481075" y="10922"/>
                  </a:lnTo>
                  <a:lnTo>
                    <a:pt x="550962" y="51688"/>
                  </a:lnTo>
                  <a:lnTo>
                    <a:pt x="560324" y="46227"/>
                  </a:lnTo>
                  <a:lnTo>
                    <a:pt x="563499" y="46227"/>
                  </a:lnTo>
                  <a:lnTo>
                    <a:pt x="563499" y="45338"/>
                  </a:lnTo>
                  <a:lnTo>
                    <a:pt x="565181" y="45338"/>
                  </a:lnTo>
                  <a:lnTo>
                    <a:pt x="48742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88759" y="321310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626859" y="3261359"/>
          <a:ext cx="1338580" cy="309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6012179" y="3377310"/>
            <a:ext cx="576580" cy="103505"/>
          </a:xfrm>
          <a:custGeom>
            <a:avLst/>
            <a:gdLst/>
            <a:ahLst/>
            <a:cxnLst/>
            <a:rect l="l" t="t" r="r" b="b"/>
            <a:pathLst>
              <a:path w="576579" h="103504">
                <a:moveTo>
                  <a:pt x="550962" y="51688"/>
                </a:moveTo>
                <a:lnTo>
                  <a:pt x="481075" y="92455"/>
                </a:lnTo>
                <a:lnTo>
                  <a:pt x="480060" y="96265"/>
                </a:lnTo>
                <a:lnTo>
                  <a:pt x="483616" y="102362"/>
                </a:lnTo>
                <a:lnTo>
                  <a:pt x="487425" y="103377"/>
                </a:lnTo>
                <a:lnTo>
                  <a:pt x="565181" y="58038"/>
                </a:lnTo>
                <a:lnTo>
                  <a:pt x="563499" y="58038"/>
                </a:lnTo>
                <a:lnTo>
                  <a:pt x="563499" y="57150"/>
                </a:lnTo>
                <a:lnTo>
                  <a:pt x="560324" y="57150"/>
                </a:lnTo>
                <a:lnTo>
                  <a:pt x="550962" y="51688"/>
                </a:lnTo>
                <a:close/>
              </a:path>
              <a:path w="576579" h="103504">
                <a:moveTo>
                  <a:pt x="54007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40076" y="58038"/>
                </a:lnTo>
                <a:lnTo>
                  <a:pt x="550962" y="51688"/>
                </a:lnTo>
                <a:lnTo>
                  <a:pt x="540076" y="45338"/>
                </a:lnTo>
                <a:close/>
              </a:path>
              <a:path w="576579" h="103504">
                <a:moveTo>
                  <a:pt x="565181" y="45338"/>
                </a:moveTo>
                <a:lnTo>
                  <a:pt x="563499" y="45338"/>
                </a:lnTo>
                <a:lnTo>
                  <a:pt x="563499" y="58038"/>
                </a:lnTo>
                <a:lnTo>
                  <a:pt x="565181" y="58038"/>
                </a:lnTo>
                <a:lnTo>
                  <a:pt x="576072" y="51688"/>
                </a:lnTo>
                <a:lnTo>
                  <a:pt x="565181" y="45338"/>
                </a:lnTo>
                <a:close/>
              </a:path>
              <a:path w="576579" h="103504">
                <a:moveTo>
                  <a:pt x="560324" y="46227"/>
                </a:moveTo>
                <a:lnTo>
                  <a:pt x="550962" y="51688"/>
                </a:lnTo>
                <a:lnTo>
                  <a:pt x="560324" y="57150"/>
                </a:lnTo>
                <a:lnTo>
                  <a:pt x="560324" y="46227"/>
                </a:lnTo>
                <a:close/>
              </a:path>
              <a:path w="576579" h="103504">
                <a:moveTo>
                  <a:pt x="563499" y="46227"/>
                </a:moveTo>
                <a:lnTo>
                  <a:pt x="560324" y="46227"/>
                </a:lnTo>
                <a:lnTo>
                  <a:pt x="560324" y="57150"/>
                </a:lnTo>
                <a:lnTo>
                  <a:pt x="563499" y="57150"/>
                </a:lnTo>
                <a:lnTo>
                  <a:pt x="563499" y="46227"/>
                </a:lnTo>
                <a:close/>
              </a:path>
              <a:path w="576579" h="103504">
                <a:moveTo>
                  <a:pt x="487425" y="0"/>
                </a:moveTo>
                <a:lnTo>
                  <a:pt x="483616" y="1015"/>
                </a:lnTo>
                <a:lnTo>
                  <a:pt x="480060" y="7112"/>
                </a:lnTo>
                <a:lnTo>
                  <a:pt x="481075" y="10922"/>
                </a:lnTo>
                <a:lnTo>
                  <a:pt x="550962" y="51688"/>
                </a:lnTo>
                <a:lnTo>
                  <a:pt x="560324" y="46227"/>
                </a:lnTo>
                <a:lnTo>
                  <a:pt x="563499" y="46227"/>
                </a:lnTo>
                <a:lnTo>
                  <a:pt x="563499" y="45338"/>
                </a:lnTo>
                <a:lnTo>
                  <a:pt x="565181" y="45338"/>
                </a:lnTo>
                <a:lnTo>
                  <a:pt x="4874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8445" y="853440"/>
            <a:ext cx="52908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dirty="0">
                <a:latin typeface="Calibri"/>
                <a:cs typeface="Calibri"/>
              </a:rPr>
              <a:t>Use</a:t>
            </a:r>
            <a:r>
              <a:rPr sz="2500" b="1" spc="-10" dirty="0">
                <a:latin typeface="Calibri"/>
                <a:cs typeface="Calibri"/>
              </a:rPr>
              <a:t> case: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Sorted</a:t>
            </a:r>
            <a:r>
              <a:rPr sz="2500" b="1" spc="25" dirty="0">
                <a:latin typeface="Calibri"/>
                <a:cs typeface="Calibri"/>
              </a:rPr>
              <a:t> </a:t>
            </a:r>
            <a:r>
              <a:rPr sz="2500" b="1" spc="-15" dirty="0">
                <a:latin typeface="Calibri"/>
                <a:cs typeface="Calibri"/>
              </a:rPr>
              <a:t>Linked</a:t>
            </a:r>
            <a:r>
              <a:rPr sz="2500" b="1" spc="-5" dirty="0">
                <a:latin typeface="Calibri"/>
                <a:cs typeface="Calibri"/>
              </a:rPr>
              <a:t> List.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Example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sorted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linked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insertion: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73400" y="3789679"/>
            <a:ext cx="1351280" cy="431800"/>
          </a:xfrm>
          <a:custGeom>
            <a:avLst/>
            <a:gdLst/>
            <a:ahLst/>
            <a:cxnLst/>
            <a:rect l="l" t="t" r="r" b="b"/>
            <a:pathLst>
              <a:path w="1351279" h="431800">
                <a:moveTo>
                  <a:pt x="0" y="431800"/>
                </a:moveTo>
                <a:lnTo>
                  <a:pt x="1351279" y="431800"/>
                </a:lnTo>
                <a:lnTo>
                  <a:pt x="1351279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21660" y="3850640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93820" y="3850640"/>
            <a:ext cx="482600" cy="309880"/>
          </a:xfrm>
          <a:custGeom>
            <a:avLst/>
            <a:gdLst/>
            <a:ahLst/>
            <a:cxnLst/>
            <a:rect l="l" t="t" r="r" b="b"/>
            <a:pathLst>
              <a:path w="482600" h="309879">
                <a:moveTo>
                  <a:pt x="0" y="309880"/>
                </a:moveTo>
                <a:lnTo>
                  <a:pt x="482600" y="309880"/>
                </a:lnTo>
                <a:lnTo>
                  <a:pt x="482600" y="0"/>
                </a:lnTo>
                <a:lnTo>
                  <a:pt x="0" y="0"/>
                </a:lnTo>
                <a:lnTo>
                  <a:pt x="0" y="30988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94560" y="3860800"/>
            <a:ext cx="474980" cy="3098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89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69539" y="3776979"/>
            <a:ext cx="3319779" cy="457200"/>
            <a:chOff x="2669539" y="3776979"/>
            <a:chExt cx="3319779" cy="457200"/>
          </a:xfrm>
        </p:grpSpPr>
        <p:sp>
          <p:nvSpPr>
            <p:cNvPr id="37" name="object 37"/>
            <p:cNvSpPr/>
            <p:nvPr/>
          </p:nvSpPr>
          <p:spPr>
            <a:xfrm>
              <a:off x="2669539" y="3953890"/>
              <a:ext cx="405130" cy="103505"/>
            </a:xfrm>
            <a:custGeom>
              <a:avLst/>
              <a:gdLst/>
              <a:ahLst/>
              <a:cxnLst/>
              <a:rect l="l" t="t" r="r" b="b"/>
              <a:pathLst>
                <a:path w="405130" h="103504">
                  <a:moveTo>
                    <a:pt x="379893" y="51688"/>
                  </a:moveTo>
                  <a:lnTo>
                    <a:pt x="310007" y="92455"/>
                  </a:lnTo>
                  <a:lnTo>
                    <a:pt x="308991" y="96265"/>
                  </a:lnTo>
                  <a:lnTo>
                    <a:pt x="312547" y="102361"/>
                  </a:lnTo>
                  <a:lnTo>
                    <a:pt x="316484" y="103377"/>
                  </a:lnTo>
                  <a:lnTo>
                    <a:pt x="394239" y="58038"/>
                  </a:lnTo>
                  <a:lnTo>
                    <a:pt x="392430" y="58038"/>
                  </a:lnTo>
                  <a:lnTo>
                    <a:pt x="392430" y="57149"/>
                  </a:lnTo>
                  <a:lnTo>
                    <a:pt x="389255" y="57149"/>
                  </a:lnTo>
                  <a:lnTo>
                    <a:pt x="379893" y="51688"/>
                  </a:lnTo>
                  <a:close/>
                </a:path>
                <a:path w="405130" h="103504">
                  <a:moveTo>
                    <a:pt x="36900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69007" y="58038"/>
                  </a:lnTo>
                  <a:lnTo>
                    <a:pt x="379893" y="51688"/>
                  </a:lnTo>
                  <a:lnTo>
                    <a:pt x="369007" y="45338"/>
                  </a:lnTo>
                  <a:close/>
                </a:path>
                <a:path w="405130" h="103504">
                  <a:moveTo>
                    <a:pt x="394239" y="45338"/>
                  </a:moveTo>
                  <a:lnTo>
                    <a:pt x="392430" y="45338"/>
                  </a:lnTo>
                  <a:lnTo>
                    <a:pt x="392430" y="58038"/>
                  </a:lnTo>
                  <a:lnTo>
                    <a:pt x="394239" y="58038"/>
                  </a:lnTo>
                  <a:lnTo>
                    <a:pt x="405130" y="51688"/>
                  </a:lnTo>
                  <a:lnTo>
                    <a:pt x="394239" y="45338"/>
                  </a:lnTo>
                  <a:close/>
                </a:path>
                <a:path w="405130" h="103504">
                  <a:moveTo>
                    <a:pt x="389255" y="46227"/>
                  </a:moveTo>
                  <a:lnTo>
                    <a:pt x="379893" y="51688"/>
                  </a:lnTo>
                  <a:lnTo>
                    <a:pt x="389255" y="57149"/>
                  </a:lnTo>
                  <a:lnTo>
                    <a:pt x="389255" y="46227"/>
                  </a:lnTo>
                  <a:close/>
                </a:path>
                <a:path w="405130" h="103504">
                  <a:moveTo>
                    <a:pt x="392430" y="46227"/>
                  </a:moveTo>
                  <a:lnTo>
                    <a:pt x="389255" y="46227"/>
                  </a:lnTo>
                  <a:lnTo>
                    <a:pt x="389255" y="57149"/>
                  </a:lnTo>
                  <a:lnTo>
                    <a:pt x="392430" y="57149"/>
                  </a:lnTo>
                  <a:lnTo>
                    <a:pt x="392430" y="46227"/>
                  </a:lnTo>
                  <a:close/>
                </a:path>
                <a:path w="405130" h="103504">
                  <a:moveTo>
                    <a:pt x="316484" y="0"/>
                  </a:moveTo>
                  <a:lnTo>
                    <a:pt x="312547" y="1015"/>
                  </a:lnTo>
                  <a:lnTo>
                    <a:pt x="308991" y="7111"/>
                  </a:lnTo>
                  <a:lnTo>
                    <a:pt x="310007" y="10921"/>
                  </a:lnTo>
                  <a:lnTo>
                    <a:pt x="379893" y="51688"/>
                  </a:lnTo>
                  <a:lnTo>
                    <a:pt x="389255" y="46227"/>
                  </a:lnTo>
                  <a:lnTo>
                    <a:pt x="392430" y="46227"/>
                  </a:lnTo>
                  <a:lnTo>
                    <a:pt x="392430" y="45338"/>
                  </a:lnTo>
                  <a:lnTo>
                    <a:pt x="394239" y="45338"/>
                  </a:lnTo>
                  <a:lnTo>
                    <a:pt x="31648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25339" y="3789679"/>
              <a:ext cx="1351280" cy="431800"/>
            </a:xfrm>
            <a:custGeom>
              <a:avLst/>
              <a:gdLst/>
              <a:ahLst/>
              <a:cxnLst/>
              <a:rect l="l" t="t" r="r" b="b"/>
              <a:pathLst>
                <a:path w="1351279" h="431800">
                  <a:moveTo>
                    <a:pt x="0" y="431800"/>
                  </a:moveTo>
                  <a:lnTo>
                    <a:pt x="1351280" y="431800"/>
                  </a:lnTo>
                  <a:lnTo>
                    <a:pt x="135128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73600" y="3850640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86859" y="3776979"/>
            <a:ext cx="3522979" cy="457200"/>
            <a:chOff x="4086859" y="3776979"/>
            <a:chExt cx="3522979" cy="457200"/>
          </a:xfrm>
        </p:grpSpPr>
        <p:sp>
          <p:nvSpPr>
            <p:cNvPr id="41" name="object 41"/>
            <p:cNvSpPr/>
            <p:nvPr/>
          </p:nvSpPr>
          <p:spPr>
            <a:xfrm>
              <a:off x="5445759" y="3850639"/>
              <a:ext cx="482600" cy="309880"/>
            </a:xfrm>
            <a:custGeom>
              <a:avLst/>
              <a:gdLst/>
              <a:ahLst/>
              <a:cxnLst/>
              <a:rect l="l" t="t" r="r" b="b"/>
              <a:pathLst>
                <a:path w="482600" h="309879">
                  <a:moveTo>
                    <a:pt x="0" y="309880"/>
                  </a:moveTo>
                  <a:lnTo>
                    <a:pt x="482600" y="309880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988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86859" y="3953890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4">
                  <a:moveTo>
                    <a:pt x="514894" y="51688"/>
                  </a:moveTo>
                  <a:lnTo>
                    <a:pt x="445007" y="92455"/>
                  </a:lnTo>
                  <a:lnTo>
                    <a:pt x="443991" y="96265"/>
                  </a:lnTo>
                  <a:lnTo>
                    <a:pt x="447548" y="102361"/>
                  </a:lnTo>
                  <a:lnTo>
                    <a:pt x="451485" y="103377"/>
                  </a:lnTo>
                  <a:lnTo>
                    <a:pt x="529240" y="58038"/>
                  </a:lnTo>
                  <a:lnTo>
                    <a:pt x="527430" y="58038"/>
                  </a:lnTo>
                  <a:lnTo>
                    <a:pt x="527430" y="57149"/>
                  </a:lnTo>
                  <a:lnTo>
                    <a:pt x="524255" y="57149"/>
                  </a:lnTo>
                  <a:lnTo>
                    <a:pt x="514894" y="51688"/>
                  </a:lnTo>
                  <a:close/>
                </a:path>
                <a:path w="540385" h="103504">
                  <a:moveTo>
                    <a:pt x="504008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4008" y="58038"/>
                  </a:lnTo>
                  <a:lnTo>
                    <a:pt x="514894" y="51688"/>
                  </a:lnTo>
                  <a:lnTo>
                    <a:pt x="504008" y="45338"/>
                  </a:lnTo>
                  <a:close/>
                </a:path>
                <a:path w="540385" h="103504">
                  <a:moveTo>
                    <a:pt x="529240" y="45338"/>
                  </a:moveTo>
                  <a:lnTo>
                    <a:pt x="527430" y="45338"/>
                  </a:lnTo>
                  <a:lnTo>
                    <a:pt x="527430" y="58038"/>
                  </a:lnTo>
                  <a:lnTo>
                    <a:pt x="529240" y="58038"/>
                  </a:lnTo>
                  <a:lnTo>
                    <a:pt x="540130" y="51688"/>
                  </a:lnTo>
                  <a:lnTo>
                    <a:pt x="529240" y="45338"/>
                  </a:lnTo>
                  <a:close/>
                </a:path>
                <a:path w="540385" h="103504">
                  <a:moveTo>
                    <a:pt x="524255" y="46227"/>
                  </a:moveTo>
                  <a:lnTo>
                    <a:pt x="514894" y="51688"/>
                  </a:lnTo>
                  <a:lnTo>
                    <a:pt x="524255" y="57149"/>
                  </a:lnTo>
                  <a:lnTo>
                    <a:pt x="524255" y="46227"/>
                  </a:lnTo>
                  <a:close/>
                </a:path>
                <a:path w="540385" h="103504">
                  <a:moveTo>
                    <a:pt x="527430" y="46227"/>
                  </a:moveTo>
                  <a:lnTo>
                    <a:pt x="524255" y="46227"/>
                  </a:lnTo>
                  <a:lnTo>
                    <a:pt x="524255" y="57149"/>
                  </a:lnTo>
                  <a:lnTo>
                    <a:pt x="527430" y="57149"/>
                  </a:lnTo>
                  <a:lnTo>
                    <a:pt x="527430" y="46227"/>
                  </a:lnTo>
                  <a:close/>
                </a:path>
                <a:path w="540385" h="103504">
                  <a:moveTo>
                    <a:pt x="451485" y="0"/>
                  </a:moveTo>
                  <a:lnTo>
                    <a:pt x="447548" y="1015"/>
                  </a:lnTo>
                  <a:lnTo>
                    <a:pt x="443991" y="7111"/>
                  </a:lnTo>
                  <a:lnTo>
                    <a:pt x="445007" y="10921"/>
                  </a:lnTo>
                  <a:lnTo>
                    <a:pt x="514894" y="51688"/>
                  </a:lnTo>
                  <a:lnTo>
                    <a:pt x="524255" y="46227"/>
                  </a:lnTo>
                  <a:lnTo>
                    <a:pt x="527430" y="46227"/>
                  </a:lnTo>
                  <a:lnTo>
                    <a:pt x="527430" y="45338"/>
                  </a:lnTo>
                  <a:lnTo>
                    <a:pt x="529240" y="45338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5859" y="3789679"/>
              <a:ext cx="1351280" cy="431800"/>
            </a:xfrm>
            <a:custGeom>
              <a:avLst/>
              <a:gdLst/>
              <a:ahLst/>
              <a:cxnLst/>
              <a:rect l="l" t="t" r="r" b="b"/>
              <a:pathLst>
                <a:path w="1351279" h="431800">
                  <a:moveTo>
                    <a:pt x="0" y="431800"/>
                  </a:moveTo>
                  <a:lnTo>
                    <a:pt x="1351280" y="431800"/>
                  </a:lnTo>
                  <a:lnTo>
                    <a:pt x="135128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94120" y="3850640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"/>
              </a:spcBef>
            </a:pPr>
            <a:r>
              <a:rPr sz="1800" b="1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707379" y="3776979"/>
            <a:ext cx="3268979" cy="457200"/>
            <a:chOff x="5707379" y="3776979"/>
            <a:chExt cx="3268979" cy="457200"/>
          </a:xfrm>
        </p:grpSpPr>
        <p:sp>
          <p:nvSpPr>
            <p:cNvPr id="46" name="object 46"/>
            <p:cNvSpPr/>
            <p:nvPr/>
          </p:nvSpPr>
          <p:spPr>
            <a:xfrm>
              <a:off x="7066279" y="3850639"/>
              <a:ext cx="482600" cy="309880"/>
            </a:xfrm>
            <a:custGeom>
              <a:avLst/>
              <a:gdLst/>
              <a:ahLst/>
              <a:cxnLst/>
              <a:rect l="l" t="t" r="r" b="b"/>
              <a:pathLst>
                <a:path w="482600" h="309879">
                  <a:moveTo>
                    <a:pt x="0" y="309880"/>
                  </a:moveTo>
                  <a:lnTo>
                    <a:pt x="482600" y="309880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988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07379" y="3953890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4">
                  <a:moveTo>
                    <a:pt x="514894" y="51688"/>
                  </a:moveTo>
                  <a:lnTo>
                    <a:pt x="445008" y="92455"/>
                  </a:lnTo>
                  <a:lnTo>
                    <a:pt x="443992" y="96265"/>
                  </a:lnTo>
                  <a:lnTo>
                    <a:pt x="447548" y="102361"/>
                  </a:lnTo>
                  <a:lnTo>
                    <a:pt x="451485" y="103377"/>
                  </a:lnTo>
                  <a:lnTo>
                    <a:pt x="529240" y="58038"/>
                  </a:lnTo>
                  <a:lnTo>
                    <a:pt x="527431" y="58038"/>
                  </a:lnTo>
                  <a:lnTo>
                    <a:pt x="527431" y="57149"/>
                  </a:lnTo>
                  <a:lnTo>
                    <a:pt x="524256" y="57149"/>
                  </a:lnTo>
                  <a:lnTo>
                    <a:pt x="514894" y="51688"/>
                  </a:lnTo>
                  <a:close/>
                </a:path>
                <a:path w="540385" h="103504">
                  <a:moveTo>
                    <a:pt x="504008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4008" y="58038"/>
                  </a:lnTo>
                  <a:lnTo>
                    <a:pt x="514894" y="51688"/>
                  </a:lnTo>
                  <a:lnTo>
                    <a:pt x="504008" y="45338"/>
                  </a:lnTo>
                  <a:close/>
                </a:path>
                <a:path w="540385" h="103504">
                  <a:moveTo>
                    <a:pt x="529240" y="45338"/>
                  </a:moveTo>
                  <a:lnTo>
                    <a:pt x="527431" y="45338"/>
                  </a:lnTo>
                  <a:lnTo>
                    <a:pt x="527431" y="58038"/>
                  </a:lnTo>
                  <a:lnTo>
                    <a:pt x="529240" y="58038"/>
                  </a:lnTo>
                  <a:lnTo>
                    <a:pt x="540131" y="51688"/>
                  </a:lnTo>
                  <a:lnTo>
                    <a:pt x="529240" y="45338"/>
                  </a:lnTo>
                  <a:close/>
                </a:path>
                <a:path w="540385" h="103504">
                  <a:moveTo>
                    <a:pt x="524256" y="46227"/>
                  </a:moveTo>
                  <a:lnTo>
                    <a:pt x="514894" y="51688"/>
                  </a:lnTo>
                  <a:lnTo>
                    <a:pt x="524256" y="57149"/>
                  </a:lnTo>
                  <a:lnTo>
                    <a:pt x="524256" y="46227"/>
                  </a:lnTo>
                  <a:close/>
                </a:path>
                <a:path w="540385" h="103504">
                  <a:moveTo>
                    <a:pt x="527431" y="46227"/>
                  </a:moveTo>
                  <a:lnTo>
                    <a:pt x="524256" y="46227"/>
                  </a:lnTo>
                  <a:lnTo>
                    <a:pt x="524256" y="57149"/>
                  </a:lnTo>
                  <a:lnTo>
                    <a:pt x="527431" y="57149"/>
                  </a:lnTo>
                  <a:lnTo>
                    <a:pt x="527431" y="46227"/>
                  </a:lnTo>
                  <a:close/>
                </a:path>
                <a:path w="540385" h="103504">
                  <a:moveTo>
                    <a:pt x="451485" y="0"/>
                  </a:moveTo>
                  <a:lnTo>
                    <a:pt x="447548" y="1015"/>
                  </a:lnTo>
                  <a:lnTo>
                    <a:pt x="443992" y="7111"/>
                  </a:lnTo>
                  <a:lnTo>
                    <a:pt x="445008" y="10921"/>
                  </a:lnTo>
                  <a:lnTo>
                    <a:pt x="514894" y="51688"/>
                  </a:lnTo>
                  <a:lnTo>
                    <a:pt x="524256" y="46227"/>
                  </a:lnTo>
                  <a:lnTo>
                    <a:pt x="527431" y="46227"/>
                  </a:lnTo>
                  <a:lnTo>
                    <a:pt x="527431" y="45338"/>
                  </a:lnTo>
                  <a:lnTo>
                    <a:pt x="529240" y="45338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82559" y="3789679"/>
              <a:ext cx="1181100" cy="431800"/>
            </a:xfrm>
            <a:custGeom>
              <a:avLst/>
              <a:gdLst/>
              <a:ahLst/>
              <a:cxnLst/>
              <a:rect l="l" t="t" r="r" b="b"/>
              <a:pathLst>
                <a:path w="1181100" h="431800">
                  <a:moveTo>
                    <a:pt x="0" y="431800"/>
                  </a:moveTo>
                  <a:lnTo>
                    <a:pt x="1181100" y="431800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23200" y="3850639"/>
              <a:ext cx="635000" cy="309880"/>
            </a:xfrm>
            <a:custGeom>
              <a:avLst/>
              <a:gdLst/>
              <a:ahLst/>
              <a:cxnLst/>
              <a:rect l="l" t="t" r="r" b="b"/>
              <a:pathLst>
                <a:path w="635000" h="309879">
                  <a:moveTo>
                    <a:pt x="0" y="309880"/>
                  </a:moveTo>
                  <a:lnTo>
                    <a:pt x="635000" y="309880"/>
                  </a:lnTo>
                  <a:lnTo>
                    <a:pt x="635000" y="0"/>
                  </a:lnTo>
                  <a:lnTo>
                    <a:pt x="0" y="0"/>
                  </a:lnTo>
                  <a:lnTo>
                    <a:pt x="0" y="30988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026654" y="3841495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98840" y="3850640"/>
            <a:ext cx="424180" cy="309880"/>
          </a:xfrm>
          <a:custGeom>
            <a:avLst/>
            <a:gdLst/>
            <a:ahLst/>
            <a:cxnLst/>
            <a:rect l="l" t="t" r="r" b="b"/>
            <a:pathLst>
              <a:path w="424179" h="309879">
                <a:moveTo>
                  <a:pt x="0" y="309880"/>
                </a:moveTo>
                <a:lnTo>
                  <a:pt x="424179" y="309880"/>
                </a:lnTo>
                <a:lnTo>
                  <a:pt x="424179" y="0"/>
                </a:lnTo>
                <a:lnTo>
                  <a:pt x="0" y="0"/>
                </a:lnTo>
                <a:lnTo>
                  <a:pt x="0" y="30988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93708" y="3800855"/>
            <a:ext cx="21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000FF"/>
                </a:solidFill>
                <a:latin typeface="Calibri"/>
                <a:cs typeface="Calibri"/>
              </a:rPr>
              <a:t>NU  </a:t>
            </a:r>
            <a:r>
              <a:rPr sz="1200" b="1" spc="-10" dirty="0">
                <a:solidFill>
                  <a:srgbClr val="0000FF"/>
                </a:solidFill>
                <a:latin typeface="Calibri"/>
                <a:cs typeface="Calibri"/>
              </a:rPr>
              <a:t>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07580" y="3953890"/>
            <a:ext cx="473709" cy="103505"/>
          </a:xfrm>
          <a:custGeom>
            <a:avLst/>
            <a:gdLst/>
            <a:ahLst/>
            <a:cxnLst/>
            <a:rect l="l" t="t" r="r" b="b"/>
            <a:pathLst>
              <a:path w="473709" h="103504">
                <a:moveTo>
                  <a:pt x="448092" y="51688"/>
                </a:moveTo>
                <a:lnTo>
                  <a:pt x="378205" y="92455"/>
                </a:lnTo>
                <a:lnTo>
                  <a:pt x="377190" y="96265"/>
                </a:lnTo>
                <a:lnTo>
                  <a:pt x="380746" y="102361"/>
                </a:lnTo>
                <a:lnTo>
                  <a:pt x="384555" y="103377"/>
                </a:lnTo>
                <a:lnTo>
                  <a:pt x="462311" y="58038"/>
                </a:lnTo>
                <a:lnTo>
                  <a:pt x="460628" y="58038"/>
                </a:lnTo>
                <a:lnTo>
                  <a:pt x="460628" y="57149"/>
                </a:lnTo>
                <a:lnTo>
                  <a:pt x="457453" y="57149"/>
                </a:lnTo>
                <a:lnTo>
                  <a:pt x="448092" y="51688"/>
                </a:lnTo>
                <a:close/>
              </a:path>
              <a:path w="473709" h="103504">
                <a:moveTo>
                  <a:pt x="43720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37206" y="58038"/>
                </a:lnTo>
                <a:lnTo>
                  <a:pt x="448092" y="51688"/>
                </a:lnTo>
                <a:lnTo>
                  <a:pt x="437206" y="45338"/>
                </a:lnTo>
                <a:close/>
              </a:path>
              <a:path w="473709" h="103504">
                <a:moveTo>
                  <a:pt x="462311" y="45338"/>
                </a:moveTo>
                <a:lnTo>
                  <a:pt x="460628" y="45338"/>
                </a:lnTo>
                <a:lnTo>
                  <a:pt x="460628" y="58038"/>
                </a:lnTo>
                <a:lnTo>
                  <a:pt x="462311" y="58038"/>
                </a:lnTo>
                <a:lnTo>
                  <a:pt x="473201" y="51688"/>
                </a:lnTo>
                <a:lnTo>
                  <a:pt x="462311" y="45338"/>
                </a:lnTo>
                <a:close/>
              </a:path>
              <a:path w="473709" h="103504">
                <a:moveTo>
                  <a:pt x="457453" y="46227"/>
                </a:moveTo>
                <a:lnTo>
                  <a:pt x="448092" y="51688"/>
                </a:lnTo>
                <a:lnTo>
                  <a:pt x="457453" y="57149"/>
                </a:lnTo>
                <a:lnTo>
                  <a:pt x="457453" y="46227"/>
                </a:lnTo>
                <a:close/>
              </a:path>
              <a:path w="473709" h="103504">
                <a:moveTo>
                  <a:pt x="460628" y="46227"/>
                </a:moveTo>
                <a:lnTo>
                  <a:pt x="457453" y="46227"/>
                </a:lnTo>
                <a:lnTo>
                  <a:pt x="457453" y="57149"/>
                </a:lnTo>
                <a:lnTo>
                  <a:pt x="460628" y="57149"/>
                </a:lnTo>
                <a:lnTo>
                  <a:pt x="460628" y="46227"/>
                </a:lnTo>
                <a:close/>
              </a:path>
              <a:path w="473709" h="103504">
                <a:moveTo>
                  <a:pt x="384555" y="0"/>
                </a:moveTo>
                <a:lnTo>
                  <a:pt x="380746" y="1015"/>
                </a:lnTo>
                <a:lnTo>
                  <a:pt x="377190" y="7111"/>
                </a:lnTo>
                <a:lnTo>
                  <a:pt x="378205" y="10921"/>
                </a:lnTo>
                <a:lnTo>
                  <a:pt x="448092" y="51688"/>
                </a:lnTo>
                <a:lnTo>
                  <a:pt x="457453" y="46227"/>
                </a:lnTo>
                <a:lnTo>
                  <a:pt x="460628" y="46227"/>
                </a:lnTo>
                <a:lnTo>
                  <a:pt x="460628" y="45338"/>
                </a:lnTo>
                <a:lnTo>
                  <a:pt x="462311" y="45338"/>
                </a:lnTo>
                <a:lnTo>
                  <a:pt x="38455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7034" y="4536757"/>
            <a:ext cx="8141334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See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above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situations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80"/>
              </a:lnSpc>
            </a:pPr>
            <a:r>
              <a:rPr sz="2200" spc="-5" dirty="0">
                <a:latin typeface="Calibri"/>
                <a:cs typeface="Calibri"/>
              </a:rPr>
              <a:t>might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insert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beginning,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end,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between.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But,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these insertion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conditional!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 </a:t>
            </a:r>
            <a:r>
              <a:rPr sz="2000" spc="-5" dirty="0">
                <a:latin typeface="Calibri"/>
                <a:cs typeface="Calibri"/>
              </a:rPr>
              <a:t>where 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5" dirty="0">
                <a:latin typeface="Calibri"/>
                <a:cs typeface="Calibri"/>
              </a:rPr>
              <a:t>depends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item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inserting,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75692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items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already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linked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837589"/>
            <a:ext cx="1818005" cy="1703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45" y="2601595"/>
            <a:ext cx="1805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800" dirty="0">
                <a:latin typeface="Calibri"/>
                <a:cs typeface="Calibri"/>
              </a:rPr>
              <a:t>d.	Insert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980439"/>
            <a:ext cx="1440180" cy="360680"/>
          </a:xfrm>
          <a:custGeom>
            <a:avLst/>
            <a:gdLst/>
            <a:ahLst/>
            <a:cxnLst/>
            <a:rect l="l" t="t" r="r" b="b"/>
            <a:pathLst>
              <a:path w="1440179" h="360680">
                <a:moveTo>
                  <a:pt x="0" y="360679"/>
                </a:moveTo>
                <a:lnTo>
                  <a:pt x="1440180" y="360679"/>
                </a:lnTo>
                <a:lnTo>
                  <a:pt x="144018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9920" y="1018539"/>
          <a:ext cx="1338580" cy="25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94560" y="1031239"/>
            <a:ext cx="505459" cy="259079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0020" y="1109091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5" h="103505">
                <a:moveTo>
                  <a:pt x="406944" y="51689"/>
                </a:moveTo>
                <a:lnTo>
                  <a:pt x="337057" y="92456"/>
                </a:lnTo>
                <a:lnTo>
                  <a:pt x="336042" y="96266"/>
                </a:lnTo>
                <a:lnTo>
                  <a:pt x="339598" y="102362"/>
                </a:lnTo>
                <a:lnTo>
                  <a:pt x="343407" y="103378"/>
                </a:lnTo>
                <a:lnTo>
                  <a:pt x="421163" y="58038"/>
                </a:lnTo>
                <a:lnTo>
                  <a:pt x="419481" y="58038"/>
                </a:lnTo>
                <a:lnTo>
                  <a:pt x="419481" y="57150"/>
                </a:lnTo>
                <a:lnTo>
                  <a:pt x="416306" y="57150"/>
                </a:lnTo>
                <a:lnTo>
                  <a:pt x="406944" y="51689"/>
                </a:lnTo>
                <a:close/>
              </a:path>
              <a:path w="432435" h="103505">
                <a:moveTo>
                  <a:pt x="39605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6058" y="58038"/>
                </a:lnTo>
                <a:lnTo>
                  <a:pt x="406944" y="51689"/>
                </a:lnTo>
                <a:lnTo>
                  <a:pt x="396058" y="45338"/>
                </a:lnTo>
                <a:close/>
              </a:path>
              <a:path w="432435" h="103505">
                <a:moveTo>
                  <a:pt x="421163" y="45338"/>
                </a:moveTo>
                <a:lnTo>
                  <a:pt x="419481" y="45338"/>
                </a:lnTo>
                <a:lnTo>
                  <a:pt x="419481" y="58038"/>
                </a:lnTo>
                <a:lnTo>
                  <a:pt x="421163" y="58038"/>
                </a:lnTo>
                <a:lnTo>
                  <a:pt x="432053" y="51689"/>
                </a:lnTo>
                <a:lnTo>
                  <a:pt x="421163" y="45338"/>
                </a:lnTo>
                <a:close/>
              </a:path>
              <a:path w="432435" h="103505">
                <a:moveTo>
                  <a:pt x="416306" y="46228"/>
                </a:moveTo>
                <a:lnTo>
                  <a:pt x="406944" y="51689"/>
                </a:lnTo>
                <a:lnTo>
                  <a:pt x="416306" y="57150"/>
                </a:lnTo>
                <a:lnTo>
                  <a:pt x="416306" y="46228"/>
                </a:lnTo>
                <a:close/>
              </a:path>
              <a:path w="432435" h="103505">
                <a:moveTo>
                  <a:pt x="419481" y="46228"/>
                </a:moveTo>
                <a:lnTo>
                  <a:pt x="416306" y="46228"/>
                </a:lnTo>
                <a:lnTo>
                  <a:pt x="416306" y="57150"/>
                </a:lnTo>
                <a:lnTo>
                  <a:pt x="419481" y="57150"/>
                </a:lnTo>
                <a:lnTo>
                  <a:pt x="419481" y="46228"/>
                </a:lnTo>
                <a:close/>
              </a:path>
              <a:path w="432435" h="103505">
                <a:moveTo>
                  <a:pt x="343407" y="0"/>
                </a:moveTo>
                <a:lnTo>
                  <a:pt x="339598" y="1016"/>
                </a:lnTo>
                <a:lnTo>
                  <a:pt x="336042" y="7112"/>
                </a:lnTo>
                <a:lnTo>
                  <a:pt x="337057" y="10922"/>
                </a:lnTo>
                <a:lnTo>
                  <a:pt x="406944" y="51689"/>
                </a:lnTo>
                <a:lnTo>
                  <a:pt x="416306" y="46228"/>
                </a:lnTo>
                <a:lnTo>
                  <a:pt x="419481" y="46228"/>
                </a:lnTo>
                <a:lnTo>
                  <a:pt x="419481" y="45338"/>
                </a:lnTo>
                <a:lnTo>
                  <a:pt x="421163" y="45338"/>
                </a:lnTo>
                <a:lnTo>
                  <a:pt x="34340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1485900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2620" y="1546860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5579" y="1546860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3439" y="1546860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8900" y="1473200"/>
            <a:ext cx="3611879" cy="457200"/>
            <a:chOff x="2628900" y="1473200"/>
            <a:chExt cx="3611879" cy="457200"/>
          </a:xfrm>
        </p:grpSpPr>
        <p:sp>
          <p:nvSpPr>
            <p:cNvPr id="14" name="object 14"/>
            <p:cNvSpPr/>
            <p:nvPr/>
          </p:nvSpPr>
          <p:spPr>
            <a:xfrm>
              <a:off x="2628900" y="1650111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5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7900" y="148590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26000" y="1534160"/>
          <a:ext cx="1338580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284979" y="1650110"/>
            <a:ext cx="504190" cy="103505"/>
          </a:xfrm>
          <a:custGeom>
            <a:avLst/>
            <a:gdLst/>
            <a:ahLst/>
            <a:cxnLst/>
            <a:rect l="l" t="t" r="r" b="b"/>
            <a:pathLst>
              <a:path w="504189" h="103505">
                <a:moveTo>
                  <a:pt x="478953" y="51688"/>
                </a:moveTo>
                <a:lnTo>
                  <a:pt x="409067" y="92455"/>
                </a:lnTo>
                <a:lnTo>
                  <a:pt x="408050" y="96265"/>
                </a:lnTo>
                <a:lnTo>
                  <a:pt x="411607" y="102362"/>
                </a:lnTo>
                <a:lnTo>
                  <a:pt x="415417" y="103377"/>
                </a:lnTo>
                <a:lnTo>
                  <a:pt x="493172" y="58038"/>
                </a:lnTo>
                <a:lnTo>
                  <a:pt x="491490" y="58038"/>
                </a:lnTo>
                <a:lnTo>
                  <a:pt x="491490" y="57150"/>
                </a:lnTo>
                <a:lnTo>
                  <a:pt x="488315" y="57150"/>
                </a:lnTo>
                <a:lnTo>
                  <a:pt x="478953" y="51688"/>
                </a:lnTo>
                <a:close/>
              </a:path>
              <a:path w="504189" h="103505">
                <a:moveTo>
                  <a:pt x="46806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067" y="58038"/>
                </a:lnTo>
                <a:lnTo>
                  <a:pt x="478953" y="51688"/>
                </a:lnTo>
                <a:lnTo>
                  <a:pt x="468067" y="45338"/>
                </a:lnTo>
                <a:close/>
              </a:path>
              <a:path w="504189" h="103505">
                <a:moveTo>
                  <a:pt x="493172" y="45338"/>
                </a:moveTo>
                <a:lnTo>
                  <a:pt x="491490" y="45338"/>
                </a:lnTo>
                <a:lnTo>
                  <a:pt x="491490" y="58038"/>
                </a:lnTo>
                <a:lnTo>
                  <a:pt x="493172" y="58038"/>
                </a:lnTo>
                <a:lnTo>
                  <a:pt x="504063" y="51688"/>
                </a:lnTo>
                <a:lnTo>
                  <a:pt x="493172" y="45338"/>
                </a:lnTo>
                <a:close/>
              </a:path>
              <a:path w="504189" h="103505">
                <a:moveTo>
                  <a:pt x="488315" y="46227"/>
                </a:moveTo>
                <a:lnTo>
                  <a:pt x="478953" y="51688"/>
                </a:lnTo>
                <a:lnTo>
                  <a:pt x="488315" y="57150"/>
                </a:lnTo>
                <a:lnTo>
                  <a:pt x="488315" y="46227"/>
                </a:lnTo>
                <a:close/>
              </a:path>
              <a:path w="504189" h="103505">
                <a:moveTo>
                  <a:pt x="491490" y="46227"/>
                </a:moveTo>
                <a:lnTo>
                  <a:pt x="488315" y="46227"/>
                </a:lnTo>
                <a:lnTo>
                  <a:pt x="488315" y="57150"/>
                </a:lnTo>
                <a:lnTo>
                  <a:pt x="491490" y="57150"/>
                </a:lnTo>
                <a:lnTo>
                  <a:pt x="491490" y="46227"/>
                </a:lnTo>
                <a:close/>
              </a:path>
              <a:path w="504189" h="103505">
                <a:moveTo>
                  <a:pt x="415417" y="0"/>
                </a:moveTo>
                <a:lnTo>
                  <a:pt x="411607" y="1015"/>
                </a:lnTo>
                <a:lnTo>
                  <a:pt x="408050" y="7112"/>
                </a:lnTo>
                <a:lnTo>
                  <a:pt x="409067" y="10922"/>
                </a:lnTo>
                <a:lnTo>
                  <a:pt x="478953" y="51688"/>
                </a:lnTo>
                <a:lnTo>
                  <a:pt x="488315" y="46227"/>
                </a:lnTo>
                <a:lnTo>
                  <a:pt x="491490" y="46227"/>
                </a:lnTo>
                <a:lnTo>
                  <a:pt x="491490" y="45338"/>
                </a:lnTo>
                <a:lnTo>
                  <a:pt x="493172" y="45338"/>
                </a:lnTo>
                <a:lnTo>
                  <a:pt x="4154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820" y="2059939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262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05579" y="2123439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23439" y="2123439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8900" y="2047239"/>
            <a:ext cx="3611879" cy="457200"/>
            <a:chOff x="2628900" y="2047239"/>
            <a:chExt cx="3611879" cy="457200"/>
          </a:xfrm>
        </p:grpSpPr>
        <p:sp>
          <p:nvSpPr>
            <p:cNvPr id="23" name="object 23"/>
            <p:cNvSpPr/>
            <p:nvPr/>
          </p:nvSpPr>
          <p:spPr>
            <a:xfrm>
              <a:off x="2628900" y="2224150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6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79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870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11320" y="2047239"/>
            <a:ext cx="3756660" cy="457200"/>
            <a:chOff x="4211320" y="2047239"/>
            <a:chExt cx="3756660" cy="457200"/>
          </a:xfrm>
        </p:grpSpPr>
        <p:sp>
          <p:nvSpPr>
            <p:cNvPr id="27" name="object 27"/>
            <p:cNvSpPr/>
            <p:nvPr/>
          </p:nvSpPr>
          <p:spPr>
            <a:xfrm>
              <a:off x="5661660" y="2123439"/>
              <a:ext cx="515620" cy="307340"/>
            </a:xfrm>
            <a:custGeom>
              <a:avLst/>
              <a:gdLst/>
              <a:ahLst/>
              <a:cxnLst/>
              <a:rect l="l" t="t" r="r" b="b"/>
              <a:pathLst>
                <a:path w="515620" h="307339">
                  <a:moveTo>
                    <a:pt x="0" y="307339"/>
                  </a:moveTo>
                  <a:lnTo>
                    <a:pt x="515620" y="307339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073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11320" y="2224150"/>
              <a:ext cx="576580" cy="103505"/>
            </a:xfrm>
            <a:custGeom>
              <a:avLst/>
              <a:gdLst/>
              <a:ahLst/>
              <a:cxnLst/>
              <a:rect l="l" t="t" r="r" b="b"/>
              <a:pathLst>
                <a:path w="576579" h="103505">
                  <a:moveTo>
                    <a:pt x="550962" y="51688"/>
                  </a:moveTo>
                  <a:lnTo>
                    <a:pt x="481075" y="92456"/>
                  </a:lnTo>
                  <a:lnTo>
                    <a:pt x="480059" y="96265"/>
                  </a:lnTo>
                  <a:lnTo>
                    <a:pt x="483615" y="102362"/>
                  </a:lnTo>
                  <a:lnTo>
                    <a:pt x="487425" y="103377"/>
                  </a:lnTo>
                  <a:lnTo>
                    <a:pt x="565181" y="58038"/>
                  </a:lnTo>
                  <a:lnTo>
                    <a:pt x="563499" y="58038"/>
                  </a:lnTo>
                  <a:lnTo>
                    <a:pt x="563499" y="57150"/>
                  </a:lnTo>
                  <a:lnTo>
                    <a:pt x="560324" y="57150"/>
                  </a:lnTo>
                  <a:lnTo>
                    <a:pt x="550962" y="51688"/>
                  </a:lnTo>
                  <a:close/>
                </a:path>
                <a:path w="576579" h="103505">
                  <a:moveTo>
                    <a:pt x="54007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40076" y="58038"/>
                  </a:lnTo>
                  <a:lnTo>
                    <a:pt x="550962" y="51688"/>
                  </a:lnTo>
                  <a:lnTo>
                    <a:pt x="540076" y="45338"/>
                  </a:lnTo>
                  <a:close/>
                </a:path>
                <a:path w="576579" h="103505">
                  <a:moveTo>
                    <a:pt x="565181" y="45338"/>
                  </a:moveTo>
                  <a:lnTo>
                    <a:pt x="563499" y="45338"/>
                  </a:lnTo>
                  <a:lnTo>
                    <a:pt x="563499" y="58038"/>
                  </a:lnTo>
                  <a:lnTo>
                    <a:pt x="565181" y="58038"/>
                  </a:lnTo>
                  <a:lnTo>
                    <a:pt x="576071" y="51688"/>
                  </a:lnTo>
                  <a:lnTo>
                    <a:pt x="565181" y="45338"/>
                  </a:lnTo>
                  <a:close/>
                </a:path>
                <a:path w="576579" h="103505">
                  <a:moveTo>
                    <a:pt x="560324" y="46227"/>
                  </a:moveTo>
                  <a:lnTo>
                    <a:pt x="550962" y="51688"/>
                  </a:lnTo>
                  <a:lnTo>
                    <a:pt x="560324" y="57150"/>
                  </a:lnTo>
                  <a:lnTo>
                    <a:pt x="560324" y="46227"/>
                  </a:lnTo>
                  <a:close/>
                </a:path>
                <a:path w="576579" h="103505">
                  <a:moveTo>
                    <a:pt x="563499" y="46227"/>
                  </a:moveTo>
                  <a:lnTo>
                    <a:pt x="560324" y="46227"/>
                  </a:lnTo>
                  <a:lnTo>
                    <a:pt x="560324" y="57150"/>
                  </a:lnTo>
                  <a:lnTo>
                    <a:pt x="563499" y="57150"/>
                  </a:lnTo>
                  <a:lnTo>
                    <a:pt x="563499" y="46227"/>
                  </a:lnTo>
                  <a:close/>
                </a:path>
                <a:path w="576579" h="103505">
                  <a:moveTo>
                    <a:pt x="487425" y="0"/>
                  </a:moveTo>
                  <a:lnTo>
                    <a:pt x="483615" y="1015"/>
                  </a:lnTo>
                  <a:lnTo>
                    <a:pt x="480059" y="7112"/>
                  </a:lnTo>
                  <a:lnTo>
                    <a:pt x="481075" y="10922"/>
                  </a:lnTo>
                  <a:lnTo>
                    <a:pt x="550962" y="51688"/>
                  </a:lnTo>
                  <a:lnTo>
                    <a:pt x="560324" y="46227"/>
                  </a:lnTo>
                  <a:lnTo>
                    <a:pt x="563499" y="46227"/>
                  </a:lnTo>
                  <a:lnTo>
                    <a:pt x="563499" y="45338"/>
                  </a:lnTo>
                  <a:lnTo>
                    <a:pt x="565181" y="45338"/>
                  </a:lnTo>
                  <a:lnTo>
                    <a:pt x="48742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51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555740" y="2110739"/>
          <a:ext cx="1336038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941059" y="2224151"/>
            <a:ext cx="576580" cy="103505"/>
          </a:xfrm>
          <a:custGeom>
            <a:avLst/>
            <a:gdLst/>
            <a:ahLst/>
            <a:cxnLst/>
            <a:rect l="l" t="t" r="r" b="b"/>
            <a:pathLst>
              <a:path w="576579" h="103505">
                <a:moveTo>
                  <a:pt x="550962" y="51688"/>
                </a:moveTo>
                <a:lnTo>
                  <a:pt x="481075" y="92456"/>
                </a:lnTo>
                <a:lnTo>
                  <a:pt x="480060" y="96265"/>
                </a:lnTo>
                <a:lnTo>
                  <a:pt x="483615" y="102362"/>
                </a:lnTo>
                <a:lnTo>
                  <a:pt x="487425" y="103377"/>
                </a:lnTo>
                <a:lnTo>
                  <a:pt x="565181" y="58038"/>
                </a:lnTo>
                <a:lnTo>
                  <a:pt x="563498" y="58038"/>
                </a:lnTo>
                <a:lnTo>
                  <a:pt x="563498" y="57150"/>
                </a:lnTo>
                <a:lnTo>
                  <a:pt x="560324" y="57150"/>
                </a:lnTo>
                <a:lnTo>
                  <a:pt x="550962" y="51688"/>
                </a:lnTo>
                <a:close/>
              </a:path>
              <a:path w="576579" h="103505">
                <a:moveTo>
                  <a:pt x="54007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40076" y="58038"/>
                </a:lnTo>
                <a:lnTo>
                  <a:pt x="550962" y="51688"/>
                </a:lnTo>
                <a:lnTo>
                  <a:pt x="540076" y="45338"/>
                </a:lnTo>
                <a:close/>
              </a:path>
              <a:path w="576579" h="103505">
                <a:moveTo>
                  <a:pt x="565181" y="45338"/>
                </a:moveTo>
                <a:lnTo>
                  <a:pt x="563498" y="45338"/>
                </a:lnTo>
                <a:lnTo>
                  <a:pt x="563498" y="58038"/>
                </a:lnTo>
                <a:lnTo>
                  <a:pt x="565181" y="58038"/>
                </a:lnTo>
                <a:lnTo>
                  <a:pt x="576071" y="51688"/>
                </a:lnTo>
                <a:lnTo>
                  <a:pt x="565181" y="45338"/>
                </a:lnTo>
                <a:close/>
              </a:path>
              <a:path w="576579" h="103505">
                <a:moveTo>
                  <a:pt x="560324" y="46227"/>
                </a:moveTo>
                <a:lnTo>
                  <a:pt x="550962" y="51688"/>
                </a:lnTo>
                <a:lnTo>
                  <a:pt x="560324" y="57150"/>
                </a:lnTo>
                <a:lnTo>
                  <a:pt x="560324" y="46227"/>
                </a:lnTo>
                <a:close/>
              </a:path>
              <a:path w="576579" h="103505">
                <a:moveTo>
                  <a:pt x="563498" y="46227"/>
                </a:moveTo>
                <a:lnTo>
                  <a:pt x="560324" y="46227"/>
                </a:lnTo>
                <a:lnTo>
                  <a:pt x="560324" y="57150"/>
                </a:lnTo>
                <a:lnTo>
                  <a:pt x="563498" y="57150"/>
                </a:lnTo>
                <a:lnTo>
                  <a:pt x="563498" y="46227"/>
                </a:lnTo>
                <a:close/>
              </a:path>
              <a:path w="576579" h="103505">
                <a:moveTo>
                  <a:pt x="487425" y="0"/>
                </a:moveTo>
                <a:lnTo>
                  <a:pt x="483615" y="1015"/>
                </a:lnTo>
                <a:lnTo>
                  <a:pt x="480060" y="7112"/>
                </a:lnTo>
                <a:lnTo>
                  <a:pt x="481075" y="10922"/>
                </a:lnTo>
                <a:lnTo>
                  <a:pt x="550962" y="51688"/>
                </a:lnTo>
                <a:lnTo>
                  <a:pt x="560324" y="46227"/>
                </a:lnTo>
                <a:lnTo>
                  <a:pt x="563498" y="46227"/>
                </a:lnTo>
                <a:lnTo>
                  <a:pt x="563498" y="45338"/>
                </a:lnTo>
                <a:lnTo>
                  <a:pt x="565181" y="45338"/>
                </a:lnTo>
                <a:lnTo>
                  <a:pt x="4874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2279" y="2636520"/>
            <a:ext cx="1348740" cy="431800"/>
          </a:xfrm>
          <a:custGeom>
            <a:avLst/>
            <a:gdLst/>
            <a:ahLst/>
            <a:cxnLst/>
            <a:rect l="l" t="t" r="r" b="b"/>
            <a:pathLst>
              <a:path w="1348739" h="431800">
                <a:moveTo>
                  <a:pt x="0" y="431800"/>
                </a:moveTo>
                <a:lnTo>
                  <a:pt x="1348740" y="431800"/>
                </a:lnTo>
                <a:lnTo>
                  <a:pt x="134874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50539" y="2697479"/>
            <a:ext cx="72136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95879" y="2623820"/>
            <a:ext cx="3319779" cy="457200"/>
            <a:chOff x="2595879" y="2623820"/>
            <a:chExt cx="3319779" cy="457200"/>
          </a:xfrm>
        </p:grpSpPr>
        <p:sp>
          <p:nvSpPr>
            <p:cNvPr id="35" name="object 35"/>
            <p:cNvSpPr/>
            <p:nvPr/>
          </p:nvSpPr>
          <p:spPr>
            <a:xfrm>
              <a:off x="3820159" y="2697480"/>
              <a:ext cx="482600" cy="309880"/>
            </a:xfrm>
            <a:custGeom>
              <a:avLst/>
              <a:gdLst/>
              <a:ahLst/>
              <a:cxnLst/>
              <a:rect l="l" t="t" r="r" b="b"/>
              <a:pathLst>
                <a:path w="482600" h="309880">
                  <a:moveTo>
                    <a:pt x="0" y="309879"/>
                  </a:moveTo>
                  <a:lnTo>
                    <a:pt x="482600" y="309879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5879" y="2800731"/>
              <a:ext cx="405130" cy="103505"/>
            </a:xfrm>
            <a:custGeom>
              <a:avLst/>
              <a:gdLst/>
              <a:ahLst/>
              <a:cxnLst/>
              <a:rect l="l" t="t" r="r" b="b"/>
              <a:pathLst>
                <a:path w="405130" h="103505">
                  <a:moveTo>
                    <a:pt x="379893" y="51689"/>
                  </a:moveTo>
                  <a:lnTo>
                    <a:pt x="310006" y="92456"/>
                  </a:lnTo>
                  <a:lnTo>
                    <a:pt x="308990" y="96266"/>
                  </a:lnTo>
                  <a:lnTo>
                    <a:pt x="312546" y="102362"/>
                  </a:lnTo>
                  <a:lnTo>
                    <a:pt x="316483" y="103378"/>
                  </a:lnTo>
                  <a:lnTo>
                    <a:pt x="394239" y="58039"/>
                  </a:lnTo>
                  <a:lnTo>
                    <a:pt x="392430" y="58039"/>
                  </a:lnTo>
                  <a:lnTo>
                    <a:pt x="392430" y="57150"/>
                  </a:lnTo>
                  <a:lnTo>
                    <a:pt x="389255" y="57150"/>
                  </a:lnTo>
                  <a:lnTo>
                    <a:pt x="379893" y="51689"/>
                  </a:lnTo>
                  <a:close/>
                </a:path>
                <a:path w="405130" h="103505">
                  <a:moveTo>
                    <a:pt x="369007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69007" y="58039"/>
                  </a:lnTo>
                  <a:lnTo>
                    <a:pt x="379893" y="51689"/>
                  </a:lnTo>
                  <a:lnTo>
                    <a:pt x="369007" y="45339"/>
                  </a:lnTo>
                  <a:close/>
                </a:path>
                <a:path w="405130" h="103505">
                  <a:moveTo>
                    <a:pt x="394239" y="45339"/>
                  </a:moveTo>
                  <a:lnTo>
                    <a:pt x="392430" y="45339"/>
                  </a:lnTo>
                  <a:lnTo>
                    <a:pt x="392430" y="58039"/>
                  </a:lnTo>
                  <a:lnTo>
                    <a:pt x="394239" y="58039"/>
                  </a:lnTo>
                  <a:lnTo>
                    <a:pt x="405130" y="51689"/>
                  </a:lnTo>
                  <a:lnTo>
                    <a:pt x="394239" y="45339"/>
                  </a:lnTo>
                  <a:close/>
                </a:path>
                <a:path w="405130" h="103505">
                  <a:moveTo>
                    <a:pt x="389255" y="46228"/>
                  </a:moveTo>
                  <a:lnTo>
                    <a:pt x="379893" y="51689"/>
                  </a:lnTo>
                  <a:lnTo>
                    <a:pt x="389255" y="57150"/>
                  </a:lnTo>
                  <a:lnTo>
                    <a:pt x="389255" y="46228"/>
                  </a:lnTo>
                  <a:close/>
                </a:path>
                <a:path w="405130" h="103505">
                  <a:moveTo>
                    <a:pt x="392430" y="46228"/>
                  </a:moveTo>
                  <a:lnTo>
                    <a:pt x="389255" y="46228"/>
                  </a:lnTo>
                  <a:lnTo>
                    <a:pt x="389255" y="57150"/>
                  </a:lnTo>
                  <a:lnTo>
                    <a:pt x="392430" y="57150"/>
                  </a:lnTo>
                  <a:lnTo>
                    <a:pt x="392430" y="46228"/>
                  </a:lnTo>
                  <a:close/>
                </a:path>
                <a:path w="405130" h="103505">
                  <a:moveTo>
                    <a:pt x="316483" y="0"/>
                  </a:moveTo>
                  <a:lnTo>
                    <a:pt x="312546" y="1016"/>
                  </a:lnTo>
                  <a:lnTo>
                    <a:pt x="308990" y="7112"/>
                  </a:lnTo>
                  <a:lnTo>
                    <a:pt x="310006" y="10922"/>
                  </a:lnTo>
                  <a:lnTo>
                    <a:pt x="379893" y="51689"/>
                  </a:lnTo>
                  <a:lnTo>
                    <a:pt x="389255" y="46228"/>
                  </a:lnTo>
                  <a:lnTo>
                    <a:pt x="392430" y="46228"/>
                  </a:lnTo>
                  <a:lnTo>
                    <a:pt x="392430" y="45339"/>
                  </a:lnTo>
                  <a:lnTo>
                    <a:pt x="394239" y="45339"/>
                  </a:lnTo>
                  <a:lnTo>
                    <a:pt x="31648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421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39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23439" y="2710179"/>
            <a:ext cx="472440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2479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13200" y="2623820"/>
            <a:ext cx="3522979" cy="457200"/>
            <a:chOff x="4013200" y="2623820"/>
            <a:chExt cx="3522979" cy="457200"/>
          </a:xfrm>
        </p:grpSpPr>
        <p:sp>
          <p:nvSpPr>
            <p:cNvPr id="41" name="object 41"/>
            <p:cNvSpPr/>
            <p:nvPr/>
          </p:nvSpPr>
          <p:spPr>
            <a:xfrm>
              <a:off x="5374639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60" h="309880">
                  <a:moveTo>
                    <a:pt x="0" y="309879"/>
                  </a:moveTo>
                  <a:lnTo>
                    <a:pt x="480060" y="309879"/>
                  </a:lnTo>
                  <a:lnTo>
                    <a:pt x="48006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20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8" y="92456"/>
                  </a:lnTo>
                  <a:lnTo>
                    <a:pt x="443991" y="96266"/>
                  </a:lnTo>
                  <a:lnTo>
                    <a:pt x="447548" y="102362"/>
                  </a:lnTo>
                  <a:lnTo>
                    <a:pt x="451485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5" y="0"/>
                  </a:moveTo>
                  <a:lnTo>
                    <a:pt x="447548" y="1016"/>
                  </a:lnTo>
                  <a:lnTo>
                    <a:pt x="443991" y="7112"/>
                  </a:lnTo>
                  <a:lnTo>
                    <a:pt x="445008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473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40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23000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1800" b="1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33720" y="2623820"/>
            <a:ext cx="3271520" cy="457200"/>
            <a:chOff x="5633720" y="2623820"/>
            <a:chExt cx="3271520" cy="457200"/>
          </a:xfrm>
        </p:grpSpPr>
        <p:sp>
          <p:nvSpPr>
            <p:cNvPr id="46" name="object 46"/>
            <p:cNvSpPr/>
            <p:nvPr/>
          </p:nvSpPr>
          <p:spPr>
            <a:xfrm>
              <a:off x="6995160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59" h="309880">
                  <a:moveTo>
                    <a:pt x="0" y="309879"/>
                  </a:moveTo>
                  <a:lnTo>
                    <a:pt x="480059" y="309879"/>
                  </a:lnTo>
                  <a:lnTo>
                    <a:pt x="4800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372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7" y="92456"/>
                  </a:lnTo>
                  <a:lnTo>
                    <a:pt x="443991" y="96266"/>
                  </a:lnTo>
                  <a:lnTo>
                    <a:pt x="447547" y="102362"/>
                  </a:lnTo>
                  <a:lnTo>
                    <a:pt x="451484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4" y="0"/>
                  </a:moveTo>
                  <a:lnTo>
                    <a:pt x="447547" y="1016"/>
                  </a:lnTo>
                  <a:lnTo>
                    <a:pt x="443991" y="7112"/>
                  </a:lnTo>
                  <a:lnTo>
                    <a:pt x="445007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08900" y="2636520"/>
              <a:ext cx="1183640" cy="431800"/>
            </a:xfrm>
            <a:custGeom>
              <a:avLst/>
              <a:gdLst/>
              <a:ahLst/>
              <a:cxnLst/>
              <a:rect l="l" t="t" r="r" b="b"/>
              <a:pathLst>
                <a:path w="1183640" h="431800">
                  <a:moveTo>
                    <a:pt x="0" y="431800"/>
                  </a:moveTo>
                  <a:lnTo>
                    <a:pt x="1183640" y="431800"/>
                  </a:lnTo>
                  <a:lnTo>
                    <a:pt x="118364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2080" y="2697480"/>
              <a:ext cx="632460" cy="309880"/>
            </a:xfrm>
            <a:custGeom>
              <a:avLst/>
              <a:gdLst/>
              <a:ahLst/>
              <a:cxnLst/>
              <a:rect l="l" t="t" r="r" b="b"/>
              <a:pathLst>
                <a:path w="632459" h="309880">
                  <a:moveTo>
                    <a:pt x="0" y="309879"/>
                  </a:moveTo>
                  <a:lnTo>
                    <a:pt x="632459" y="309879"/>
                  </a:lnTo>
                  <a:lnTo>
                    <a:pt x="6324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4644" y="2688844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7719" y="2697479"/>
            <a:ext cx="421640" cy="309880"/>
          </a:xfrm>
          <a:custGeom>
            <a:avLst/>
            <a:gdLst/>
            <a:ahLst/>
            <a:cxnLst/>
            <a:rect l="l" t="t" r="r" b="b"/>
            <a:pathLst>
              <a:path w="421640" h="309880">
                <a:moveTo>
                  <a:pt x="0" y="309879"/>
                </a:moveTo>
                <a:lnTo>
                  <a:pt x="421640" y="309879"/>
                </a:lnTo>
                <a:lnTo>
                  <a:pt x="421640" y="0"/>
                </a:lnTo>
                <a:lnTo>
                  <a:pt x="0" y="0"/>
                </a:lnTo>
                <a:lnTo>
                  <a:pt x="0" y="30987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21700" y="2648330"/>
            <a:ext cx="21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000FF"/>
                </a:solidFill>
                <a:latin typeface="Calibri"/>
                <a:cs typeface="Calibri"/>
              </a:rPr>
              <a:t>NU  </a:t>
            </a:r>
            <a:r>
              <a:rPr sz="1200" b="1" spc="-10" dirty="0">
                <a:solidFill>
                  <a:srgbClr val="0000FF"/>
                </a:solidFill>
                <a:latin typeface="Calibri"/>
                <a:cs typeface="Calibri"/>
              </a:rPr>
              <a:t>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36459" y="2800730"/>
            <a:ext cx="473709" cy="103505"/>
          </a:xfrm>
          <a:custGeom>
            <a:avLst/>
            <a:gdLst/>
            <a:ahLst/>
            <a:cxnLst/>
            <a:rect l="l" t="t" r="r" b="b"/>
            <a:pathLst>
              <a:path w="473709" h="103505">
                <a:moveTo>
                  <a:pt x="448092" y="51689"/>
                </a:moveTo>
                <a:lnTo>
                  <a:pt x="378206" y="92456"/>
                </a:lnTo>
                <a:lnTo>
                  <a:pt x="377190" y="96266"/>
                </a:lnTo>
                <a:lnTo>
                  <a:pt x="380746" y="102362"/>
                </a:lnTo>
                <a:lnTo>
                  <a:pt x="384556" y="103378"/>
                </a:lnTo>
                <a:lnTo>
                  <a:pt x="462311" y="58039"/>
                </a:lnTo>
                <a:lnTo>
                  <a:pt x="460629" y="58039"/>
                </a:lnTo>
                <a:lnTo>
                  <a:pt x="460629" y="57150"/>
                </a:lnTo>
                <a:lnTo>
                  <a:pt x="457454" y="57150"/>
                </a:lnTo>
                <a:lnTo>
                  <a:pt x="448092" y="51689"/>
                </a:lnTo>
                <a:close/>
              </a:path>
              <a:path w="473709" h="103505">
                <a:moveTo>
                  <a:pt x="437206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437206" y="58039"/>
                </a:lnTo>
                <a:lnTo>
                  <a:pt x="448092" y="51689"/>
                </a:lnTo>
                <a:lnTo>
                  <a:pt x="437206" y="45339"/>
                </a:lnTo>
                <a:close/>
              </a:path>
              <a:path w="473709" h="103505">
                <a:moveTo>
                  <a:pt x="462311" y="45339"/>
                </a:moveTo>
                <a:lnTo>
                  <a:pt x="460629" y="45339"/>
                </a:lnTo>
                <a:lnTo>
                  <a:pt x="460629" y="58039"/>
                </a:lnTo>
                <a:lnTo>
                  <a:pt x="462311" y="58039"/>
                </a:lnTo>
                <a:lnTo>
                  <a:pt x="473201" y="51689"/>
                </a:lnTo>
                <a:lnTo>
                  <a:pt x="462311" y="45339"/>
                </a:lnTo>
                <a:close/>
              </a:path>
              <a:path w="473709" h="103505">
                <a:moveTo>
                  <a:pt x="457454" y="46228"/>
                </a:moveTo>
                <a:lnTo>
                  <a:pt x="448092" y="51689"/>
                </a:lnTo>
                <a:lnTo>
                  <a:pt x="457454" y="57150"/>
                </a:lnTo>
                <a:lnTo>
                  <a:pt x="457454" y="46228"/>
                </a:lnTo>
                <a:close/>
              </a:path>
              <a:path w="473709" h="103505">
                <a:moveTo>
                  <a:pt x="460629" y="46228"/>
                </a:moveTo>
                <a:lnTo>
                  <a:pt x="457454" y="46228"/>
                </a:lnTo>
                <a:lnTo>
                  <a:pt x="457454" y="57150"/>
                </a:lnTo>
                <a:lnTo>
                  <a:pt x="460629" y="57150"/>
                </a:lnTo>
                <a:lnTo>
                  <a:pt x="460629" y="46228"/>
                </a:lnTo>
                <a:close/>
              </a:path>
              <a:path w="473709" h="103505">
                <a:moveTo>
                  <a:pt x="384556" y="0"/>
                </a:moveTo>
                <a:lnTo>
                  <a:pt x="380746" y="1016"/>
                </a:lnTo>
                <a:lnTo>
                  <a:pt x="377190" y="7112"/>
                </a:lnTo>
                <a:lnTo>
                  <a:pt x="378206" y="10922"/>
                </a:lnTo>
                <a:lnTo>
                  <a:pt x="448092" y="51689"/>
                </a:lnTo>
                <a:lnTo>
                  <a:pt x="457454" y="46228"/>
                </a:lnTo>
                <a:lnTo>
                  <a:pt x="460629" y="46228"/>
                </a:lnTo>
                <a:lnTo>
                  <a:pt x="460629" y="45339"/>
                </a:lnTo>
                <a:lnTo>
                  <a:pt x="462311" y="45339"/>
                </a:lnTo>
                <a:lnTo>
                  <a:pt x="38455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36257" y="3248278"/>
            <a:ext cx="8057515" cy="31051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4965" marR="88900" indent="-342900">
              <a:lnSpc>
                <a:spcPts val="192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So, 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dirty="0">
                <a:latin typeface="Calibri"/>
                <a:cs typeface="Calibri"/>
              </a:rPr>
              <a:t>inserting in a </a:t>
            </a:r>
            <a:r>
              <a:rPr sz="2000" spc="-5" dirty="0">
                <a:latin typeface="Calibri"/>
                <a:cs typeface="Calibri"/>
              </a:rPr>
              <a:t>sorted </a:t>
            </a:r>
            <a:r>
              <a:rPr sz="2000" spc="-15" dirty="0">
                <a:latin typeface="Calibri"/>
                <a:cs typeface="Calibri"/>
              </a:rPr>
              <a:t>linked </a:t>
            </a:r>
            <a:r>
              <a:rPr sz="2000" spc="-5" dirty="0">
                <a:latin typeface="Calibri"/>
                <a:cs typeface="Calibri"/>
              </a:rPr>
              <a:t>list, </a:t>
            </a:r>
            <a:r>
              <a:rPr sz="2000" spc="-15" dirty="0">
                <a:latin typeface="Calibri"/>
                <a:cs typeface="Calibri"/>
              </a:rPr>
              <a:t>we have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find a position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want</a:t>
            </a:r>
            <a:r>
              <a:rPr sz="2000" spc="-5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16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always</a:t>
            </a:r>
            <a:r>
              <a:rPr sz="2000" dirty="0">
                <a:latin typeface="Calibri"/>
                <a:cs typeface="Calibri"/>
              </a:rPr>
              <a:t> special,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-5" dirty="0">
                <a:latin typeface="Calibri"/>
                <a:cs typeface="Calibri"/>
              </a:rPr>
              <a:t> scenario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insert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 in 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linked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list?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5" dirty="0">
                <a:latin typeface="Calibri"/>
                <a:cs typeface="Calibri"/>
              </a:rPr>
              <a:t> situations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insert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head: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Either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head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null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(example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head’s</a:t>
            </a:r>
            <a:r>
              <a:rPr sz="1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item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is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greater</a:t>
            </a:r>
            <a:r>
              <a:rPr sz="1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item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(example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b)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above.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So,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just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translate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==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head-&gt;info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&gt;=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Insert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 in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beginning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(Example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 </a:t>
            </a:r>
            <a:r>
              <a:rPr sz="1800" spc="-10" dirty="0">
                <a:latin typeface="Calibri"/>
                <a:cs typeface="Calibri"/>
              </a:rPr>
              <a:t>above)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already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beginning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837589"/>
            <a:ext cx="1818005" cy="1703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45" y="2601595"/>
            <a:ext cx="1805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2800" dirty="0">
                <a:latin typeface="Calibri"/>
                <a:cs typeface="Calibri"/>
              </a:rPr>
              <a:t>d.	Insert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980439"/>
            <a:ext cx="1440180" cy="360680"/>
          </a:xfrm>
          <a:custGeom>
            <a:avLst/>
            <a:gdLst/>
            <a:ahLst/>
            <a:cxnLst/>
            <a:rect l="l" t="t" r="r" b="b"/>
            <a:pathLst>
              <a:path w="1440179" h="360680">
                <a:moveTo>
                  <a:pt x="0" y="360679"/>
                </a:moveTo>
                <a:lnTo>
                  <a:pt x="1440180" y="360679"/>
                </a:lnTo>
                <a:lnTo>
                  <a:pt x="144018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9920" y="1018539"/>
          <a:ext cx="1338580" cy="25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94560" y="1031239"/>
            <a:ext cx="505459" cy="259079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0020" y="1109091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5" h="103505">
                <a:moveTo>
                  <a:pt x="406944" y="51689"/>
                </a:moveTo>
                <a:lnTo>
                  <a:pt x="337057" y="92456"/>
                </a:lnTo>
                <a:lnTo>
                  <a:pt x="336042" y="96266"/>
                </a:lnTo>
                <a:lnTo>
                  <a:pt x="339598" y="102362"/>
                </a:lnTo>
                <a:lnTo>
                  <a:pt x="343407" y="103378"/>
                </a:lnTo>
                <a:lnTo>
                  <a:pt x="421163" y="58038"/>
                </a:lnTo>
                <a:lnTo>
                  <a:pt x="419481" y="58038"/>
                </a:lnTo>
                <a:lnTo>
                  <a:pt x="419481" y="57150"/>
                </a:lnTo>
                <a:lnTo>
                  <a:pt x="416306" y="57150"/>
                </a:lnTo>
                <a:lnTo>
                  <a:pt x="406944" y="51689"/>
                </a:lnTo>
                <a:close/>
              </a:path>
              <a:path w="432435" h="103505">
                <a:moveTo>
                  <a:pt x="39605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6058" y="58038"/>
                </a:lnTo>
                <a:lnTo>
                  <a:pt x="406944" y="51689"/>
                </a:lnTo>
                <a:lnTo>
                  <a:pt x="396058" y="45338"/>
                </a:lnTo>
                <a:close/>
              </a:path>
              <a:path w="432435" h="103505">
                <a:moveTo>
                  <a:pt x="421163" y="45338"/>
                </a:moveTo>
                <a:lnTo>
                  <a:pt x="419481" y="45338"/>
                </a:lnTo>
                <a:lnTo>
                  <a:pt x="419481" y="58038"/>
                </a:lnTo>
                <a:lnTo>
                  <a:pt x="421163" y="58038"/>
                </a:lnTo>
                <a:lnTo>
                  <a:pt x="432053" y="51689"/>
                </a:lnTo>
                <a:lnTo>
                  <a:pt x="421163" y="45338"/>
                </a:lnTo>
                <a:close/>
              </a:path>
              <a:path w="432435" h="103505">
                <a:moveTo>
                  <a:pt x="416306" y="46228"/>
                </a:moveTo>
                <a:lnTo>
                  <a:pt x="406944" y="51689"/>
                </a:lnTo>
                <a:lnTo>
                  <a:pt x="416306" y="57150"/>
                </a:lnTo>
                <a:lnTo>
                  <a:pt x="416306" y="46228"/>
                </a:lnTo>
                <a:close/>
              </a:path>
              <a:path w="432435" h="103505">
                <a:moveTo>
                  <a:pt x="419481" y="46228"/>
                </a:moveTo>
                <a:lnTo>
                  <a:pt x="416306" y="46228"/>
                </a:lnTo>
                <a:lnTo>
                  <a:pt x="416306" y="57150"/>
                </a:lnTo>
                <a:lnTo>
                  <a:pt x="419481" y="57150"/>
                </a:lnTo>
                <a:lnTo>
                  <a:pt x="419481" y="46228"/>
                </a:lnTo>
                <a:close/>
              </a:path>
              <a:path w="432435" h="103505">
                <a:moveTo>
                  <a:pt x="343407" y="0"/>
                </a:moveTo>
                <a:lnTo>
                  <a:pt x="339598" y="1016"/>
                </a:lnTo>
                <a:lnTo>
                  <a:pt x="336042" y="7112"/>
                </a:lnTo>
                <a:lnTo>
                  <a:pt x="337057" y="10922"/>
                </a:lnTo>
                <a:lnTo>
                  <a:pt x="406944" y="51689"/>
                </a:lnTo>
                <a:lnTo>
                  <a:pt x="416306" y="46228"/>
                </a:lnTo>
                <a:lnTo>
                  <a:pt x="419481" y="46228"/>
                </a:lnTo>
                <a:lnTo>
                  <a:pt x="419481" y="45338"/>
                </a:lnTo>
                <a:lnTo>
                  <a:pt x="421163" y="45338"/>
                </a:lnTo>
                <a:lnTo>
                  <a:pt x="34340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1485900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2620" y="1546860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5579" y="1546860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3439" y="1546860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8900" y="1473200"/>
            <a:ext cx="3611879" cy="457200"/>
            <a:chOff x="2628900" y="1473200"/>
            <a:chExt cx="3611879" cy="457200"/>
          </a:xfrm>
        </p:grpSpPr>
        <p:sp>
          <p:nvSpPr>
            <p:cNvPr id="14" name="object 14"/>
            <p:cNvSpPr/>
            <p:nvPr/>
          </p:nvSpPr>
          <p:spPr>
            <a:xfrm>
              <a:off x="2628900" y="1650111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5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7900" y="148590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26000" y="1534160"/>
          <a:ext cx="1338580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284979" y="1650110"/>
            <a:ext cx="504190" cy="103505"/>
          </a:xfrm>
          <a:custGeom>
            <a:avLst/>
            <a:gdLst/>
            <a:ahLst/>
            <a:cxnLst/>
            <a:rect l="l" t="t" r="r" b="b"/>
            <a:pathLst>
              <a:path w="504189" h="103505">
                <a:moveTo>
                  <a:pt x="478953" y="51688"/>
                </a:moveTo>
                <a:lnTo>
                  <a:pt x="409067" y="92455"/>
                </a:lnTo>
                <a:lnTo>
                  <a:pt x="408050" y="96265"/>
                </a:lnTo>
                <a:lnTo>
                  <a:pt x="411607" y="102362"/>
                </a:lnTo>
                <a:lnTo>
                  <a:pt x="415417" y="103377"/>
                </a:lnTo>
                <a:lnTo>
                  <a:pt x="493172" y="58038"/>
                </a:lnTo>
                <a:lnTo>
                  <a:pt x="491490" y="58038"/>
                </a:lnTo>
                <a:lnTo>
                  <a:pt x="491490" y="57150"/>
                </a:lnTo>
                <a:lnTo>
                  <a:pt x="488315" y="57150"/>
                </a:lnTo>
                <a:lnTo>
                  <a:pt x="478953" y="51688"/>
                </a:lnTo>
                <a:close/>
              </a:path>
              <a:path w="504189" h="103505">
                <a:moveTo>
                  <a:pt x="46806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067" y="58038"/>
                </a:lnTo>
                <a:lnTo>
                  <a:pt x="478953" y="51688"/>
                </a:lnTo>
                <a:lnTo>
                  <a:pt x="468067" y="45338"/>
                </a:lnTo>
                <a:close/>
              </a:path>
              <a:path w="504189" h="103505">
                <a:moveTo>
                  <a:pt x="493172" y="45338"/>
                </a:moveTo>
                <a:lnTo>
                  <a:pt x="491490" y="45338"/>
                </a:lnTo>
                <a:lnTo>
                  <a:pt x="491490" y="58038"/>
                </a:lnTo>
                <a:lnTo>
                  <a:pt x="493172" y="58038"/>
                </a:lnTo>
                <a:lnTo>
                  <a:pt x="504063" y="51688"/>
                </a:lnTo>
                <a:lnTo>
                  <a:pt x="493172" y="45338"/>
                </a:lnTo>
                <a:close/>
              </a:path>
              <a:path w="504189" h="103505">
                <a:moveTo>
                  <a:pt x="488315" y="46227"/>
                </a:moveTo>
                <a:lnTo>
                  <a:pt x="478953" y="51688"/>
                </a:lnTo>
                <a:lnTo>
                  <a:pt x="488315" y="57150"/>
                </a:lnTo>
                <a:lnTo>
                  <a:pt x="488315" y="46227"/>
                </a:lnTo>
                <a:close/>
              </a:path>
              <a:path w="504189" h="103505">
                <a:moveTo>
                  <a:pt x="491490" y="46227"/>
                </a:moveTo>
                <a:lnTo>
                  <a:pt x="488315" y="46227"/>
                </a:lnTo>
                <a:lnTo>
                  <a:pt x="488315" y="57150"/>
                </a:lnTo>
                <a:lnTo>
                  <a:pt x="491490" y="57150"/>
                </a:lnTo>
                <a:lnTo>
                  <a:pt x="491490" y="46227"/>
                </a:lnTo>
                <a:close/>
              </a:path>
              <a:path w="504189" h="103505">
                <a:moveTo>
                  <a:pt x="415417" y="0"/>
                </a:moveTo>
                <a:lnTo>
                  <a:pt x="411607" y="1015"/>
                </a:lnTo>
                <a:lnTo>
                  <a:pt x="408050" y="7112"/>
                </a:lnTo>
                <a:lnTo>
                  <a:pt x="409067" y="10922"/>
                </a:lnTo>
                <a:lnTo>
                  <a:pt x="478953" y="51688"/>
                </a:lnTo>
                <a:lnTo>
                  <a:pt x="488315" y="46227"/>
                </a:lnTo>
                <a:lnTo>
                  <a:pt x="491490" y="46227"/>
                </a:lnTo>
                <a:lnTo>
                  <a:pt x="491490" y="45338"/>
                </a:lnTo>
                <a:lnTo>
                  <a:pt x="493172" y="45338"/>
                </a:lnTo>
                <a:lnTo>
                  <a:pt x="4154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820" y="2059939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262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05579" y="2123439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23439" y="2123439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8900" y="2047239"/>
            <a:ext cx="3611879" cy="457200"/>
            <a:chOff x="2628900" y="2047239"/>
            <a:chExt cx="3611879" cy="457200"/>
          </a:xfrm>
        </p:grpSpPr>
        <p:sp>
          <p:nvSpPr>
            <p:cNvPr id="23" name="object 23"/>
            <p:cNvSpPr/>
            <p:nvPr/>
          </p:nvSpPr>
          <p:spPr>
            <a:xfrm>
              <a:off x="2628900" y="2224150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6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79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870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11320" y="2047239"/>
            <a:ext cx="3756660" cy="457200"/>
            <a:chOff x="4211320" y="2047239"/>
            <a:chExt cx="3756660" cy="457200"/>
          </a:xfrm>
        </p:grpSpPr>
        <p:sp>
          <p:nvSpPr>
            <p:cNvPr id="27" name="object 27"/>
            <p:cNvSpPr/>
            <p:nvPr/>
          </p:nvSpPr>
          <p:spPr>
            <a:xfrm>
              <a:off x="5661660" y="2123439"/>
              <a:ext cx="515620" cy="307340"/>
            </a:xfrm>
            <a:custGeom>
              <a:avLst/>
              <a:gdLst/>
              <a:ahLst/>
              <a:cxnLst/>
              <a:rect l="l" t="t" r="r" b="b"/>
              <a:pathLst>
                <a:path w="515620" h="307339">
                  <a:moveTo>
                    <a:pt x="0" y="307339"/>
                  </a:moveTo>
                  <a:lnTo>
                    <a:pt x="515620" y="307339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073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11320" y="2224150"/>
              <a:ext cx="576580" cy="103505"/>
            </a:xfrm>
            <a:custGeom>
              <a:avLst/>
              <a:gdLst/>
              <a:ahLst/>
              <a:cxnLst/>
              <a:rect l="l" t="t" r="r" b="b"/>
              <a:pathLst>
                <a:path w="576579" h="103505">
                  <a:moveTo>
                    <a:pt x="550962" y="51688"/>
                  </a:moveTo>
                  <a:lnTo>
                    <a:pt x="481075" y="92456"/>
                  </a:lnTo>
                  <a:lnTo>
                    <a:pt x="480059" y="96265"/>
                  </a:lnTo>
                  <a:lnTo>
                    <a:pt x="483615" y="102362"/>
                  </a:lnTo>
                  <a:lnTo>
                    <a:pt x="487425" y="103377"/>
                  </a:lnTo>
                  <a:lnTo>
                    <a:pt x="565181" y="58038"/>
                  </a:lnTo>
                  <a:lnTo>
                    <a:pt x="563499" y="58038"/>
                  </a:lnTo>
                  <a:lnTo>
                    <a:pt x="563499" y="57150"/>
                  </a:lnTo>
                  <a:lnTo>
                    <a:pt x="560324" y="57150"/>
                  </a:lnTo>
                  <a:lnTo>
                    <a:pt x="550962" y="51688"/>
                  </a:lnTo>
                  <a:close/>
                </a:path>
                <a:path w="576579" h="103505">
                  <a:moveTo>
                    <a:pt x="54007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40076" y="58038"/>
                  </a:lnTo>
                  <a:lnTo>
                    <a:pt x="550962" y="51688"/>
                  </a:lnTo>
                  <a:lnTo>
                    <a:pt x="540076" y="45338"/>
                  </a:lnTo>
                  <a:close/>
                </a:path>
                <a:path w="576579" h="103505">
                  <a:moveTo>
                    <a:pt x="565181" y="45338"/>
                  </a:moveTo>
                  <a:lnTo>
                    <a:pt x="563499" y="45338"/>
                  </a:lnTo>
                  <a:lnTo>
                    <a:pt x="563499" y="58038"/>
                  </a:lnTo>
                  <a:lnTo>
                    <a:pt x="565181" y="58038"/>
                  </a:lnTo>
                  <a:lnTo>
                    <a:pt x="576071" y="51688"/>
                  </a:lnTo>
                  <a:lnTo>
                    <a:pt x="565181" y="45338"/>
                  </a:lnTo>
                  <a:close/>
                </a:path>
                <a:path w="576579" h="103505">
                  <a:moveTo>
                    <a:pt x="560324" y="46227"/>
                  </a:moveTo>
                  <a:lnTo>
                    <a:pt x="550962" y="51688"/>
                  </a:lnTo>
                  <a:lnTo>
                    <a:pt x="560324" y="57150"/>
                  </a:lnTo>
                  <a:lnTo>
                    <a:pt x="560324" y="46227"/>
                  </a:lnTo>
                  <a:close/>
                </a:path>
                <a:path w="576579" h="103505">
                  <a:moveTo>
                    <a:pt x="563499" y="46227"/>
                  </a:moveTo>
                  <a:lnTo>
                    <a:pt x="560324" y="46227"/>
                  </a:lnTo>
                  <a:lnTo>
                    <a:pt x="560324" y="57150"/>
                  </a:lnTo>
                  <a:lnTo>
                    <a:pt x="563499" y="57150"/>
                  </a:lnTo>
                  <a:lnTo>
                    <a:pt x="563499" y="46227"/>
                  </a:lnTo>
                  <a:close/>
                </a:path>
                <a:path w="576579" h="103505">
                  <a:moveTo>
                    <a:pt x="487425" y="0"/>
                  </a:moveTo>
                  <a:lnTo>
                    <a:pt x="483615" y="1015"/>
                  </a:lnTo>
                  <a:lnTo>
                    <a:pt x="480059" y="7112"/>
                  </a:lnTo>
                  <a:lnTo>
                    <a:pt x="481075" y="10922"/>
                  </a:lnTo>
                  <a:lnTo>
                    <a:pt x="550962" y="51688"/>
                  </a:lnTo>
                  <a:lnTo>
                    <a:pt x="560324" y="46227"/>
                  </a:lnTo>
                  <a:lnTo>
                    <a:pt x="563499" y="46227"/>
                  </a:lnTo>
                  <a:lnTo>
                    <a:pt x="563499" y="45338"/>
                  </a:lnTo>
                  <a:lnTo>
                    <a:pt x="565181" y="45338"/>
                  </a:lnTo>
                  <a:lnTo>
                    <a:pt x="48742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51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555740" y="2110739"/>
          <a:ext cx="1336038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941059" y="2224151"/>
            <a:ext cx="576580" cy="103505"/>
          </a:xfrm>
          <a:custGeom>
            <a:avLst/>
            <a:gdLst/>
            <a:ahLst/>
            <a:cxnLst/>
            <a:rect l="l" t="t" r="r" b="b"/>
            <a:pathLst>
              <a:path w="576579" h="103505">
                <a:moveTo>
                  <a:pt x="550962" y="51688"/>
                </a:moveTo>
                <a:lnTo>
                  <a:pt x="481075" y="92456"/>
                </a:lnTo>
                <a:lnTo>
                  <a:pt x="480060" y="96265"/>
                </a:lnTo>
                <a:lnTo>
                  <a:pt x="483615" y="102362"/>
                </a:lnTo>
                <a:lnTo>
                  <a:pt x="487425" y="103377"/>
                </a:lnTo>
                <a:lnTo>
                  <a:pt x="565181" y="58038"/>
                </a:lnTo>
                <a:lnTo>
                  <a:pt x="563498" y="58038"/>
                </a:lnTo>
                <a:lnTo>
                  <a:pt x="563498" y="57150"/>
                </a:lnTo>
                <a:lnTo>
                  <a:pt x="560324" y="57150"/>
                </a:lnTo>
                <a:lnTo>
                  <a:pt x="550962" y="51688"/>
                </a:lnTo>
                <a:close/>
              </a:path>
              <a:path w="576579" h="103505">
                <a:moveTo>
                  <a:pt x="54007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40076" y="58038"/>
                </a:lnTo>
                <a:lnTo>
                  <a:pt x="550962" y="51688"/>
                </a:lnTo>
                <a:lnTo>
                  <a:pt x="540076" y="45338"/>
                </a:lnTo>
                <a:close/>
              </a:path>
              <a:path w="576579" h="103505">
                <a:moveTo>
                  <a:pt x="565181" y="45338"/>
                </a:moveTo>
                <a:lnTo>
                  <a:pt x="563498" y="45338"/>
                </a:lnTo>
                <a:lnTo>
                  <a:pt x="563498" y="58038"/>
                </a:lnTo>
                <a:lnTo>
                  <a:pt x="565181" y="58038"/>
                </a:lnTo>
                <a:lnTo>
                  <a:pt x="576071" y="51688"/>
                </a:lnTo>
                <a:lnTo>
                  <a:pt x="565181" y="45338"/>
                </a:lnTo>
                <a:close/>
              </a:path>
              <a:path w="576579" h="103505">
                <a:moveTo>
                  <a:pt x="560324" y="46227"/>
                </a:moveTo>
                <a:lnTo>
                  <a:pt x="550962" y="51688"/>
                </a:lnTo>
                <a:lnTo>
                  <a:pt x="560324" y="57150"/>
                </a:lnTo>
                <a:lnTo>
                  <a:pt x="560324" y="46227"/>
                </a:lnTo>
                <a:close/>
              </a:path>
              <a:path w="576579" h="103505">
                <a:moveTo>
                  <a:pt x="563498" y="46227"/>
                </a:moveTo>
                <a:lnTo>
                  <a:pt x="560324" y="46227"/>
                </a:lnTo>
                <a:lnTo>
                  <a:pt x="560324" y="57150"/>
                </a:lnTo>
                <a:lnTo>
                  <a:pt x="563498" y="57150"/>
                </a:lnTo>
                <a:lnTo>
                  <a:pt x="563498" y="46227"/>
                </a:lnTo>
                <a:close/>
              </a:path>
              <a:path w="576579" h="103505">
                <a:moveTo>
                  <a:pt x="487425" y="0"/>
                </a:moveTo>
                <a:lnTo>
                  <a:pt x="483615" y="1015"/>
                </a:lnTo>
                <a:lnTo>
                  <a:pt x="480060" y="7112"/>
                </a:lnTo>
                <a:lnTo>
                  <a:pt x="481075" y="10922"/>
                </a:lnTo>
                <a:lnTo>
                  <a:pt x="550962" y="51688"/>
                </a:lnTo>
                <a:lnTo>
                  <a:pt x="560324" y="46227"/>
                </a:lnTo>
                <a:lnTo>
                  <a:pt x="563498" y="46227"/>
                </a:lnTo>
                <a:lnTo>
                  <a:pt x="563498" y="45338"/>
                </a:lnTo>
                <a:lnTo>
                  <a:pt x="565181" y="45338"/>
                </a:lnTo>
                <a:lnTo>
                  <a:pt x="4874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2279" y="2636520"/>
            <a:ext cx="1348740" cy="431800"/>
          </a:xfrm>
          <a:custGeom>
            <a:avLst/>
            <a:gdLst/>
            <a:ahLst/>
            <a:cxnLst/>
            <a:rect l="l" t="t" r="r" b="b"/>
            <a:pathLst>
              <a:path w="1348739" h="431800">
                <a:moveTo>
                  <a:pt x="0" y="431800"/>
                </a:moveTo>
                <a:lnTo>
                  <a:pt x="1348740" y="431800"/>
                </a:lnTo>
                <a:lnTo>
                  <a:pt x="134874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50539" y="2697479"/>
            <a:ext cx="72136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95879" y="2623820"/>
            <a:ext cx="3319779" cy="457200"/>
            <a:chOff x="2595879" y="2623820"/>
            <a:chExt cx="3319779" cy="457200"/>
          </a:xfrm>
        </p:grpSpPr>
        <p:sp>
          <p:nvSpPr>
            <p:cNvPr id="35" name="object 35"/>
            <p:cNvSpPr/>
            <p:nvPr/>
          </p:nvSpPr>
          <p:spPr>
            <a:xfrm>
              <a:off x="3820159" y="2697480"/>
              <a:ext cx="482600" cy="309880"/>
            </a:xfrm>
            <a:custGeom>
              <a:avLst/>
              <a:gdLst/>
              <a:ahLst/>
              <a:cxnLst/>
              <a:rect l="l" t="t" r="r" b="b"/>
              <a:pathLst>
                <a:path w="482600" h="309880">
                  <a:moveTo>
                    <a:pt x="0" y="309879"/>
                  </a:moveTo>
                  <a:lnTo>
                    <a:pt x="482600" y="309879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5879" y="2800731"/>
              <a:ext cx="405130" cy="103505"/>
            </a:xfrm>
            <a:custGeom>
              <a:avLst/>
              <a:gdLst/>
              <a:ahLst/>
              <a:cxnLst/>
              <a:rect l="l" t="t" r="r" b="b"/>
              <a:pathLst>
                <a:path w="405130" h="103505">
                  <a:moveTo>
                    <a:pt x="379893" y="51689"/>
                  </a:moveTo>
                  <a:lnTo>
                    <a:pt x="310006" y="92456"/>
                  </a:lnTo>
                  <a:lnTo>
                    <a:pt x="308990" y="96266"/>
                  </a:lnTo>
                  <a:lnTo>
                    <a:pt x="312546" y="102362"/>
                  </a:lnTo>
                  <a:lnTo>
                    <a:pt x="316483" y="103378"/>
                  </a:lnTo>
                  <a:lnTo>
                    <a:pt x="394239" y="58039"/>
                  </a:lnTo>
                  <a:lnTo>
                    <a:pt x="392430" y="58039"/>
                  </a:lnTo>
                  <a:lnTo>
                    <a:pt x="392430" y="57150"/>
                  </a:lnTo>
                  <a:lnTo>
                    <a:pt x="389255" y="57150"/>
                  </a:lnTo>
                  <a:lnTo>
                    <a:pt x="379893" y="51689"/>
                  </a:lnTo>
                  <a:close/>
                </a:path>
                <a:path w="405130" h="103505">
                  <a:moveTo>
                    <a:pt x="369007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69007" y="58039"/>
                  </a:lnTo>
                  <a:lnTo>
                    <a:pt x="379893" y="51689"/>
                  </a:lnTo>
                  <a:lnTo>
                    <a:pt x="369007" y="45339"/>
                  </a:lnTo>
                  <a:close/>
                </a:path>
                <a:path w="405130" h="103505">
                  <a:moveTo>
                    <a:pt x="394239" y="45339"/>
                  </a:moveTo>
                  <a:lnTo>
                    <a:pt x="392430" y="45339"/>
                  </a:lnTo>
                  <a:lnTo>
                    <a:pt x="392430" y="58039"/>
                  </a:lnTo>
                  <a:lnTo>
                    <a:pt x="394239" y="58039"/>
                  </a:lnTo>
                  <a:lnTo>
                    <a:pt x="405130" y="51689"/>
                  </a:lnTo>
                  <a:lnTo>
                    <a:pt x="394239" y="45339"/>
                  </a:lnTo>
                  <a:close/>
                </a:path>
                <a:path w="405130" h="103505">
                  <a:moveTo>
                    <a:pt x="389255" y="46228"/>
                  </a:moveTo>
                  <a:lnTo>
                    <a:pt x="379893" y="51689"/>
                  </a:lnTo>
                  <a:lnTo>
                    <a:pt x="389255" y="57150"/>
                  </a:lnTo>
                  <a:lnTo>
                    <a:pt x="389255" y="46228"/>
                  </a:lnTo>
                  <a:close/>
                </a:path>
                <a:path w="405130" h="103505">
                  <a:moveTo>
                    <a:pt x="392430" y="46228"/>
                  </a:moveTo>
                  <a:lnTo>
                    <a:pt x="389255" y="46228"/>
                  </a:lnTo>
                  <a:lnTo>
                    <a:pt x="389255" y="57150"/>
                  </a:lnTo>
                  <a:lnTo>
                    <a:pt x="392430" y="57150"/>
                  </a:lnTo>
                  <a:lnTo>
                    <a:pt x="392430" y="46228"/>
                  </a:lnTo>
                  <a:close/>
                </a:path>
                <a:path w="405130" h="103505">
                  <a:moveTo>
                    <a:pt x="316483" y="0"/>
                  </a:moveTo>
                  <a:lnTo>
                    <a:pt x="312546" y="1016"/>
                  </a:lnTo>
                  <a:lnTo>
                    <a:pt x="308990" y="7112"/>
                  </a:lnTo>
                  <a:lnTo>
                    <a:pt x="310006" y="10922"/>
                  </a:lnTo>
                  <a:lnTo>
                    <a:pt x="379893" y="51689"/>
                  </a:lnTo>
                  <a:lnTo>
                    <a:pt x="389255" y="46228"/>
                  </a:lnTo>
                  <a:lnTo>
                    <a:pt x="392430" y="46228"/>
                  </a:lnTo>
                  <a:lnTo>
                    <a:pt x="392430" y="45339"/>
                  </a:lnTo>
                  <a:lnTo>
                    <a:pt x="394239" y="45339"/>
                  </a:lnTo>
                  <a:lnTo>
                    <a:pt x="31648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421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39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23439" y="2710179"/>
            <a:ext cx="472440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2479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13200" y="2623820"/>
            <a:ext cx="3522979" cy="457200"/>
            <a:chOff x="4013200" y="2623820"/>
            <a:chExt cx="3522979" cy="457200"/>
          </a:xfrm>
        </p:grpSpPr>
        <p:sp>
          <p:nvSpPr>
            <p:cNvPr id="41" name="object 41"/>
            <p:cNvSpPr/>
            <p:nvPr/>
          </p:nvSpPr>
          <p:spPr>
            <a:xfrm>
              <a:off x="5374639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60" h="309880">
                  <a:moveTo>
                    <a:pt x="0" y="309879"/>
                  </a:moveTo>
                  <a:lnTo>
                    <a:pt x="480060" y="309879"/>
                  </a:lnTo>
                  <a:lnTo>
                    <a:pt x="48006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20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8" y="92456"/>
                  </a:lnTo>
                  <a:lnTo>
                    <a:pt x="443991" y="96266"/>
                  </a:lnTo>
                  <a:lnTo>
                    <a:pt x="447548" y="102362"/>
                  </a:lnTo>
                  <a:lnTo>
                    <a:pt x="451485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5" y="0"/>
                  </a:moveTo>
                  <a:lnTo>
                    <a:pt x="447548" y="1016"/>
                  </a:lnTo>
                  <a:lnTo>
                    <a:pt x="443991" y="7112"/>
                  </a:lnTo>
                  <a:lnTo>
                    <a:pt x="445008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473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40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23000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1800" b="1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33720" y="2623820"/>
            <a:ext cx="3271520" cy="457200"/>
            <a:chOff x="5633720" y="2623820"/>
            <a:chExt cx="3271520" cy="457200"/>
          </a:xfrm>
        </p:grpSpPr>
        <p:sp>
          <p:nvSpPr>
            <p:cNvPr id="46" name="object 46"/>
            <p:cNvSpPr/>
            <p:nvPr/>
          </p:nvSpPr>
          <p:spPr>
            <a:xfrm>
              <a:off x="6995160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59" h="309880">
                  <a:moveTo>
                    <a:pt x="0" y="309879"/>
                  </a:moveTo>
                  <a:lnTo>
                    <a:pt x="480059" y="309879"/>
                  </a:lnTo>
                  <a:lnTo>
                    <a:pt x="4800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372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7" y="92456"/>
                  </a:lnTo>
                  <a:lnTo>
                    <a:pt x="443991" y="96266"/>
                  </a:lnTo>
                  <a:lnTo>
                    <a:pt x="447547" y="102362"/>
                  </a:lnTo>
                  <a:lnTo>
                    <a:pt x="451484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4" y="0"/>
                  </a:moveTo>
                  <a:lnTo>
                    <a:pt x="447547" y="1016"/>
                  </a:lnTo>
                  <a:lnTo>
                    <a:pt x="443991" y="7112"/>
                  </a:lnTo>
                  <a:lnTo>
                    <a:pt x="445007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08900" y="2636520"/>
              <a:ext cx="1183640" cy="431800"/>
            </a:xfrm>
            <a:custGeom>
              <a:avLst/>
              <a:gdLst/>
              <a:ahLst/>
              <a:cxnLst/>
              <a:rect l="l" t="t" r="r" b="b"/>
              <a:pathLst>
                <a:path w="1183640" h="431800">
                  <a:moveTo>
                    <a:pt x="0" y="431800"/>
                  </a:moveTo>
                  <a:lnTo>
                    <a:pt x="1183640" y="431800"/>
                  </a:lnTo>
                  <a:lnTo>
                    <a:pt x="118364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2080" y="2697480"/>
              <a:ext cx="632460" cy="309880"/>
            </a:xfrm>
            <a:custGeom>
              <a:avLst/>
              <a:gdLst/>
              <a:ahLst/>
              <a:cxnLst/>
              <a:rect l="l" t="t" r="r" b="b"/>
              <a:pathLst>
                <a:path w="632459" h="309880">
                  <a:moveTo>
                    <a:pt x="0" y="309879"/>
                  </a:moveTo>
                  <a:lnTo>
                    <a:pt x="632459" y="309879"/>
                  </a:lnTo>
                  <a:lnTo>
                    <a:pt x="6324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4644" y="2688844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7719" y="2697479"/>
            <a:ext cx="421640" cy="309880"/>
          </a:xfrm>
          <a:custGeom>
            <a:avLst/>
            <a:gdLst/>
            <a:ahLst/>
            <a:cxnLst/>
            <a:rect l="l" t="t" r="r" b="b"/>
            <a:pathLst>
              <a:path w="421640" h="309880">
                <a:moveTo>
                  <a:pt x="0" y="309879"/>
                </a:moveTo>
                <a:lnTo>
                  <a:pt x="421640" y="309879"/>
                </a:lnTo>
                <a:lnTo>
                  <a:pt x="421640" y="0"/>
                </a:lnTo>
                <a:lnTo>
                  <a:pt x="0" y="0"/>
                </a:lnTo>
                <a:lnTo>
                  <a:pt x="0" y="30987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21700" y="2648330"/>
            <a:ext cx="21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000FF"/>
                </a:solidFill>
                <a:latin typeface="Calibri"/>
                <a:cs typeface="Calibri"/>
              </a:rPr>
              <a:t>NU  </a:t>
            </a:r>
            <a:r>
              <a:rPr sz="1200" b="1" spc="-10" dirty="0">
                <a:solidFill>
                  <a:srgbClr val="0000FF"/>
                </a:solidFill>
                <a:latin typeface="Calibri"/>
                <a:cs typeface="Calibri"/>
              </a:rPr>
              <a:t>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36459" y="2800730"/>
            <a:ext cx="473709" cy="103505"/>
          </a:xfrm>
          <a:custGeom>
            <a:avLst/>
            <a:gdLst/>
            <a:ahLst/>
            <a:cxnLst/>
            <a:rect l="l" t="t" r="r" b="b"/>
            <a:pathLst>
              <a:path w="473709" h="103505">
                <a:moveTo>
                  <a:pt x="448092" y="51689"/>
                </a:moveTo>
                <a:lnTo>
                  <a:pt x="378206" y="92456"/>
                </a:lnTo>
                <a:lnTo>
                  <a:pt x="377190" y="96266"/>
                </a:lnTo>
                <a:lnTo>
                  <a:pt x="380746" y="102362"/>
                </a:lnTo>
                <a:lnTo>
                  <a:pt x="384556" y="103378"/>
                </a:lnTo>
                <a:lnTo>
                  <a:pt x="462311" y="58039"/>
                </a:lnTo>
                <a:lnTo>
                  <a:pt x="460629" y="58039"/>
                </a:lnTo>
                <a:lnTo>
                  <a:pt x="460629" y="57150"/>
                </a:lnTo>
                <a:lnTo>
                  <a:pt x="457454" y="57150"/>
                </a:lnTo>
                <a:lnTo>
                  <a:pt x="448092" y="51689"/>
                </a:lnTo>
                <a:close/>
              </a:path>
              <a:path w="473709" h="103505">
                <a:moveTo>
                  <a:pt x="437206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437206" y="58039"/>
                </a:lnTo>
                <a:lnTo>
                  <a:pt x="448092" y="51689"/>
                </a:lnTo>
                <a:lnTo>
                  <a:pt x="437206" y="45339"/>
                </a:lnTo>
                <a:close/>
              </a:path>
              <a:path w="473709" h="103505">
                <a:moveTo>
                  <a:pt x="462311" y="45339"/>
                </a:moveTo>
                <a:lnTo>
                  <a:pt x="460629" y="45339"/>
                </a:lnTo>
                <a:lnTo>
                  <a:pt x="460629" y="58039"/>
                </a:lnTo>
                <a:lnTo>
                  <a:pt x="462311" y="58039"/>
                </a:lnTo>
                <a:lnTo>
                  <a:pt x="473201" y="51689"/>
                </a:lnTo>
                <a:lnTo>
                  <a:pt x="462311" y="45339"/>
                </a:lnTo>
                <a:close/>
              </a:path>
              <a:path w="473709" h="103505">
                <a:moveTo>
                  <a:pt x="457454" y="46228"/>
                </a:moveTo>
                <a:lnTo>
                  <a:pt x="448092" y="51689"/>
                </a:lnTo>
                <a:lnTo>
                  <a:pt x="457454" y="57150"/>
                </a:lnTo>
                <a:lnTo>
                  <a:pt x="457454" y="46228"/>
                </a:lnTo>
                <a:close/>
              </a:path>
              <a:path w="473709" h="103505">
                <a:moveTo>
                  <a:pt x="460629" y="46228"/>
                </a:moveTo>
                <a:lnTo>
                  <a:pt x="457454" y="46228"/>
                </a:lnTo>
                <a:lnTo>
                  <a:pt x="457454" y="57150"/>
                </a:lnTo>
                <a:lnTo>
                  <a:pt x="460629" y="57150"/>
                </a:lnTo>
                <a:lnTo>
                  <a:pt x="460629" y="46228"/>
                </a:lnTo>
                <a:close/>
              </a:path>
              <a:path w="473709" h="103505">
                <a:moveTo>
                  <a:pt x="384556" y="0"/>
                </a:moveTo>
                <a:lnTo>
                  <a:pt x="380746" y="1016"/>
                </a:lnTo>
                <a:lnTo>
                  <a:pt x="377190" y="7112"/>
                </a:lnTo>
                <a:lnTo>
                  <a:pt x="378206" y="10922"/>
                </a:lnTo>
                <a:lnTo>
                  <a:pt x="448092" y="51689"/>
                </a:lnTo>
                <a:lnTo>
                  <a:pt x="457454" y="46228"/>
                </a:lnTo>
                <a:lnTo>
                  <a:pt x="460629" y="46228"/>
                </a:lnTo>
                <a:lnTo>
                  <a:pt x="460629" y="45339"/>
                </a:lnTo>
                <a:lnTo>
                  <a:pt x="462311" y="45339"/>
                </a:lnTo>
                <a:lnTo>
                  <a:pt x="38455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30517" y="3183890"/>
            <a:ext cx="8502650" cy="13112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spcBef>
                <a:spcPts val="5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45" dirty="0">
                <a:latin typeface="Calibri"/>
                <a:cs typeface="Calibri"/>
              </a:rPr>
              <a:t>Now,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inserted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step?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need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00FF"/>
                </a:solidFill>
                <a:latin typeface="Calibri"/>
                <a:cs typeface="Calibri"/>
              </a:rPr>
              <a:t>traverse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linked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list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find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Calibri"/>
                <a:cs typeface="Calibri"/>
              </a:rPr>
              <a:t>appropriate</a:t>
            </a:r>
            <a:r>
              <a:rPr sz="1800" b="1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place.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191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latin typeface="Calibri"/>
                <a:cs typeface="Calibri"/>
              </a:rPr>
              <a:t>Now,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how </a:t>
            </a:r>
            <a:r>
              <a:rPr sz="1600" spc="-10" dirty="0">
                <a:latin typeface="Calibri"/>
                <a:cs typeface="Calibri"/>
              </a:rPr>
              <a:t>long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travers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know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appropriate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place?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ts val="21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traversing: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787717" y="4471923"/>
            <a:ext cx="1701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1.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87717" y="4883784"/>
            <a:ext cx="1701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2.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3274" y="4471923"/>
            <a:ext cx="7560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ts val="162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Either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find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reached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linked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list,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because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none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items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bigger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item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you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want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insert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(example</a:t>
            </a:r>
            <a:r>
              <a:rPr sz="1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above)</a:t>
            </a:r>
            <a:endParaRPr sz="1500">
              <a:latin typeface="Calibri"/>
              <a:cs typeface="Calibri"/>
            </a:endParaRPr>
          </a:p>
          <a:p>
            <a:pPr marL="55244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find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out 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has </a:t>
            </a:r>
            <a:r>
              <a:rPr sz="1500" spc="-10" dirty="0">
                <a:latin typeface="Calibri"/>
                <a:cs typeface="Calibri"/>
              </a:rPr>
              <a:t>larger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info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item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(Example</a:t>
            </a:r>
            <a:r>
              <a:rPr sz="1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Calibri"/>
                <a:cs typeface="Calibri"/>
              </a:rPr>
              <a:t>above).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717" y="6100762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8937" y="5109845"/>
            <a:ext cx="8520430" cy="12452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5780" marR="5080" indent="-513080">
              <a:lnSpc>
                <a:spcPts val="1739"/>
              </a:lnSpc>
              <a:spcBef>
                <a:spcPts val="505"/>
              </a:spcBef>
              <a:buFont typeface="Arial MT"/>
              <a:buChar char="•"/>
              <a:tabLst>
                <a:tab pos="525145" algn="l"/>
                <a:tab pos="525780" algn="l"/>
              </a:tabLst>
            </a:pP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1,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stop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(in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example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d)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then</a:t>
            </a:r>
            <a:r>
              <a:rPr sz="1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just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join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our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temp </a:t>
            </a:r>
            <a:r>
              <a:rPr sz="1800" spc="-3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that.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(linking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11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10)</a:t>
            </a:r>
            <a:endParaRPr sz="1800">
              <a:latin typeface="Calibri"/>
              <a:cs typeface="Calibri"/>
            </a:endParaRPr>
          </a:p>
          <a:p>
            <a:pPr marL="525780" indent="-513080">
              <a:lnSpc>
                <a:spcPts val="1939"/>
              </a:lnSpc>
              <a:spcBef>
                <a:spcPts val="15"/>
              </a:spcBef>
              <a:buFont typeface="Arial MT"/>
              <a:buChar char="•"/>
              <a:tabLst>
                <a:tab pos="525145" algn="l"/>
                <a:tab pos="525780" algn="l"/>
              </a:tabLst>
            </a:pP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However,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case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2,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stop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before</a:t>
            </a:r>
            <a:r>
              <a:rPr sz="18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node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with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larger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18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as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  <a:p>
            <a:pPr marL="525780">
              <a:lnSpc>
                <a:spcPts val="1939"/>
              </a:lnSpc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cannot</a:t>
            </a:r>
            <a:r>
              <a:rPr sz="1800" spc="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come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back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jump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there.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So,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look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ahead.</a:t>
            </a:r>
            <a:endParaRPr sz="18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0"/>
              </a:spcBef>
            </a:pP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example,</a:t>
            </a:r>
            <a:r>
              <a:rPr sz="15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15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example</a:t>
            </a:r>
            <a:r>
              <a:rPr sz="15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c,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0000FF"/>
                </a:solidFill>
                <a:latin typeface="Calibri"/>
                <a:cs typeface="Calibri"/>
              </a:rPr>
              <a:t>stop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 at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2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so</a:t>
            </a:r>
            <a:r>
              <a:rPr sz="15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that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we </a:t>
            </a:r>
            <a:r>
              <a:rPr sz="1500" spc="-5" dirty="0">
                <a:solidFill>
                  <a:srgbClr val="0000FF"/>
                </a:solidFill>
                <a:latin typeface="Calibri"/>
                <a:cs typeface="Calibri"/>
              </a:rPr>
              <a:t>can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join</a:t>
            </a:r>
            <a:r>
              <a:rPr sz="15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3 </a:t>
            </a:r>
            <a:r>
              <a:rPr sz="1500" spc="-10" dirty="0">
                <a:solidFill>
                  <a:srgbClr val="0000FF"/>
                </a:solidFill>
                <a:latin typeface="Calibri"/>
                <a:cs typeface="Calibri"/>
              </a:rPr>
              <a:t>after</a:t>
            </a:r>
            <a:r>
              <a:rPr sz="1500" dirty="0">
                <a:solidFill>
                  <a:srgbClr val="0000FF"/>
                </a:solidFill>
                <a:latin typeface="Calibri"/>
                <a:cs typeface="Calibri"/>
              </a:rPr>
              <a:t> 2.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445" y="837589"/>
            <a:ext cx="1818005" cy="1703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745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Insert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4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780"/>
              </a:spcBef>
              <a:buAutoNum type="alphaL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Insert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445" y="2601595"/>
            <a:ext cx="1818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d.	Insert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1820" y="980439"/>
            <a:ext cx="1440180" cy="360680"/>
          </a:xfrm>
          <a:custGeom>
            <a:avLst/>
            <a:gdLst/>
            <a:ahLst/>
            <a:cxnLst/>
            <a:rect l="l" t="t" r="r" b="b"/>
            <a:pathLst>
              <a:path w="1440179" h="360680">
                <a:moveTo>
                  <a:pt x="0" y="360679"/>
                </a:moveTo>
                <a:lnTo>
                  <a:pt x="1440180" y="360679"/>
                </a:lnTo>
                <a:lnTo>
                  <a:pt x="1440180" y="0"/>
                </a:lnTo>
                <a:lnTo>
                  <a:pt x="0" y="0"/>
                </a:lnTo>
                <a:lnTo>
                  <a:pt x="0" y="36067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69920" y="1018539"/>
          <a:ext cx="1338580" cy="259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94560" y="1031239"/>
            <a:ext cx="505459" cy="259079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0020" y="1109091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5" h="103505">
                <a:moveTo>
                  <a:pt x="406944" y="51689"/>
                </a:moveTo>
                <a:lnTo>
                  <a:pt x="337057" y="92456"/>
                </a:lnTo>
                <a:lnTo>
                  <a:pt x="336042" y="96266"/>
                </a:lnTo>
                <a:lnTo>
                  <a:pt x="339598" y="102362"/>
                </a:lnTo>
                <a:lnTo>
                  <a:pt x="343407" y="103378"/>
                </a:lnTo>
                <a:lnTo>
                  <a:pt x="421163" y="58038"/>
                </a:lnTo>
                <a:lnTo>
                  <a:pt x="419481" y="58038"/>
                </a:lnTo>
                <a:lnTo>
                  <a:pt x="419481" y="57150"/>
                </a:lnTo>
                <a:lnTo>
                  <a:pt x="416306" y="57150"/>
                </a:lnTo>
                <a:lnTo>
                  <a:pt x="406944" y="51689"/>
                </a:lnTo>
                <a:close/>
              </a:path>
              <a:path w="432435" h="103505">
                <a:moveTo>
                  <a:pt x="39605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6058" y="58038"/>
                </a:lnTo>
                <a:lnTo>
                  <a:pt x="406944" y="51689"/>
                </a:lnTo>
                <a:lnTo>
                  <a:pt x="396058" y="45338"/>
                </a:lnTo>
                <a:close/>
              </a:path>
              <a:path w="432435" h="103505">
                <a:moveTo>
                  <a:pt x="421163" y="45338"/>
                </a:moveTo>
                <a:lnTo>
                  <a:pt x="419481" y="45338"/>
                </a:lnTo>
                <a:lnTo>
                  <a:pt x="419481" y="58038"/>
                </a:lnTo>
                <a:lnTo>
                  <a:pt x="421163" y="58038"/>
                </a:lnTo>
                <a:lnTo>
                  <a:pt x="432053" y="51689"/>
                </a:lnTo>
                <a:lnTo>
                  <a:pt x="421163" y="45338"/>
                </a:lnTo>
                <a:close/>
              </a:path>
              <a:path w="432435" h="103505">
                <a:moveTo>
                  <a:pt x="416306" y="46228"/>
                </a:moveTo>
                <a:lnTo>
                  <a:pt x="406944" y="51689"/>
                </a:lnTo>
                <a:lnTo>
                  <a:pt x="416306" y="57150"/>
                </a:lnTo>
                <a:lnTo>
                  <a:pt x="416306" y="46228"/>
                </a:lnTo>
                <a:close/>
              </a:path>
              <a:path w="432435" h="103505">
                <a:moveTo>
                  <a:pt x="419481" y="46228"/>
                </a:moveTo>
                <a:lnTo>
                  <a:pt x="416306" y="46228"/>
                </a:lnTo>
                <a:lnTo>
                  <a:pt x="416306" y="57150"/>
                </a:lnTo>
                <a:lnTo>
                  <a:pt x="419481" y="57150"/>
                </a:lnTo>
                <a:lnTo>
                  <a:pt x="419481" y="46228"/>
                </a:lnTo>
                <a:close/>
              </a:path>
              <a:path w="432435" h="103505">
                <a:moveTo>
                  <a:pt x="343407" y="0"/>
                </a:moveTo>
                <a:lnTo>
                  <a:pt x="339598" y="1016"/>
                </a:lnTo>
                <a:lnTo>
                  <a:pt x="336042" y="7112"/>
                </a:lnTo>
                <a:lnTo>
                  <a:pt x="337057" y="10922"/>
                </a:lnTo>
                <a:lnTo>
                  <a:pt x="406944" y="51689"/>
                </a:lnTo>
                <a:lnTo>
                  <a:pt x="416306" y="46228"/>
                </a:lnTo>
                <a:lnTo>
                  <a:pt x="419481" y="46228"/>
                </a:lnTo>
                <a:lnTo>
                  <a:pt x="419481" y="45338"/>
                </a:lnTo>
                <a:lnTo>
                  <a:pt x="421163" y="45338"/>
                </a:lnTo>
                <a:lnTo>
                  <a:pt x="34340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1820" y="1485900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2620" y="1546860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5579" y="1546860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3439" y="1546860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8900" y="1473200"/>
            <a:ext cx="3611879" cy="457200"/>
            <a:chOff x="2628900" y="1473200"/>
            <a:chExt cx="3611879" cy="457200"/>
          </a:xfrm>
        </p:grpSpPr>
        <p:sp>
          <p:nvSpPr>
            <p:cNvPr id="14" name="object 14"/>
            <p:cNvSpPr/>
            <p:nvPr/>
          </p:nvSpPr>
          <p:spPr>
            <a:xfrm>
              <a:off x="2628900" y="1650111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5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7900" y="1485900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826000" y="1534160"/>
          <a:ext cx="1338580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284979" y="1650110"/>
            <a:ext cx="504190" cy="103505"/>
          </a:xfrm>
          <a:custGeom>
            <a:avLst/>
            <a:gdLst/>
            <a:ahLst/>
            <a:cxnLst/>
            <a:rect l="l" t="t" r="r" b="b"/>
            <a:pathLst>
              <a:path w="504189" h="103505">
                <a:moveTo>
                  <a:pt x="478953" y="51688"/>
                </a:moveTo>
                <a:lnTo>
                  <a:pt x="409067" y="92455"/>
                </a:lnTo>
                <a:lnTo>
                  <a:pt x="408050" y="96265"/>
                </a:lnTo>
                <a:lnTo>
                  <a:pt x="411607" y="102362"/>
                </a:lnTo>
                <a:lnTo>
                  <a:pt x="415417" y="103377"/>
                </a:lnTo>
                <a:lnTo>
                  <a:pt x="493172" y="58038"/>
                </a:lnTo>
                <a:lnTo>
                  <a:pt x="491490" y="58038"/>
                </a:lnTo>
                <a:lnTo>
                  <a:pt x="491490" y="57150"/>
                </a:lnTo>
                <a:lnTo>
                  <a:pt x="488315" y="57150"/>
                </a:lnTo>
                <a:lnTo>
                  <a:pt x="478953" y="51688"/>
                </a:lnTo>
                <a:close/>
              </a:path>
              <a:path w="504189" h="103505">
                <a:moveTo>
                  <a:pt x="46806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8067" y="58038"/>
                </a:lnTo>
                <a:lnTo>
                  <a:pt x="478953" y="51688"/>
                </a:lnTo>
                <a:lnTo>
                  <a:pt x="468067" y="45338"/>
                </a:lnTo>
                <a:close/>
              </a:path>
              <a:path w="504189" h="103505">
                <a:moveTo>
                  <a:pt x="493172" y="45338"/>
                </a:moveTo>
                <a:lnTo>
                  <a:pt x="491490" y="45338"/>
                </a:lnTo>
                <a:lnTo>
                  <a:pt x="491490" y="58038"/>
                </a:lnTo>
                <a:lnTo>
                  <a:pt x="493172" y="58038"/>
                </a:lnTo>
                <a:lnTo>
                  <a:pt x="504063" y="51688"/>
                </a:lnTo>
                <a:lnTo>
                  <a:pt x="493172" y="45338"/>
                </a:lnTo>
                <a:close/>
              </a:path>
              <a:path w="504189" h="103505">
                <a:moveTo>
                  <a:pt x="488315" y="46227"/>
                </a:moveTo>
                <a:lnTo>
                  <a:pt x="478953" y="51688"/>
                </a:lnTo>
                <a:lnTo>
                  <a:pt x="488315" y="57150"/>
                </a:lnTo>
                <a:lnTo>
                  <a:pt x="488315" y="46227"/>
                </a:lnTo>
                <a:close/>
              </a:path>
              <a:path w="504189" h="103505">
                <a:moveTo>
                  <a:pt x="491490" y="46227"/>
                </a:moveTo>
                <a:lnTo>
                  <a:pt x="488315" y="46227"/>
                </a:lnTo>
                <a:lnTo>
                  <a:pt x="488315" y="57150"/>
                </a:lnTo>
                <a:lnTo>
                  <a:pt x="491490" y="57150"/>
                </a:lnTo>
                <a:lnTo>
                  <a:pt x="491490" y="46227"/>
                </a:lnTo>
                <a:close/>
              </a:path>
              <a:path w="504189" h="103505">
                <a:moveTo>
                  <a:pt x="415417" y="0"/>
                </a:moveTo>
                <a:lnTo>
                  <a:pt x="411607" y="1015"/>
                </a:lnTo>
                <a:lnTo>
                  <a:pt x="408050" y="7112"/>
                </a:lnTo>
                <a:lnTo>
                  <a:pt x="409067" y="10922"/>
                </a:lnTo>
                <a:lnTo>
                  <a:pt x="478953" y="51688"/>
                </a:lnTo>
                <a:lnTo>
                  <a:pt x="488315" y="46227"/>
                </a:lnTo>
                <a:lnTo>
                  <a:pt x="491490" y="46227"/>
                </a:lnTo>
                <a:lnTo>
                  <a:pt x="491490" y="45338"/>
                </a:lnTo>
                <a:lnTo>
                  <a:pt x="493172" y="45338"/>
                </a:lnTo>
                <a:lnTo>
                  <a:pt x="4154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31820" y="2059939"/>
            <a:ext cx="1440180" cy="431800"/>
          </a:xfrm>
          <a:custGeom>
            <a:avLst/>
            <a:gdLst/>
            <a:ahLst/>
            <a:cxnLst/>
            <a:rect l="l" t="t" r="r" b="b"/>
            <a:pathLst>
              <a:path w="1440179" h="431800">
                <a:moveTo>
                  <a:pt x="0" y="431800"/>
                </a:moveTo>
                <a:lnTo>
                  <a:pt x="1440180" y="431800"/>
                </a:lnTo>
                <a:lnTo>
                  <a:pt x="14401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262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05579" y="2123439"/>
            <a:ext cx="515620" cy="307340"/>
          </a:xfrm>
          <a:custGeom>
            <a:avLst/>
            <a:gdLst/>
            <a:ahLst/>
            <a:cxnLst/>
            <a:rect l="l" t="t" r="r" b="b"/>
            <a:pathLst>
              <a:path w="515620" h="307339">
                <a:moveTo>
                  <a:pt x="0" y="307339"/>
                </a:moveTo>
                <a:lnTo>
                  <a:pt x="515620" y="307339"/>
                </a:lnTo>
                <a:lnTo>
                  <a:pt x="51562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23439" y="2123439"/>
            <a:ext cx="505459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15"/>
              </a:spcBef>
            </a:pPr>
            <a:r>
              <a:rPr sz="1200" b="1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28900" y="2047239"/>
            <a:ext cx="3611879" cy="457200"/>
            <a:chOff x="2628900" y="2047239"/>
            <a:chExt cx="3611879" cy="457200"/>
          </a:xfrm>
        </p:grpSpPr>
        <p:sp>
          <p:nvSpPr>
            <p:cNvPr id="23" name="object 23"/>
            <p:cNvSpPr/>
            <p:nvPr/>
          </p:nvSpPr>
          <p:spPr>
            <a:xfrm>
              <a:off x="2628900" y="2224150"/>
              <a:ext cx="504190" cy="103505"/>
            </a:xfrm>
            <a:custGeom>
              <a:avLst/>
              <a:gdLst/>
              <a:ahLst/>
              <a:cxnLst/>
              <a:rect l="l" t="t" r="r" b="b"/>
              <a:pathLst>
                <a:path w="504189" h="103505">
                  <a:moveTo>
                    <a:pt x="478953" y="51688"/>
                  </a:moveTo>
                  <a:lnTo>
                    <a:pt x="409067" y="92456"/>
                  </a:lnTo>
                  <a:lnTo>
                    <a:pt x="408050" y="96265"/>
                  </a:lnTo>
                  <a:lnTo>
                    <a:pt x="411606" y="102362"/>
                  </a:lnTo>
                  <a:lnTo>
                    <a:pt x="415417" y="103377"/>
                  </a:lnTo>
                  <a:lnTo>
                    <a:pt x="493172" y="58038"/>
                  </a:lnTo>
                  <a:lnTo>
                    <a:pt x="491489" y="58038"/>
                  </a:lnTo>
                  <a:lnTo>
                    <a:pt x="491489" y="57150"/>
                  </a:lnTo>
                  <a:lnTo>
                    <a:pt x="488314" y="57150"/>
                  </a:lnTo>
                  <a:lnTo>
                    <a:pt x="478953" y="51688"/>
                  </a:lnTo>
                  <a:close/>
                </a:path>
                <a:path w="504189" h="103505">
                  <a:moveTo>
                    <a:pt x="46806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8067" y="58038"/>
                  </a:lnTo>
                  <a:lnTo>
                    <a:pt x="478953" y="51688"/>
                  </a:lnTo>
                  <a:lnTo>
                    <a:pt x="468067" y="45338"/>
                  </a:lnTo>
                  <a:close/>
                </a:path>
                <a:path w="504189" h="103505">
                  <a:moveTo>
                    <a:pt x="493172" y="45338"/>
                  </a:moveTo>
                  <a:lnTo>
                    <a:pt x="491489" y="45338"/>
                  </a:lnTo>
                  <a:lnTo>
                    <a:pt x="491489" y="58038"/>
                  </a:lnTo>
                  <a:lnTo>
                    <a:pt x="493172" y="58038"/>
                  </a:lnTo>
                  <a:lnTo>
                    <a:pt x="504063" y="51688"/>
                  </a:lnTo>
                  <a:lnTo>
                    <a:pt x="493172" y="45338"/>
                  </a:lnTo>
                  <a:close/>
                </a:path>
                <a:path w="504189" h="103505">
                  <a:moveTo>
                    <a:pt x="488314" y="46227"/>
                  </a:moveTo>
                  <a:lnTo>
                    <a:pt x="478953" y="51688"/>
                  </a:lnTo>
                  <a:lnTo>
                    <a:pt x="488314" y="57150"/>
                  </a:lnTo>
                  <a:lnTo>
                    <a:pt x="488314" y="46227"/>
                  </a:lnTo>
                  <a:close/>
                </a:path>
                <a:path w="504189" h="103505">
                  <a:moveTo>
                    <a:pt x="491489" y="46227"/>
                  </a:moveTo>
                  <a:lnTo>
                    <a:pt x="488314" y="46227"/>
                  </a:lnTo>
                  <a:lnTo>
                    <a:pt x="488314" y="57150"/>
                  </a:lnTo>
                  <a:lnTo>
                    <a:pt x="491489" y="57150"/>
                  </a:lnTo>
                  <a:lnTo>
                    <a:pt x="491489" y="46227"/>
                  </a:lnTo>
                  <a:close/>
                </a:path>
                <a:path w="504189" h="103505">
                  <a:moveTo>
                    <a:pt x="415417" y="0"/>
                  </a:moveTo>
                  <a:lnTo>
                    <a:pt x="411606" y="1015"/>
                  </a:lnTo>
                  <a:lnTo>
                    <a:pt x="408050" y="7112"/>
                  </a:lnTo>
                  <a:lnTo>
                    <a:pt x="409067" y="10922"/>
                  </a:lnTo>
                  <a:lnTo>
                    <a:pt x="478953" y="51688"/>
                  </a:lnTo>
                  <a:lnTo>
                    <a:pt x="488314" y="46227"/>
                  </a:lnTo>
                  <a:lnTo>
                    <a:pt x="491489" y="46227"/>
                  </a:lnTo>
                  <a:lnTo>
                    <a:pt x="491489" y="45338"/>
                  </a:lnTo>
                  <a:lnTo>
                    <a:pt x="493172" y="45338"/>
                  </a:lnTo>
                  <a:lnTo>
                    <a:pt x="41541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879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38700" y="2123439"/>
            <a:ext cx="7721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11320" y="2047239"/>
            <a:ext cx="3756660" cy="457200"/>
            <a:chOff x="4211320" y="2047239"/>
            <a:chExt cx="3756660" cy="457200"/>
          </a:xfrm>
        </p:grpSpPr>
        <p:sp>
          <p:nvSpPr>
            <p:cNvPr id="27" name="object 27"/>
            <p:cNvSpPr/>
            <p:nvPr/>
          </p:nvSpPr>
          <p:spPr>
            <a:xfrm>
              <a:off x="5661660" y="2123439"/>
              <a:ext cx="515620" cy="307340"/>
            </a:xfrm>
            <a:custGeom>
              <a:avLst/>
              <a:gdLst/>
              <a:ahLst/>
              <a:cxnLst/>
              <a:rect l="l" t="t" r="r" b="b"/>
              <a:pathLst>
                <a:path w="515620" h="307339">
                  <a:moveTo>
                    <a:pt x="0" y="307339"/>
                  </a:moveTo>
                  <a:lnTo>
                    <a:pt x="515620" y="307339"/>
                  </a:lnTo>
                  <a:lnTo>
                    <a:pt x="515620" y="0"/>
                  </a:lnTo>
                  <a:lnTo>
                    <a:pt x="0" y="0"/>
                  </a:lnTo>
                  <a:lnTo>
                    <a:pt x="0" y="3073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11320" y="2224150"/>
              <a:ext cx="576580" cy="103505"/>
            </a:xfrm>
            <a:custGeom>
              <a:avLst/>
              <a:gdLst/>
              <a:ahLst/>
              <a:cxnLst/>
              <a:rect l="l" t="t" r="r" b="b"/>
              <a:pathLst>
                <a:path w="576579" h="103505">
                  <a:moveTo>
                    <a:pt x="550962" y="51688"/>
                  </a:moveTo>
                  <a:lnTo>
                    <a:pt x="481075" y="92456"/>
                  </a:lnTo>
                  <a:lnTo>
                    <a:pt x="480059" y="96265"/>
                  </a:lnTo>
                  <a:lnTo>
                    <a:pt x="483615" y="102362"/>
                  </a:lnTo>
                  <a:lnTo>
                    <a:pt x="487425" y="103377"/>
                  </a:lnTo>
                  <a:lnTo>
                    <a:pt x="565181" y="58038"/>
                  </a:lnTo>
                  <a:lnTo>
                    <a:pt x="563499" y="58038"/>
                  </a:lnTo>
                  <a:lnTo>
                    <a:pt x="563499" y="57150"/>
                  </a:lnTo>
                  <a:lnTo>
                    <a:pt x="560324" y="57150"/>
                  </a:lnTo>
                  <a:lnTo>
                    <a:pt x="550962" y="51688"/>
                  </a:lnTo>
                  <a:close/>
                </a:path>
                <a:path w="576579" h="103505">
                  <a:moveTo>
                    <a:pt x="54007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40076" y="58038"/>
                  </a:lnTo>
                  <a:lnTo>
                    <a:pt x="550962" y="51688"/>
                  </a:lnTo>
                  <a:lnTo>
                    <a:pt x="540076" y="45338"/>
                  </a:lnTo>
                  <a:close/>
                </a:path>
                <a:path w="576579" h="103505">
                  <a:moveTo>
                    <a:pt x="565181" y="45338"/>
                  </a:moveTo>
                  <a:lnTo>
                    <a:pt x="563499" y="45338"/>
                  </a:lnTo>
                  <a:lnTo>
                    <a:pt x="563499" y="58038"/>
                  </a:lnTo>
                  <a:lnTo>
                    <a:pt x="565181" y="58038"/>
                  </a:lnTo>
                  <a:lnTo>
                    <a:pt x="576071" y="51688"/>
                  </a:lnTo>
                  <a:lnTo>
                    <a:pt x="565181" y="45338"/>
                  </a:lnTo>
                  <a:close/>
                </a:path>
                <a:path w="576579" h="103505">
                  <a:moveTo>
                    <a:pt x="560324" y="46227"/>
                  </a:moveTo>
                  <a:lnTo>
                    <a:pt x="550962" y="51688"/>
                  </a:lnTo>
                  <a:lnTo>
                    <a:pt x="560324" y="57150"/>
                  </a:lnTo>
                  <a:lnTo>
                    <a:pt x="560324" y="46227"/>
                  </a:lnTo>
                  <a:close/>
                </a:path>
                <a:path w="576579" h="103505">
                  <a:moveTo>
                    <a:pt x="563499" y="46227"/>
                  </a:moveTo>
                  <a:lnTo>
                    <a:pt x="560324" y="46227"/>
                  </a:lnTo>
                  <a:lnTo>
                    <a:pt x="560324" y="57150"/>
                  </a:lnTo>
                  <a:lnTo>
                    <a:pt x="563499" y="57150"/>
                  </a:lnTo>
                  <a:lnTo>
                    <a:pt x="563499" y="46227"/>
                  </a:lnTo>
                  <a:close/>
                </a:path>
                <a:path w="576579" h="103505">
                  <a:moveTo>
                    <a:pt x="487425" y="0"/>
                  </a:moveTo>
                  <a:lnTo>
                    <a:pt x="483615" y="1015"/>
                  </a:lnTo>
                  <a:lnTo>
                    <a:pt x="480059" y="7112"/>
                  </a:lnTo>
                  <a:lnTo>
                    <a:pt x="481075" y="10922"/>
                  </a:lnTo>
                  <a:lnTo>
                    <a:pt x="550962" y="51688"/>
                  </a:lnTo>
                  <a:lnTo>
                    <a:pt x="560324" y="46227"/>
                  </a:lnTo>
                  <a:lnTo>
                    <a:pt x="563499" y="46227"/>
                  </a:lnTo>
                  <a:lnTo>
                    <a:pt x="563499" y="45338"/>
                  </a:lnTo>
                  <a:lnTo>
                    <a:pt x="565181" y="45338"/>
                  </a:lnTo>
                  <a:lnTo>
                    <a:pt x="48742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15100" y="2059939"/>
              <a:ext cx="1440180" cy="431800"/>
            </a:xfrm>
            <a:custGeom>
              <a:avLst/>
              <a:gdLst/>
              <a:ahLst/>
              <a:cxnLst/>
              <a:rect l="l" t="t" r="r" b="b"/>
              <a:pathLst>
                <a:path w="1440179" h="431800">
                  <a:moveTo>
                    <a:pt x="0" y="431800"/>
                  </a:moveTo>
                  <a:lnTo>
                    <a:pt x="1440179" y="431800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555740" y="2110739"/>
          <a:ext cx="1336038" cy="30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3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941059" y="2224151"/>
            <a:ext cx="576580" cy="103505"/>
          </a:xfrm>
          <a:custGeom>
            <a:avLst/>
            <a:gdLst/>
            <a:ahLst/>
            <a:cxnLst/>
            <a:rect l="l" t="t" r="r" b="b"/>
            <a:pathLst>
              <a:path w="576579" h="103505">
                <a:moveTo>
                  <a:pt x="550962" y="51688"/>
                </a:moveTo>
                <a:lnTo>
                  <a:pt x="481075" y="92456"/>
                </a:lnTo>
                <a:lnTo>
                  <a:pt x="480060" y="96265"/>
                </a:lnTo>
                <a:lnTo>
                  <a:pt x="483615" y="102362"/>
                </a:lnTo>
                <a:lnTo>
                  <a:pt x="487425" y="103377"/>
                </a:lnTo>
                <a:lnTo>
                  <a:pt x="565181" y="58038"/>
                </a:lnTo>
                <a:lnTo>
                  <a:pt x="563498" y="58038"/>
                </a:lnTo>
                <a:lnTo>
                  <a:pt x="563498" y="57150"/>
                </a:lnTo>
                <a:lnTo>
                  <a:pt x="560324" y="57150"/>
                </a:lnTo>
                <a:lnTo>
                  <a:pt x="550962" y="51688"/>
                </a:lnTo>
                <a:close/>
              </a:path>
              <a:path w="576579" h="103505">
                <a:moveTo>
                  <a:pt x="54007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40076" y="58038"/>
                </a:lnTo>
                <a:lnTo>
                  <a:pt x="550962" y="51688"/>
                </a:lnTo>
                <a:lnTo>
                  <a:pt x="540076" y="45338"/>
                </a:lnTo>
                <a:close/>
              </a:path>
              <a:path w="576579" h="103505">
                <a:moveTo>
                  <a:pt x="565181" y="45338"/>
                </a:moveTo>
                <a:lnTo>
                  <a:pt x="563498" y="45338"/>
                </a:lnTo>
                <a:lnTo>
                  <a:pt x="563498" y="58038"/>
                </a:lnTo>
                <a:lnTo>
                  <a:pt x="565181" y="58038"/>
                </a:lnTo>
                <a:lnTo>
                  <a:pt x="576071" y="51688"/>
                </a:lnTo>
                <a:lnTo>
                  <a:pt x="565181" y="45338"/>
                </a:lnTo>
                <a:close/>
              </a:path>
              <a:path w="576579" h="103505">
                <a:moveTo>
                  <a:pt x="560324" y="46227"/>
                </a:moveTo>
                <a:lnTo>
                  <a:pt x="550962" y="51688"/>
                </a:lnTo>
                <a:lnTo>
                  <a:pt x="560324" y="57150"/>
                </a:lnTo>
                <a:lnTo>
                  <a:pt x="560324" y="46227"/>
                </a:lnTo>
                <a:close/>
              </a:path>
              <a:path w="576579" h="103505">
                <a:moveTo>
                  <a:pt x="563498" y="46227"/>
                </a:moveTo>
                <a:lnTo>
                  <a:pt x="560324" y="46227"/>
                </a:lnTo>
                <a:lnTo>
                  <a:pt x="560324" y="57150"/>
                </a:lnTo>
                <a:lnTo>
                  <a:pt x="563498" y="57150"/>
                </a:lnTo>
                <a:lnTo>
                  <a:pt x="563498" y="46227"/>
                </a:lnTo>
                <a:close/>
              </a:path>
              <a:path w="576579" h="103505">
                <a:moveTo>
                  <a:pt x="487425" y="0"/>
                </a:moveTo>
                <a:lnTo>
                  <a:pt x="483615" y="1015"/>
                </a:lnTo>
                <a:lnTo>
                  <a:pt x="480060" y="7112"/>
                </a:lnTo>
                <a:lnTo>
                  <a:pt x="481075" y="10922"/>
                </a:lnTo>
                <a:lnTo>
                  <a:pt x="550962" y="51688"/>
                </a:lnTo>
                <a:lnTo>
                  <a:pt x="560324" y="46227"/>
                </a:lnTo>
                <a:lnTo>
                  <a:pt x="563498" y="46227"/>
                </a:lnTo>
                <a:lnTo>
                  <a:pt x="563498" y="45338"/>
                </a:lnTo>
                <a:lnTo>
                  <a:pt x="565181" y="45338"/>
                </a:lnTo>
                <a:lnTo>
                  <a:pt x="4874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02279" y="2636520"/>
            <a:ext cx="1348740" cy="431800"/>
          </a:xfrm>
          <a:custGeom>
            <a:avLst/>
            <a:gdLst/>
            <a:ahLst/>
            <a:cxnLst/>
            <a:rect l="l" t="t" r="r" b="b"/>
            <a:pathLst>
              <a:path w="1348739" h="431800">
                <a:moveTo>
                  <a:pt x="0" y="431800"/>
                </a:moveTo>
                <a:lnTo>
                  <a:pt x="1348740" y="431800"/>
                </a:lnTo>
                <a:lnTo>
                  <a:pt x="134874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50539" y="2697479"/>
            <a:ext cx="72136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95879" y="2623820"/>
            <a:ext cx="3319779" cy="457200"/>
            <a:chOff x="2595879" y="2623820"/>
            <a:chExt cx="3319779" cy="457200"/>
          </a:xfrm>
        </p:grpSpPr>
        <p:sp>
          <p:nvSpPr>
            <p:cNvPr id="35" name="object 35"/>
            <p:cNvSpPr/>
            <p:nvPr/>
          </p:nvSpPr>
          <p:spPr>
            <a:xfrm>
              <a:off x="3820159" y="2697480"/>
              <a:ext cx="482600" cy="309880"/>
            </a:xfrm>
            <a:custGeom>
              <a:avLst/>
              <a:gdLst/>
              <a:ahLst/>
              <a:cxnLst/>
              <a:rect l="l" t="t" r="r" b="b"/>
              <a:pathLst>
                <a:path w="482600" h="309880">
                  <a:moveTo>
                    <a:pt x="0" y="309879"/>
                  </a:moveTo>
                  <a:lnTo>
                    <a:pt x="482600" y="309879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5879" y="2800731"/>
              <a:ext cx="405130" cy="103505"/>
            </a:xfrm>
            <a:custGeom>
              <a:avLst/>
              <a:gdLst/>
              <a:ahLst/>
              <a:cxnLst/>
              <a:rect l="l" t="t" r="r" b="b"/>
              <a:pathLst>
                <a:path w="405130" h="103505">
                  <a:moveTo>
                    <a:pt x="379893" y="51689"/>
                  </a:moveTo>
                  <a:lnTo>
                    <a:pt x="310006" y="92456"/>
                  </a:lnTo>
                  <a:lnTo>
                    <a:pt x="308990" y="96266"/>
                  </a:lnTo>
                  <a:lnTo>
                    <a:pt x="312546" y="102362"/>
                  </a:lnTo>
                  <a:lnTo>
                    <a:pt x="316483" y="103378"/>
                  </a:lnTo>
                  <a:lnTo>
                    <a:pt x="394239" y="58039"/>
                  </a:lnTo>
                  <a:lnTo>
                    <a:pt x="392430" y="58039"/>
                  </a:lnTo>
                  <a:lnTo>
                    <a:pt x="392430" y="57150"/>
                  </a:lnTo>
                  <a:lnTo>
                    <a:pt x="389255" y="57150"/>
                  </a:lnTo>
                  <a:lnTo>
                    <a:pt x="379893" y="51689"/>
                  </a:lnTo>
                  <a:close/>
                </a:path>
                <a:path w="405130" h="103505">
                  <a:moveTo>
                    <a:pt x="369007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69007" y="58039"/>
                  </a:lnTo>
                  <a:lnTo>
                    <a:pt x="379893" y="51689"/>
                  </a:lnTo>
                  <a:lnTo>
                    <a:pt x="369007" y="45339"/>
                  </a:lnTo>
                  <a:close/>
                </a:path>
                <a:path w="405130" h="103505">
                  <a:moveTo>
                    <a:pt x="394239" y="45339"/>
                  </a:moveTo>
                  <a:lnTo>
                    <a:pt x="392430" y="45339"/>
                  </a:lnTo>
                  <a:lnTo>
                    <a:pt x="392430" y="58039"/>
                  </a:lnTo>
                  <a:lnTo>
                    <a:pt x="394239" y="58039"/>
                  </a:lnTo>
                  <a:lnTo>
                    <a:pt x="405130" y="51689"/>
                  </a:lnTo>
                  <a:lnTo>
                    <a:pt x="394239" y="45339"/>
                  </a:lnTo>
                  <a:close/>
                </a:path>
                <a:path w="405130" h="103505">
                  <a:moveTo>
                    <a:pt x="389255" y="46228"/>
                  </a:moveTo>
                  <a:lnTo>
                    <a:pt x="379893" y="51689"/>
                  </a:lnTo>
                  <a:lnTo>
                    <a:pt x="389255" y="57150"/>
                  </a:lnTo>
                  <a:lnTo>
                    <a:pt x="389255" y="46228"/>
                  </a:lnTo>
                  <a:close/>
                </a:path>
                <a:path w="405130" h="103505">
                  <a:moveTo>
                    <a:pt x="392430" y="46228"/>
                  </a:moveTo>
                  <a:lnTo>
                    <a:pt x="389255" y="46228"/>
                  </a:lnTo>
                  <a:lnTo>
                    <a:pt x="389255" y="57150"/>
                  </a:lnTo>
                  <a:lnTo>
                    <a:pt x="392430" y="57150"/>
                  </a:lnTo>
                  <a:lnTo>
                    <a:pt x="392430" y="46228"/>
                  </a:lnTo>
                  <a:close/>
                </a:path>
                <a:path w="405130" h="103505">
                  <a:moveTo>
                    <a:pt x="316483" y="0"/>
                  </a:moveTo>
                  <a:lnTo>
                    <a:pt x="312546" y="1016"/>
                  </a:lnTo>
                  <a:lnTo>
                    <a:pt x="308990" y="7112"/>
                  </a:lnTo>
                  <a:lnTo>
                    <a:pt x="310006" y="10922"/>
                  </a:lnTo>
                  <a:lnTo>
                    <a:pt x="379893" y="51689"/>
                  </a:lnTo>
                  <a:lnTo>
                    <a:pt x="389255" y="46228"/>
                  </a:lnTo>
                  <a:lnTo>
                    <a:pt x="392430" y="46228"/>
                  </a:lnTo>
                  <a:lnTo>
                    <a:pt x="392430" y="45339"/>
                  </a:lnTo>
                  <a:lnTo>
                    <a:pt x="394239" y="45339"/>
                  </a:lnTo>
                  <a:lnTo>
                    <a:pt x="31648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421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39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23439" y="2710179"/>
            <a:ext cx="472440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2479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013200" y="2623820"/>
            <a:ext cx="3522979" cy="457200"/>
            <a:chOff x="4013200" y="2623820"/>
            <a:chExt cx="3522979" cy="457200"/>
          </a:xfrm>
        </p:grpSpPr>
        <p:sp>
          <p:nvSpPr>
            <p:cNvPr id="41" name="object 41"/>
            <p:cNvSpPr/>
            <p:nvPr/>
          </p:nvSpPr>
          <p:spPr>
            <a:xfrm>
              <a:off x="5374639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60" h="309880">
                  <a:moveTo>
                    <a:pt x="0" y="309879"/>
                  </a:moveTo>
                  <a:lnTo>
                    <a:pt x="480060" y="309879"/>
                  </a:lnTo>
                  <a:lnTo>
                    <a:pt x="480060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20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8" y="92456"/>
                  </a:lnTo>
                  <a:lnTo>
                    <a:pt x="443991" y="96266"/>
                  </a:lnTo>
                  <a:lnTo>
                    <a:pt x="447548" y="102362"/>
                  </a:lnTo>
                  <a:lnTo>
                    <a:pt x="451485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5" y="0"/>
                  </a:moveTo>
                  <a:lnTo>
                    <a:pt x="447548" y="1016"/>
                  </a:lnTo>
                  <a:lnTo>
                    <a:pt x="443991" y="7112"/>
                  </a:lnTo>
                  <a:lnTo>
                    <a:pt x="445008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4739" y="2636520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40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23000" y="2697479"/>
            <a:ext cx="723900" cy="3098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1800" b="1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33720" y="2623820"/>
            <a:ext cx="3271520" cy="457200"/>
            <a:chOff x="5633720" y="2623820"/>
            <a:chExt cx="3271520" cy="457200"/>
          </a:xfrm>
        </p:grpSpPr>
        <p:sp>
          <p:nvSpPr>
            <p:cNvPr id="46" name="object 46"/>
            <p:cNvSpPr/>
            <p:nvPr/>
          </p:nvSpPr>
          <p:spPr>
            <a:xfrm>
              <a:off x="6995160" y="2697480"/>
              <a:ext cx="480059" cy="309880"/>
            </a:xfrm>
            <a:custGeom>
              <a:avLst/>
              <a:gdLst/>
              <a:ahLst/>
              <a:cxnLst/>
              <a:rect l="l" t="t" r="r" b="b"/>
              <a:pathLst>
                <a:path w="480059" h="309880">
                  <a:moveTo>
                    <a:pt x="0" y="309879"/>
                  </a:moveTo>
                  <a:lnTo>
                    <a:pt x="480059" y="309879"/>
                  </a:lnTo>
                  <a:lnTo>
                    <a:pt x="4800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3720" y="2800731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9"/>
                  </a:moveTo>
                  <a:lnTo>
                    <a:pt x="445007" y="92456"/>
                  </a:lnTo>
                  <a:lnTo>
                    <a:pt x="443991" y="96266"/>
                  </a:lnTo>
                  <a:lnTo>
                    <a:pt x="447547" y="102362"/>
                  </a:lnTo>
                  <a:lnTo>
                    <a:pt x="451484" y="103378"/>
                  </a:lnTo>
                  <a:lnTo>
                    <a:pt x="529240" y="58039"/>
                  </a:lnTo>
                  <a:lnTo>
                    <a:pt x="527430" y="58039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9"/>
                  </a:lnTo>
                  <a:close/>
                </a:path>
                <a:path w="540385" h="103505">
                  <a:moveTo>
                    <a:pt x="50400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04008" y="58039"/>
                  </a:lnTo>
                  <a:lnTo>
                    <a:pt x="514894" y="51689"/>
                  </a:lnTo>
                  <a:lnTo>
                    <a:pt x="504008" y="45339"/>
                  </a:lnTo>
                  <a:close/>
                </a:path>
                <a:path w="540385" h="103505">
                  <a:moveTo>
                    <a:pt x="529240" y="45339"/>
                  </a:moveTo>
                  <a:lnTo>
                    <a:pt x="527430" y="45339"/>
                  </a:lnTo>
                  <a:lnTo>
                    <a:pt x="527430" y="58039"/>
                  </a:lnTo>
                  <a:lnTo>
                    <a:pt x="529240" y="58039"/>
                  </a:lnTo>
                  <a:lnTo>
                    <a:pt x="540130" y="51689"/>
                  </a:lnTo>
                  <a:lnTo>
                    <a:pt x="529240" y="45339"/>
                  </a:lnTo>
                  <a:close/>
                </a:path>
                <a:path w="540385" h="103505">
                  <a:moveTo>
                    <a:pt x="524255" y="46228"/>
                  </a:moveTo>
                  <a:lnTo>
                    <a:pt x="514894" y="51689"/>
                  </a:lnTo>
                  <a:lnTo>
                    <a:pt x="524255" y="57150"/>
                  </a:lnTo>
                  <a:lnTo>
                    <a:pt x="524255" y="46228"/>
                  </a:lnTo>
                  <a:close/>
                </a:path>
                <a:path w="540385" h="103505">
                  <a:moveTo>
                    <a:pt x="527430" y="46228"/>
                  </a:moveTo>
                  <a:lnTo>
                    <a:pt x="524255" y="46228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8"/>
                  </a:lnTo>
                  <a:close/>
                </a:path>
                <a:path w="540385" h="103505">
                  <a:moveTo>
                    <a:pt x="451484" y="0"/>
                  </a:moveTo>
                  <a:lnTo>
                    <a:pt x="447547" y="1016"/>
                  </a:lnTo>
                  <a:lnTo>
                    <a:pt x="443991" y="7112"/>
                  </a:lnTo>
                  <a:lnTo>
                    <a:pt x="445007" y="10922"/>
                  </a:lnTo>
                  <a:lnTo>
                    <a:pt x="514894" y="51689"/>
                  </a:lnTo>
                  <a:lnTo>
                    <a:pt x="524255" y="46228"/>
                  </a:lnTo>
                  <a:lnTo>
                    <a:pt x="527430" y="46228"/>
                  </a:lnTo>
                  <a:lnTo>
                    <a:pt x="527430" y="45339"/>
                  </a:lnTo>
                  <a:lnTo>
                    <a:pt x="529240" y="45339"/>
                  </a:lnTo>
                  <a:lnTo>
                    <a:pt x="45148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08900" y="2636520"/>
              <a:ext cx="1183640" cy="431800"/>
            </a:xfrm>
            <a:custGeom>
              <a:avLst/>
              <a:gdLst/>
              <a:ahLst/>
              <a:cxnLst/>
              <a:rect l="l" t="t" r="r" b="b"/>
              <a:pathLst>
                <a:path w="1183640" h="431800">
                  <a:moveTo>
                    <a:pt x="0" y="431800"/>
                  </a:moveTo>
                  <a:lnTo>
                    <a:pt x="1183640" y="431800"/>
                  </a:lnTo>
                  <a:lnTo>
                    <a:pt x="1183640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2080" y="2697480"/>
              <a:ext cx="632460" cy="309880"/>
            </a:xfrm>
            <a:custGeom>
              <a:avLst/>
              <a:gdLst/>
              <a:ahLst/>
              <a:cxnLst/>
              <a:rect l="l" t="t" r="r" b="b"/>
              <a:pathLst>
                <a:path w="632459" h="309880">
                  <a:moveTo>
                    <a:pt x="0" y="309879"/>
                  </a:moveTo>
                  <a:lnTo>
                    <a:pt x="632459" y="309879"/>
                  </a:lnTo>
                  <a:lnTo>
                    <a:pt x="632459" y="0"/>
                  </a:lnTo>
                  <a:lnTo>
                    <a:pt x="0" y="0"/>
                  </a:lnTo>
                  <a:lnTo>
                    <a:pt x="0" y="309879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4644" y="2688844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27719" y="2697479"/>
            <a:ext cx="421640" cy="309880"/>
          </a:xfrm>
          <a:custGeom>
            <a:avLst/>
            <a:gdLst/>
            <a:ahLst/>
            <a:cxnLst/>
            <a:rect l="l" t="t" r="r" b="b"/>
            <a:pathLst>
              <a:path w="421640" h="309880">
                <a:moveTo>
                  <a:pt x="0" y="309879"/>
                </a:moveTo>
                <a:lnTo>
                  <a:pt x="421640" y="309879"/>
                </a:lnTo>
                <a:lnTo>
                  <a:pt x="421640" y="0"/>
                </a:lnTo>
                <a:lnTo>
                  <a:pt x="0" y="0"/>
                </a:lnTo>
                <a:lnTo>
                  <a:pt x="0" y="30987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521700" y="2648330"/>
            <a:ext cx="21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solidFill>
                  <a:srgbClr val="0000FF"/>
                </a:solidFill>
                <a:latin typeface="Calibri"/>
                <a:cs typeface="Calibri"/>
              </a:rPr>
              <a:t>NU  </a:t>
            </a:r>
            <a:r>
              <a:rPr sz="1200" b="1" spc="-10" dirty="0">
                <a:solidFill>
                  <a:srgbClr val="0000FF"/>
                </a:solidFill>
                <a:latin typeface="Calibri"/>
                <a:cs typeface="Calibri"/>
              </a:rPr>
              <a:t>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36459" y="2800730"/>
            <a:ext cx="473709" cy="103505"/>
          </a:xfrm>
          <a:custGeom>
            <a:avLst/>
            <a:gdLst/>
            <a:ahLst/>
            <a:cxnLst/>
            <a:rect l="l" t="t" r="r" b="b"/>
            <a:pathLst>
              <a:path w="473709" h="103505">
                <a:moveTo>
                  <a:pt x="448092" y="51689"/>
                </a:moveTo>
                <a:lnTo>
                  <a:pt x="378206" y="92456"/>
                </a:lnTo>
                <a:lnTo>
                  <a:pt x="377190" y="96266"/>
                </a:lnTo>
                <a:lnTo>
                  <a:pt x="380746" y="102362"/>
                </a:lnTo>
                <a:lnTo>
                  <a:pt x="384556" y="103378"/>
                </a:lnTo>
                <a:lnTo>
                  <a:pt x="462311" y="58039"/>
                </a:lnTo>
                <a:lnTo>
                  <a:pt x="460629" y="58039"/>
                </a:lnTo>
                <a:lnTo>
                  <a:pt x="460629" y="57150"/>
                </a:lnTo>
                <a:lnTo>
                  <a:pt x="457454" y="57150"/>
                </a:lnTo>
                <a:lnTo>
                  <a:pt x="448092" y="51689"/>
                </a:lnTo>
                <a:close/>
              </a:path>
              <a:path w="473709" h="103505">
                <a:moveTo>
                  <a:pt x="437206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437206" y="58039"/>
                </a:lnTo>
                <a:lnTo>
                  <a:pt x="448092" y="51689"/>
                </a:lnTo>
                <a:lnTo>
                  <a:pt x="437206" y="45339"/>
                </a:lnTo>
                <a:close/>
              </a:path>
              <a:path w="473709" h="103505">
                <a:moveTo>
                  <a:pt x="462311" y="45339"/>
                </a:moveTo>
                <a:lnTo>
                  <a:pt x="460629" y="45339"/>
                </a:lnTo>
                <a:lnTo>
                  <a:pt x="460629" y="58039"/>
                </a:lnTo>
                <a:lnTo>
                  <a:pt x="462311" y="58039"/>
                </a:lnTo>
                <a:lnTo>
                  <a:pt x="473201" y="51689"/>
                </a:lnTo>
                <a:lnTo>
                  <a:pt x="462311" y="45339"/>
                </a:lnTo>
                <a:close/>
              </a:path>
              <a:path w="473709" h="103505">
                <a:moveTo>
                  <a:pt x="457454" y="46228"/>
                </a:moveTo>
                <a:lnTo>
                  <a:pt x="448092" y="51689"/>
                </a:lnTo>
                <a:lnTo>
                  <a:pt x="457454" y="57150"/>
                </a:lnTo>
                <a:lnTo>
                  <a:pt x="457454" y="46228"/>
                </a:lnTo>
                <a:close/>
              </a:path>
              <a:path w="473709" h="103505">
                <a:moveTo>
                  <a:pt x="460629" y="46228"/>
                </a:moveTo>
                <a:lnTo>
                  <a:pt x="457454" y="46228"/>
                </a:lnTo>
                <a:lnTo>
                  <a:pt x="457454" y="57150"/>
                </a:lnTo>
                <a:lnTo>
                  <a:pt x="460629" y="57150"/>
                </a:lnTo>
                <a:lnTo>
                  <a:pt x="460629" y="46228"/>
                </a:lnTo>
                <a:close/>
              </a:path>
              <a:path w="473709" h="103505">
                <a:moveTo>
                  <a:pt x="384556" y="0"/>
                </a:moveTo>
                <a:lnTo>
                  <a:pt x="380746" y="1016"/>
                </a:lnTo>
                <a:lnTo>
                  <a:pt x="377190" y="7112"/>
                </a:lnTo>
                <a:lnTo>
                  <a:pt x="378206" y="10922"/>
                </a:lnTo>
                <a:lnTo>
                  <a:pt x="448092" y="51689"/>
                </a:lnTo>
                <a:lnTo>
                  <a:pt x="457454" y="46228"/>
                </a:lnTo>
                <a:lnTo>
                  <a:pt x="460629" y="46228"/>
                </a:lnTo>
                <a:lnTo>
                  <a:pt x="460629" y="45339"/>
                </a:lnTo>
                <a:lnTo>
                  <a:pt x="462311" y="45339"/>
                </a:lnTo>
                <a:lnTo>
                  <a:pt x="38455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27355" y="3374072"/>
            <a:ext cx="85280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So,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-5" dirty="0">
                <a:latin typeface="Calibri"/>
                <a:cs typeface="Calibri"/>
              </a:rPr>
              <a:t> scenario</a:t>
            </a:r>
            <a:r>
              <a:rPr sz="2500" dirty="0">
                <a:latin typeface="Calibri"/>
                <a:cs typeface="Calibri"/>
              </a:rPr>
              <a:t> c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 </a:t>
            </a:r>
            <a:r>
              <a:rPr sz="2500" spc="-10" dirty="0">
                <a:latin typeface="Calibri"/>
                <a:cs typeface="Calibri"/>
              </a:rPr>
              <a:t>above,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traversal </a:t>
            </a:r>
            <a:r>
              <a:rPr sz="2500" spc="-5" dirty="0">
                <a:latin typeface="Calibri"/>
                <a:cs typeface="Calibri"/>
              </a:rPr>
              <a:t>will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20" dirty="0">
                <a:latin typeface="Calibri"/>
                <a:cs typeface="Calibri"/>
              </a:rPr>
              <a:t>like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this: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907539" y="3860800"/>
            <a:ext cx="4823460" cy="924560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407034" marR="337185" indent="-31559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r>
              <a:rPr sz="1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NULL</a:t>
            </a:r>
            <a:r>
              <a:rPr sz="1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t-&gt;next-&gt;info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&lt;item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t-&gt;Next;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8445" y="4768595"/>
            <a:ext cx="6236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Now </a:t>
            </a:r>
            <a:r>
              <a:rPr sz="1800" spc="-15" dirty="0">
                <a:latin typeface="Calibri"/>
                <a:cs typeface="Calibri"/>
              </a:rPr>
              <a:t>after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 </a:t>
            </a:r>
            <a:r>
              <a:rPr sz="1800" spc="-15" dirty="0">
                <a:latin typeface="Calibri"/>
                <a:cs typeface="Calibri"/>
              </a:rPr>
              <a:t>stops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exactly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stop:</a:t>
            </a:r>
            <a:endParaRPr sz="1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500" spc="-25" dirty="0">
                <a:latin typeface="Calibri"/>
                <a:cs typeface="Calibri"/>
              </a:rPr>
              <a:t>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inserting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 (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example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c)</a:t>
            </a:r>
            <a:endParaRPr sz="15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10</a:t>
            </a:r>
            <a:r>
              <a:rPr sz="1500" spc="-5" dirty="0">
                <a:latin typeface="Calibri"/>
                <a:cs typeface="Calibri"/>
              </a:rPr>
              <a:t> when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inserting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11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(example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8445" y="5500370"/>
            <a:ext cx="4990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45" dirty="0">
                <a:latin typeface="Calibri"/>
                <a:cs typeface="Calibri"/>
              </a:rPr>
              <a:t>Now,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them?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Temp-&gt;next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t-&gt;next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t-next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64479" y="5732779"/>
            <a:ext cx="3563620" cy="647700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710" marR="143319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temp-&gt;next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t-&gt;next; </a:t>
            </a:r>
            <a:r>
              <a:rPr sz="1800" spc="-3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t-&gt;next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1340" y="126047"/>
            <a:ext cx="1569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Activity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4707" y="788923"/>
            <a:ext cx="6250305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sz="2300" spc="-20" dirty="0">
                <a:latin typeface="Calibri"/>
                <a:cs typeface="Calibri"/>
              </a:rPr>
              <a:t>Write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SortedInsert(node*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head,int</a:t>
            </a:r>
            <a:r>
              <a:rPr sz="2300" i="1" spc="2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item)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function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spc="-10" dirty="0">
                <a:solidFill>
                  <a:srgbClr val="974707"/>
                </a:solidFill>
                <a:latin typeface="Calibri"/>
                <a:cs typeface="Calibri"/>
              </a:rPr>
              <a:t>Hints</a:t>
            </a:r>
            <a:r>
              <a:rPr sz="1600" spc="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Calibri"/>
                <a:cs typeface="Calibri"/>
              </a:rPr>
              <a:t>from previous</a:t>
            </a:r>
            <a:r>
              <a:rPr sz="160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974707"/>
                </a:solidFill>
                <a:latin typeface="Calibri"/>
                <a:cs typeface="Calibri"/>
              </a:rPr>
              <a:t>slides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075055" indent="-342900">
              <a:lnSpc>
                <a:spcPct val="100000"/>
              </a:lnSpc>
              <a:buFont typeface="Arial MT"/>
              <a:buChar char="•"/>
              <a:tabLst>
                <a:tab pos="1075055" algn="l"/>
                <a:tab pos="1075690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NULL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head-&gt;info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&gt;=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  <a:p>
            <a:pPr marL="1189990">
              <a:lnSpc>
                <a:spcPct val="100000"/>
              </a:lnSpc>
              <a:tabLst>
                <a:tab pos="1477010" algn="l"/>
              </a:tabLst>
            </a:pPr>
            <a:r>
              <a:rPr sz="1500" dirty="0">
                <a:solidFill>
                  <a:srgbClr val="C00000"/>
                </a:solidFill>
                <a:latin typeface="Arial MT"/>
                <a:cs typeface="Arial MT"/>
              </a:rPr>
              <a:t>–	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Insert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in the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beginning</a:t>
            </a:r>
            <a:r>
              <a:rPr sz="1500" spc="-1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075055" indent="-342900">
              <a:lnSpc>
                <a:spcPct val="100000"/>
              </a:lnSpc>
              <a:buFont typeface="Arial MT"/>
              <a:buChar char="•"/>
              <a:tabLst>
                <a:tab pos="1075055" algn="l"/>
                <a:tab pos="1075690" algn="l"/>
              </a:tabLst>
            </a:pPr>
            <a:r>
              <a:rPr sz="1800" spc="-5" dirty="0">
                <a:latin typeface="Calibri"/>
                <a:cs typeface="Calibri"/>
              </a:rPr>
              <a:t>How long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traverse?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Example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639" y="2997200"/>
            <a:ext cx="4823460" cy="922019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t-&gt;next-&gt;info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&lt;item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t-&gt;Next;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719" y="4076700"/>
            <a:ext cx="7272020" cy="1201420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Insert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temp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after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position:</a:t>
            </a:r>
            <a:endParaRPr sz="1800">
              <a:latin typeface="Calibri"/>
              <a:cs typeface="Calibri"/>
            </a:endParaRPr>
          </a:p>
          <a:p>
            <a:pPr marL="90805" marR="1241425">
              <a:lnSpc>
                <a:spcPct val="100000"/>
              </a:lnSpc>
              <a:tabLst>
                <a:tab pos="2277745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temp-&gt;next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t-&gt;next;	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//for</a:t>
            </a:r>
            <a:r>
              <a:rPr sz="1800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last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node,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temp-&gt;next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will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NULL </a:t>
            </a:r>
            <a:r>
              <a:rPr sz="1800" spc="-3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automatically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t-&gt;next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 was</a:t>
            </a:r>
            <a:r>
              <a:rPr sz="1800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t-&gt;next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800" y="1191260"/>
            <a:ext cx="3959859" cy="535686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425" y="33998"/>
            <a:ext cx="4347210" cy="11309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58215" algn="ctr">
              <a:lnSpc>
                <a:spcPct val="100000"/>
              </a:lnSpc>
              <a:spcBef>
                <a:spcPts val="825"/>
              </a:spcBef>
            </a:pPr>
            <a:r>
              <a:rPr sz="4000" dirty="0"/>
              <a:t>Activity</a:t>
            </a:r>
            <a:endParaRPr sz="4000"/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300" spc="-20" dirty="0"/>
              <a:t>Write</a:t>
            </a:r>
            <a:r>
              <a:rPr sz="2300" spc="-10" dirty="0"/>
              <a:t> </a:t>
            </a:r>
            <a:r>
              <a:rPr sz="2300" i="1" spc="-5" dirty="0">
                <a:latin typeface="Calibri"/>
                <a:cs typeface="Calibri"/>
              </a:rPr>
              <a:t>SortedInsert(int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item) </a:t>
            </a:r>
            <a:r>
              <a:rPr sz="2300" spc="-5" dirty="0"/>
              <a:t>function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879" y="1186180"/>
          <a:ext cx="8641080" cy="535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27">
                <a:tc rowSpan="7"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Hints</a:t>
                      </a:r>
                      <a:r>
                        <a:rPr sz="1600" spc="5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from previous</a:t>
                      </a:r>
                      <a:r>
                        <a:rPr sz="160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974707"/>
                          </a:solidFill>
                          <a:latin typeface="Calibri"/>
                          <a:cs typeface="Calibri"/>
                        </a:rPr>
                        <a:t>slides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head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is NULL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head-&gt;info</a:t>
                      </a:r>
                      <a:r>
                        <a:rPr sz="1800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item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3375">
                        <a:lnSpc>
                          <a:spcPct val="100000"/>
                        </a:lnSpc>
                        <a:tabLst>
                          <a:tab pos="620395" algn="l"/>
                        </a:tabLst>
                      </a:pPr>
                      <a:r>
                        <a:rPr sz="1500" dirty="0">
                          <a:solidFill>
                            <a:srgbClr val="C00000"/>
                          </a:solidFill>
                          <a:latin typeface="Arial MT"/>
                          <a:cs typeface="Arial MT"/>
                        </a:rPr>
                        <a:t>–	</a:t>
                      </a:r>
                      <a:r>
                        <a:rPr sz="15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15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long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traverse?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node*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Sort_insert(node*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head,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item)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T w="12700">
                      <a:solidFill>
                        <a:srgbClr val="46AAC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8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{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48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Node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*temp;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Node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*t;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7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temp=</a:t>
                      </a:r>
                      <a:r>
                        <a:rPr sz="1400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(node</a:t>
                      </a:r>
                      <a:r>
                        <a:rPr sz="1400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*)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malloc(sizeof(node));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1675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temp-&gt;info=item;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557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8130">
                        <a:lnSpc>
                          <a:spcPts val="168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temp-&gt;next=NULL;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(head==NULL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||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head-&gt;info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&gt;=item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temp-&gt;next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head;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175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head;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07670" marR="194945" indent="-3155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t-&gt;Next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800" spc="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&amp;&amp;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t-&gt;next-&gt;info 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&lt;item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t-&gt;Next;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28575">
                      <a:solidFill>
                        <a:srgbClr val="357C91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28575">
                      <a:solidFill>
                        <a:srgbClr val="357C91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 marL="570230">
                        <a:lnSpc>
                          <a:spcPts val="1470"/>
                        </a:lnSpc>
                      </a:pP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head</a:t>
                      </a:r>
                      <a:r>
                        <a:rPr sz="1400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3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temp;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28575">
                      <a:solidFill>
                        <a:srgbClr val="357C91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2590">
                <a:tc>
                  <a:txBody>
                    <a:bodyPr/>
                    <a:lstStyle/>
                    <a:p>
                      <a:pPr marL="92075" marR="10858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Insert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temp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position: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temp-&gt;next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t-&gt;next;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t-&gt;next</a:t>
                      </a:r>
                      <a:r>
                        <a:rPr sz="1800" spc="-4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temp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28575">
                      <a:solidFill>
                        <a:srgbClr val="357C9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else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{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023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head;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28575">
                      <a:solidFill>
                        <a:srgbClr val="357C91"/>
                      </a:solidFill>
                      <a:prstDash val="solid"/>
                    </a:lnR>
                    <a:lnB w="28575">
                      <a:solidFill>
                        <a:srgbClr val="357C9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10160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t-&gt;Next</a:t>
                      </a:r>
                      <a:r>
                        <a:rPr sz="1200" spc="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!=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&amp;&amp;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t-&gt;next-&gt;info</a:t>
                      </a:r>
                      <a:r>
                        <a:rPr sz="1200" spc="-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&lt;item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0247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57C91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7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6469">
                        <a:lnSpc>
                          <a:spcPts val="147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t-&gt;Next;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958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temp-&gt;Next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t-&gt;Next;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6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147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t-&gt;next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temp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ts val="147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}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71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ts val="147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head;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111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6AAC5"/>
                      </a:solidFill>
                      <a:prstDash val="solid"/>
                    </a:lnR>
                    <a:lnT w="28575">
                      <a:solidFill>
                        <a:srgbClr val="357C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8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6AAC5"/>
                      </a:solidFill>
                      <a:prstDash val="solid"/>
                    </a:lnL>
                    <a:lnR w="12700">
                      <a:solidFill>
                        <a:srgbClr val="46AAC5"/>
                      </a:solidFill>
                      <a:prstDash val="solid"/>
                    </a:lnR>
                    <a:lnB w="12700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914900" y="1153160"/>
            <a:ext cx="4095115" cy="5461635"/>
            <a:chOff x="4914900" y="1153160"/>
            <a:chExt cx="4095115" cy="54616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5540" y="1163320"/>
              <a:ext cx="4054094" cy="54510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900" y="1153160"/>
              <a:ext cx="3670554" cy="54333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6372" y="1743075"/>
            <a:ext cx="10604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791" y="462597"/>
            <a:ext cx="3851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Delete</a:t>
            </a:r>
            <a:r>
              <a:rPr spc="-30" dirty="0"/>
              <a:t> </a:t>
            </a:r>
            <a:r>
              <a:rPr spc="-2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2185"/>
            <a:ext cx="7904480" cy="4495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80" dirty="0">
                <a:latin typeface="Calibri"/>
                <a:cs typeface="Calibri"/>
              </a:rPr>
              <a:t>You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might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delete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node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4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354965" marR="5080" indent="-342900">
              <a:lnSpc>
                <a:spcPct val="9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case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stack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queues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10" dirty="0">
                <a:latin typeface="Calibri"/>
                <a:cs typeface="Calibri"/>
              </a:rPr>
              <a:t>will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 in </a:t>
            </a:r>
            <a:r>
              <a:rPr sz="3000" spc="-10" dirty="0">
                <a:latin typeface="Calibri"/>
                <a:cs typeface="Calibri"/>
              </a:rPr>
              <a:t>next couple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lectures, </a:t>
            </a:r>
            <a:r>
              <a:rPr sz="3000" spc="-5" dirty="0">
                <a:latin typeface="Calibri"/>
                <a:cs typeface="Calibri"/>
              </a:rPr>
              <a:t>they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default deleted 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head or </a:t>
            </a:r>
            <a:r>
              <a:rPr sz="3000" spc="-15" dirty="0">
                <a:latin typeface="Calibri"/>
                <a:cs typeface="Calibri"/>
              </a:rPr>
              <a:t>tail </a:t>
            </a:r>
            <a:r>
              <a:rPr sz="3000" spc="-5" dirty="0">
                <a:latin typeface="Calibri"/>
                <a:cs typeface="Calibri"/>
              </a:rPr>
              <a:t>due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their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nature</a:t>
            </a:r>
            <a:endParaRPr sz="3000">
              <a:latin typeface="Calibri"/>
              <a:cs typeface="Calibri"/>
            </a:endParaRPr>
          </a:p>
          <a:p>
            <a:pPr marL="354965" marR="380365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45" dirty="0">
                <a:latin typeface="Calibri"/>
                <a:cs typeface="Calibri"/>
              </a:rPr>
              <a:t>However,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most</a:t>
            </a:r>
            <a:r>
              <a:rPr sz="3000" spc="-5" dirty="0">
                <a:latin typeface="Calibri"/>
                <a:cs typeface="Calibri"/>
              </a:rPr>
              <a:t> cases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we</a:t>
            </a:r>
            <a:r>
              <a:rPr sz="3000" spc="-10" dirty="0">
                <a:latin typeface="Calibri"/>
                <a:cs typeface="Calibri"/>
              </a:rPr>
              <a:t> would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delete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particular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item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191" y="119062"/>
            <a:ext cx="3572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Delete</a:t>
            </a:r>
            <a:r>
              <a:rPr sz="4000" spc="-95" dirty="0"/>
              <a:t> </a:t>
            </a:r>
            <a:r>
              <a:rPr sz="4000" spc="-15" dirty="0"/>
              <a:t>Operation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417" y="706754"/>
            <a:ext cx="8231505" cy="5239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727075" indent="-342900">
              <a:lnSpc>
                <a:spcPct val="795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cases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specific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 </a:t>
            </a: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searching.</a:t>
            </a:r>
            <a:endParaRPr sz="2600">
              <a:latin typeface="Calibri"/>
              <a:cs typeface="Calibri"/>
            </a:endParaRPr>
          </a:p>
          <a:p>
            <a:pPr marL="756920" marR="5080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7555" algn="l"/>
              </a:tabLst>
            </a:pPr>
            <a:r>
              <a:rPr sz="2600" dirty="0">
                <a:latin typeface="Calibri"/>
                <a:cs typeface="Calibri"/>
              </a:rPr>
              <a:t>So: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deleting,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search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node </a:t>
            </a:r>
            <a:r>
              <a:rPr sz="2600" spc="-10" dirty="0">
                <a:latin typeface="Calibri"/>
                <a:cs typeface="Calibri"/>
              </a:rPr>
              <a:t>containing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item</a:t>
            </a:r>
            <a:endParaRPr sz="2600">
              <a:latin typeface="Calibri"/>
              <a:cs typeface="Calibri"/>
            </a:endParaRPr>
          </a:p>
          <a:p>
            <a:pPr marL="756920" marR="491490" lvl="1" indent="-287020">
              <a:lnSpc>
                <a:spcPts val="2500"/>
              </a:lnSpc>
              <a:spcBef>
                <a:spcPts val="620"/>
              </a:spcBef>
              <a:buFont typeface="Arial MT"/>
              <a:buChar char="–"/>
              <a:tabLst>
                <a:tab pos="757555" algn="l"/>
              </a:tabLst>
            </a:pP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beginning,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//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how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would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you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know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that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your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item</a:t>
            </a:r>
            <a:r>
              <a:rPr sz="2600" i="1" dirty="0">
                <a:latin typeface="Calibri"/>
                <a:cs typeface="Calibri"/>
              </a:rPr>
              <a:t> is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 the </a:t>
            </a:r>
            <a:r>
              <a:rPr sz="2600" i="1" spc="-5" dirty="0">
                <a:latin typeface="Calibri"/>
                <a:cs typeface="Calibri"/>
              </a:rPr>
              <a:t>beginning?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spcBef>
                <a:spcPts val="4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i="1" spc="-5" dirty="0">
                <a:latin typeface="Calibri"/>
                <a:cs typeface="Calibri"/>
              </a:rPr>
              <a:t>head-&gt;data</a:t>
            </a:r>
            <a:r>
              <a:rPr sz="2200" i="1" spc="-8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== your item</a:t>
            </a:r>
            <a:endParaRPr sz="2200">
              <a:latin typeface="Calibri"/>
              <a:cs typeface="Calibri"/>
            </a:endParaRPr>
          </a:p>
          <a:p>
            <a:pPr marL="756920" lvl="1" indent="-287655">
              <a:lnSpc>
                <a:spcPts val="3110"/>
              </a:lnSpc>
              <a:buFont typeface="Arial MT"/>
              <a:buChar char="–"/>
              <a:tabLst>
                <a:tab pos="757555" algn="l"/>
              </a:tabLst>
            </a:pP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end,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//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would</a:t>
            </a:r>
            <a:r>
              <a:rPr sz="2600" spc="-15" dirty="0">
                <a:latin typeface="Calibri"/>
                <a:cs typeface="Calibri"/>
              </a:rPr>
              <a:t> you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know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that?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ts val="263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look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next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NULL.</a:t>
            </a:r>
            <a:endParaRPr sz="2200">
              <a:latin typeface="Calibri"/>
              <a:cs typeface="Calibri"/>
            </a:endParaRPr>
          </a:p>
          <a:p>
            <a:pPr marL="756920" lvl="1" indent="-287655">
              <a:lnSpc>
                <a:spcPts val="3110"/>
              </a:lnSpc>
              <a:buFont typeface="Arial MT"/>
              <a:buChar char="–"/>
              <a:tabLst>
                <a:tab pos="757555" algn="l"/>
                <a:tab pos="1196340" algn="l"/>
              </a:tabLst>
            </a:pPr>
            <a:r>
              <a:rPr sz="2600" dirty="0">
                <a:latin typeface="Calibri"/>
                <a:cs typeface="Calibri"/>
              </a:rPr>
              <a:t>or	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nodes.</a:t>
            </a:r>
            <a:endParaRPr sz="2600">
              <a:latin typeface="Calibri"/>
              <a:cs typeface="Calibri"/>
            </a:endParaRPr>
          </a:p>
          <a:p>
            <a:pPr marL="756920" marR="154305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7555" algn="l"/>
              </a:tabLst>
            </a:pPr>
            <a:r>
              <a:rPr sz="2600" dirty="0">
                <a:latin typeface="Calibri"/>
                <a:cs typeface="Calibri"/>
              </a:rPr>
              <a:t>While </a:t>
            </a:r>
            <a:r>
              <a:rPr sz="2600" spc="-10" dirty="0">
                <a:latin typeface="Calibri"/>
                <a:cs typeface="Calibri"/>
              </a:rPr>
              <a:t>searching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node, </a:t>
            </a:r>
            <a:r>
              <a:rPr sz="2600" spc="-10" dirty="0">
                <a:latin typeface="Calibri"/>
                <a:cs typeface="Calibri"/>
              </a:rPr>
              <a:t>do </a:t>
            </a:r>
            <a:r>
              <a:rPr sz="2600" spc="-5" dirty="0">
                <a:latin typeface="Calibri"/>
                <a:cs typeface="Calibri"/>
              </a:rPr>
              <a:t>not jump </a:t>
            </a:r>
            <a:r>
              <a:rPr sz="2600" dirty="0">
                <a:latin typeface="Calibri"/>
                <a:cs typeface="Calibri"/>
              </a:rPr>
              <a:t>to the </a:t>
            </a:r>
            <a:r>
              <a:rPr sz="2600" spc="-5" dirty="0">
                <a:latin typeface="Calibri"/>
                <a:cs typeface="Calibri"/>
              </a:rPr>
              <a:t>node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traversing.</a:t>
            </a:r>
            <a:endParaRPr sz="2600">
              <a:latin typeface="Calibri"/>
              <a:cs typeface="Calibri"/>
            </a:endParaRPr>
          </a:p>
          <a:p>
            <a:pPr marL="1155700" marR="498475" lvl="2" indent="-228600">
              <a:lnSpc>
                <a:spcPct val="79500"/>
              </a:lnSpc>
              <a:spcBef>
                <a:spcPts val="5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-10" dirty="0">
                <a:latin typeface="Calibri"/>
                <a:cs typeface="Calibri"/>
              </a:rPr>
              <a:t>you want to delete </a:t>
            </a:r>
            <a:r>
              <a:rPr sz="2200" dirty="0">
                <a:latin typeface="Calibri"/>
                <a:cs typeface="Calibri"/>
              </a:rPr>
              <a:t>it and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0" dirty="0">
                <a:latin typeface="Calibri"/>
                <a:cs typeface="Calibri"/>
              </a:rPr>
              <a:t>would you join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next</a:t>
            </a:r>
            <a:r>
              <a:rPr sz="2200" dirty="0">
                <a:latin typeface="Calibri"/>
                <a:cs typeface="Calibri"/>
              </a:rPr>
              <a:t> one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cannot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back?</a:t>
            </a:r>
            <a:endParaRPr sz="22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0"/>
              </a:spcBef>
            </a:pPr>
            <a:r>
              <a:rPr sz="1900" dirty="0">
                <a:latin typeface="Arial MT"/>
                <a:cs typeface="Arial MT"/>
              </a:rPr>
              <a:t>–</a:t>
            </a:r>
            <a:r>
              <a:rPr sz="1900" spc="210" dirty="0">
                <a:latin typeface="Arial MT"/>
                <a:cs typeface="Arial MT"/>
              </a:rPr>
              <a:t> </a:t>
            </a:r>
            <a:r>
              <a:rPr sz="1900" spc="-15" dirty="0">
                <a:latin typeface="Calibri"/>
                <a:cs typeface="Calibri"/>
              </a:rPr>
              <a:t>So,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have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look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data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next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node </a:t>
            </a:r>
            <a:r>
              <a:rPr sz="1900" spc="-20" dirty="0">
                <a:latin typeface="Calibri"/>
                <a:cs typeface="Calibri"/>
              </a:rPr>
              <a:t>before</a:t>
            </a:r>
            <a:r>
              <a:rPr sz="1900" spc="-5" dirty="0">
                <a:latin typeface="Calibri"/>
                <a:cs typeface="Calibri"/>
              </a:rPr>
              <a:t> going </a:t>
            </a:r>
            <a:r>
              <a:rPr sz="1900" spc="-10" dirty="0">
                <a:latin typeface="Calibri"/>
                <a:cs typeface="Calibri"/>
              </a:rPr>
              <a:t>there.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651" y="2825686"/>
            <a:ext cx="2378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Linked</a:t>
            </a:r>
            <a:r>
              <a:rPr spc="-55" dirty="0"/>
              <a:t> </a:t>
            </a:r>
            <a:r>
              <a:rPr spc="-20" dirty="0"/>
              <a:t>List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051" y="240982"/>
            <a:ext cx="35032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Delete</a:t>
            </a:r>
            <a:r>
              <a:rPr sz="4000" spc="-95" dirty="0"/>
              <a:t> </a:t>
            </a:r>
            <a:r>
              <a:rPr sz="4000" spc="-15" dirty="0"/>
              <a:t>operation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417" y="1060386"/>
            <a:ext cx="6146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Deletes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linked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4339" y="1628139"/>
            <a:ext cx="1351280" cy="431800"/>
          </a:xfrm>
          <a:custGeom>
            <a:avLst/>
            <a:gdLst/>
            <a:ahLst/>
            <a:cxnLst/>
            <a:rect l="l" t="t" r="r" b="b"/>
            <a:pathLst>
              <a:path w="1351280" h="431800">
                <a:moveTo>
                  <a:pt x="0" y="431800"/>
                </a:moveTo>
                <a:lnTo>
                  <a:pt x="1351280" y="431800"/>
                </a:lnTo>
                <a:lnTo>
                  <a:pt x="135128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2600" y="1691639"/>
            <a:ext cx="72390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4760" y="1691639"/>
            <a:ext cx="482600" cy="307340"/>
          </a:xfrm>
          <a:custGeom>
            <a:avLst/>
            <a:gdLst/>
            <a:ahLst/>
            <a:cxnLst/>
            <a:rect l="l" t="t" r="r" b="b"/>
            <a:pathLst>
              <a:path w="482600" h="307339">
                <a:moveTo>
                  <a:pt x="0" y="307339"/>
                </a:moveTo>
                <a:lnTo>
                  <a:pt x="482600" y="307339"/>
                </a:lnTo>
                <a:lnTo>
                  <a:pt x="482600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8039" y="1701800"/>
            <a:ext cx="472440" cy="30734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70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00480" y="1615439"/>
            <a:ext cx="3319779" cy="457200"/>
            <a:chOff x="1300480" y="1615439"/>
            <a:chExt cx="3319779" cy="457200"/>
          </a:xfrm>
        </p:grpSpPr>
        <p:sp>
          <p:nvSpPr>
            <p:cNvPr id="9" name="object 9"/>
            <p:cNvSpPr/>
            <p:nvPr/>
          </p:nvSpPr>
          <p:spPr>
            <a:xfrm>
              <a:off x="1300480" y="1792350"/>
              <a:ext cx="405130" cy="103505"/>
            </a:xfrm>
            <a:custGeom>
              <a:avLst/>
              <a:gdLst/>
              <a:ahLst/>
              <a:cxnLst/>
              <a:rect l="l" t="t" r="r" b="b"/>
              <a:pathLst>
                <a:path w="405130" h="103505">
                  <a:moveTo>
                    <a:pt x="379893" y="51688"/>
                  </a:moveTo>
                  <a:lnTo>
                    <a:pt x="310006" y="92456"/>
                  </a:lnTo>
                  <a:lnTo>
                    <a:pt x="308991" y="96265"/>
                  </a:lnTo>
                  <a:lnTo>
                    <a:pt x="312547" y="102362"/>
                  </a:lnTo>
                  <a:lnTo>
                    <a:pt x="316483" y="103377"/>
                  </a:lnTo>
                  <a:lnTo>
                    <a:pt x="394239" y="58038"/>
                  </a:lnTo>
                  <a:lnTo>
                    <a:pt x="392430" y="58038"/>
                  </a:lnTo>
                  <a:lnTo>
                    <a:pt x="392430" y="57150"/>
                  </a:lnTo>
                  <a:lnTo>
                    <a:pt x="389255" y="57150"/>
                  </a:lnTo>
                  <a:lnTo>
                    <a:pt x="379893" y="51688"/>
                  </a:lnTo>
                  <a:close/>
                </a:path>
                <a:path w="405130" h="103505">
                  <a:moveTo>
                    <a:pt x="36900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69007" y="58038"/>
                  </a:lnTo>
                  <a:lnTo>
                    <a:pt x="379893" y="51688"/>
                  </a:lnTo>
                  <a:lnTo>
                    <a:pt x="369007" y="45338"/>
                  </a:lnTo>
                  <a:close/>
                </a:path>
                <a:path w="405130" h="103505">
                  <a:moveTo>
                    <a:pt x="394239" y="45338"/>
                  </a:moveTo>
                  <a:lnTo>
                    <a:pt x="392430" y="45338"/>
                  </a:lnTo>
                  <a:lnTo>
                    <a:pt x="392430" y="58038"/>
                  </a:lnTo>
                  <a:lnTo>
                    <a:pt x="394239" y="58038"/>
                  </a:lnTo>
                  <a:lnTo>
                    <a:pt x="405130" y="51688"/>
                  </a:lnTo>
                  <a:lnTo>
                    <a:pt x="394239" y="45338"/>
                  </a:lnTo>
                  <a:close/>
                </a:path>
                <a:path w="405130" h="103505">
                  <a:moveTo>
                    <a:pt x="389255" y="46227"/>
                  </a:moveTo>
                  <a:lnTo>
                    <a:pt x="379893" y="51688"/>
                  </a:lnTo>
                  <a:lnTo>
                    <a:pt x="389255" y="57150"/>
                  </a:lnTo>
                  <a:lnTo>
                    <a:pt x="389255" y="46227"/>
                  </a:lnTo>
                  <a:close/>
                </a:path>
                <a:path w="405130" h="103505">
                  <a:moveTo>
                    <a:pt x="392430" y="46227"/>
                  </a:moveTo>
                  <a:lnTo>
                    <a:pt x="389255" y="46227"/>
                  </a:lnTo>
                  <a:lnTo>
                    <a:pt x="389255" y="57150"/>
                  </a:lnTo>
                  <a:lnTo>
                    <a:pt x="392430" y="57150"/>
                  </a:lnTo>
                  <a:lnTo>
                    <a:pt x="392430" y="46227"/>
                  </a:lnTo>
                  <a:close/>
                </a:path>
                <a:path w="405130" h="103505">
                  <a:moveTo>
                    <a:pt x="316483" y="0"/>
                  </a:moveTo>
                  <a:lnTo>
                    <a:pt x="312547" y="1015"/>
                  </a:lnTo>
                  <a:lnTo>
                    <a:pt x="308991" y="7112"/>
                  </a:lnTo>
                  <a:lnTo>
                    <a:pt x="310006" y="10922"/>
                  </a:lnTo>
                  <a:lnTo>
                    <a:pt x="379893" y="51688"/>
                  </a:lnTo>
                  <a:lnTo>
                    <a:pt x="389255" y="46227"/>
                  </a:lnTo>
                  <a:lnTo>
                    <a:pt x="392430" y="46227"/>
                  </a:lnTo>
                  <a:lnTo>
                    <a:pt x="392430" y="45338"/>
                  </a:lnTo>
                  <a:lnTo>
                    <a:pt x="394239" y="45338"/>
                  </a:lnTo>
                  <a:lnTo>
                    <a:pt x="31648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8819" y="1628139"/>
              <a:ext cx="1348740" cy="431800"/>
            </a:xfrm>
            <a:custGeom>
              <a:avLst/>
              <a:gdLst/>
              <a:ahLst/>
              <a:cxnLst/>
              <a:rect l="l" t="t" r="r" b="b"/>
              <a:pathLst>
                <a:path w="1348739" h="431800">
                  <a:moveTo>
                    <a:pt x="0" y="431800"/>
                  </a:moveTo>
                  <a:lnTo>
                    <a:pt x="1348739" y="431800"/>
                  </a:lnTo>
                  <a:lnTo>
                    <a:pt x="134873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07079" y="1691639"/>
            <a:ext cx="72136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17800" y="1615439"/>
            <a:ext cx="3522979" cy="457200"/>
            <a:chOff x="2717800" y="1615439"/>
            <a:chExt cx="3522979" cy="457200"/>
          </a:xfrm>
        </p:grpSpPr>
        <p:sp>
          <p:nvSpPr>
            <p:cNvPr id="13" name="object 13"/>
            <p:cNvSpPr/>
            <p:nvPr/>
          </p:nvSpPr>
          <p:spPr>
            <a:xfrm>
              <a:off x="4076700" y="1691639"/>
              <a:ext cx="482600" cy="307340"/>
            </a:xfrm>
            <a:custGeom>
              <a:avLst/>
              <a:gdLst/>
              <a:ahLst/>
              <a:cxnLst/>
              <a:rect l="l" t="t" r="r" b="b"/>
              <a:pathLst>
                <a:path w="482600" h="307339">
                  <a:moveTo>
                    <a:pt x="0" y="307339"/>
                  </a:moveTo>
                  <a:lnTo>
                    <a:pt x="482600" y="307339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73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7800" y="1792350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8"/>
                  </a:moveTo>
                  <a:lnTo>
                    <a:pt x="445007" y="92456"/>
                  </a:lnTo>
                  <a:lnTo>
                    <a:pt x="443992" y="96265"/>
                  </a:lnTo>
                  <a:lnTo>
                    <a:pt x="447548" y="102362"/>
                  </a:lnTo>
                  <a:lnTo>
                    <a:pt x="451485" y="103377"/>
                  </a:lnTo>
                  <a:lnTo>
                    <a:pt x="529240" y="58038"/>
                  </a:lnTo>
                  <a:lnTo>
                    <a:pt x="527431" y="58038"/>
                  </a:lnTo>
                  <a:lnTo>
                    <a:pt x="527431" y="57150"/>
                  </a:lnTo>
                  <a:lnTo>
                    <a:pt x="524256" y="57150"/>
                  </a:lnTo>
                  <a:lnTo>
                    <a:pt x="514894" y="51688"/>
                  </a:lnTo>
                  <a:close/>
                </a:path>
                <a:path w="540385" h="103505">
                  <a:moveTo>
                    <a:pt x="504008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4008" y="58038"/>
                  </a:lnTo>
                  <a:lnTo>
                    <a:pt x="514894" y="51688"/>
                  </a:lnTo>
                  <a:lnTo>
                    <a:pt x="504008" y="45338"/>
                  </a:lnTo>
                  <a:close/>
                </a:path>
                <a:path w="540385" h="103505">
                  <a:moveTo>
                    <a:pt x="529240" y="45338"/>
                  </a:moveTo>
                  <a:lnTo>
                    <a:pt x="527431" y="45338"/>
                  </a:lnTo>
                  <a:lnTo>
                    <a:pt x="527431" y="58038"/>
                  </a:lnTo>
                  <a:lnTo>
                    <a:pt x="529240" y="58038"/>
                  </a:lnTo>
                  <a:lnTo>
                    <a:pt x="540130" y="51688"/>
                  </a:lnTo>
                  <a:lnTo>
                    <a:pt x="529240" y="45338"/>
                  </a:lnTo>
                  <a:close/>
                </a:path>
                <a:path w="540385" h="103505">
                  <a:moveTo>
                    <a:pt x="524256" y="46227"/>
                  </a:moveTo>
                  <a:lnTo>
                    <a:pt x="514894" y="51688"/>
                  </a:lnTo>
                  <a:lnTo>
                    <a:pt x="524256" y="57150"/>
                  </a:lnTo>
                  <a:lnTo>
                    <a:pt x="524256" y="46227"/>
                  </a:lnTo>
                  <a:close/>
                </a:path>
                <a:path w="540385" h="103505">
                  <a:moveTo>
                    <a:pt x="527431" y="46227"/>
                  </a:moveTo>
                  <a:lnTo>
                    <a:pt x="524256" y="46227"/>
                  </a:lnTo>
                  <a:lnTo>
                    <a:pt x="524256" y="57150"/>
                  </a:lnTo>
                  <a:lnTo>
                    <a:pt x="527431" y="57150"/>
                  </a:lnTo>
                  <a:lnTo>
                    <a:pt x="527431" y="46227"/>
                  </a:lnTo>
                  <a:close/>
                </a:path>
                <a:path w="540385" h="103505">
                  <a:moveTo>
                    <a:pt x="451485" y="0"/>
                  </a:moveTo>
                  <a:lnTo>
                    <a:pt x="447548" y="1015"/>
                  </a:lnTo>
                  <a:lnTo>
                    <a:pt x="443992" y="7112"/>
                  </a:lnTo>
                  <a:lnTo>
                    <a:pt x="445007" y="10922"/>
                  </a:lnTo>
                  <a:lnTo>
                    <a:pt x="514894" y="51688"/>
                  </a:lnTo>
                  <a:lnTo>
                    <a:pt x="524256" y="46227"/>
                  </a:lnTo>
                  <a:lnTo>
                    <a:pt x="527431" y="46227"/>
                  </a:lnTo>
                  <a:lnTo>
                    <a:pt x="527431" y="45338"/>
                  </a:lnTo>
                  <a:lnTo>
                    <a:pt x="529240" y="45338"/>
                  </a:lnTo>
                  <a:lnTo>
                    <a:pt x="4514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0" y="1628139"/>
              <a:ext cx="1351280" cy="431800"/>
            </a:xfrm>
            <a:custGeom>
              <a:avLst/>
              <a:gdLst/>
              <a:ahLst/>
              <a:cxnLst/>
              <a:rect l="l" t="t" r="r" b="b"/>
              <a:pathLst>
                <a:path w="1351279" h="431800">
                  <a:moveTo>
                    <a:pt x="0" y="431800"/>
                  </a:moveTo>
                  <a:lnTo>
                    <a:pt x="1351279" y="431800"/>
                  </a:lnTo>
                  <a:lnTo>
                    <a:pt x="1351279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25059" y="1691639"/>
            <a:ext cx="723900" cy="30734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"/>
              </a:spcBef>
            </a:pPr>
            <a:r>
              <a:rPr sz="1800" b="1" spc="1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38320" y="1678939"/>
            <a:ext cx="1854200" cy="332740"/>
            <a:chOff x="4338320" y="1678939"/>
            <a:chExt cx="1854200" cy="332740"/>
          </a:xfrm>
        </p:grpSpPr>
        <p:sp>
          <p:nvSpPr>
            <p:cNvPr id="18" name="object 18"/>
            <p:cNvSpPr/>
            <p:nvPr/>
          </p:nvSpPr>
          <p:spPr>
            <a:xfrm>
              <a:off x="5697220" y="1691639"/>
              <a:ext cx="482600" cy="307340"/>
            </a:xfrm>
            <a:custGeom>
              <a:avLst/>
              <a:gdLst/>
              <a:ahLst/>
              <a:cxnLst/>
              <a:rect l="l" t="t" r="r" b="b"/>
              <a:pathLst>
                <a:path w="482600" h="307339">
                  <a:moveTo>
                    <a:pt x="0" y="307339"/>
                  </a:moveTo>
                  <a:lnTo>
                    <a:pt x="482600" y="307339"/>
                  </a:lnTo>
                  <a:lnTo>
                    <a:pt x="482600" y="0"/>
                  </a:lnTo>
                  <a:lnTo>
                    <a:pt x="0" y="0"/>
                  </a:lnTo>
                  <a:lnTo>
                    <a:pt x="0" y="30733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38320" y="1792350"/>
              <a:ext cx="540385" cy="103505"/>
            </a:xfrm>
            <a:custGeom>
              <a:avLst/>
              <a:gdLst/>
              <a:ahLst/>
              <a:cxnLst/>
              <a:rect l="l" t="t" r="r" b="b"/>
              <a:pathLst>
                <a:path w="540385" h="103505">
                  <a:moveTo>
                    <a:pt x="514894" y="51688"/>
                  </a:moveTo>
                  <a:lnTo>
                    <a:pt x="445007" y="92456"/>
                  </a:lnTo>
                  <a:lnTo>
                    <a:pt x="443991" y="96265"/>
                  </a:lnTo>
                  <a:lnTo>
                    <a:pt x="447547" y="102362"/>
                  </a:lnTo>
                  <a:lnTo>
                    <a:pt x="451484" y="103377"/>
                  </a:lnTo>
                  <a:lnTo>
                    <a:pt x="529240" y="58038"/>
                  </a:lnTo>
                  <a:lnTo>
                    <a:pt x="527430" y="58038"/>
                  </a:lnTo>
                  <a:lnTo>
                    <a:pt x="527430" y="57150"/>
                  </a:lnTo>
                  <a:lnTo>
                    <a:pt x="524255" y="57150"/>
                  </a:lnTo>
                  <a:lnTo>
                    <a:pt x="514894" y="51688"/>
                  </a:lnTo>
                  <a:close/>
                </a:path>
                <a:path w="540385" h="103505">
                  <a:moveTo>
                    <a:pt x="504008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4008" y="58038"/>
                  </a:lnTo>
                  <a:lnTo>
                    <a:pt x="514894" y="51688"/>
                  </a:lnTo>
                  <a:lnTo>
                    <a:pt x="504008" y="45338"/>
                  </a:lnTo>
                  <a:close/>
                </a:path>
                <a:path w="540385" h="103505">
                  <a:moveTo>
                    <a:pt x="529240" y="45338"/>
                  </a:moveTo>
                  <a:lnTo>
                    <a:pt x="527430" y="45338"/>
                  </a:lnTo>
                  <a:lnTo>
                    <a:pt x="527430" y="58038"/>
                  </a:lnTo>
                  <a:lnTo>
                    <a:pt x="529240" y="58038"/>
                  </a:lnTo>
                  <a:lnTo>
                    <a:pt x="540130" y="51688"/>
                  </a:lnTo>
                  <a:lnTo>
                    <a:pt x="529240" y="45338"/>
                  </a:lnTo>
                  <a:close/>
                </a:path>
                <a:path w="540385" h="103505">
                  <a:moveTo>
                    <a:pt x="524255" y="46227"/>
                  </a:moveTo>
                  <a:lnTo>
                    <a:pt x="514894" y="51688"/>
                  </a:lnTo>
                  <a:lnTo>
                    <a:pt x="524255" y="57150"/>
                  </a:lnTo>
                  <a:lnTo>
                    <a:pt x="524255" y="46227"/>
                  </a:lnTo>
                  <a:close/>
                </a:path>
                <a:path w="540385" h="103505">
                  <a:moveTo>
                    <a:pt x="527430" y="46227"/>
                  </a:moveTo>
                  <a:lnTo>
                    <a:pt x="524255" y="46227"/>
                  </a:lnTo>
                  <a:lnTo>
                    <a:pt x="524255" y="57150"/>
                  </a:lnTo>
                  <a:lnTo>
                    <a:pt x="527430" y="57150"/>
                  </a:lnTo>
                  <a:lnTo>
                    <a:pt x="527430" y="46227"/>
                  </a:lnTo>
                  <a:close/>
                </a:path>
                <a:path w="540385" h="103505">
                  <a:moveTo>
                    <a:pt x="451484" y="0"/>
                  </a:moveTo>
                  <a:lnTo>
                    <a:pt x="447547" y="1015"/>
                  </a:lnTo>
                  <a:lnTo>
                    <a:pt x="443991" y="7112"/>
                  </a:lnTo>
                  <a:lnTo>
                    <a:pt x="445007" y="10922"/>
                  </a:lnTo>
                  <a:lnTo>
                    <a:pt x="514894" y="51688"/>
                  </a:lnTo>
                  <a:lnTo>
                    <a:pt x="524255" y="46227"/>
                  </a:lnTo>
                  <a:lnTo>
                    <a:pt x="527430" y="46227"/>
                  </a:lnTo>
                  <a:lnTo>
                    <a:pt x="527430" y="45338"/>
                  </a:lnTo>
                  <a:lnTo>
                    <a:pt x="529240" y="45338"/>
                  </a:lnTo>
                  <a:lnTo>
                    <a:pt x="45148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461759" y="1647189"/>
          <a:ext cx="137668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AACC5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941059" y="1792351"/>
            <a:ext cx="535305" cy="103505"/>
          </a:xfrm>
          <a:custGeom>
            <a:avLst/>
            <a:gdLst/>
            <a:ahLst/>
            <a:cxnLst/>
            <a:rect l="l" t="t" r="r" b="b"/>
            <a:pathLst>
              <a:path w="535304" h="103505">
                <a:moveTo>
                  <a:pt x="509814" y="51688"/>
                </a:moveTo>
                <a:lnTo>
                  <a:pt x="439927" y="92456"/>
                </a:lnTo>
                <a:lnTo>
                  <a:pt x="438912" y="96265"/>
                </a:lnTo>
                <a:lnTo>
                  <a:pt x="442467" y="102362"/>
                </a:lnTo>
                <a:lnTo>
                  <a:pt x="446277" y="103377"/>
                </a:lnTo>
                <a:lnTo>
                  <a:pt x="524033" y="58038"/>
                </a:lnTo>
                <a:lnTo>
                  <a:pt x="522350" y="58038"/>
                </a:lnTo>
                <a:lnTo>
                  <a:pt x="522350" y="57150"/>
                </a:lnTo>
                <a:lnTo>
                  <a:pt x="519175" y="57150"/>
                </a:lnTo>
                <a:lnTo>
                  <a:pt x="509814" y="51688"/>
                </a:lnTo>
                <a:close/>
              </a:path>
              <a:path w="535304" h="103505">
                <a:moveTo>
                  <a:pt x="498928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98928" y="58038"/>
                </a:lnTo>
                <a:lnTo>
                  <a:pt x="509814" y="51688"/>
                </a:lnTo>
                <a:lnTo>
                  <a:pt x="498928" y="45338"/>
                </a:lnTo>
                <a:close/>
              </a:path>
              <a:path w="535304" h="103505">
                <a:moveTo>
                  <a:pt x="524033" y="45338"/>
                </a:moveTo>
                <a:lnTo>
                  <a:pt x="522350" y="45338"/>
                </a:lnTo>
                <a:lnTo>
                  <a:pt x="522350" y="58038"/>
                </a:lnTo>
                <a:lnTo>
                  <a:pt x="524033" y="58038"/>
                </a:lnTo>
                <a:lnTo>
                  <a:pt x="534924" y="51688"/>
                </a:lnTo>
                <a:lnTo>
                  <a:pt x="524033" y="45338"/>
                </a:lnTo>
                <a:close/>
              </a:path>
              <a:path w="535304" h="103505">
                <a:moveTo>
                  <a:pt x="519175" y="46227"/>
                </a:moveTo>
                <a:lnTo>
                  <a:pt x="509814" y="51688"/>
                </a:lnTo>
                <a:lnTo>
                  <a:pt x="519175" y="57150"/>
                </a:lnTo>
                <a:lnTo>
                  <a:pt x="519175" y="46227"/>
                </a:lnTo>
                <a:close/>
              </a:path>
              <a:path w="535304" h="103505">
                <a:moveTo>
                  <a:pt x="522350" y="46227"/>
                </a:moveTo>
                <a:lnTo>
                  <a:pt x="519175" y="46227"/>
                </a:lnTo>
                <a:lnTo>
                  <a:pt x="519175" y="57150"/>
                </a:lnTo>
                <a:lnTo>
                  <a:pt x="522350" y="57150"/>
                </a:lnTo>
                <a:lnTo>
                  <a:pt x="522350" y="46227"/>
                </a:lnTo>
                <a:close/>
              </a:path>
              <a:path w="535304" h="103505">
                <a:moveTo>
                  <a:pt x="446277" y="0"/>
                </a:moveTo>
                <a:lnTo>
                  <a:pt x="442467" y="1015"/>
                </a:lnTo>
                <a:lnTo>
                  <a:pt x="438912" y="7112"/>
                </a:lnTo>
                <a:lnTo>
                  <a:pt x="439927" y="10922"/>
                </a:lnTo>
                <a:lnTo>
                  <a:pt x="509814" y="51688"/>
                </a:lnTo>
                <a:lnTo>
                  <a:pt x="519175" y="46227"/>
                </a:lnTo>
                <a:lnTo>
                  <a:pt x="522350" y="46227"/>
                </a:lnTo>
                <a:lnTo>
                  <a:pt x="522350" y="45338"/>
                </a:lnTo>
                <a:lnTo>
                  <a:pt x="524033" y="45338"/>
                </a:lnTo>
                <a:lnTo>
                  <a:pt x="44627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6692" y="2258123"/>
            <a:ext cx="16186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Delete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2: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25320" y="2217420"/>
            <a:ext cx="2105660" cy="1252220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temp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110489" marR="18796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head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head-&gt;next;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free(temp);</a:t>
            </a:r>
            <a:endParaRPr sz="1800">
              <a:latin typeface="Calibri"/>
              <a:cs typeface="Calibri"/>
            </a:endParaRPr>
          </a:p>
          <a:p>
            <a:pPr marL="11048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5320" y="3469640"/>
            <a:ext cx="4826000" cy="2306320"/>
          </a:xfrm>
          <a:prstGeom prst="rect">
            <a:avLst/>
          </a:prstGeom>
          <a:ln w="25400">
            <a:solidFill>
              <a:srgbClr val="357C9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407034" marR="238125" indent="-3149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 NULL </a:t>
            </a:r>
            <a:r>
              <a:rPr sz="1800" spc="-5" dirty="0">
                <a:latin typeface="Calibri"/>
                <a:cs typeface="Calibri"/>
              </a:rPr>
              <a:t>&amp;&amp;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t-&gt;next-&gt;info</a:t>
            </a:r>
            <a:r>
              <a:rPr sz="1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item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t-&gt;next;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2C5831"/>
                </a:solidFill>
                <a:latin typeface="Calibri"/>
                <a:cs typeface="Calibri"/>
              </a:rPr>
              <a:t>If(t-&gt;next</a:t>
            </a:r>
            <a:r>
              <a:rPr sz="18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C5831"/>
                </a:solidFill>
                <a:latin typeface="Calibri"/>
                <a:cs typeface="Calibri"/>
              </a:rPr>
              <a:t>==</a:t>
            </a:r>
            <a:r>
              <a:rPr sz="18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C5831"/>
                </a:solidFill>
                <a:latin typeface="Calibri"/>
                <a:cs typeface="Calibri"/>
              </a:rPr>
              <a:t>NULL</a:t>
            </a:r>
            <a:r>
              <a:rPr sz="1800" spc="1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C5831"/>
                </a:solidFill>
                <a:latin typeface="Calibri"/>
                <a:cs typeface="Calibri"/>
              </a:rPr>
              <a:t>)</a:t>
            </a:r>
            <a:r>
              <a:rPr sz="18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C5831"/>
                </a:solidFill>
                <a:latin typeface="Calibri"/>
                <a:cs typeface="Calibri"/>
              </a:rPr>
              <a:t>return</a:t>
            </a:r>
            <a:r>
              <a:rPr sz="1800" spc="2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C5831"/>
                </a:solidFill>
                <a:latin typeface="Calibri"/>
                <a:cs typeface="Calibri"/>
              </a:rPr>
              <a:t>head;</a:t>
            </a:r>
            <a:r>
              <a:rPr sz="1800" spc="4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C5831"/>
                </a:solidFill>
                <a:latin typeface="Calibri"/>
                <a:cs typeface="Calibri"/>
              </a:rPr>
              <a:t>//item</a:t>
            </a:r>
            <a:r>
              <a:rPr sz="140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2C5831"/>
                </a:solidFill>
                <a:latin typeface="Calibri"/>
                <a:cs typeface="Calibri"/>
              </a:rPr>
              <a:t>was </a:t>
            </a:r>
            <a:r>
              <a:rPr sz="1400" dirty="0">
                <a:solidFill>
                  <a:srgbClr val="2C5831"/>
                </a:solidFill>
                <a:latin typeface="Calibri"/>
                <a:cs typeface="Calibri"/>
              </a:rPr>
              <a:t>not</a:t>
            </a:r>
            <a:r>
              <a:rPr sz="1400" spc="-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C5831"/>
                </a:solidFill>
                <a:latin typeface="Calibri"/>
                <a:cs typeface="Calibri"/>
              </a:rPr>
              <a:t>found</a:t>
            </a:r>
            <a:endParaRPr sz="1400">
              <a:latin typeface="Calibri"/>
              <a:cs typeface="Calibri"/>
            </a:endParaRPr>
          </a:p>
          <a:p>
            <a:pPr marL="92075">
              <a:lnSpc>
                <a:spcPts val="2160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t-&gt;next;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t-&gt;next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t-&gt;next-&gt;next;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free(temp)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1970"/>
              </a:lnSpc>
              <a:spcBef>
                <a:spcPts val="5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return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326390" algn="ctr">
              <a:lnSpc>
                <a:spcPts val="819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Linked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List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517" y="4177029"/>
            <a:ext cx="1534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2C5831"/>
                </a:solidFill>
                <a:latin typeface="Calibri"/>
                <a:cs typeface="Calibri"/>
              </a:rPr>
              <a:t>Delete</a:t>
            </a:r>
            <a:r>
              <a:rPr sz="2200" spc="-6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C5831"/>
                </a:solidFill>
                <a:latin typeface="Calibri"/>
                <a:cs typeface="Calibri"/>
              </a:rPr>
              <a:t>12: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272" y="5041519"/>
            <a:ext cx="1392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Delete</a:t>
            </a:r>
            <a:r>
              <a:rPr sz="22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3: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272" y="5971857"/>
            <a:ext cx="8165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-In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illustration,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colors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used </a:t>
            </a:r>
            <a:r>
              <a:rPr sz="1600" dirty="0">
                <a:latin typeface="Calibri"/>
                <a:cs typeface="Calibri"/>
              </a:rPr>
              <a:t>in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matched </a:t>
            </a:r>
            <a:r>
              <a:rPr sz="1600" dirty="0">
                <a:latin typeface="Calibri"/>
                <a:cs typeface="Calibri"/>
              </a:rPr>
              <a:t>with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example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left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272" y="6263640"/>
            <a:ext cx="4447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-Now</a:t>
            </a:r>
            <a:r>
              <a:rPr sz="1600" spc="-5" dirty="0">
                <a:latin typeface="Calibri"/>
                <a:cs typeface="Calibri"/>
              </a:rPr>
              <a:t> write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DelList(node*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head, </a:t>
            </a:r>
            <a:r>
              <a:rPr sz="1600" spc="-15" dirty="0">
                <a:latin typeface="Calibri"/>
                <a:cs typeface="Calibri"/>
              </a:rPr>
              <a:t>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32800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31076" y="3403345"/>
            <a:ext cx="203073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Calibri"/>
                <a:cs typeface="Calibri"/>
              </a:rPr>
              <a:t>We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check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reason </a:t>
            </a:r>
            <a:r>
              <a:rPr sz="1600" spc="-5" dirty="0">
                <a:latin typeface="Calibri"/>
                <a:cs typeface="Calibri"/>
              </a:rPr>
              <a:t>of exiting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loop.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loop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exits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for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t-&gt;next</a:t>
            </a:r>
            <a:r>
              <a:rPr sz="1600" spc="-3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==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NULL</a:t>
            </a:r>
            <a:r>
              <a:rPr sz="1600" spc="-3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,</a:t>
            </a:r>
            <a:r>
              <a:rPr sz="16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then</a:t>
            </a:r>
            <a:r>
              <a:rPr sz="1600" spc="-3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it </a:t>
            </a:r>
            <a:r>
              <a:rPr sz="1600" spc="-34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C5831"/>
                </a:solidFill>
                <a:latin typeface="Calibri"/>
                <a:cs typeface="Calibri"/>
              </a:rPr>
              <a:t>indicates</a:t>
            </a:r>
            <a:r>
              <a:rPr sz="16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item </a:t>
            </a:r>
            <a:r>
              <a:rPr sz="1600" spc="-15" dirty="0">
                <a:solidFill>
                  <a:srgbClr val="2C5831"/>
                </a:solidFill>
                <a:latin typeface="Calibri"/>
                <a:cs typeface="Calibri"/>
              </a:rPr>
              <a:t>was 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not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C5831"/>
                </a:solidFill>
                <a:latin typeface="Calibri"/>
                <a:cs typeface="Calibri"/>
              </a:rPr>
              <a:t>found</a:t>
            </a:r>
            <a:r>
              <a:rPr sz="1600" spc="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the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C5831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3000" y="332740"/>
            <a:ext cx="6047740" cy="6002020"/>
          </a:xfrm>
          <a:custGeom>
            <a:avLst/>
            <a:gdLst/>
            <a:ahLst/>
            <a:cxnLst/>
            <a:rect l="l" t="t" r="r" b="b"/>
            <a:pathLst>
              <a:path w="6047740" h="6002020">
                <a:moveTo>
                  <a:pt x="0" y="6002020"/>
                </a:moveTo>
                <a:lnTo>
                  <a:pt x="6047740" y="6002020"/>
                </a:lnTo>
                <a:lnTo>
                  <a:pt x="6047740" y="0"/>
                </a:lnTo>
                <a:lnTo>
                  <a:pt x="0" y="0"/>
                </a:lnTo>
                <a:lnTo>
                  <a:pt x="0" y="6002020"/>
                </a:lnTo>
                <a:close/>
              </a:path>
            </a:pathLst>
          </a:custGeom>
          <a:ln w="25400">
            <a:solidFill>
              <a:srgbClr val="357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1104" y="352742"/>
            <a:ext cx="2987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node*</a:t>
            </a:r>
            <a:r>
              <a:rPr sz="1600" spc="-15" dirty="0"/>
              <a:t> </a:t>
            </a:r>
            <a:r>
              <a:rPr sz="1600" spc="-10" dirty="0"/>
              <a:t>DelList(node*</a:t>
            </a:r>
            <a:r>
              <a:rPr sz="1600" spc="30" dirty="0"/>
              <a:t> </a:t>
            </a:r>
            <a:r>
              <a:rPr sz="1600" spc="-5" dirty="0"/>
              <a:t>head,</a:t>
            </a:r>
            <a:r>
              <a:rPr sz="1600" spc="-10" dirty="0"/>
              <a:t> </a:t>
            </a:r>
            <a:r>
              <a:rPr sz="1600" spc="-15" dirty="0"/>
              <a:t>int</a:t>
            </a:r>
            <a:r>
              <a:rPr sz="1600" spc="-5" dirty="0"/>
              <a:t> item)</a:t>
            </a:r>
            <a:endParaRPr sz="1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1104" y="597153"/>
            <a:ext cx="3362325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*temp;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if(head==NULL)</a:t>
            </a:r>
            <a:endParaRPr sz="1600">
              <a:latin typeface="Calibri"/>
              <a:cs typeface="Calibri"/>
            </a:endParaRPr>
          </a:p>
          <a:p>
            <a:pPr marL="927100" marR="476884" indent="914400">
              <a:lnSpc>
                <a:spcPct val="100000"/>
              </a:lnSpc>
            </a:pP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return</a:t>
            </a:r>
            <a:r>
              <a:rPr sz="1600" spc="-8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head; </a:t>
            </a:r>
            <a:r>
              <a:rPr sz="1600" spc="-34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if(head-&gt;info==item)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temp=head;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head=hea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600" spc="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&gt;n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t; 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free(temp);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1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head;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1104" y="3767772"/>
            <a:ext cx="478218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t=head;</a:t>
            </a:r>
            <a:endParaRPr sz="1600">
              <a:latin typeface="Calibri"/>
              <a:cs typeface="Calibri"/>
            </a:endParaRPr>
          </a:p>
          <a:p>
            <a:pPr marL="1841500" marR="5080" indent="-9150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while(t-&gt;next!=NULL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t-&gt;next-&gt;info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!= </a:t>
            </a:r>
            <a:r>
              <a:rPr sz="1600" spc="-10" dirty="0">
                <a:solidFill>
                  <a:srgbClr val="2C5831"/>
                </a:solidFill>
                <a:latin typeface="Calibri"/>
                <a:cs typeface="Calibri"/>
              </a:rPr>
              <a:t>item) </a:t>
            </a:r>
            <a:r>
              <a:rPr sz="1600" spc="-35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t=t-&gt;next;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403052"/>
                </a:solidFill>
                <a:latin typeface="Calibri"/>
                <a:cs typeface="Calibri"/>
              </a:rPr>
              <a:t>if(t-&gt;next==NULL)</a:t>
            </a:r>
            <a:endParaRPr sz="1600">
              <a:latin typeface="Calibri"/>
              <a:cs typeface="Calibri"/>
            </a:endParaRPr>
          </a:p>
          <a:p>
            <a:pPr marL="927100" marR="1897380" indent="914400">
              <a:lnSpc>
                <a:spcPct val="100000"/>
              </a:lnSpc>
            </a:pPr>
            <a:r>
              <a:rPr sz="1600" spc="-20" dirty="0">
                <a:solidFill>
                  <a:srgbClr val="403052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403052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403052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03052"/>
                </a:solidFill>
                <a:latin typeface="Calibri"/>
                <a:cs typeface="Calibri"/>
              </a:rPr>
              <a:t>ur</a:t>
            </a:r>
            <a:r>
              <a:rPr sz="1600" dirty="0">
                <a:solidFill>
                  <a:srgbClr val="403052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403052"/>
                </a:solidFill>
                <a:latin typeface="Calibri"/>
                <a:cs typeface="Calibri"/>
              </a:rPr>
              <a:t> head; 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temp=t-&gt;next;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t-&gt;next=t-&gt;next-&gt;next;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free(temp);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return</a:t>
            </a:r>
            <a:r>
              <a:rPr sz="16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head;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44" y="705865"/>
            <a:ext cx="11252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Full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Delete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10" dirty="0">
                <a:latin typeface="Calibri"/>
                <a:cs typeface="Calibri"/>
              </a:rPr>
              <a:t>un</a:t>
            </a:r>
            <a:r>
              <a:rPr sz="2400" b="1" spc="-5" dirty="0">
                <a:latin typeface="Calibri"/>
                <a:cs typeface="Calibri"/>
              </a:rPr>
              <a:t>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977" y="177165"/>
            <a:ext cx="709485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3795" marR="5080" indent="-241173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How</a:t>
            </a:r>
            <a:r>
              <a:rPr sz="4000" spc="-15" dirty="0"/>
              <a:t> would</a:t>
            </a:r>
            <a:r>
              <a:rPr sz="4000" spc="-20" dirty="0"/>
              <a:t> </a:t>
            </a:r>
            <a:r>
              <a:rPr sz="4000" spc="-10" dirty="0"/>
              <a:t>you</a:t>
            </a:r>
            <a:r>
              <a:rPr sz="4000" spc="-30" dirty="0"/>
              <a:t> </a:t>
            </a:r>
            <a:r>
              <a:rPr sz="4000" spc="-5" dirty="0"/>
              <a:t>implement</a:t>
            </a:r>
            <a:r>
              <a:rPr sz="4000" spc="-60" dirty="0"/>
              <a:t> </a:t>
            </a:r>
            <a:r>
              <a:rPr sz="4000" spc="-10" dirty="0"/>
              <a:t>Search </a:t>
            </a:r>
            <a:r>
              <a:rPr sz="4000" spc="-890" dirty="0"/>
              <a:t> </a:t>
            </a:r>
            <a:r>
              <a:rPr sz="4000" spc="-15" dirty="0"/>
              <a:t>operation?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417" y="1828216"/>
            <a:ext cx="8131175" cy="26587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Didn’t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search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deleting?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Searching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just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traversing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linked </a:t>
            </a:r>
            <a:r>
              <a:rPr sz="3200" spc="-5" dirty="0">
                <a:latin typeface="Calibri"/>
                <a:cs typeface="Calibri"/>
              </a:rPr>
              <a:t>list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until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looking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(if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item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exists)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until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reach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end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linked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(not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found).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420" y="2542222"/>
            <a:ext cx="4112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</a:t>
            </a:r>
            <a:r>
              <a:rPr spc="-35" dirty="0"/>
              <a:t> </a:t>
            </a:r>
            <a:r>
              <a:rPr spc="-30" dirty="0"/>
              <a:t>Linked</a:t>
            </a:r>
            <a:r>
              <a:rPr spc="-5" dirty="0"/>
              <a:t> </a:t>
            </a:r>
            <a:r>
              <a:rPr spc="-20" dirty="0"/>
              <a:t>List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555" y="381634"/>
            <a:ext cx="41135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Doubly</a:t>
            </a:r>
            <a:r>
              <a:rPr spc="-30" dirty="0"/>
              <a:t> Linked</a:t>
            </a:r>
            <a:r>
              <a:rPr spc="-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950" y="983376"/>
            <a:ext cx="8241030" cy="53409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10" dirty="0">
                <a:latin typeface="Calibri"/>
                <a:cs typeface="Calibri"/>
              </a:rPr>
              <a:t> list: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7555" algn="l"/>
              </a:tabLst>
            </a:pP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go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20" dirty="0">
                <a:latin typeface="Calibri"/>
                <a:cs typeface="Calibri"/>
              </a:rPr>
              <a:t> traversing?</a:t>
            </a:r>
            <a:endParaRPr sz="24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7555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happen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head-&gt;next?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65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can’t</a:t>
            </a:r>
            <a:r>
              <a:rPr sz="2400" spc="-20" dirty="0">
                <a:latin typeface="Calibri"/>
                <a:cs typeface="Calibri"/>
              </a:rPr>
              <a:t> go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head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doubly </a:t>
            </a: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5" dirty="0">
                <a:latin typeface="Calibri"/>
                <a:cs typeface="Calibri"/>
              </a:rPr>
              <a:t>list: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forward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backward</a:t>
            </a:r>
            <a:endParaRPr sz="2400">
              <a:latin typeface="Calibri"/>
              <a:cs typeface="Calibri"/>
            </a:endParaRPr>
          </a:p>
          <a:p>
            <a:pPr marL="408305" indent="-28829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2400" b="1" spc="-10" dirty="0">
                <a:latin typeface="Calibri"/>
                <a:cs typeface="Calibri"/>
              </a:rPr>
              <a:t>Application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Scenario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doubly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linked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list:</a:t>
            </a:r>
            <a:endParaRPr sz="2400">
              <a:latin typeface="Calibri"/>
              <a:cs typeface="Calibri"/>
            </a:endParaRPr>
          </a:p>
          <a:p>
            <a:pPr marL="408305" indent="-28829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next</a:t>
            </a:r>
            <a:r>
              <a:rPr sz="2400" spc="-10" dirty="0">
                <a:latin typeface="Calibri"/>
                <a:cs typeface="Calibri"/>
              </a:rPr>
              <a:t> 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buttons.</a:t>
            </a:r>
            <a:endParaRPr sz="2400">
              <a:latin typeface="Calibri"/>
              <a:cs typeface="Calibri"/>
            </a:endParaRPr>
          </a:p>
          <a:p>
            <a:pPr marL="408305" indent="-28829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 </a:t>
            </a:r>
            <a:r>
              <a:rPr sz="2400" spc="-5" dirty="0">
                <a:latin typeface="Calibri"/>
                <a:cs typeface="Calibri"/>
              </a:rPr>
              <a:t>cache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BACK-FORWARD</a:t>
            </a:r>
            <a:endParaRPr sz="24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pages.</a:t>
            </a:r>
            <a:endParaRPr sz="2400">
              <a:latin typeface="Calibri"/>
              <a:cs typeface="Calibri"/>
            </a:endParaRPr>
          </a:p>
          <a:p>
            <a:pPr marL="408305" indent="-28829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2400" spc="-10" dirty="0">
                <a:latin typeface="Calibri"/>
                <a:cs typeface="Calibri"/>
              </a:rPr>
              <a:t>Applications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linked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file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names)</a:t>
            </a:r>
            <a:endParaRPr sz="2400">
              <a:latin typeface="Calibri"/>
              <a:cs typeface="Calibri"/>
            </a:endParaRPr>
          </a:p>
          <a:p>
            <a:pPr marL="464184" indent="-34417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64184" algn="l"/>
                <a:tab pos="464820" algn="l"/>
              </a:tabLst>
            </a:pPr>
            <a:r>
              <a:rPr sz="2400" spc="-10" dirty="0">
                <a:latin typeface="Calibri"/>
                <a:cs typeface="Calibri"/>
              </a:rPr>
              <a:t>Undo-Redo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functionality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410" y="205041"/>
            <a:ext cx="332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Defining</a:t>
            </a:r>
            <a:r>
              <a:rPr sz="4000" spc="-60" dirty="0"/>
              <a:t> </a:t>
            </a:r>
            <a:r>
              <a:rPr sz="4000" dirty="0"/>
              <a:t>a</a:t>
            </a:r>
            <a:r>
              <a:rPr sz="4000" spc="-55" dirty="0"/>
              <a:t> </a:t>
            </a:r>
            <a:r>
              <a:rPr sz="4000" spc="-5" dirty="0"/>
              <a:t>Node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490" y="4014734"/>
            <a:ext cx="6957059" cy="15595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Info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holds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Prev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8540" y="2009139"/>
            <a:ext cx="3740150" cy="1837055"/>
            <a:chOff x="4828540" y="2009139"/>
            <a:chExt cx="3740150" cy="1837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3562" y="2041139"/>
              <a:ext cx="3675129" cy="17091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540" y="2009139"/>
              <a:ext cx="3066034" cy="183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680" y="2059939"/>
              <a:ext cx="3599179" cy="16332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32679" y="2059939"/>
            <a:ext cx="3599179" cy="1633220"/>
          </a:xfrm>
          <a:prstGeom prst="rect">
            <a:avLst/>
          </a:prstGeom>
          <a:ln w="10159">
            <a:solidFill>
              <a:srgbClr val="46AAC5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libri"/>
                <a:cs typeface="Calibri"/>
              </a:rPr>
              <a:t>typedef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info;</a:t>
            </a:r>
            <a:endParaRPr sz="2000">
              <a:latin typeface="Calibri"/>
              <a:cs typeface="Calibri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struct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</a:t>
            </a:r>
            <a:r>
              <a:rPr sz="2000" spc="-35" dirty="0">
                <a:latin typeface="Calibri"/>
                <a:cs typeface="Calibri"/>
              </a:rPr>
              <a:t> *prev,</a:t>
            </a:r>
            <a:r>
              <a:rPr sz="2000" spc="-10" dirty="0">
                <a:latin typeface="Calibri"/>
                <a:cs typeface="Calibri"/>
              </a:rPr>
              <a:t> *next;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7359" y="2275839"/>
            <a:ext cx="2951480" cy="505459"/>
          </a:xfrm>
          <a:custGeom>
            <a:avLst/>
            <a:gdLst/>
            <a:ahLst/>
            <a:cxnLst/>
            <a:rect l="l" t="t" r="r" b="b"/>
            <a:pathLst>
              <a:path w="2951479" h="505460">
                <a:moveTo>
                  <a:pt x="0" y="505460"/>
                </a:moveTo>
                <a:lnTo>
                  <a:pt x="2951479" y="505460"/>
                </a:lnTo>
                <a:lnTo>
                  <a:pt x="2951479" y="0"/>
                </a:lnTo>
                <a:lnTo>
                  <a:pt x="0" y="0"/>
                </a:lnTo>
                <a:lnTo>
                  <a:pt x="0" y="50546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739" y="2349500"/>
            <a:ext cx="1079500" cy="3606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800" b="1" spc="-10" dirty="0">
                <a:latin typeface="Calibri"/>
                <a:cs typeface="Calibri"/>
              </a:rPr>
              <a:t>info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8900" y="2349500"/>
            <a:ext cx="718820" cy="3606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00"/>
              </a:spcBef>
            </a:pPr>
            <a:r>
              <a:rPr sz="1400" b="1" spc="-1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051" y="2799397"/>
            <a:ext cx="534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Nod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9120" y="2407920"/>
            <a:ext cx="170180" cy="1701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2760" y="909319"/>
            <a:ext cx="5283199" cy="98297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140" y="2349500"/>
            <a:ext cx="718820" cy="3606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500"/>
              </a:spcBef>
            </a:pPr>
            <a:r>
              <a:rPr sz="1400" b="1" spc="-5" dirty="0">
                <a:solidFill>
                  <a:srgbClr val="0000FF"/>
                </a:solidFill>
                <a:latin typeface="Calibri"/>
                <a:cs typeface="Calibri"/>
              </a:rPr>
              <a:t>prev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559" y="2407920"/>
            <a:ext cx="170180" cy="17017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570" y="462597"/>
            <a:ext cx="5863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5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Beginning</a:t>
            </a:r>
          </a:p>
        </p:txBody>
      </p:sp>
      <p:sp>
        <p:nvSpPr>
          <p:cNvPr id="3" name="object 3"/>
          <p:cNvSpPr/>
          <p:nvPr/>
        </p:nvSpPr>
        <p:spPr>
          <a:xfrm>
            <a:off x="1330960" y="2710179"/>
            <a:ext cx="2232660" cy="934719"/>
          </a:xfrm>
          <a:custGeom>
            <a:avLst/>
            <a:gdLst/>
            <a:ahLst/>
            <a:cxnLst/>
            <a:rect l="l" t="t" r="r" b="b"/>
            <a:pathLst>
              <a:path w="2232660" h="934720">
                <a:moveTo>
                  <a:pt x="2232660" y="0"/>
                </a:moveTo>
                <a:lnTo>
                  <a:pt x="0" y="0"/>
                </a:lnTo>
                <a:lnTo>
                  <a:pt x="0" y="934720"/>
                </a:lnTo>
                <a:lnTo>
                  <a:pt x="2232660" y="934720"/>
                </a:lnTo>
                <a:lnTo>
                  <a:pt x="22326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0960" y="2710179"/>
            <a:ext cx="2232660" cy="934719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13384" marR="219710" indent="-187960">
              <a:lnSpc>
                <a:spcPct val="100000"/>
              </a:lnSpc>
              <a:spcBef>
                <a:spcPts val="24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new node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temp-&gt;info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Temp-&gt;prev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C00000"/>
                </a:solidFill>
                <a:latin typeface="Calibri"/>
                <a:cs typeface="Calibri"/>
              </a:rPr>
              <a:t>temp-&gt;next</a:t>
            </a:r>
            <a:r>
              <a:rPr sz="1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C00000"/>
                </a:solidFill>
                <a:latin typeface="Calibri"/>
                <a:cs typeface="Calibri"/>
              </a:rPr>
              <a:t>= head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6019" y="3776979"/>
            <a:ext cx="2471420" cy="960119"/>
            <a:chOff x="1176019" y="3776979"/>
            <a:chExt cx="2471420" cy="960119"/>
          </a:xfrm>
        </p:grpSpPr>
        <p:sp>
          <p:nvSpPr>
            <p:cNvPr id="6" name="object 6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1223010" y="0"/>
                  </a:moveTo>
                  <a:lnTo>
                    <a:pt x="0" y="467360"/>
                  </a:lnTo>
                  <a:lnTo>
                    <a:pt x="1223010" y="934720"/>
                  </a:lnTo>
                  <a:lnTo>
                    <a:pt x="2446020" y="46736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0" y="467360"/>
                  </a:moveTo>
                  <a:lnTo>
                    <a:pt x="1223010" y="0"/>
                  </a:lnTo>
                  <a:lnTo>
                    <a:pt x="2446020" y="467360"/>
                  </a:lnTo>
                  <a:lnTo>
                    <a:pt x="1223010" y="934720"/>
                  </a:lnTo>
                  <a:lnTo>
                    <a:pt x="0" y="4673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7941" y="3956304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65960" y="1183639"/>
            <a:ext cx="1107440" cy="601980"/>
            <a:chOff x="1965960" y="1183639"/>
            <a:chExt cx="1107440" cy="601980"/>
          </a:xfrm>
        </p:grpSpPr>
        <p:sp>
          <p:nvSpPr>
            <p:cNvPr id="10" name="object 10"/>
            <p:cNvSpPr/>
            <p:nvPr/>
          </p:nvSpPr>
          <p:spPr>
            <a:xfrm>
              <a:off x="1978660" y="119633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541019" y="0"/>
                  </a:moveTo>
                  <a:lnTo>
                    <a:pt x="477919" y="1938"/>
                  </a:lnTo>
                  <a:lnTo>
                    <a:pt x="416958" y="7611"/>
                  </a:lnTo>
                  <a:lnTo>
                    <a:pt x="358542" y="16802"/>
                  </a:lnTo>
                  <a:lnTo>
                    <a:pt x="303078" y="29295"/>
                  </a:lnTo>
                  <a:lnTo>
                    <a:pt x="250970" y="44873"/>
                  </a:lnTo>
                  <a:lnTo>
                    <a:pt x="202625" y="63321"/>
                  </a:lnTo>
                  <a:lnTo>
                    <a:pt x="158448" y="84423"/>
                  </a:lnTo>
                  <a:lnTo>
                    <a:pt x="118845" y="107962"/>
                  </a:lnTo>
                  <a:lnTo>
                    <a:pt x="84221" y="133723"/>
                  </a:lnTo>
                  <a:lnTo>
                    <a:pt x="54983" y="161489"/>
                  </a:lnTo>
                  <a:lnTo>
                    <a:pt x="14286" y="222175"/>
                  </a:lnTo>
                  <a:lnTo>
                    <a:pt x="0" y="288289"/>
                  </a:lnTo>
                  <a:lnTo>
                    <a:pt x="3639" y="321918"/>
                  </a:lnTo>
                  <a:lnTo>
                    <a:pt x="31537" y="385534"/>
                  </a:lnTo>
                  <a:lnTo>
                    <a:pt x="84221" y="442856"/>
                  </a:lnTo>
                  <a:lnTo>
                    <a:pt x="118845" y="468617"/>
                  </a:lnTo>
                  <a:lnTo>
                    <a:pt x="158448" y="492156"/>
                  </a:lnTo>
                  <a:lnTo>
                    <a:pt x="202625" y="513258"/>
                  </a:lnTo>
                  <a:lnTo>
                    <a:pt x="250970" y="531706"/>
                  </a:lnTo>
                  <a:lnTo>
                    <a:pt x="303078" y="547284"/>
                  </a:lnTo>
                  <a:lnTo>
                    <a:pt x="358542" y="559777"/>
                  </a:lnTo>
                  <a:lnTo>
                    <a:pt x="416958" y="568968"/>
                  </a:lnTo>
                  <a:lnTo>
                    <a:pt x="477919" y="574641"/>
                  </a:lnTo>
                  <a:lnTo>
                    <a:pt x="541019" y="576580"/>
                  </a:lnTo>
                  <a:lnTo>
                    <a:pt x="604120" y="574641"/>
                  </a:lnTo>
                  <a:lnTo>
                    <a:pt x="665081" y="568968"/>
                  </a:lnTo>
                  <a:lnTo>
                    <a:pt x="723497" y="559777"/>
                  </a:lnTo>
                  <a:lnTo>
                    <a:pt x="778961" y="547284"/>
                  </a:lnTo>
                  <a:lnTo>
                    <a:pt x="831069" y="531706"/>
                  </a:lnTo>
                  <a:lnTo>
                    <a:pt x="879414" y="513258"/>
                  </a:lnTo>
                  <a:lnTo>
                    <a:pt x="923591" y="492156"/>
                  </a:lnTo>
                  <a:lnTo>
                    <a:pt x="963194" y="468617"/>
                  </a:lnTo>
                  <a:lnTo>
                    <a:pt x="997818" y="442856"/>
                  </a:lnTo>
                  <a:lnTo>
                    <a:pt x="1027056" y="415090"/>
                  </a:lnTo>
                  <a:lnTo>
                    <a:pt x="1067753" y="354404"/>
                  </a:lnTo>
                  <a:lnTo>
                    <a:pt x="1082039" y="288289"/>
                  </a:lnTo>
                  <a:lnTo>
                    <a:pt x="1078400" y="254661"/>
                  </a:lnTo>
                  <a:lnTo>
                    <a:pt x="1050502" y="191045"/>
                  </a:lnTo>
                  <a:lnTo>
                    <a:pt x="997818" y="133723"/>
                  </a:lnTo>
                  <a:lnTo>
                    <a:pt x="963194" y="107962"/>
                  </a:lnTo>
                  <a:lnTo>
                    <a:pt x="923591" y="84423"/>
                  </a:lnTo>
                  <a:lnTo>
                    <a:pt x="879414" y="63321"/>
                  </a:lnTo>
                  <a:lnTo>
                    <a:pt x="831069" y="44873"/>
                  </a:lnTo>
                  <a:lnTo>
                    <a:pt x="778961" y="29295"/>
                  </a:lnTo>
                  <a:lnTo>
                    <a:pt x="723497" y="16802"/>
                  </a:lnTo>
                  <a:lnTo>
                    <a:pt x="665081" y="7611"/>
                  </a:lnTo>
                  <a:lnTo>
                    <a:pt x="604120" y="1938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8660" y="119633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0" y="288289"/>
                  </a:moveTo>
                  <a:lnTo>
                    <a:pt x="14286" y="222175"/>
                  </a:lnTo>
                  <a:lnTo>
                    <a:pt x="54983" y="161489"/>
                  </a:lnTo>
                  <a:lnTo>
                    <a:pt x="84221" y="133723"/>
                  </a:lnTo>
                  <a:lnTo>
                    <a:pt x="118845" y="107962"/>
                  </a:lnTo>
                  <a:lnTo>
                    <a:pt x="158448" y="84423"/>
                  </a:lnTo>
                  <a:lnTo>
                    <a:pt x="202625" y="63321"/>
                  </a:lnTo>
                  <a:lnTo>
                    <a:pt x="250970" y="44873"/>
                  </a:lnTo>
                  <a:lnTo>
                    <a:pt x="303078" y="29295"/>
                  </a:lnTo>
                  <a:lnTo>
                    <a:pt x="358542" y="16802"/>
                  </a:lnTo>
                  <a:lnTo>
                    <a:pt x="416958" y="7611"/>
                  </a:lnTo>
                  <a:lnTo>
                    <a:pt x="477919" y="1938"/>
                  </a:lnTo>
                  <a:lnTo>
                    <a:pt x="541019" y="0"/>
                  </a:lnTo>
                  <a:lnTo>
                    <a:pt x="604120" y="1938"/>
                  </a:lnTo>
                  <a:lnTo>
                    <a:pt x="665081" y="7611"/>
                  </a:lnTo>
                  <a:lnTo>
                    <a:pt x="723497" y="16802"/>
                  </a:lnTo>
                  <a:lnTo>
                    <a:pt x="778961" y="29295"/>
                  </a:lnTo>
                  <a:lnTo>
                    <a:pt x="831069" y="44873"/>
                  </a:lnTo>
                  <a:lnTo>
                    <a:pt x="879414" y="63321"/>
                  </a:lnTo>
                  <a:lnTo>
                    <a:pt x="923591" y="84423"/>
                  </a:lnTo>
                  <a:lnTo>
                    <a:pt x="963194" y="107962"/>
                  </a:lnTo>
                  <a:lnTo>
                    <a:pt x="997818" y="133723"/>
                  </a:lnTo>
                  <a:lnTo>
                    <a:pt x="1027056" y="161489"/>
                  </a:lnTo>
                  <a:lnTo>
                    <a:pt x="1067753" y="222175"/>
                  </a:lnTo>
                  <a:lnTo>
                    <a:pt x="1082039" y="288289"/>
                  </a:lnTo>
                  <a:lnTo>
                    <a:pt x="1078400" y="321918"/>
                  </a:lnTo>
                  <a:lnTo>
                    <a:pt x="1050502" y="385534"/>
                  </a:lnTo>
                  <a:lnTo>
                    <a:pt x="997818" y="442856"/>
                  </a:lnTo>
                  <a:lnTo>
                    <a:pt x="963194" y="468617"/>
                  </a:lnTo>
                  <a:lnTo>
                    <a:pt x="923591" y="492156"/>
                  </a:lnTo>
                  <a:lnTo>
                    <a:pt x="879414" y="513258"/>
                  </a:lnTo>
                  <a:lnTo>
                    <a:pt x="831069" y="531706"/>
                  </a:lnTo>
                  <a:lnTo>
                    <a:pt x="778961" y="547284"/>
                  </a:lnTo>
                  <a:lnTo>
                    <a:pt x="723497" y="559777"/>
                  </a:lnTo>
                  <a:lnTo>
                    <a:pt x="665081" y="568968"/>
                  </a:lnTo>
                  <a:lnTo>
                    <a:pt x="604120" y="574641"/>
                  </a:lnTo>
                  <a:lnTo>
                    <a:pt x="541019" y="576580"/>
                  </a:lnTo>
                  <a:lnTo>
                    <a:pt x="477919" y="574641"/>
                  </a:lnTo>
                  <a:lnTo>
                    <a:pt x="416958" y="568968"/>
                  </a:lnTo>
                  <a:lnTo>
                    <a:pt x="358542" y="559777"/>
                  </a:lnTo>
                  <a:lnTo>
                    <a:pt x="303078" y="547284"/>
                  </a:lnTo>
                  <a:lnTo>
                    <a:pt x="250970" y="531706"/>
                  </a:lnTo>
                  <a:lnTo>
                    <a:pt x="202625" y="513258"/>
                  </a:lnTo>
                  <a:lnTo>
                    <a:pt x="158448" y="492156"/>
                  </a:lnTo>
                  <a:lnTo>
                    <a:pt x="118845" y="468617"/>
                  </a:lnTo>
                  <a:lnTo>
                    <a:pt x="84221" y="442856"/>
                  </a:lnTo>
                  <a:lnTo>
                    <a:pt x="54983" y="415090"/>
                  </a:lnTo>
                  <a:lnTo>
                    <a:pt x="14286" y="354404"/>
                  </a:lnTo>
                  <a:lnTo>
                    <a:pt x="0" y="2882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635" y="1319847"/>
            <a:ext cx="467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63039" y="1905000"/>
            <a:ext cx="1968500" cy="599440"/>
            <a:chOff x="1463039" y="1905000"/>
            <a:chExt cx="1968500" cy="599440"/>
          </a:xfrm>
        </p:grpSpPr>
        <p:sp>
          <p:nvSpPr>
            <p:cNvPr id="14" name="object 14"/>
            <p:cNvSpPr/>
            <p:nvPr/>
          </p:nvSpPr>
          <p:spPr>
            <a:xfrm>
              <a:off x="1475739" y="1917700"/>
              <a:ext cx="1943100" cy="574040"/>
            </a:xfrm>
            <a:custGeom>
              <a:avLst/>
              <a:gdLst/>
              <a:ahLst/>
              <a:cxnLst/>
              <a:rect l="l" t="t" r="r" b="b"/>
              <a:pathLst>
                <a:path w="1943100" h="574039">
                  <a:moveTo>
                    <a:pt x="1943100" y="0"/>
                  </a:moveTo>
                  <a:lnTo>
                    <a:pt x="143509" y="0"/>
                  </a:lnTo>
                  <a:lnTo>
                    <a:pt x="0" y="574039"/>
                  </a:lnTo>
                  <a:lnTo>
                    <a:pt x="1799589" y="574039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5739" y="1917700"/>
              <a:ext cx="1943100" cy="574040"/>
            </a:xfrm>
            <a:custGeom>
              <a:avLst/>
              <a:gdLst/>
              <a:ahLst/>
              <a:cxnLst/>
              <a:rect l="l" t="t" r="r" b="b"/>
              <a:pathLst>
                <a:path w="1943100" h="574039">
                  <a:moveTo>
                    <a:pt x="0" y="574039"/>
                  </a:moveTo>
                  <a:lnTo>
                    <a:pt x="143509" y="0"/>
                  </a:lnTo>
                  <a:lnTo>
                    <a:pt x="1943100" y="0"/>
                  </a:lnTo>
                  <a:lnTo>
                    <a:pt x="1799589" y="574039"/>
                  </a:lnTo>
                  <a:lnTo>
                    <a:pt x="0" y="574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58085" y="1903348"/>
            <a:ext cx="979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in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240" y="5417820"/>
            <a:ext cx="2016760" cy="57658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head-&gt;prev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temp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2906" y="1774189"/>
            <a:ext cx="1725930" cy="3660140"/>
            <a:chOff x="852906" y="1774189"/>
            <a:chExt cx="1725930" cy="366014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418" y="1774189"/>
              <a:ext cx="115062" cy="1440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298" y="2493009"/>
              <a:ext cx="115062" cy="2160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6738" y="3575050"/>
              <a:ext cx="115062" cy="2160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52906" y="4244339"/>
              <a:ext cx="335280" cy="1189990"/>
            </a:xfrm>
            <a:custGeom>
              <a:avLst/>
              <a:gdLst/>
              <a:ahLst/>
              <a:cxnLst/>
              <a:rect l="l" t="t" r="r" b="b"/>
              <a:pathLst>
                <a:path w="335280" h="1189989">
                  <a:moveTo>
                    <a:pt x="14160" y="1073912"/>
                  </a:moveTo>
                  <a:lnTo>
                    <a:pt x="2044" y="1081024"/>
                  </a:lnTo>
                  <a:lnTo>
                    <a:pt x="0" y="1088771"/>
                  </a:lnTo>
                  <a:lnTo>
                    <a:pt x="3530" y="1094867"/>
                  </a:lnTo>
                  <a:lnTo>
                    <a:pt x="58953" y="1189863"/>
                  </a:lnTo>
                  <a:lnTo>
                    <a:pt x="73624" y="1164717"/>
                  </a:lnTo>
                  <a:lnTo>
                    <a:pt x="46253" y="1164717"/>
                  </a:lnTo>
                  <a:lnTo>
                    <a:pt x="46247" y="1117647"/>
                  </a:lnTo>
                  <a:lnTo>
                    <a:pt x="25476" y="1082040"/>
                  </a:lnTo>
                  <a:lnTo>
                    <a:pt x="21945" y="1075944"/>
                  </a:lnTo>
                  <a:lnTo>
                    <a:pt x="14160" y="1073912"/>
                  </a:lnTo>
                  <a:close/>
                </a:path>
                <a:path w="335280" h="1189989">
                  <a:moveTo>
                    <a:pt x="46253" y="1117658"/>
                  </a:moveTo>
                  <a:lnTo>
                    <a:pt x="46253" y="1164717"/>
                  </a:lnTo>
                  <a:lnTo>
                    <a:pt x="71653" y="1164717"/>
                  </a:lnTo>
                  <a:lnTo>
                    <a:pt x="71653" y="1158240"/>
                  </a:lnTo>
                  <a:lnTo>
                    <a:pt x="47980" y="1158240"/>
                  </a:lnTo>
                  <a:lnTo>
                    <a:pt x="58951" y="1139426"/>
                  </a:lnTo>
                  <a:lnTo>
                    <a:pt x="46253" y="1117658"/>
                  </a:lnTo>
                  <a:close/>
                </a:path>
                <a:path w="335280" h="1189989">
                  <a:moveTo>
                    <a:pt x="103746" y="1073912"/>
                  </a:moveTo>
                  <a:lnTo>
                    <a:pt x="95973" y="1075944"/>
                  </a:lnTo>
                  <a:lnTo>
                    <a:pt x="71653" y="1117647"/>
                  </a:lnTo>
                  <a:lnTo>
                    <a:pt x="71653" y="1164717"/>
                  </a:lnTo>
                  <a:lnTo>
                    <a:pt x="73624" y="1164717"/>
                  </a:lnTo>
                  <a:lnTo>
                    <a:pt x="114376" y="1094867"/>
                  </a:lnTo>
                  <a:lnTo>
                    <a:pt x="117906" y="1088771"/>
                  </a:lnTo>
                  <a:lnTo>
                    <a:pt x="115862" y="1081024"/>
                  </a:lnTo>
                  <a:lnTo>
                    <a:pt x="103746" y="1073912"/>
                  </a:lnTo>
                  <a:close/>
                </a:path>
                <a:path w="335280" h="1189989">
                  <a:moveTo>
                    <a:pt x="58951" y="1139426"/>
                  </a:moveTo>
                  <a:lnTo>
                    <a:pt x="47980" y="1158240"/>
                  </a:lnTo>
                  <a:lnTo>
                    <a:pt x="69926" y="1158240"/>
                  </a:lnTo>
                  <a:lnTo>
                    <a:pt x="58951" y="1139426"/>
                  </a:lnTo>
                  <a:close/>
                </a:path>
                <a:path w="335280" h="1189989">
                  <a:moveTo>
                    <a:pt x="71653" y="1117647"/>
                  </a:moveTo>
                  <a:lnTo>
                    <a:pt x="58951" y="1139426"/>
                  </a:lnTo>
                  <a:lnTo>
                    <a:pt x="69926" y="1158240"/>
                  </a:lnTo>
                  <a:lnTo>
                    <a:pt x="71653" y="1158240"/>
                  </a:lnTo>
                  <a:lnTo>
                    <a:pt x="71653" y="1117647"/>
                  </a:lnTo>
                  <a:close/>
                </a:path>
                <a:path w="335280" h="1189989">
                  <a:moveTo>
                    <a:pt x="335229" y="0"/>
                  </a:moveTo>
                  <a:lnTo>
                    <a:pt x="51943" y="0"/>
                  </a:lnTo>
                  <a:lnTo>
                    <a:pt x="46253" y="5715"/>
                  </a:lnTo>
                  <a:lnTo>
                    <a:pt x="46253" y="1117658"/>
                  </a:lnTo>
                  <a:lnTo>
                    <a:pt x="58951" y="1139426"/>
                  </a:lnTo>
                  <a:lnTo>
                    <a:pt x="71647" y="1117658"/>
                  </a:lnTo>
                  <a:lnTo>
                    <a:pt x="71653" y="25400"/>
                  </a:lnTo>
                  <a:lnTo>
                    <a:pt x="58953" y="25400"/>
                  </a:lnTo>
                  <a:lnTo>
                    <a:pt x="71653" y="12700"/>
                  </a:lnTo>
                  <a:lnTo>
                    <a:pt x="335229" y="12700"/>
                  </a:lnTo>
                  <a:lnTo>
                    <a:pt x="335229" y="0"/>
                  </a:lnTo>
                  <a:close/>
                </a:path>
                <a:path w="335280" h="1189989">
                  <a:moveTo>
                    <a:pt x="71653" y="12700"/>
                  </a:moveTo>
                  <a:lnTo>
                    <a:pt x="58953" y="25400"/>
                  </a:lnTo>
                  <a:lnTo>
                    <a:pt x="71653" y="25400"/>
                  </a:lnTo>
                  <a:lnTo>
                    <a:pt x="71653" y="12700"/>
                  </a:lnTo>
                  <a:close/>
                </a:path>
                <a:path w="335280" h="1189989">
                  <a:moveTo>
                    <a:pt x="335229" y="12700"/>
                  </a:moveTo>
                  <a:lnTo>
                    <a:pt x="71653" y="12700"/>
                  </a:lnTo>
                  <a:lnTo>
                    <a:pt x="71653" y="25400"/>
                  </a:lnTo>
                  <a:lnTo>
                    <a:pt x="335229" y="25400"/>
                  </a:lnTo>
                  <a:lnTo>
                    <a:pt x="335229" y="127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13635" y="5625769"/>
            <a:ext cx="608330" cy="114935"/>
          </a:xfrm>
          <a:custGeom>
            <a:avLst/>
            <a:gdLst/>
            <a:ahLst/>
            <a:cxnLst/>
            <a:rect l="l" t="t" r="r" b="b"/>
            <a:pathLst>
              <a:path w="608330" h="114935">
                <a:moveTo>
                  <a:pt x="588353" y="42138"/>
                </a:moveTo>
                <a:lnTo>
                  <a:pt x="584962" y="42138"/>
                </a:lnTo>
                <a:lnTo>
                  <a:pt x="586104" y="64973"/>
                </a:lnTo>
                <a:lnTo>
                  <a:pt x="543881" y="67129"/>
                </a:lnTo>
                <a:lnTo>
                  <a:pt x="500125" y="95719"/>
                </a:lnTo>
                <a:lnTo>
                  <a:pt x="498601" y="102806"/>
                </a:lnTo>
                <a:lnTo>
                  <a:pt x="502157" y="108089"/>
                </a:lnTo>
                <a:lnTo>
                  <a:pt x="505587" y="113372"/>
                </a:lnTo>
                <a:lnTo>
                  <a:pt x="512698" y="114858"/>
                </a:lnTo>
                <a:lnTo>
                  <a:pt x="608202" y="52400"/>
                </a:lnTo>
                <a:lnTo>
                  <a:pt x="588353" y="42138"/>
                </a:lnTo>
                <a:close/>
              </a:path>
              <a:path w="608330" h="114935">
                <a:moveTo>
                  <a:pt x="542721" y="44296"/>
                </a:moveTo>
                <a:lnTo>
                  <a:pt x="0" y="72021"/>
                </a:lnTo>
                <a:lnTo>
                  <a:pt x="1269" y="94843"/>
                </a:lnTo>
                <a:lnTo>
                  <a:pt x="543881" y="67129"/>
                </a:lnTo>
                <a:lnTo>
                  <a:pt x="562865" y="54709"/>
                </a:lnTo>
                <a:lnTo>
                  <a:pt x="542721" y="44296"/>
                </a:lnTo>
                <a:close/>
              </a:path>
              <a:path w="608330" h="114935">
                <a:moveTo>
                  <a:pt x="562865" y="54709"/>
                </a:moveTo>
                <a:lnTo>
                  <a:pt x="543881" y="67129"/>
                </a:lnTo>
                <a:lnTo>
                  <a:pt x="586104" y="64973"/>
                </a:lnTo>
                <a:lnTo>
                  <a:pt x="586041" y="63703"/>
                </a:lnTo>
                <a:lnTo>
                  <a:pt x="580263" y="63703"/>
                </a:lnTo>
                <a:lnTo>
                  <a:pt x="562865" y="54709"/>
                </a:lnTo>
                <a:close/>
              </a:path>
              <a:path w="608330" h="114935">
                <a:moveTo>
                  <a:pt x="579246" y="43992"/>
                </a:moveTo>
                <a:lnTo>
                  <a:pt x="562865" y="54709"/>
                </a:lnTo>
                <a:lnTo>
                  <a:pt x="580263" y="63703"/>
                </a:lnTo>
                <a:lnTo>
                  <a:pt x="579246" y="43992"/>
                </a:lnTo>
                <a:close/>
              </a:path>
              <a:path w="608330" h="114935">
                <a:moveTo>
                  <a:pt x="585054" y="43992"/>
                </a:moveTo>
                <a:lnTo>
                  <a:pt x="579246" y="43992"/>
                </a:lnTo>
                <a:lnTo>
                  <a:pt x="580263" y="63703"/>
                </a:lnTo>
                <a:lnTo>
                  <a:pt x="586041" y="63703"/>
                </a:lnTo>
                <a:lnTo>
                  <a:pt x="585054" y="43992"/>
                </a:lnTo>
                <a:close/>
              </a:path>
              <a:path w="608330" h="114935">
                <a:moveTo>
                  <a:pt x="584962" y="42138"/>
                </a:moveTo>
                <a:lnTo>
                  <a:pt x="542721" y="44296"/>
                </a:lnTo>
                <a:lnTo>
                  <a:pt x="562865" y="54709"/>
                </a:lnTo>
                <a:lnTo>
                  <a:pt x="579246" y="43992"/>
                </a:lnTo>
                <a:lnTo>
                  <a:pt x="585054" y="43992"/>
                </a:lnTo>
                <a:lnTo>
                  <a:pt x="584962" y="42138"/>
                </a:lnTo>
                <a:close/>
              </a:path>
              <a:path w="608330" h="114935">
                <a:moveTo>
                  <a:pt x="506729" y="0"/>
                </a:moveTo>
                <a:lnTo>
                  <a:pt x="499871" y="2197"/>
                </a:lnTo>
                <a:lnTo>
                  <a:pt x="494029" y="13411"/>
                </a:lnTo>
                <a:lnTo>
                  <a:pt x="496315" y="20307"/>
                </a:lnTo>
                <a:lnTo>
                  <a:pt x="542721" y="44296"/>
                </a:lnTo>
                <a:lnTo>
                  <a:pt x="584962" y="42138"/>
                </a:lnTo>
                <a:lnTo>
                  <a:pt x="588353" y="42138"/>
                </a:lnTo>
                <a:lnTo>
                  <a:pt x="512444" y="2895"/>
                </a:lnTo>
                <a:lnTo>
                  <a:pt x="50672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607559" y="1295400"/>
            <a:ext cx="4476750" cy="4544695"/>
            <a:chOff x="4607559" y="1295400"/>
            <a:chExt cx="4476750" cy="454469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2583" y="1322321"/>
              <a:ext cx="4411727" cy="44472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7559" y="1295400"/>
              <a:ext cx="4084574" cy="454431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1699" y="1341119"/>
              <a:ext cx="4335780" cy="437134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711700" y="1341119"/>
            <a:ext cx="4335780" cy="4371340"/>
          </a:xfrm>
          <a:prstGeom prst="rect">
            <a:avLst/>
          </a:prstGeom>
          <a:ln w="10159">
            <a:solidFill>
              <a:srgbClr val="46AA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node*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insert_beg(node*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item)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*t;</a:t>
            </a:r>
            <a:endParaRPr sz="20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*temp;</a:t>
            </a:r>
            <a:endParaRPr sz="2000">
              <a:latin typeface="Calibri"/>
              <a:cs typeface="Calibri"/>
            </a:endParaRPr>
          </a:p>
          <a:p>
            <a:pPr marL="1064895">
              <a:lnSpc>
                <a:spcPct val="100000"/>
              </a:lnSpc>
              <a:spcBef>
                <a:spcPts val="800"/>
              </a:spcBef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temp=(node</a:t>
            </a:r>
            <a:r>
              <a:rPr sz="12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*)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malloc(</a:t>
            </a:r>
            <a:r>
              <a:rPr sz="12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sizeof(node);</a:t>
            </a:r>
            <a:endParaRPr sz="1200">
              <a:latin typeface="Calibri"/>
              <a:cs typeface="Calibri"/>
            </a:endParaRPr>
          </a:p>
          <a:p>
            <a:pPr marL="1007110" marR="1369060">
              <a:lnSpc>
                <a:spcPct val="100000"/>
              </a:lnSpc>
              <a:spcBef>
                <a:spcPts val="160"/>
              </a:spcBef>
            </a:pP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temp-&gt;info=item;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em</a:t>
            </a:r>
            <a:r>
              <a:rPr sz="2000" spc="1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&gt;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re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ULL; 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temp-&gt;next=head;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if(head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!=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NULL)</a:t>
            </a:r>
            <a:endParaRPr sz="2000">
              <a:latin typeface="Calibri"/>
              <a:cs typeface="Calibri"/>
            </a:endParaRPr>
          </a:p>
          <a:p>
            <a:pPr marL="13500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head-&gt;prev</a:t>
            </a:r>
            <a:r>
              <a:rPr sz="20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temp;</a:t>
            </a:r>
            <a:endParaRPr sz="2000">
              <a:latin typeface="Calibri"/>
              <a:cs typeface="Calibri"/>
            </a:endParaRPr>
          </a:p>
          <a:p>
            <a:pPr marL="1064895">
              <a:lnSpc>
                <a:spcPct val="100000"/>
              </a:lnSpc>
            </a:pP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head</a:t>
            </a:r>
            <a:r>
              <a:rPr sz="2000" spc="-6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temp;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121410">
              <a:lnSpc>
                <a:spcPct val="100000"/>
              </a:lnSpc>
            </a:pPr>
            <a:r>
              <a:rPr sz="2000" spc="-5" dirty="0">
                <a:solidFill>
                  <a:srgbClr val="2C5831"/>
                </a:solidFill>
                <a:latin typeface="Calibri"/>
                <a:cs typeface="Calibri"/>
              </a:rPr>
              <a:t>return</a:t>
            </a:r>
            <a:r>
              <a:rPr sz="2000" spc="-9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C5831"/>
                </a:solidFill>
                <a:latin typeface="Calibri"/>
                <a:cs typeface="Calibri"/>
              </a:rPr>
              <a:t>head;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40479" y="4497323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344" y="431266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20060" y="5280659"/>
            <a:ext cx="1511300" cy="7899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78200" y="2844291"/>
            <a:ext cx="1260475" cy="2844165"/>
          </a:xfrm>
          <a:custGeom>
            <a:avLst/>
            <a:gdLst/>
            <a:ahLst/>
            <a:cxnLst/>
            <a:rect l="l" t="t" r="r" b="b"/>
            <a:pathLst>
              <a:path w="1260475" h="2844165">
                <a:moveTo>
                  <a:pt x="454914" y="2334387"/>
                </a:moveTo>
                <a:lnTo>
                  <a:pt x="452882" y="2326640"/>
                </a:lnTo>
                <a:lnTo>
                  <a:pt x="446786" y="2323084"/>
                </a:lnTo>
                <a:lnTo>
                  <a:pt x="440817" y="2319528"/>
                </a:lnTo>
                <a:lnTo>
                  <a:pt x="432943" y="2321560"/>
                </a:lnTo>
                <a:lnTo>
                  <a:pt x="408686" y="2363152"/>
                </a:lnTo>
                <a:lnTo>
                  <a:pt x="408559" y="2363368"/>
                </a:lnTo>
                <a:lnTo>
                  <a:pt x="408686" y="1425448"/>
                </a:lnTo>
                <a:lnTo>
                  <a:pt x="408686" y="1412748"/>
                </a:lnTo>
                <a:lnTo>
                  <a:pt x="408686" y="1405763"/>
                </a:lnTo>
                <a:lnTo>
                  <a:pt x="402971" y="1400048"/>
                </a:lnTo>
                <a:lnTo>
                  <a:pt x="256540" y="1400048"/>
                </a:lnTo>
                <a:lnTo>
                  <a:pt x="256540" y="1425448"/>
                </a:lnTo>
                <a:lnTo>
                  <a:pt x="383286" y="1425448"/>
                </a:lnTo>
                <a:lnTo>
                  <a:pt x="383286" y="2363368"/>
                </a:lnTo>
                <a:lnTo>
                  <a:pt x="383286" y="2410206"/>
                </a:lnTo>
                <a:lnTo>
                  <a:pt x="383159" y="2363152"/>
                </a:lnTo>
                <a:lnTo>
                  <a:pt x="358902" y="2321560"/>
                </a:lnTo>
                <a:lnTo>
                  <a:pt x="351155" y="2319528"/>
                </a:lnTo>
                <a:lnTo>
                  <a:pt x="345059" y="2323084"/>
                </a:lnTo>
                <a:lnTo>
                  <a:pt x="339090" y="2326640"/>
                </a:lnTo>
                <a:lnTo>
                  <a:pt x="337058" y="2334387"/>
                </a:lnTo>
                <a:lnTo>
                  <a:pt x="340487" y="2340483"/>
                </a:lnTo>
                <a:lnTo>
                  <a:pt x="395986" y="2435479"/>
                </a:lnTo>
                <a:lnTo>
                  <a:pt x="410705" y="2410206"/>
                </a:lnTo>
                <a:lnTo>
                  <a:pt x="454914" y="2334387"/>
                </a:lnTo>
                <a:close/>
              </a:path>
              <a:path w="1260475" h="2844165">
                <a:moveTo>
                  <a:pt x="1260221" y="51943"/>
                </a:moveTo>
                <a:lnTo>
                  <a:pt x="1254633" y="46228"/>
                </a:lnTo>
                <a:lnTo>
                  <a:pt x="71983" y="46228"/>
                </a:lnTo>
                <a:lnTo>
                  <a:pt x="107696" y="25400"/>
                </a:lnTo>
                <a:lnTo>
                  <a:pt x="113792" y="21971"/>
                </a:lnTo>
                <a:lnTo>
                  <a:pt x="115824" y="14097"/>
                </a:lnTo>
                <a:lnTo>
                  <a:pt x="112268" y="8128"/>
                </a:lnTo>
                <a:lnTo>
                  <a:pt x="108839" y="2032"/>
                </a:lnTo>
                <a:lnTo>
                  <a:pt x="100965" y="0"/>
                </a:lnTo>
                <a:lnTo>
                  <a:pt x="94996" y="3556"/>
                </a:lnTo>
                <a:lnTo>
                  <a:pt x="0" y="58928"/>
                </a:lnTo>
                <a:lnTo>
                  <a:pt x="94996" y="114300"/>
                </a:lnTo>
                <a:lnTo>
                  <a:pt x="100965" y="117856"/>
                </a:lnTo>
                <a:lnTo>
                  <a:pt x="108839" y="115824"/>
                </a:lnTo>
                <a:lnTo>
                  <a:pt x="112268" y="109728"/>
                </a:lnTo>
                <a:lnTo>
                  <a:pt x="115824" y="103759"/>
                </a:lnTo>
                <a:lnTo>
                  <a:pt x="113792" y="95885"/>
                </a:lnTo>
                <a:lnTo>
                  <a:pt x="107696" y="92456"/>
                </a:lnTo>
                <a:lnTo>
                  <a:pt x="71983" y="71628"/>
                </a:lnTo>
                <a:lnTo>
                  <a:pt x="1234821" y="71628"/>
                </a:lnTo>
                <a:lnTo>
                  <a:pt x="1234821" y="2818536"/>
                </a:lnTo>
                <a:lnTo>
                  <a:pt x="1152144" y="2818536"/>
                </a:lnTo>
                <a:lnTo>
                  <a:pt x="1152144" y="2843936"/>
                </a:lnTo>
                <a:lnTo>
                  <a:pt x="1254633" y="2843936"/>
                </a:lnTo>
                <a:lnTo>
                  <a:pt x="1260221" y="2838246"/>
                </a:lnTo>
                <a:lnTo>
                  <a:pt x="1260221" y="2831249"/>
                </a:lnTo>
                <a:lnTo>
                  <a:pt x="1260221" y="2818536"/>
                </a:lnTo>
                <a:lnTo>
                  <a:pt x="1260221" y="71628"/>
                </a:lnTo>
                <a:lnTo>
                  <a:pt x="1260221" y="58928"/>
                </a:lnTo>
                <a:lnTo>
                  <a:pt x="1260221" y="5194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280098"/>
            <a:ext cx="4476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Inserting</a:t>
            </a:r>
            <a:r>
              <a:rPr spc="10" dirty="0"/>
              <a:t> </a:t>
            </a:r>
            <a:r>
              <a:rPr spc="-25" dirty="0"/>
              <a:t>at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1165" y="6427152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7139" y="2552700"/>
            <a:ext cx="2329180" cy="1033780"/>
            <a:chOff x="1247139" y="2552700"/>
            <a:chExt cx="2329180" cy="1033780"/>
          </a:xfrm>
        </p:grpSpPr>
        <p:sp>
          <p:nvSpPr>
            <p:cNvPr id="5" name="object 5"/>
            <p:cNvSpPr/>
            <p:nvPr/>
          </p:nvSpPr>
          <p:spPr>
            <a:xfrm>
              <a:off x="1259839" y="2565400"/>
              <a:ext cx="2303780" cy="1008380"/>
            </a:xfrm>
            <a:custGeom>
              <a:avLst/>
              <a:gdLst/>
              <a:ahLst/>
              <a:cxnLst/>
              <a:rect l="l" t="t" r="r" b="b"/>
              <a:pathLst>
                <a:path w="2303779" h="1008379">
                  <a:moveTo>
                    <a:pt x="2303780" y="0"/>
                  </a:moveTo>
                  <a:lnTo>
                    <a:pt x="0" y="0"/>
                  </a:lnTo>
                  <a:lnTo>
                    <a:pt x="0" y="1008379"/>
                  </a:lnTo>
                  <a:lnTo>
                    <a:pt x="2303780" y="1008379"/>
                  </a:lnTo>
                  <a:lnTo>
                    <a:pt x="230378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9839" y="2565400"/>
              <a:ext cx="2303780" cy="1008380"/>
            </a:xfrm>
            <a:custGeom>
              <a:avLst/>
              <a:gdLst/>
              <a:ahLst/>
              <a:cxnLst/>
              <a:rect l="l" t="t" r="r" b="b"/>
              <a:pathLst>
                <a:path w="2303779" h="1008379">
                  <a:moveTo>
                    <a:pt x="0" y="1008379"/>
                  </a:moveTo>
                  <a:lnTo>
                    <a:pt x="2303780" y="1008379"/>
                  </a:lnTo>
                  <a:lnTo>
                    <a:pt x="2303780" y="0"/>
                  </a:lnTo>
                  <a:lnTo>
                    <a:pt x="0" y="0"/>
                  </a:lnTo>
                  <a:lnTo>
                    <a:pt x="0" y="100837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9013" y="2642806"/>
            <a:ext cx="181165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 marR="5080" indent="-196215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temp-&gt;info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item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temp-&gt;next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76019" y="3776979"/>
            <a:ext cx="2471420" cy="960119"/>
            <a:chOff x="1176019" y="3776979"/>
            <a:chExt cx="2471420" cy="960119"/>
          </a:xfrm>
        </p:grpSpPr>
        <p:sp>
          <p:nvSpPr>
            <p:cNvPr id="9" name="object 9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1223010" y="0"/>
                  </a:moveTo>
                  <a:lnTo>
                    <a:pt x="0" y="467360"/>
                  </a:lnTo>
                  <a:lnTo>
                    <a:pt x="1223010" y="934720"/>
                  </a:lnTo>
                  <a:lnTo>
                    <a:pt x="2446020" y="46736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8719" y="3789679"/>
              <a:ext cx="2446020" cy="934719"/>
            </a:xfrm>
            <a:custGeom>
              <a:avLst/>
              <a:gdLst/>
              <a:ahLst/>
              <a:cxnLst/>
              <a:rect l="l" t="t" r="r" b="b"/>
              <a:pathLst>
                <a:path w="2446020" h="934720">
                  <a:moveTo>
                    <a:pt x="0" y="467360"/>
                  </a:moveTo>
                  <a:lnTo>
                    <a:pt x="1223010" y="0"/>
                  </a:lnTo>
                  <a:lnTo>
                    <a:pt x="2446020" y="467360"/>
                  </a:lnTo>
                  <a:lnTo>
                    <a:pt x="1223010" y="934720"/>
                  </a:lnTo>
                  <a:lnTo>
                    <a:pt x="0" y="46736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67941" y="3956304"/>
            <a:ext cx="68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Null?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4800" y="4724400"/>
            <a:ext cx="1656080" cy="792480"/>
          </a:xfrm>
          <a:custGeom>
            <a:avLst/>
            <a:gdLst/>
            <a:ahLst/>
            <a:cxnLst/>
            <a:rect l="l" t="t" r="r" b="b"/>
            <a:pathLst>
              <a:path w="1656079" h="792479">
                <a:moveTo>
                  <a:pt x="1656079" y="0"/>
                </a:moveTo>
                <a:lnTo>
                  <a:pt x="0" y="0"/>
                </a:lnTo>
                <a:lnTo>
                  <a:pt x="0" y="792480"/>
                </a:lnTo>
                <a:lnTo>
                  <a:pt x="1656079" y="792480"/>
                </a:lnTo>
                <a:lnTo>
                  <a:pt x="165607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44800" y="4724400"/>
            <a:ext cx="1656080" cy="7924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65760" marR="114935" indent="-246379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temp-&gt;prev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1400" b="1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65960" y="967739"/>
            <a:ext cx="1107440" cy="601980"/>
            <a:chOff x="1965960" y="967739"/>
            <a:chExt cx="1107440" cy="601980"/>
          </a:xfrm>
        </p:grpSpPr>
        <p:sp>
          <p:nvSpPr>
            <p:cNvPr id="15" name="object 15"/>
            <p:cNvSpPr/>
            <p:nvPr/>
          </p:nvSpPr>
          <p:spPr>
            <a:xfrm>
              <a:off x="1978660" y="98043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541019" y="0"/>
                  </a:moveTo>
                  <a:lnTo>
                    <a:pt x="477919" y="1938"/>
                  </a:lnTo>
                  <a:lnTo>
                    <a:pt x="416958" y="7611"/>
                  </a:lnTo>
                  <a:lnTo>
                    <a:pt x="358542" y="16802"/>
                  </a:lnTo>
                  <a:lnTo>
                    <a:pt x="303078" y="29295"/>
                  </a:lnTo>
                  <a:lnTo>
                    <a:pt x="250970" y="44873"/>
                  </a:lnTo>
                  <a:lnTo>
                    <a:pt x="202625" y="63321"/>
                  </a:lnTo>
                  <a:lnTo>
                    <a:pt x="158448" y="84423"/>
                  </a:lnTo>
                  <a:lnTo>
                    <a:pt x="118845" y="107962"/>
                  </a:lnTo>
                  <a:lnTo>
                    <a:pt x="84221" y="133723"/>
                  </a:lnTo>
                  <a:lnTo>
                    <a:pt x="54983" y="161489"/>
                  </a:lnTo>
                  <a:lnTo>
                    <a:pt x="14286" y="222175"/>
                  </a:lnTo>
                  <a:lnTo>
                    <a:pt x="0" y="288289"/>
                  </a:lnTo>
                  <a:lnTo>
                    <a:pt x="3639" y="321918"/>
                  </a:lnTo>
                  <a:lnTo>
                    <a:pt x="31537" y="385534"/>
                  </a:lnTo>
                  <a:lnTo>
                    <a:pt x="84221" y="442856"/>
                  </a:lnTo>
                  <a:lnTo>
                    <a:pt x="118845" y="468617"/>
                  </a:lnTo>
                  <a:lnTo>
                    <a:pt x="158448" y="492156"/>
                  </a:lnTo>
                  <a:lnTo>
                    <a:pt x="202625" y="513258"/>
                  </a:lnTo>
                  <a:lnTo>
                    <a:pt x="250970" y="531706"/>
                  </a:lnTo>
                  <a:lnTo>
                    <a:pt x="303078" y="547284"/>
                  </a:lnTo>
                  <a:lnTo>
                    <a:pt x="358542" y="559777"/>
                  </a:lnTo>
                  <a:lnTo>
                    <a:pt x="416958" y="568968"/>
                  </a:lnTo>
                  <a:lnTo>
                    <a:pt x="477919" y="574641"/>
                  </a:lnTo>
                  <a:lnTo>
                    <a:pt x="541019" y="576580"/>
                  </a:lnTo>
                  <a:lnTo>
                    <a:pt x="604120" y="574641"/>
                  </a:lnTo>
                  <a:lnTo>
                    <a:pt x="665081" y="568968"/>
                  </a:lnTo>
                  <a:lnTo>
                    <a:pt x="723497" y="559777"/>
                  </a:lnTo>
                  <a:lnTo>
                    <a:pt x="778961" y="547284"/>
                  </a:lnTo>
                  <a:lnTo>
                    <a:pt x="831069" y="531706"/>
                  </a:lnTo>
                  <a:lnTo>
                    <a:pt x="879414" y="513258"/>
                  </a:lnTo>
                  <a:lnTo>
                    <a:pt x="923591" y="492156"/>
                  </a:lnTo>
                  <a:lnTo>
                    <a:pt x="963194" y="468617"/>
                  </a:lnTo>
                  <a:lnTo>
                    <a:pt x="997818" y="442856"/>
                  </a:lnTo>
                  <a:lnTo>
                    <a:pt x="1027056" y="415090"/>
                  </a:lnTo>
                  <a:lnTo>
                    <a:pt x="1067753" y="354404"/>
                  </a:lnTo>
                  <a:lnTo>
                    <a:pt x="1082039" y="288289"/>
                  </a:lnTo>
                  <a:lnTo>
                    <a:pt x="1078400" y="254661"/>
                  </a:lnTo>
                  <a:lnTo>
                    <a:pt x="1050502" y="191045"/>
                  </a:lnTo>
                  <a:lnTo>
                    <a:pt x="997818" y="133723"/>
                  </a:lnTo>
                  <a:lnTo>
                    <a:pt x="963194" y="107962"/>
                  </a:lnTo>
                  <a:lnTo>
                    <a:pt x="923591" y="84423"/>
                  </a:lnTo>
                  <a:lnTo>
                    <a:pt x="879414" y="63321"/>
                  </a:lnTo>
                  <a:lnTo>
                    <a:pt x="831069" y="44873"/>
                  </a:lnTo>
                  <a:lnTo>
                    <a:pt x="778961" y="29295"/>
                  </a:lnTo>
                  <a:lnTo>
                    <a:pt x="723497" y="16802"/>
                  </a:lnTo>
                  <a:lnTo>
                    <a:pt x="665081" y="7611"/>
                  </a:lnTo>
                  <a:lnTo>
                    <a:pt x="604120" y="1938"/>
                  </a:lnTo>
                  <a:lnTo>
                    <a:pt x="54101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8660" y="980439"/>
              <a:ext cx="1082040" cy="576580"/>
            </a:xfrm>
            <a:custGeom>
              <a:avLst/>
              <a:gdLst/>
              <a:ahLst/>
              <a:cxnLst/>
              <a:rect l="l" t="t" r="r" b="b"/>
              <a:pathLst>
                <a:path w="1082039" h="576580">
                  <a:moveTo>
                    <a:pt x="0" y="288289"/>
                  </a:moveTo>
                  <a:lnTo>
                    <a:pt x="14286" y="222175"/>
                  </a:lnTo>
                  <a:lnTo>
                    <a:pt x="54983" y="161489"/>
                  </a:lnTo>
                  <a:lnTo>
                    <a:pt x="84221" y="133723"/>
                  </a:lnTo>
                  <a:lnTo>
                    <a:pt x="118845" y="107962"/>
                  </a:lnTo>
                  <a:lnTo>
                    <a:pt x="158448" y="84423"/>
                  </a:lnTo>
                  <a:lnTo>
                    <a:pt x="202625" y="63321"/>
                  </a:lnTo>
                  <a:lnTo>
                    <a:pt x="250970" y="44873"/>
                  </a:lnTo>
                  <a:lnTo>
                    <a:pt x="303078" y="29295"/>
                  </a:lnTo>
                  <a:lnTo>
                    <a:pt x="358542" y="16802"/>
                  </a:lnTo>
                  <a:lnTo>
                    <a:pt x="416958" y="7611"/>
                  </a:lnTo>
                  <a:lnTo>
                    <a:pt x="477919" y="1938"/>
                  </a:lnTo>
                  <a:lnTo>
                    <a:pt x="541019" y="0"/>
                  </a:lnTo>
                  <a:lnTo>
                    <a:pt x="604120" y="1938"/>
                  </a:lnTo>
                  <a:lnTo>
                    <a:pt x="665081" y="7611"/>
                  </a:lnTo>
                  <a:lnTo>
                    <a:pt x="723497" y="16802"/>
                  </a:lnTo>
                  <a:lnTo>
                    <a:pt x="778961" y="29295"/>
                  </a:lnTo>
                  <a:lnTo>
                    <a:pt x="831069" y="44873"/>
                  </a:lnTo>
                  <a:lnTo>
                    <a:pt x="879414" y="63321"/>
                  </a:lnTo>
                  <a:lnTo>
                    <a:pt x="923591" y="84423"/>
                  </a:lnTo>
                  <a:lnTo>
                    <a:pt x="963194" y="107962"/>
                  </a:lnTo>
                  <a:lnTo>
                    <a:pt x="997818" y="133723"/>
                  </a:lnTo>
                  <a:lnTo>
                    <a:pt x="1027056" y="161489"/>
                  </a:lnTo>
                  <a:lnTo>
                    <a:pt x="1067753" y="222175"/>
                  </a:lnTo>
                  <a:lnTo>
                    <a:pt x="1082039" y="288289"/>
                  </a:lnTo>
                  <a:lnTo>
                    <a:pt x="1078400" y="321918"/>
                  </a:lnTo>
                  <a:lnTo>
                    <a:pt x="1050502" y="385534"/>
                  </a:lnTo>
                  <a:lnTo>
                    <a:pt x="997818" y="442856"/>
                  </a:lnTo>
                  <a:lnTo>
                    <a:pt x="963194" y="468617"/>
                  </a:lnTo>
                  <a:lnTo>
                    <a:pt x="923591" y="492156"/>
                  </a:lnTo>
                  <a:lnTo>
                    <a:pt x="879414" y="513258"/>
                  </a:lnTo>
                  <a:lnTo>
                    <a:pt x="831069" y="531706"/>
                  </a:lnTo>
                  <a:lnTo>
                    <a:pt x="778961" y="547284"/>
                  </a:lnTo>
                  <a:lnTo>
                    <a:pt x="723497" y="559777"/>
                  </a:lnTo>
                  <a:lnTo>
                    <a:pt x="665081" y="568968"/>
                  </a:lnTo>
                  <a:lnTo>
                    <a:pt x="604120" y="574641"/>
                  </a:lnTo>
                  <a:lnTo>
                    <a:pt x="541019" y="576580"/>
                  </a:lnTo>
                  <a:lnTo>
                    <a:pt x="477919" y="574641"/>
                  </a:lnTo>
                  <a:lnTo>
                    <a:pt x="416958" y="568968"/>
                  </a:lnTo>
                  <a:lnTo>
                    <a:pt x="358542" y="559777"/>
                  </a:lnTo>
                  <a:lnTo>
                    <a:pt x="303078" y="547284"/>
                  </a:lnTo>
                  <a:lnTo>
                    <a:pt x="250970" y="531706"/>
                  </a:lnTo>
                  <a:lnTo>
                    <a:pt x="202625" y="513258"/>
                  </a:lnTo>
                  <a:lnTo>
                    <a:pt x="158448" y="492156"/>
                  </a:lnTo>
                  <a:lnTo>
                    <a:pt x="118845" y="468617"/>
                  </a:lnTo>
                  <a:lnTo>
                    <a:pt x="84221" y="442856"/>
                  </a:lnTo>
                  <a:lnTo>
                    <a:pt x="54983" y="415090"/>
                  </a:lnTo>
                  <a:lnTo>
                    <a:pt x="14286" y="354404"/>
                  </a:lnTo>
                  <a:lnTo>
                    <a:pt x="0" y="28828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86635" y="1104265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63039" y="1689100"/>
            <a:ext cx="1968500" cy="599440"/>
            <a:chOff x="1463039" y="1689100"/>
            <a:chExt cx="1968500" cy="599440"/>
          </a:xfrm>
        </p:grpSpPr>
        <p:sp>
          <p:nvSpPr>
            <p:cNvPr id="19" name="object 19"/>
            <p:cNvSpPr/>
            <p:nvPr/>
          </p:nvSpPr>
          <p:spPr>
            <a:xfrm>
              <a:off x="1475739" y="1701800"/>
              <a:ext cx="1943100" cy="574040"/>
            </a:xfrm>
            <a:custGeom>
              <a:avLst/>
              <a:gdLst/>
              <a:ahLst/>
              <a:cxnLst/>
              <a:rect l="l" t="t" r="r" b="b"/>
              <a:pathLst>
                <a:path w="1943100" h="574039">
                  <a:moveTo>
                    <a:pt x="1943100" y="0"/>
                  </a:moveTo>
                  <a:lnTo>
                    <a:pt x="143509" y="0"/>
                  </a:lnTo>
                  <a:lnTo>
                    <a:pt x="0" y="574039"/>
                  </a:lnTo>
                  <a:lnTo>
                    <a:pt x="1799589" y="574039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5739" y="1701800"/>
              <a:ext cx="1943100" cy="574040"/>
            </a:xfrm>
            <a:custGeom>
              <a:avLst/>
              <a:gdLst/>
              <a:ahLst/>
              <a:cxnLst/>
              <a:rect l="l" t="t" r="r" b="b"/>
              <a:pathLst>
                <a:path w="1943100" h="574039">
                  <a:moveTo>
                    <a:pt x="0" y="574039"/>
                  </a:moveTo>
                  <a:lnTo>
                    <a:pt x="143509" y="0"/>
                  </a:lnTo>
                  <a:lnTo>
                    <a:pt x="1943100" y="0"/>
                  </a:lnTo>
                  <a:lnTo>
                    <a:pt x="1799589" y="574039"/>
                  </a:lnTo>
                  <a:lnTo>
                    <a:pt x="0" y="574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58085" y="1686877"/>
            <a:ext cx="9791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9879" y="4785359"/>
            <a:ext cx="2186940" cy="889000"/>
            <a:chOff x="309879" y="4785359"/>
            <a:chExt cx="2186940" cy="889000"/>
          </a:xfrm>
        </p:grpSpPr>
        <p:sp>
          <p:nvSpPr>
            <p:cNvPr id="23" name="object 23"/>
            <p:cNvSpPr/>
            <p:nvPr/>
          </p:nvSpPr>
          <p:spPr>
            <a:xfrm>
              <a:off x="322579" y="4798059"/>
              <a:ext cx="2161540" cy="863600"/>
            </a:xfrm>
            <a:custGeom>
              <a:avLst/>
              <a:gdLst/>
              <a:ahLst/>
              <a:cxnLst/>
              <a:rect l="l" t="t" r="r" b="b"/>
              <a:pathLst>
                <a:path w="2161540" h="863600">
                  <a:moveTo>
                    <a:pt x="2161540" y="0"/>
                  </a:moveTo>
                  <a:lnTo>
                    <a:pt x="0" y="0"/>
                  </a:lnTo>
                  <a:lnTo>
                    <a:pt x="0" y="863599"/>
                  </a:lnTo>
                  <a:lnTo>
                    <a:pt x="2161540" y="863599"/>
                  </a:lnTo>
                  <a:lnTo>
                    <a:pt x="21615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579" y="4798059"/>
              <a:ext cx="2161540" cy="863600"/>
            </a:xfrm>
            <a:custGeom>
              <a:avLst/>
              <a:gdLst/>
              <a:ahLst/>
              <a:cxnLst/>
              <a:rect l="l" t="t" r="r" b="b"/>
              <a:pathLst>
                <a:path w="2161540" h="863600">
                  <a:moveTo>
                    <a:pt x="0" y="863599"/>
                  </a:moveTo>
                  <a:lnTo>
                    <a:pt x="2161540" y="863599"/>
                  </a:lnTo>
                  <a:lnTo>
                    <a:pt x="2161540" y="0"/>
                  </a:lnTo>
                  <a:lnTo>
                    <a:pt x="0" y="0"/>
                  </a:lnTo>
                  <a:lnTo>
                    <a:pt x="0" y="8635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9467" y="4839970"/>
            <a:ext cx="1167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head;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Traverse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until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t-&gt;next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" y="5877559"/>
            <a:ext cx="2016760" cy="576580"/>
          </a:xfrm>
          <a:custGeom>
            <a:avLst/>
            <a:gdLst/>
            <a:ahLst/>
            <a:cxnLst/>
            <a:rect l="l" t="t" r="r" b="b"/>
            <a:pathLst>
              <a:path w="2016760" h="576579">
                <a:moveTo>
                  <a:pt x="2016760" y="0"/>
                </a:moveTo>
                <a:lnTo>
                  <a:pt x="0" y="0"/>
                </a:lnTo>
                <a:lnTo>
                  <a:pt x="0" y="576579"/>
                </a:lnTo>
                <a:lnTo>
                  <a:pt x="2016760" y="576579"/>
                </a:lnTo>
                <a:lnTo>
                  <a:pt x="2016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240" y="5877559"/>
            <a:ext cx="2016760" cy="57658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t-&gt;next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temp</a:t>
            </a:r>
            <a:endParaRPr sz="1800">
              <a:latin typeface="Calibri"/>
              <a:cs typeface="Calibri"/>
            </a:endParaRPr>
          </a:p>
          <a:p>
            <a:pPr marL="3149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temp-&gt;prev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01259" y="871219"/>
            <a:ext cx="3721735" cy="5875655"/>
            <a:chOff x="5001259" y="871219"/>
            <a:chExt cx="3721735" cy="587565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6659" y="881379"/>
              <a:ext cx="3695953" cy="58498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1259" y="871219"/>
              <a:ext cx="3627374" cy="587527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19" y="909319"/>
              <a:ext cx="3601720" cy="57556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74919" y="909319"/>
              <a:ext cx="3601720" cy="5755640"/>
            </a:xfrm>
            <a:custGeom>
              <a:avLst/>
              <a:gdLst/>
              <a:ahLst/>
              <a:cxnLst/>
              <a:rect l="l" t="t" r="r" b="b"/>
              <a:pathLst>
                <a:path w="3601720" h="5755640">
                  <a:moveTo>
                    <a:pt x="0" y="5755640"/>
                  </a:moveTo>
                  <a:lnTo>
                    <a:pt x="3601720" y="5755640"/>
                  </a:lnTo>
                  <a:lnTo>
                    <a:pt x="3601720" y="0"/>
                  </a:lnTo>
                  <a:lnTo>
                    <a:pt x="0" y="0"/>
                  </a:lnTo>
                  <a:lnTo>
                    <a:pt x="0" y="5755640"/>
                  </a:lnTo>
                  <a:close/>
                </a:path>
              </a:pathLst>
            </a:custGeom>
            <a:ln w="10160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54939" y="1558289"/>
            <a:ext cx="4586605" cy="4620260"/>
            <a:chOff x="154939" y="1558289"/>
            <a:chExt cx="4586605" cy="462026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3419" y="1558289"/>
              <a:ext cx="115062" cy="14401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369438" y="2275712"/>
              <a:ext cx="114300" cy="289560"/>
            </a:xfrm>
            <a:custGeom>
              <a:avLst/>
              <a:gdLst/>
              <a:ahLst/>
              <a:cxnLst/>
              <a:rect l="l" t="t" r="r" b="b"/>
              <a:pathLst>
                <a:path w="114300" h="289560">
                  <a:moveTo>
                    <a:pt x="14350" y="172847"/>
                  </a:moveTo>
                  <a:lnTo>
                    <a:pt x="8509" y="175387"/>
                  </a:lnTo>
                  <a:lnTo>
                    <a:pt x="2667" y="177800"/>
                  </a:lnTo>
                  <a:lnTo>
                    <a:pt x="0" y="184531"/>
                  </a:lnTo>
                  <a:lnTo>
                    <a:pt x="2412" y="190373"/>
                  </a:lnTo>
                  <a:lnTo>
                    <a:pt x="44831" y="289433"/>
                  </a:lnTo>
                  <a:lnTo>
                    <a:pt x="60939" y="268350"/>
                  </a:lnTo>
                  <a:lnTo>
                    <a:pt x="58928" y="268350"/>
                  </a:lnTo>
                  <a:lnTo>
                    <a:pt x="36322" y="265557"/>
                  </a:lnTo>
                  <a:lnTo>
                    <a:pt x="41555" y="223629"/>
                  </a:lnTo>
                  <a:lnTo>
                    <a:pt x="23494" y="181356"/>
                  </a:lnTo>
                  <a:lnTo>
                    <a:pt x="20955" y="175513"/>
                  </a:lnTo>
                  <a:lnTo>
                    <a:pt x="14350" y="172847"/>
                  </a:lnTo>
                  <a:close/>
                </a:path>
                <a:path w="114300" h="289560">
                  <a:moveTo>
                    <a:pt x="41555" y="223629"/>
                  </a:moveTo>
                  <a:lnTo>
                    <a:pt x="36322" y="265557"/>
                  </a:lnTo>
                  <a:lnTo>
                    <a:pt x="58928" y="268350"/>
                  </a:lnTo>
                  <a:lnTo>
                    <a:pt x="59659" y="262509"/>
                  </a:lnTo>
                  <a:lnTo>
                    <a:pt x="58166" y="262509"/>
                  </a:lnTo>
                  <a:lnTo>
                    <a:pt x="38608" y="259969"/>
                  </a:lnTo>
                  <a:lnTo>
                    <a:pt x="50455" y="244462"/>
                  </a:lnTo>
                  <a:lnTo>
                    <a:pt x="41555" y="223629"/>
                  </a:lnTo>
                  <a:close/>
                </a:path>
                <a:path w="114300" h="289560">
                  <a:moveTo>
                    <a:pt x="103124" y="183896"/>
                  </a:moveTo>
                  <a:lnTo>
                    <a:pt x="95885" y="184912"/>
                  </a:lnTo>
                  <a:lnTo>
                    <a:pt x="92075" y="189991"/>
                  </a:lnTo>
                  <a:lnTo>
                    <a:pt x="64170" y="226513"/>
                  </a:lnTo>
                  <a:lnTo>
                    <a:pt x="58928" y="268350"/>
                  </a:lnTo>
                  <a:lnTo>
                    <a:pt x="60939" y="268350"/>
                  </a:lnTo>
                  <a:lnTo>
                    <a:pt x="110236" y="203835"/>
                  </a:lnTo>
                  <a:lnTo>
                    <a:pt x="114173" y="198754"/>
                  </a:lnTo>
                  <a:lnTo>
                    <a:pt x="113156" y="191642"/>
                  </a:lnTo>
                  <a:lnTo>
                    <a:pt x="108077" y="187833"/>
                  </a:lnTo>
                  <a:lnTo>
                    <a:pt x="103124" y="183896"/>
                  </a:lnTo>
                  <a:close/>
                </a:path>
                <a:path w="114300" h="289560">
                  <a:moveTo>
                    <a:pt x="50455" y="244462"/>
                  </a:moveTo>
                  <a:lnTo>
                    <a:pt x="38608" y="259969"/>
                  </a:lnTo>
                  <a:lnTo>
                    <a:pt x="58166" y="262509"/>
                  </a:lnTo>
                  <a:lnTo>
                    <a:pt x="50455" y="244462"/>
                  </a:lnTo>
                  <a:close/>
                </a:path>
                <a:path w="114300" h="289560">
                  <a:moveTo>
                    <a:pt x="64170" y="226513"/>
                  </a:moveTo>
                  <a:lnTo>
                    <a:pt x="50455" y="244462"/>
                  </a:lnTo>
                  <a:lnTo>
                    <a:pt x="58166" y="262509"/>
                  </a:lnTo>
                  <a:lnTo>
                    <a:pt x="59659" y="262509"/>
                  </a:lnTo>
                  <a:lnTo>
                    <a:pt x="64170" y="226513"/>
                  </a:lnTo>
                  <a:close/>
                </a:path>
                <a:path w="114300" h="289560">
                  <a:moveTo>
                    <a:pt x="69468" y="0"/>
                  </a:moveTo>
                  <a:lnTo>
                    <a:pt x="41555" y="223629"/>
                  </a:lnTo>
                  <a:lnTo>
                    <a:pt x="50455" y="244462"/>
                  </a:lnTo>
                  <a:lnTo>
                    <a:pt x="64170" y="226513"/>
                  </a:lnTo>
                  <a:lnTo>
                    <a:pt x="92202" y="2794"/>
                  </a:lnTo>
                  <a:lnTo>
                    <a:pt x="6946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6738" y="3575050"/>
              <a:ext cx="115062" cy="2160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3866" y="4244339"/>
              <a:ext cx="275590" cy="553085"/>
            </a:xfrm>
            <a:custGeom>
              <a:avLst/>
              <a:gdLst/>
              <a:ahLst/>
              <a:cxnLst/>
              <a:rect l="l" t="t" r="r" b="b"/>
              <a:pathLst>
                <a:path w="275590" h="553085">
                  <a:moveTo>
                    <a:pt x="14160" y="436880"/>
                  </a:moveTo>
                  <a:lnTo>
                    <a:pt x="2044" y="443992"/>
                  </a:lnTo>
                  <a:lnTo>
                    <a:pt x="0" y="451739"/>
                  </a:lnTo>
                  <a:lnTo>
                    <a:pt x="3530" y="457835"/>
                  </a:lnTo>
                  <a:lnTo>
                    <a:pt x="58953" y="552831"/>
                  </a:lnTo>
                  <a:lnTo>
                    <a:pt x="73698" y="527558"/>
                  </a:lnTo>
                  <a:lnTo>
                    <a:pt x="46253" y="527558"/>
                  </a:lnTo>
                  <a:lnTo>
                    <a:pt x="46247" y="480615"/>
                  </a:lnTo>
                  <a:lnTo>
                    <a:pt x="25476" y="445008"/>
                  </a:lnTo>
                  <a:lnTo>
                    <a:pt x="21945" y="438912"/>
                  </a:lnTo>
                  <a:lnTo>
                    <a:pt x="14160" y="436880"/>
                  </a:lnTo>
                  <a:close/>
                </a:path>
                <a:path w="275590" h="553085">
                  <a:moveTo>
                    <a:pt x="46253" y="480626"/>
                  </a:moveTo>
                  <a:lnTo>
                    <a:pt x="46253" y="527558"/>
                  </a:lnTo>
                  <a:lnTo>
                    <a:pt x="71653" y="527558"/>
                  </a:lnTo>
                  <a:lnTo>
                    <a:pt x="71653" y="521208"/>
                  </a:lnTo>
                  <a:lnTo>
                    <a:pt x="47980" y="521208"/>
                  </a:lnTo>
                  <a:lnTo>
                    <a:pt x="58951" y="502394"/>
                  </a:lnTo>
                  <a:lnTo>
                    <a:pt x="46253" y="480626"/>
                  </a:lnTo>
                  <a:close/>
                </a:path>
                <a:path w="275590" h="553085">
                  <a:moveTo>
                    <a:pt x="103746" y="436880"/>
                  </a:moveTo>
                  <a:lnTo>
                    <a:pt x="95973" y="438912"/>
                  </a:lnTo>
                  <a:lnTo>
                    <a:pt x="71653" y="480615"/>
                  </a:lnTo>
                  <a:lnTo>
                    <a:pt x="71653" y="527558"/>
                  </a:lnTo>
                  <a:lnTo>
                    <a:pt x="73698" y="527558"/>
                  </a:lnTo>
                  <a:lnTo>
                    <a:pt x="114376" y="457835"/>
                  </a:lnTo>
                  <a:lnTo>
                    <a:pt x="117906" y="451739"/>
                  </a:lnTo>
                  <a:lnTo>
                    <a:pt x="115862" y="443992"/>
                  </a:lnTo>
                  <a:lnTo>
                    <a:pt x="103746" y="436880"/>
                  </a:lnTo>
                  <a:close/>
                </a:path>
                <a:path w="275590" h="553085">
                  <a:moveTo>
                    <a:pt x="58951" y="502394"/>
                  </a:moveTo>
                  <a:lnTo>
                    <a:pt x="47980" y="521208"/>
                  </a:lnTo>
                  <a:lnTo>
                    <a:pt x="69926" y="521208"/>
                  </a:lnTo>
                  <a:lnTo>
                    <a:pt x="58951" y="502394"/>
                  </a:lnTo>
                  <a:close/>
                </a:path>
                <a:path w="275590" h="553085">
                  <a:moveTo>
                    <a:pt x="71653" y="480615"/>
                  </a:moveTo>
                  <a:lnTo>
                    <a:pt x="58951" y="502394"/>
                  </a:lnTo>
                  <a:lnTo>
                    <a:pt x="69926" y="521208"/>
                  </a:lnTo>
                  <a:lnTo>
                    <a:pt x="71653" y="521208"/>
                  </a:lnTo>
                  <a:lnTo>
                    <a:pt x="71653" y="480615"/>
                  </a:lnTo>
                  <a:close/>
                </a:path>
                <a:path w="275590" h="553085">
                  <a:moveTo>
                    <a:pt x="274980" y="0"/>
                  </a:moveTo>
                  <a:lnTo>
                    <a:pt x="51943" y="0"/>
                  </a:lnTo>
                  <a:lnTo>
                    <a:pt x="46253" y="5715"/>
                  </a:lnTo>
                  <a:lnTo>
                    <a:pt x="46253" y="480626"/>
                  </a:lnTo>
                  <a:lnTo>
                    <a:pt x="58951" y="502394"/>
                  </a:lnTo>
                  <a:lnTo>
                    <a:pt x="71647" y="480626"/>
                  </a:lnTo>
                  <a:lnTo>
                    <a:pt x="71653" y="25400"/>
                  </a:lnTo>
                  <a:lnTo>
                    <a:pt x="58953" y="25400"/>
                  </a:lnTo>
                  <a:lnTo>
                    <a:pt x="71653" y="12700"/>
                  </a:lnTo>
                  <a:lnTo>
                    <a:pt x="274980" y="12700"/>
                  </a:lnTo>
                  <a:lnTo>
                    <a:pt x="274980" y="0"/>
                  </a:lnTo>
                  <a:close/>
                </a:path>
                <a:path w="275590" h="553085">
                  <a:moveTo>
                    <a:pt x="71653" y="12700"/>
                  </a:moveTo>
                  <a:lnTo>
                    <a:pt x="58953" y="25400"/>
                  </a:lnTo>
                  <a:lnTo>
                    <a:pt x="71653" y="25400"/>
                  </a:lnTo>
                  <a:lnTo>
                    <a:pt x="71653" y="12700"/>
                  </a:lnTo>
                  <a:close/>
                </a:path>
                <a:path w="275590" h="553085">
                  <a:moveTo>
                    <a:pt x="274980" y="12700"/>
                  </a:moveTo>
                  <a:lnTo>
                    <a:pt x="71653" y="12700"/>
                  </a:lnTo>
                  <a:lnTo>
                    <a:pt x="71653" y="25400"/>
                  </a:lnTo>
                  <a:lnTo>
                    <a:pt x="274980" y="25400"/>
                  </a:lnTo>
                  <a:lnTo>
                    <a:pt x="274980" y="127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6584" y="5447030"/>
              <a:ext cx="115011" cy="21607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4940" y="1929891"/>
              <a:ext cx="4586605" cy="4248150"/>
            </a:xfrm>
            <a:custGeom>
              <a:avLst/>
              <a:gdLst/>
              <a:ahLst/>
              <a:cxnLst/>
              <a:rect l="l" t="t" r="r" b="b"/>
              <a:pathLst>
                <a:path w="4586605" h="4248150">
                  <a:moveTo>
                    <a:pt x="1393444" y="58928"/>
                  </a:moveTo>
                  <a:lnTo>
                    <a:pt x="1371650" y="46228"/>
                  </a:lnTo>
                  <a:lnTo>
                    <a:pt x="1298448" y="3556"/>
                  </a:lnTo>
                  <a:lnTo>
                    <a:pt x="1292479" y="0"/>
                  </a:lnTo>
                  <a:lnTo>
                    <a:pt x="1284605" y="2032"/>
                  </a:lnTo>
                  <a:lnTo>
                    <a:pt x="1281049" y="8128"/>
                  </a:lnTo>
                  <a:lnTo>
                    <a:pt x="1277620" y="14097"/>
                  </a:lnTo>
                  <a:lnTo>
                    <a:pt x="1279652" y="21971"/>
                  </a:lnTo>
                  <a:lnTo>
                    <a:pt x="1321282" y="46228"/>
                  </a:lnTo>
                  <a:lnTo>
                    <a:pt x="5676" y="46228"/>
                  </a:lnTo>
                  <a:lnTo>
                    <a:pt x="0" y="51943"/>
                  </a:lnTo>
                  <a:lnTo>
                    <a:pt x="0" y="4242409"/>
                  </a:lnTo>
                  <a:lnTo>
                    <a:pt x="5676" y="4248086"/>
                  </a:lnTo>
                  <a:lnTo>
                    <a:pt x="241300" y="4248086"/>
                  </a:lnTo>
                  <a:lnTo>
                    <a:pt x="241300" y="4235386"/>
                  </a:lnTo>
                  <a:lnTo>
                    <a:pt x="241300" y="4222686"/>
                  </a:lnTo>
                  <a:lnTo>
                    <a:pt x="25400" y="4222686"/>
                  </a:lnTo>
                  <a:lnTo>
                    <a:pt x="25400" y="71628"/>
                  </a:lnTo>
                  <a:lnTo>
                    <a:pt x="1321282" y="71628"/>
                  </a:lnTo>
                  <a:lnTo>
                    <a:pt x="1279652" y="95885"/>
                  </a:lnTo>
                  <a:lnTo>
                    <a:pt x="1277620" y="103759"/>
                  </a:lnTo>
                  <a:lnTo>
                    <a:pt x="1281049" y="109728"/>
                  </a:lnTo>
                  <a:lnTo>
                    <a:pt x="1284605" y="115824"/>
                  </a:lnTo>
                  <a:lnTo>
                    <a:pt x="1292479" y="117856"/>
                  </a:lnTo>
                  <a:lnTo>
                    <a:pt x="1298448" y="114300"/>
                  </a:lnTo>
                  <a:lnTo>
                    <a:pt x="1371650" y="71628"/>
                  </a:lnTo>
                  <a:lnTo>
                    <a:pt x="1393444" y="58928"/>
                  </a:lnTo>
                  <a:close/>
                </a:path>
                <a:path w="4586605" h="4248150">
                  <a:moveTo>
                    <a:pt x="3574796" y="2694178"/>
                  </a:moveTo>
                  <a:lnTo>
                    <a:pt x="3572764" y="2686431"/>
                  </a:lnTo>
                  <a:lnTo>
                    <a:pt x="3560572" y="2679319"/>
                  </a:lnTo>
                  <a:lnTo>
                    <a:pt x="3552825" y="2681351"/>
                  </a:lnTo>
                  <a:lnTo>
                    <a:pt x="3528441" y="2723159"/>
                  </a:lnTo>
                  <a:lnTo>
                    <a:pt x="3528441" y="2339848"/>
                  </a:lnTo>
                  <a:lnTo>
                    <a:pt x="3528441" y="2327148"/>
                  </a:lnTo>
                  <a:lnTo>
                    <a:pt x="3528441" y="2320163"/>
                  </a:lnTo>
                  <a:lnTo>
                    <a:pt x="3522853" y="2314448"/>
                  </a:lnTo>
                  <a:lnTo>
                    <a:pt x="3479800" y="2314448"/>
                  </a:lnTo>
                  <a:lnTo>
                    <a:pt x="3479800" y="2339848"/>
                  </a:lnTo>
                  <a:lnTo>
                    <a:pt x="3503041" y="2339848"/>
                  </a:lnTo>
                  <a:lnTo>
                    <a:pt x="3503041" y="2722943"/>
                  </a:lnTo>
                  <a:lnTo>
                    <a:pt x="3478784" y="2681351"/>
                  </a:lnTo>
                  <a:lnTo>
                    <a:pt x="3471037" y="2679319"/>
                  </a:lnTo>
                  <a:lnTo>
                    <a:pt x="3458845" y="2686431"/>
                  </a:lnTo>
                  <a:lnTo>
                    <a:pt x="3456813" y="2694178"/>
                  </a:lnTo>
                  <a:lnTo>
                    <a:pt x="3515741" y="2795270"/>
                  </a:lnTo>
                  <a:lnTo>
                    <a:pt x="3530498" y="2769997"/>
                  </a:lnTo>
                  <a:lnTo>
                    <a:pt x="3574796" y="2694178"/>
                  </a:lnTo>
                  <a:close/>
                </a:path>
                <a:path w="4586605" h="4248150">
                  <a:moveTo>
                    <a:pt x="4586224" y="51943"/>
                  </a:moveTo>
                  <a:lnTo>
                    <a:pt x="4580509" y="46228"/>
                  </a:lnTo>
                  <a:lnTo>
                    <a:pt x="3264763" y="46228"/>
                  </a:lnTo>
                  <a:lnTo>
                    <a:pt x="3300476" y="25400"/>
                  </a:lnTo>
                  <a:lnTo>
                    <a:pt x="3306572" y="21971"/>
                  </a:lnTo>
                  <a:lnTo>
                    <a:pt x="3308604" y="14097"/>
                  </a:lnTo>
                  <a:lnTo>
                    <a:pt x="3305048" y="8128"/>
                  </a:lnTo>
                  <a:lnTo>
                    <a:pt x="3301619" y="2032"/>
                  </a:lnTo>
                  <a:lnTo>
                    <a:pt x="3293745" y="0"/>
                  </a:lnTo>
                  <a:lnTo>
                    <a:pt x="3287776" y="3556"/>
                  </a:lnTo>
                  <a:lnTo>
                    <a:pt x="3192780" y="58928"/>
                  </a:lnTo>
                  <a:lnTo>
                    <a:pt x="3287776" y="114300"/>
                  </a:lnTo>
                  <a:lnTo>
                    <a:pt x="3293745" y="117856"/>
                  </a:lnTo>
                  <a:lnTo>
                    <a:pt x="3301619" y="115824"/>
                  </a:lnTo>
                  <a:lnTo>
                    <a:pt x="3305048" y="109728"/>
                  </a:lnTo>
                  <a:lnTo>
                    <a:pt x="3308604" y="103759"/>
                  </a:lnTo>
                  <a:lnTo>
                    <a:pt x="3306572" y="95885"/>
                  </a:lnTo>
                  <a:lnTo>
                    <a:pt x="3300476" y="92456"/>
                  </a:lnTo>
                  <a:lnTo>
                    <a:pt x="3264763" y="71628"/>
                  </a:lnTo>
                  <a:lnTo>
                    <a:pt x="4560824" y="71628"/>
                  </a:lnTo>
                  <a:lnTo>
                    <a:pt x="4560824" y="3178556"/>
                  </a:lnTo>
                  <a:lnTo>
                    <a:pt x="4344924" y="3178556"/>
                  </a:lnTo>
                  <a:lnTo>
                    <a:pt x="4344924" y="3203956"/>
                  </a:lnTo>
                  <a:lnTo>
                    <a:pt x="4580509" y="3203956"/>
                  </a:lnTo>
                  <a:lnTo>
                    <a:pt x="4586224" y="3198241"/>
                  </a:lnTo>
                  <a:lnTo>
                    <a:pt x="4586224" y="3191256"/>
                  </a:lnTo>
                  <a:lnTo>
                    <a:pt x="4586224" y="3178556"/>
                  </a:lnTo>
                  <a:lnTo>
                    <a:pt x="4586224" y="71628"/>
                  </a:lnTo>
                  <a:lnTo>
                    <a:pt x="4586224" y="58928"/>
                  </a:lnTo>
                  <a:lnTo>
                    <a:pt x="4586224" y="5194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59" y="5662930"/>
              <a:ext cx="115062" cy="21607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5168900" y="928941"/>
            <a:ext cx="3312160" cy="563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*head;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node*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insert_end(node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*head,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*t;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*temp;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temp=(node</a:t>
            </a:r>
            <a:r>
              <a:rPr sz="1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*)</a:t>
            </a:r>
            <a:r>
              <a:rPr sz="1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00FF"/>
                </a:solidFill>
                <a:latin typeface="Calibri"/>
                <a:cs typeface="Calibri"/>
              </a:rPr>
              <a:t>malloc(</a:t>
            </a:r>
            <a:r>
              <a:rPr sz="1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sizeof(node));</a:t>
            </a:r>
            <a:endParaRPr sz="1200">
              <a:latin typeface="Calibri"/>
              <a:cs typeface="Calibri"/>
            </a:endParaRPr>
          </a:p>
          <a:p>
            <a:pPr marL="914400" marR="833755">
              <a:lnSpc>
                <a:spcPct val="100000"/>
              </a:lnSpc>
              <a:spcBef>
                <a:spcPts val="80"/>
              </a:spcBef>
            </a:pP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temp-&gt;info=item;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emp</a:t>
            </a:r>
            <a:r>
              <a:rPr sz="1600" spc="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&gt;n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xt=NUL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;  </a:t>
            </a: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if(head==NULL)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145540">
              <a:lnSpc>
                <a:spcPct val="100000"/>
              </a:lnSpc>
            </a:pP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temp-&gt;prev</a:t>
            </a:r>
            <a:r>
              <a:rPr sz="1600" spc="-4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2C583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NULL;</a:t>
            </a:r>
            <a:endParaRPr sz="1600">
              <a:latin typeface="Calibri"/>
              <a:cs typeface="Calibri"/>
            </a:endParaRPr>
          </a:p>
          <a:p>
            <a:pPr marL="1145540">
              <a:lnSpc>
                <a:spcPct val="100000"/>
              </a:lnSpc>
            </a:pPr>
            <a:r>
              <a:rPr sz="1600" spc="-5" dirty="0">
                <a:solidFill>
                  <a:srgbClr val="2C5831"/>
                </a:solidFill>
                <a:latin typeface="Calibri"/>
                <a:cs typeface="Calibri"/>
              </a:rPr>
              <a:t>head=temp</a:t>
            </a:r>
            <a:r>
              <a:rPr sz="1600" spc="-5" dirty="0">
                <a:solidFill>
                  <a:srgbClr val="622422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922019">
              <a:lnSpc>
                <a:spcPct val="100000"/>
              </a:lnSpc>
            </a:pPr>
            <a:r>
              <a:rPr sz="1600" dirty="0">
                <a:solidFill>
                  <a:srgbClr val="2C5831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else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19126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t=head;</a:t>
            </a:r>
            <a:endParaRPr sz="1600">
              <a:latin typeface="Calibri"/>
              <a:cs typeface="Calibri"/>
            </a:endParaRPr>
          </a:p>
          <a:p>
            <a:pPr marL="1191260">
              <a:lnSpc>
                <a:spcPct val="100000"/>
              </a:lnSpc>
              <a:spcBef>
                <a:spcPts val="200"/>
              </a:spcBef>
            </a:pPr>
            <a:r>
              <a:rPr sz="1400" spc="-5" dirty="0">
                <a:solidFill>
                  <a:srgbClr val="6F2F9F"/>
                </a:solidFill>
                <a:latin typeface="Calibri"/>
                <a:cs typeface="Calibri"/>
              </a:rPr>
              <a:t>while(t-&gt;next!=NULL)</a:t>
            </a:r>
            <a:endParaRPr sz="1400">
              <a:latin typeface="Calibri"/>
              <a:cs typeface="Calibri"/>
            </a:endParaRPr>
          </a:p>
          <a:p>
            <a:pPr marL="1150620" marR="654050" indent="678180">
              <a:lnSpc>
                <a:spcPct val="100000"/>
              </a:lnSpc>
              <a:spcBef>
                <a:spcPts val="40"/>
              </a:spcBef>
            </a:pP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t=</a:t>
            </a:r>
            <a:r>
              <a:rPr sz="1600" spc="5" dirty="0">
                <a:solidFill>
                  <a:srgbClr val="6F2F9F"/>
                </a:solidFill>
                <a:latin typeface="Calibri"/>
                <a:cs typeface="Calibri"/>
              </a:rPr>
              <a:t>t-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&gt;n</a:t>
            </a:r>
            <a:r>
              <a:rPr sz="1600" spc="-2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xt; 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t-&gt;next=temp;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temp-&gt;prev</a:t>
            </a:r>
            <a:r>
              <a:rPr sz="16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t;</a:t>
            </a:r>
            <a:endParaRPr sz="16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92201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return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head;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59784" y="4240529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4344" y="4312666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45500" y="6427152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784" y="6489779"/>
            <a:ext cx="666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Inserting</a:t>
            </a:r>
            <a:r>
              <a:rPr spc="-20" dirty="0"/>
              <a:t> </a:t>
            </a:r>
            <a:r>
              <a:rPr spc="-15" dirty="0"/>
              <a:t>Between</a:t>
            </a:r>
            <a:r>
              <a:rPr spc="-35" dirty="0"/>
              <a:t> </a:t>
            </a:r>
            <a:r>
              <a:rPr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17" y="1086802"/>
            <a:ext cx="8223884" cy="50825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35" dirty="0">
                <a:latin typeface="Calibri"/>
                <a:cs typeface="Calibri"/>
              </a:rPr>
              <a:t>Like </a:t>
            </a:r>
            <a:r>
              <a:rPr sz="3000" spc="-5" dirty="0">
                <a:latin typeface="Calibri"/>
                <a:cs typeface="Calibri"/>
              </a:rPr>
              <a:t>singly </a:t>
            </a:r>
            <a:r>
              <a:rPr sz="3000" spc="-25" dirty="0">
                <a:latin typeface="Calibri"/>
                <a:cs typeface="Calibri"/>
              </a:rPr>
              <a:t>linked </a:t>
            </a:r>
            <a:r>
              <a:rPr sz="3000" spc="-15" dirty="0">
                <a:latin typeface="Calibri"/>
                <a:cs typeface="Calibri"/>
              </a:rPr>
              <a:t>list, </a:t>
            </a:r>
            <a:r>
              <a:rPr sz="3000" spc="-10" dirty="0">
                <a:latin typeface="Calibri"/>
                <a:cs typeface="Calibri"/>
              </a:rPr>
              <a:t>if </a:t>
            </a:r>
            <a:r>
              <a:rPr sz="3000" spc="-15" dirty="0">
                <a:latin typeface="Calibri"/>
                <a:cs typeface="Calibri"/>
              </a:rPr>
              <a:t>you want to </a:t>
            </a:r>
            <a:r>
              <a:rPr sz="3000" spc="-20" dirty="0">
                <a:latin typeface="Calibri"/>
                <a:cs typeface="Calibri"/>
              </a:rPr>
              <a:t>create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sorted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doubly </a:t>
            </a:r>
            <a:r>
              <a:rPr sz="3000" spc="-25" dirty="0">
                <a:latin typeface="Calibri"/>
                <a:cs typeface="Calibri"/>
              </a:rPr>
              <a:t>linked </a:t>
            </a:r>
            <a:r>
              <a:rPr sz="3000" spc="-15" dirty="0">
                <a:latin typeface="Calibri"/>
                <a:cs typeface="Calibri"/>
              </a:rPr>
              <a:t>list, you </a:t>
            </a:r>
            <a:r>
              <a:rPr sz="3000" spc="-5" dirty="0">
                <a:latin typeface="Calibri"/>
                <a:cs typeface="Calibri"/>
              </a:rPr>
              <a:t>might </a:t>
            </a:r>
            <a:r>
              <a:rPr sz="3000" dirty="0">
                <a:latin typeface="Calibri"/>
                <a:cs typeface="Calibri"/>
              </a:rPr>
              <a:t>need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insert it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beginning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nodes.</a:t>
            </a:r>
            <a:endParaRPr sz="30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295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extra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management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prev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pointer.</a:t>
            </a:r>
            <a:endParaRPr sz="2600">
              <a:latin typeface="Calibri"/>
              <a:cs typeface="Calibri"/>
            </a:endParaRPr>
          </a:p>
          <a:p>
            <a:pPr marL="355600" marR="273050" indent="-342900" algn="just">
              <a:lnSpc>
                <a:spcPts val="324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As </a:t>
            </a:r>
            <a:r>
              <a:rPr sz="3000" spc="-25" dirty="0">
                <a:latin typeface="Calibri"/>
                <a:cs typeface="Calibri"/>
              </a:rPr>
              <a:t>always </a:t>
            </a:r>
            <a:r>
              <a:rPr sz="3000" spc="-20" dirty="0">
                <a:latin typeface="Calibri"/>
                <a:cs typeface="Calibri"/>
              </a:rPr>
              <a:t>create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new </a:t>
            </a:r>
            <a:r>
              <a:rPr sz="3000" spc="-15" dirty="0">
                <a:latin typeface="Calibri"/>
                <a:cs typeface="Calibri"/>
              </a:rPr>
              <a:t>temp </a:t>
            </a:r>
            <a:r>
              <a:rPr sz="3000" spc="-5" dirty="0">
                <a:latin typeface="Calibri"/>
                <a:cs typeface="Calibri"/>
              </a:rPr>
              <a:t>node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fill-up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fields.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0" dirty="0">
                <a:latin typeface="Calibri"/>
                <a:cs typeface="Calibri"/>
              </a:rPr>
              <a:t>Traverse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where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insert</a:t>
            </a:r>
            <a:endParaRPr sz="3000">
              <a:latin typeface="Calibri"/>
              <a:cs typeface="Calibri"/>
            </a:endParaRPr>
          </a:p>
          <a:p>
            <a:pPr marL="355600" marR="201930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Assign </a:t>
            </a:r>
            <a:r>
              <a:rPr sz="3000" i="1" spc="-10" dirty="0">
                <a:solidFill>
                  <a:srgbClr val="0000FF"/>
                </a:solidFill>
                <a:latin typeface="Calibri"/>
                <a:cs typeface="Calibri"/>
              </a:rPr>
              <a:t>prev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i="1" spc="-20" dirty="0">
                <a:solidFill>
                  <a:srgbClr val="0000FF"/>
                </a:solidFill>
                <a:latin typeface="Calibri"/>
                <a:cs typeface="Calibri"/>
              </a:rPr>
              <a:t>next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3000" dirty="0">
                <a:latin typeface="Calibri"/>
                <a:cs typeface="Calibri"/>
              </a:rPr>
              <a:t>node based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t </a:t>
            </a:r>
            <a:r>
              <a:rPr sz="3000" spc="-6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Adjust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i="1" spc="-2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r>
              <a:rPr sz="30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3000" i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Adjust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0000FF"/>
                </a:solidFill>
                <a:latin typeface="Calibri"/>
                <a:cs typeface="Calibri"/>
              </a:rPr>
              <a:t>prev</a:t>
            </a:r>
            <a:r>
              <a:rPr sz="30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i="1" spc="-15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r>
              <a:rPr sz="30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(if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0000FF"/>
                </a:solidFill>
                <a:latin typeface="Calibri"/>
                <a:cs typeface="Calibri"/>
              </a:rPr>
              <a:t>t-&gt;next</a:t>
            </a:r>
            <a:r>
              <a:rPr sz="30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3000" i="1" spc="-5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3000" i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sz="3000" spc="-1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784" y="6489779"/>
            <a:ext cx="6661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10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964" y="462597"/>
            <a:ext cx="18516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</a:t>
            </a:r>
            <a:r>
              <a:rPr spc="-130" dirty="0"/>
              <a:t>x</a:t>
            </a:r>
            <a:r>
              <a:rPr dirty="0"/>
              <a:t>e</a:t>
            </a:r>
            <a:r>
              <a:rPr spc="-65" dirty="0"/>
              <a:t>r</a:t>
            </a:r>
            <a:r>
              <a:rPr dirty="0"/>
              <a:t>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608137"/>
            <a:ext cx="8027670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349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Write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SortedInsert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Doubly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Linked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70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already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-5" dirty="0">
                <a:latin typeface="Calibri"/>
                <a:cs typeface="Calibri"/>
              </a:rPr>
              <a:t> slide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Also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dirty="0">
                <a:latin typeface="Calibri"/>
                <a:cs typeface="Calibri"/>
              </a:rPr>
              <a:t>help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SortedInsert </a:t>
            </a:r>
            <a:r>
              <a:rPr sz="2800" dirty="0">
                <a:latin typeface="Calibri"/>
                <a:cs typeface="Calibri"/>
              </a:rPr>
              <a:t>function </a:t>
            </a:r>
            <a:r>
              <a:rPr sz="2800" spc="-5" dirty="0">
                <a:latin typeface="Calibri"/>
                <a:cs typeface="Calibri"/>
              </a:rPr>
              <a:t>of Singly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390" y="462597"/>
            <a:ext cx="2378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Linked</a:t>
            </a:r>
            <a:r>
              <a:rPr spc="-5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303273"/>
            <a:ext cx="7788909" cy="24041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2448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Sequence of </a:t>
            </a:r>
            <a:r>
              <a:rPr sz="3000" spc="-10" dirty="0">
                <a:latin typeface="Calibri"/>
                <a:cs typeface="Calibri"/>
              </a:rPr>
              <a:t>connected </a:t>
            </a:r>
            <a:r>
              <a:rPr sz="3000" spc="-5" dirty="0">
                <a:latin typeface="Calibri"/>
                <a:cs typeface="Calibri"/>
              </a:rPr>
              <a:t>nodes </a:t>
            </a:r>
            <a:r>
              <a:rPr sz="3000" spc="-15" dirty="0">
                <a:latin typeface="Calibri"/>
                <a:cs typeface="Calibri"/>
              </a:rPr>
              <a:t>containing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6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items.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Each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contains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connection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 </a:t>
            </a:r>
            <a:r>
              <a:rPr sz="3000" spc="-10" dirty="0">
                <a:latin typeface="Calibri"/>
                <a:cs typeface="Calibri"/>
              </a:rPr>
              <a:t>link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Second</a:t>
            </a:r>
            <a:r>
              <a:rPr sz="30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most-used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structure after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array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representation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Linked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List: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55" y="4221917"/>
            <a:ext cx="7520203" cy="16885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0607" y="5400675"/>
            <a:ext cx="42811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Calibri"/>
                <a:cs typeface="Calibri"/>
              </a:rPr>
              <a:t>Image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source: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spc="-5" dirty="0">
                <a:latin typeface="Calibri"/>
                <a:cs typeface="Calibri"/>
              </a:rPr>
              <a:t>https://</a:t>
            </a:r>
            <a:r>
              <a:rPr sz="800" spc="-5" dirty="0">
                <a:latin typeface="Calibri"/>
                <a:cs typeface="Calibri"/>
                <a:hlinkClick r:id="rId3"/>
              </a:rPr>
              <a:t>www.tutorialspoint.com/data_structures_algorithms/linked_list_algorithms.htm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14" y="347345"/>
            <a:ext cx="1643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Delete </a:t>
            </a:r>
            <a:r>
              <a:rPr sz="3200" spc="-10" dirty="0"/>
              <a:t> </a:t>
            </a:r>
            <a:r>
              <a:rPr sz="3200" spc="-5" dirty="0"/>
              <a:t>ope</a:t>
            </a:r>
            <a:r>
              <a:rPr sz="3200" spc="-55" dirty="0"/>
              <a:t>r</a:t>
            </a:r>
            <a:r>
              <a:rPr sz="3200" spc="-15" dirty="0"/>
              <a:t>a</a:t>
            </a:r>
            <a:r>
              <a:rPr sz="3200" spc="5" dirty="0"/>
              <a:t>t</a:t>
            </a:r>
            <a:r>
              <a:rPr sz="3200" dirty="0"/>
              <a:t>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04640" y="6535737"/>
            <a:ext cx="665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ed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4800" y="0"/>
            <a:ext cx="6047740" cy="6858000"/>
          </a:xfrm>
          <a:custGeom>
            <a:avLst/>
            <a:gdLst/>
            <a:ahLst/>
            <a:cxnLst/>
            <a:rect l="l" t="t" r="r" b="b"/>
            <a:pathLst>
              <a:path w="6047740" h="6858000">
                <a:moveTo>
                  <a:pt x="6047740" y="6857998"/>
                </a:moveTo>
                <a:lnTo>
                  <a:pt x="6047740" y="0"/>
                </a:lnTo>
                <a:lnTo>
                  <a:pt x="0" y="0"/>
                </a:lnTo>
                <a:lnTo>
                  <a:pt x="0" y="6857998"/>
                </a:lnTo>
              </a:path>
            </a:pathLst>
          </a:custGeom>
          <a:ln w="25400">
            <a:solidFill>
              <a:srgbClr val="357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3539" y="20002"/>
            <a:ext cx="5507355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node* </a:t>
            </a:r>
            <a:r>
              <a:rPr sz="1600" spc="-10" dirty="0">
                <a:latin typeface="Calibri"/>
                <a:cs typeface="Calibri"/>
              </a:rPr>
              <a:t>DelListDoubly(node*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head, </a:t>
            </a:r>
            <a:r>
              <a:rPr sz="1600" spc="-15" dirty="0">
                <a:latin typeface="Calibri"/>
                <a:cs typeface="Calibri"/>
              </a:rPr>
              <a:t>int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00" marR="351282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node *t;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*temp;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if(head==NULL)</a:t>
            </a:r>
            <a:endParaRPr sz="1600">
              <a:latin typeface="Calibri"/>
              <a:cs typeface="Calibri"/>
            </a:endParaRPr>
          </a:p>
          <a:p>
            <a:pPr marL="927100" marR="1355090" indent="914400">
              <a:lnSpc>
                <a:spcPct val="100000"/>
              </a:lnSpc>
              <a:tabLst>
                <a:tab pos="2755900" algn="l"/>
              </a:tabLst>
            </a:pP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return </a:t>
            </a:r>
            <a:r>
              <a:rPr sz="1600" spc="-10" dirty="0">
                <a:solidFill>
                  <a:srgbClr val="974707"/>
                </a:solidFill>
                <a:latin typeface="Calibri"/>
                <a:cs typeface="Calibri"/>
              </a:rPr>
              <a:t>head;//nothing to </a:t>
            </a:r>
            <a:r>
              <a:rPr sz="1600" spc="-5" dirty="0">
                <a:solidFill>
                  <a:srgbClr val="974707"/>
                </a:solidFill>
                <a:latin typeface="Calibri"/>
                <a:cs typeface="Calibri"/>
              </a:rPr>
              <a:t>do </a:t>
            </a:r>
            <a:r>
              <a:rPr sz="1600" spc="-35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if(head-&gt;info==item)	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temp=head;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head=head-&gt;next;</a:t>
            </a:r>
            <a:endParaRPr sz="1600">
              <a:latin typeface="Calibri"/>
              <a:cs typeface="Calibri"/>
            </a:endParaRPr>
          </a:p>
          <a:p>
            <a:pPr marL="2131060" marR="5080" indent="-289560">
              <a:lnSpc>
                <a:spcPct val="100000"/>
              </a:lnSpc>
            </a:pP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if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(head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!=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NULL)</a:t>
            </a:r>
            <a:r>
              <a:rPr sz="16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//new</a:t>
            </a:r>
            <a:r>
              <a:rPr sz="16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condition</a:t>
            </a:r>
            <a:r>
              <a:rPr sz="16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6F2F9F"/>
                </a:solidFill>
                <a:latin typeface="Calibri"/>
                <a:cs typeface="Calibri"/>
              </a:rPr>
              <a:t>for</a:t>
            </a:r>
            <a:r>
              <a:rPr sz="16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doubly </a:t>
            </a:r>
            <a:r>
              <a:rPr sz="1600" spc="-3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head </a:t>
            </a:r>
            <a:r>
              <a:rPr sz="1600" spc="5" dirty="0">
                <a:solidFill>
                  <a:srgbClr val="6F2F9F"/>
                </a:solidFill>
                <a:latin typeface="Calibri"/>
                <a:cs typeface="Calibri"/>
              </a:rPr>
              <a:t>-&gt;</a:t>
            </a:r>
            <a:r>
              <a:rPr sz="16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prev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 =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NULL;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2594" y="2703131"/>
            <a:ext cx="9721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ee(</a:t>
            </a:r>
            <a:r>
              <a:rPr sz="1600" spc="-2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emp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594" y="2947670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1600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head;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/>
              <a:t>}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2C5831"/>
                </a:solidFill>
              </a:rPr>
              <a:t>t=head;</a:t>
            </a:r>
          </a:p>
          <a:p>
            <a:pPr marL="927100" marR="5080" indent="-914400">
              <a:lnSpc>
                <a:spcPct val="100000"/>
              </a:lnSpc>
            </a:pPr>
            <a:r>
              <a:rPr spc="-15" dirty="0">
                <a:solidFill>
                  <a:srgbClr val="2C5831"/>
                </a:solidFill>
              </a:rPr>
              <a:t>//traverse</a:t>
            </a:r>
            <a:r>
              <a:rPr spc="-5" dirty="0">
                <a:solidFill>
                  <a:srgbClr val="2C5831"/>
                </a:solidFill>
              </a:rPr>
              <a:t> until</a:t>
            </a:r>
            <a:r>
              <a:rPr spc="-20"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reach</a:t>
            </a:r>
            <a:r>
              <a:rPr dirty="0">
                <a:solidFill>
                  <a:srgbClr val="2C5831"/>
                </a:solidFill>
              </a:rPr>
              <a:t> </a:t>
            </a:r>
            <a:r>
              <a:rPr spc="-10" dirty="0">
                <a:solidFill>
                  <a:srgbClr val="2C5831"/>
                </a:solidFill>
              </a:rPr>
              <a:t>to</a:t>
            </a:r>
            <a:r>
              <a:rPr spc="5" dirty="0">
                <a:solidFill>
                  <a:srgbClr val="2C5831"/>
                </a:solidFill>
              </a:rPr>
              <a:t> </a:t>
            </a:r>
            <a:r>
              <a:rPr dirty="0">
                <a:solidFill>
                  <a:srgbClr val="2C5831"/>
                </a:solidFill>
              </a:rPr>
              <a:t>the end</a:t>
            </a:r>
            <a:r>
              <a:rPr spc="-5" dirty="0">
                <a:solidFill>
                  <a:srgbClr val="2C5831"/>
                </a:solidFill>
              </a:rPr>
              <a:t> or </a:t>
            </a:r>
            <a:r>
              <a:rPr spc="-10" dirty="0">
                <a:solidFill>
                  <a:srgbClr val="2C5831"/>
                </a:solidFill>
              </a:rPr>
              <a:t>find</a:t>
            </a:r>
            <a:r>
              <a:rPr spc="10" dirty="0">
                <a:solidFill>
                  <a:srgbClr val="2C5831"/>
                </a:solidFill>
              </a:rPr>
              <a:t> </a:t>
            </a:r>
            <a:r>
              <a:rPr dirty="0">
                <a:solidFill>
                  <a:srgbClr val="2C5831"/>
                </a:solidFill>
              </a:rPr>
              <a:t>the</a:t>
            </a:r>
            <a:r>
              <a:rPr spc="-5" dirty="0">
                <a:solidFill>
                  <a:srgbClr val="2C5831"/>
                </a:solidFill>
              </a:rPr>
              <a:t> </a:t>
            </a:r>
            <a:r>
              <a:rPr spc="-10" dirty="0">
                <a:solidFill>
                  <a:srgbClr val="2C5831"/>
                </a:solidFill>
              </a:rPr>
              <a:t>item</a:t>
            </a:r>
            <a:r>
              <a:rPr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in</a:t>
            </a:r>
            <a:r>
              <a:rPr spc="-10"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next</a:t>
            </a:r>
            <a:r>
              <a:rPr spc="-20"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node. </a:t>
            </a:r>
            <a:r>
              <a:rPr spc="-350"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while(t-&gt;next!=NULL</a:t>
            </a:r>
            <a:r>
              <a:rPr spc="-20" dirty="0">
                <a:solidFill>
                  <a:srgbClr val="2C5831"/>
                </a:solidFill>
              </a:rPr>
              <a:t> </a:t>
            </a:r>
            <a:r>
              <a:rPr dirty="0">
                <a:solidFill>
                  <a:srgbClr val="2C5831"/>
                </a:solidFill>
              </a:rPr>
              <a:t>&amp;&amp;</a:t>
            </a:r>
            <a:r>
              <a:rPr spc="-15" dirty="0">
                <a:solidFill>
                  <a:srgbClr val="2C5831"/>
                </a:solidFill>
              </a:rPr>
              <a:t> </a:t>
            </a:r>
            <a:r>
              <a:rPr spc="-5" dirty="0">
                <a:solidFill>
                  <a:srgbClr val="2C5831"/>
                </a:solidFill>
              </a:rPr>
              <a:t>t-&gt;next-&gt;info</a:t>
            </a:r>
            <a:r>
              <a:rPr spc="-30" dirty="0">
                <a:solidFill>
                  <a:srgbClr val="2C5831"/>
                </a:solidFill>
              </a:rPr>
              <a:t> </a:t>
            </a:r>
            <a:r>
              <a:rPr dirty="0">
                <a:solidFill>
                  <a:srgbClr val="2C5831"/>
                </a:solidFill>
              </a:rPr>
              <a:t>!= </a:t>
            </a:r>
            <a:r>
              <a:rPr spc="-10" dirty="0">
                <a:solidFill>
                  <a:srgbClr val="2C5831"/>
                </a:solidFill>
              </a:rPr>
              <a:t>item)</a:t>
            </a:r>
          </a:p>
          <a:p>
            <a:pPr marL="1841500">
              <a:lnSpc>
                <a:spcPts val="1920"/>
              </a:lnSpc>
            </a:pPr>
            <a:r>
              <a:rPr spc="-5" dirty="0">
                <a:solidFill>
                  <a:srgbClr val="2C5831"/>
                </a:solidFill>
              </a:rPr>
              <a:t>t=t-&gt;next;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403052"/>
                </a:solidFill>
              </a:rPr>
              <a:t>if(t-&gt;next==NULL)</a:t>
            </a:r>
          </a:p>
          <a:p>
            <a:pPr marL="927100" marR="821690" indent="914400">
              <a:lnSpc>
                <a:spcPct val="100000"/>
              </a:lnSpc>
            </a:pPr>
            <a:r>
              <a:rPr spc="-5" dirty="0">
                <a:solidFill>
                  <a:srgbClr val="403052"/>
                </a:solidFill>
              </a:rPr>
              <a:t>return head; //not </a:t>
            </a:r>
            <a:r>
              <a:rPr spc="-15" dirty="0">
                <a:solidFill>
                  <a:srgbClr val="403052"/>
                </a:solidFill>
              </a:rPr>
              <a:t>found, </a:t>
            </a:r>
            <a:r>
              <a:rPr spc="-10" dirty="0">
                <a:solidFill>
                  <a:srgbClr val="403052"/>
                </a:solidFill>
              </a:rPr>
              <a:t>skip </a:t>
            </a:r>
            <a:r>
              <a:rPr spc="-350" dirty="0">
                <a:solidFill>
                  <a:srgbClr val="403052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temp=t-&gt;next;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C00000"/>
                </a:solidFill>
              </a:rPr>
              <a:t>t-&gt;next=t-&gt;next-&gt;next;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7940" y="5387022"/>
            <a:ext cx="3820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0675">
              <a:lnSpc>
                <a:spcPct val="100000"/>
              </a:lnSpc>
              <a:spcBef>
                <a:spcPts val="100"/>
              </a:spcBef>
              <a:tabLst>
                <a:tab pos="1579880" algn="l"/>
              </a:tabLst>
            </a:pP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if (t-&gt;next)	//new</a:t>
            </a:r>
            <a:r>
              <a:rPr sz="16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condition </a:t>
            </a:r>
            <a:r>
              <a:rPr sz="1600" spc="-20" dirty="0">
                <a:solidFill>
                  <a:srgbClr val="6F2F9F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2F9F"/>
                </a:solidFill>
                <a:latin typeface="Calibri"/>
                <a:cs typeface="Calibri"/>
              </a:rPr>
              <a:t>doubly </a:t>
            </a:r>
            <a:r>
              <a:rPr sz="1600" spc="-3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t-&gt;next-&gt;prev</a:t>
            </a:r>
            <a:r>
              <a:rPr sz="1600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2F9F"/>
                </a:solidFill>
                <a:latin typeface="Calibri"/>
                <a:cs typeface="Calibri"/>
              </a:rPr>
              <a:t>t;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free(temp);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return</a:t>
            </a:r>
            <a:r>
              <a:rPr sz="16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head;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3539" y="6362700"/>
            <a:ext cx="89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2800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320" y="2745739"/>
            <a:ext cx="1125220" cy="383540"/>
          </a:xfrm>
          <a:custGeom>
            <a:avLst/>
            <a:gdLst/>
            <a:ahLst/>
            <a:cxnLst/>
            <a:rect l="l" t="t" r="r" b="b"/>
            <a:pathLst>
              <a:path w="1125220" h="383539">
                <a:moveTo>
                  <a:pt x="0" y="383539"/>
                </a:moveTo>
                <a:lnTo>
                  <a:pt x="1125220" y="383539"/>
                </a:lnTo>
                <a:lnTo>
                  <a:pt x="1125220" y="0"/>
                </a:lnTo>
                <a:lnTo>
                  <a:pt x="0" y="0"/>
                </a:lnTo>
                <a:lnTo>
                  <a:pt x="0" y="38353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9740" y="2801620"/>
            <a:ext cx="386080" cy="27432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39"/>
              </a:lnSpc>
            </a:pP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9960" y="2801620"/>
            <a:ext cx="281940" cy="274320"/>
          </a:xfrm>
          <a:custGeom>
            <a:avLst/>
            <a:gdLst/>
            <a:ahLst/>
            <a:cxnLst/>
            <a:rect l="l" t="t" r="r" b="b"/>
            <a:pathLst>
              <a:path w="281940" h="274319">
                <a:moveTo>
                  <a:pt x="0" y="274320"/>
                </a:moveTo>
                <a:lnTo>
                  <a:pt x="281940" y="274320"/>
                </a:lnTo>
                <a:lnTo>
                  <a:pt x="281940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6217" y="1331023"/>
            <a:ext cx="19850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#similar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singly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 </a:t>
            </a:r>
            <a:r>
              <a:rPr sz="1800" spc="-5" dirty="0">
                <a:latin typeface="Calibri"/>
                <a:cs typeface="Calibri"/>
              </a:rPr>
              <a:t>list, with some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adjust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</a:t>
            </a:r>
            <a:endParaRPr sz="1800">
              <a:latin typeface="Calibri"/>
              <a:cs typeface="Calibri"/>
            </a:endParaRPr>
          </a:p>
          <a:p>
            <a:pPr marL="337185">
              <a:lnSpc>
                <a:spcPct val="100000"/>
              </a:lnSpc>
              <a:spcBef>
                <a:spcPts val="910"/>
              </a:spcBef>
            </a:pPr>
            <a:r>
              <a:rPr sz="1100" b="1" dirty="0">
                <a:solidFill>
                  <a:srgbClr val="0000FF"/>
                </a:solidFill>
                <a:latin typeface="Calibri"/>
                <a:cs typeface="Calibri"/>
              </a:rPr>
              <a:t>head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40180" y="2745739"/>
            <a:ext cx="1122680" cy="383540"/>
          </a:xfrm>
          <a:custGeom>
            <a:avLst/>
            <a:gdLst/>
            <a:ahLst/>
            <a:cxnLst/>
            <a:rect l="l" t="t" r="r" b="b"/>
            <a:pathLst>
              <a:path w="1122680" h="383539">
                <a:moveTo>
                  <a:pt x="0" y="383539"/>
                </a:moveTo>
                <a:lnTo>
                  <a:pt x="1122680" y="383539"/>
                </a:lnTo>
                <a:lnTo>
                  <a:pt x="1122680" y="0"/>
                </a:lnTo>
                <a:lnTo>
                  <a:pt x="0" y="0"/>
                </a:lnTo>
                <a:lnTo>
                  <a:pt x="0" y="383539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95779" y="2801620"/>
            <a:ext cx="337820" cy="27432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2039"/>
              </a:lnSpc>
            </a:pPr>
            <a:r>
              <a:rPr sz="1800" b="1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19200" y="2733039"/>
            <a:ext cx="2705100" cy="408940"/>
            <a:chOff x="1219200" y="2733039"/>
            <a:chExt cx="2705100" cy="408940"/>
          </a:xfrm>
        </p:grpSpPr>
        <p:sp>
          <p:nvSpPr>
            <p:cNvPr id="19" name="object 19"/>
            <p:cNvSpPr/>
            <p:nvPr/>
          </p:nvSpPr>
          <p:spPr>
            <a:xfrm>
              <a:off x="2788919" y="2745739"/>
              <a:ext cx="1122680" cy="383540"/>
            </a:xfrm>
            <a:custGeom>
              <a:avLst/>
              <a:gdLst/>
              <a:ahLst/>
              <a:cxnLst/>
              <a:rect l="l" t="t" r="r" b="b"/>
              <a:pathLst>
                <a:path w="1122679" h="383539">
                  <a:moveTo>
                    <a:pt x="1122680" y="0"/>
                  </a:moveTo>
                  <a:lnTo>
                    <a:pt x="0" y="0"/>
                  </a:lnTo>
                  <a:lnTo>
                    <a:pt x="0" y="383539"/>
                  </a:lnTo>
                  <a:lnTo>
                    <a:pt x="1122680" y="383539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8919" y="2745739"/>
              <a:ext cx="1122680" cy="383540"/>
            </a:xfrm>
            <a:custGeom>
              <a:avLst/>
              <a:gdLst/>
              <a:ahLst/>
              <a:cxnLst/>
              <a:rect l="l" t="t" r="r" b="b"/>
              <a:pathLst>
                <a:path w="1122679" h="383539">
                  <a:moveTo>
                    <a:pt x="0" y="383539"/>
                  </a:moveTo>
                  <a:lnTo>
                    <a:pt x="1122680" y="383539"/>
                  </a:lnTo>
                  <a:lnTo>
                    <a:pt x="1122680" y="0"/>
                  </a:lnTo>
                  <a:lnTo>
                    <a:pt x="0" y="0"/>
                  </a:lnTo>
                  <a:lnTo>
                    <a:pt x="0" y="383539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8960" y="2806699"/>
              <a:ext cx="416559" cy="274320"/>
            </a:xfrm>
            <a:custGeom>
              <a:avLst/>
              <a:gdLst/>
              <a:ahLst/>
              <a:cxnLst/>
              <a:rect l="l" t="t" r="r" b="b"/>
              <a:pathLst>
                <a:path w="416560" h="274319">
                  <a:moveTo>
                    <a:pt x="0" y="274320"/>
                  </a:moveTo>
                  <a:lnTo>
                    <a:pt x="416560" y="274320"/>
                  </a:lnTo>
                  <a:lnTo>
                    <a:pt x="41656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ln w="25399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0439" y="2801619"/>
              <a:ext cx="226060" cy="274320"/>
            </a:xfrm>
            <a:custGeom>
              <a:avLst/>
              <a:gdLst/>
              <a:ahLst/>
              <a:cxnLst/>
              <a:rect l="l" t="t" r="r" b="b"/>
              <a:pathLst>
                <a:path w="226060" h="274319">
                  <a:moveTo>
                    <a:pt x="0" y="274320"/>
                  </a:moveTo>
                  <a:lnTo>
                    <a:pt x="226060" y="274320"/>
                  </a:lnTo>
                  <a:lnTo>
                    <a:pt x="22606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2800730"/>
              <a:ext cx="208661" cy="1033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88970" y="2779966"/>
            <a:ext cx="2590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279" y="1632966"/>
            <a:ext cx="3675379" cy="3228975"/>
            <a:chOff x="208279" y="1632966"/>
            <a:chExt cx="3675379" cy="3228975"/>
          </a:xfrm>
        </p:grpSpPr>
        <p:sp>
          <p:nvSpPr>
            <p:cNvPr id="26" name="object 26"/>
            <p:cNvSpPr/>
            <p:nvPr/>
          </p:nvSpPr>
          <p:spPr>
            <a:xfrm>
              <a:off x="3599179" y="280161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79" h="274319">
                  <a:moveTo>
                    <a:pt x="0" y="274320"/>
                  </a:moveTo>
                  <a:lnTo>
                    <a:pt x="271779" y="274320"/>
                  </a:lnTo>
                  <a:lnTo>
                    <a:pt x="271779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9340" y="2887091"/>
              <a:ext cx="449580" cy="103505"/>
            </a:xfrm>
            <a:custGeom>
              <a:avLst/>
              <a:gdLst/>
              <a:ahLst/>
              <a:cxnLst/>
              <a:rect l="l" t="t" r="r" b="b"/>
              <a:pathLst>
                <a:path w="449580" h="103505">
                  <a:moveTo>
                    <a:pt x="424216" y="51689"/>
                  </a:moveTo>
                  <a:lnTo>
                    <a:pt x="354330" y="92456"/>
                  </a:lnTo>
                  <a:lnTo>
                    <a:pt x="353314" y="96266"/>
                  </a:lnTo>
                  <a:lnTo>
                    <a:pt x="356870" y="102362"/>
                  </a:lnTo>
                  <a:lnTo>
                    <a:pt x="360680" y="103378"/>
                  </a:lnTo>
                  <a:lnTo>
                    <a:pt x="438435" y="58038"/>
                  </a:lnTo>
                  <a:lnTo>
                    <a:pt x="436753" y="58038"/>
                  </a:lnTo>
                  <a:lnTo>
                    <a:pt x="436753" y="57150"/>
                  </a:lnTo>
                  <a:lnTo>
                    <a:pt x="433578" y="57150"/>
                  </a:lnTo>
                  <a:lnTo>
                    <a:pt x="424216" y="51689"/>
                  </a:lnTo>
                  <a:close/>
                </a:path>
                <a:path w="449580" h="103505">
                  <a:moveTo>
                    <a:pt x="41333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13330" y="58038"/>
                  </a:lnTo>
                  <a:lnTo>
                    <a:pt x="424216" y="51689"/>
                  </a:lnTo>
                  <a:lnTo>
                    <a:pt x="413330" y="45338"/>
                  </a:lnTo>
                  <a:close/>
                </a:path>
                <a:path w="449580" h="103505">
                  <a:moveTo>
                    <a:pt x="438435" y="45338"/>
                  </a:moveTo>
                  <a:lnTo>
                    <a:pt x="436753" y="45338"/>
                  </a:lnTo>
                  <a:lnTo>
                    <a:pt x="436753" y="58038"/>
                  </a:lnTo>
                  <a:lnTo>
                    <a:pt x="438435" y="58038"/>
                  </a:lnTo>
                  <a:lnTo>
                    <a:pt x="449325" y="51689"/>
                  </a:lnTo>
                  <a:lnTo>
                    <a:pt x="438435" y="45338"/>
                  </a:lnTo>
                  <a:close/>
                </a:path>
                <a:path w="449580" h="103505">
                  <a:moveTo>
                    <a:pt x="433578" y="46228"/>
                  </a:moveTo>
                  <a:lnTo>
                    <a:pt x="424216" y="51689"/>
                  </a:lnTo>
                  <a:lnTo>
                    <a:pt x="433578" y="57150"/>
                  </a:lnTo>
                  <a:lnTo>
                    <a:pt x="433578" y="46228"/>
                  </a:lnTo>
                  <a:close/>
                </a:path>
                <a:path w="449580" h="103505">
                  <a:moveTo>
                    <a:pt x="436753" y="46228"/>
                  </a:moveTo>
                  <a:lnTo>
                    <a:pt x="433578" y="46228"/>
                  </a:lnTo>
                  <a:lnTo>
                    <a:pt x="433578" y="57150"/>
                  </a:lnTo>
                  <a:lnTo>
                    <a:pt x="436753" y="57150"/>
                  </a:lnTo>
                  <a:lnTo>
                    <a:pt x="436753" y="46228"/>
                  </a:lnTo>
                  <a:close/>
                </a:path>
                <a:path w="449580" h="103505">
                  <a:moveTo>
                    <a:pt x="360680" y="0"/>
                  </a:moveTo>
                  <a:lnTo>
                    <a:pt x="356870" y="1016"/>
                  </a:lnTo>
                  <a:lnTo>
                    <a:pt x="353314" y="7112"/>
                  </a:lnTo>
                  <a:lnTo>
                    <a:pt x="354330" y="10922"/>
                  </a:lnTo>
                  <a:lnTo>
                    <a:pt x="424216" y="51689"/>
                  </a:lnTo>
                  <a:lnTo>
                    <a:pt x="433578" y="46228"/>
                  </a:lnTo>
                  <a:lnTo>
                    <a:pt x="436753" y="46228"/>
                  </a:lnTo>
                  <a:lnTo>
                    <a:pt x="436753" y="45338"/>
                  </a:lnTo>
                  <a:lnTo>
                    <a:pt x="438435" y="45338"/>
                  </a:lnTo>
                  <a:lnTo>
                    <a:pt x="3606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0979" y="2794000"/>
              <a:ext cx="2847340" cy="287020"/>
            </a:xfrm>
            <a:custGeom>
              <a:avLst/>
              <a:gdLst/>
              <a:ahLst/>
              <a:cxnLst/>
              <a:rect l="l" t="t" r="r" b="b"/>
              <a:pathLst>
                <a:path w="2847340" h="287019">
                  <a:moveTo>
                    <a:pt x="0" y="274320"/>
                  </a:moveTo>
                  <a:lnTo>
                    <a:pt x="167640" y="274320"/>
                  </a:lnTo>
                  <a:lnTo>
                    <a:pt x="167640" y="0"/>
                  </a:lnTo>
                  <a:lnTo>
                    <a:pt x="0" y="0"/>
                  </a:lnTo>
                  <a:lnTo>
                    <a:pt x="0" y="274320"/>
                  </a:lnTo>
                  <a:close/>
                </a:path>
                <a:path w="2847340" h="287019">
                  <a:moveTo>
                    <a:pt x="1303020" y="287020"/>
                  </a:moveTo>
                  <a:lnTo>
                    <a:pt x="1529080" y="287020"/>
                  </a:lnTo>
                  <a:lnTo>
                    <a:pt x="1529080" y="12700"/>
                  </a:lnTo>
                  <a:lnTo>
                    <a:pt x="1303020" y="12700"/>
                  </a:lnTo>
                  <a:lnTo>
                    <a:pt x="1303020" y="287020"/>
                  </a:lnTo>
                  <a:close/>
                </a:path>
                <a:path w="2847340" h="287019">
                  <a:moveTo>
                    <a:pt x="2621280" y="274320"/>
                  </a:moveTo>
                  <a:lnTo>
                    <a:pt x="2847340" y="274320"/>
                  </a:lnTo>
                  <a:lnTo>
                    <a:pt x="2847340" y="0"/>
                  </a:lnTo>
                  <a:lnTo>
                    <a:pt x="2621280" y="0"/>
                  </a:lnTo>
                  <a:lnTo>
                    <a:pt x="2621280" y="274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34" y="3009011"/>
              <a:ext cx="186080" cy="1033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49960" y="1766950"/>
              <a:ext cx="2832100" cy="1301115"/>
            </a:xfrm>
            <a:custGeom>
              <a:avLst/>
              <a:gdLst/>
              <a:ahLst/>
              <a:cxnLst/>
              <a:rect l="l" t="t" r="r" b="b"/>
              <a:pathLst>
                <a:path w="2832100" h="1301114">
                  <a:moveTo>
                    <a:pt x="1924431" y="1249299"/>
                  </a:moveTo>
                  <a:lnTo>
                    <a:pt x="1924177" y="1236599"/>
                  </a:lnTo>
                  <a:lnTo>
                    <a:pt x="1537119" y="1243672"/>
                  </a:lnTo>
                  <a:lnTo>
                    <a:pt x="1526349" y="1250226"/>
                  </a:lnTo>
                  <a:lnTo>
                    <a:pt x="1535163" y="1244854"/>
                  </a:lnTo>
                  <a:lnTo>
                    <a:pt x="1537119" y="1243672"/>
                  </a:lnTo>
                  <a:lnTo>
                    <a:pt x="1592326" y="1210056"/>
                  </a:lnTo>
                  <a:lnTo>
                    <a:pt x="1595374" y="1208151"/>
                  </a:lnTo>
                  <a:lnTo>
                    <a:pt x="1596390" y="1204341"/>
                  </a:lnTo>
                  <a:lnTo>
                    <a:pt x="1594485" y="1201293"/>
                  </a:lnTo>
                  <a:lnTo>
                    <a:pt x="1592707" y="1198372"/>
                  </a:lnTo>
                  <a:lnTo>
                    <a:pt x="1588770" y="1197356"/>
                  </a:lnTo>
                  <a:lnTo>
                    <a:pt x="1501140" y="1250696"/>
                  </a:lnTo>
                  <a:lnTo>
                    <a:pt x="1587627" y="1299083"/>
                  </a:lnTo>
                  <a:lnTo>
                    <a:pt x="1590675" y="1300734"/>
                  </a:lnTo>
                  <a:lnTo>
                    <a:pt x="1594485" y="1299591"/>
                  </a:lnTo>
                  <a:lnTo>
                    <a:pt x="1596263" y="1296543"/>
                  </a:lnTo>
                  <a:lnTo>
                    <a:pt x="1597914" y="1293495"/>
                  </a:lnTo>
                  <a:lnTo>
                    <a:pt x="1596898" y="1289685"/>
                  </a:lnTo>
                  <a:lnTo>
                    <a:pt x="1593850" y="1287907"/>
                  </a:lnTo>
                  <a:lnTo>
                    <a:pt x="1538135" y="1256792"/>
                  </a:lnTo>
                  <a:lnTo>
                    <a:pt x="1537360" y="1256372"/>
                  </a:lnTo>
                  <a:lnTo>
                    <a:pt x="1924431" y="1249299"/>
                  </a:lnTo>
                  <a:close/>
                </a:path>
                <a:path w="2832100" h="1301114">
                  <a:moveTo>
                    <a:pt x="2831592" y="11938"/>
                  </a:moveTo>
                  <a:lnTo>
                    <a:pt x="2827528" y="0"/>
                  </a:lnTo>
                  <a:lnTo>
                    <a:pt x="69989" y="948245"/>
                  </a:lnTo>
                  <a:lnTo>
                    <a:pt x="59664" y="918210"/>
                  </a:lnTo>
                  <a:lnTo>
                    <a:pt x="0" y="978916"/>
                  </a:lnTo>
                  <a:lnTo>
                    <a:pt x="84442" y="990219"/>
                  </a:lnTo>
                  <a:lnTo>
                    <a:pt x="75526" y="964311"/>
                  </a:lnTo>
                  <a:lnTo>
                    <a:pt x="74104" y="960183"/>
                  </a:lnTo>
                  <a:lnTo>
                    <a:pt x="2831592" y="1193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4377" y="1632966"/>
              <a:ext cx="1894713" cy="81724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12419" y="3937000"/>
              <a:ext cx="2232660" cy="924560"/>
            </a:xfrm>
            <a:custGeom>
              <a:avLst/>
              <a:gdLst/>
              <a:ahLst/>
              <a:cxnLst/>
              <a:rect l="l" t="t" r="r" b="b"/>
              <a:pathLst>
                <a:path w="2232660" h="924560">
                  <a:moveTo>
                    <a:pt x="2232660" y="0"/>
                  </a:moveTo>
                  <a:lnTo>
                    <a:pt x="0" y="0"/>
                  </a:lnTo>
                  <a:lnTo>
                    <a:pt x="0" y="924560"/>
                  </a:lnTo>
                  <a:lnTo>
                    <a:pt x="2232660" y="924560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0525" y="3957573"/>
            <a:ext cx="18618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 </a:t>
            </a:r>
            <a:r>
              <a:rPr sz="1800" spc="-5" dirty="0">
                <a:latin typeface="Calibri"/>
                <a:cs typeface="Calibri"/>
              </a:rPr>
              <a:t>of deleting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1779" y="4406519"/>
            <a:ext cx="3462020" cy="1397635"/>
            <a:chOff x="271779" y="4406519"/>
            <a:chExt cx="3462020" cy="1397635"/>
          </a:xfrm>
        </p:grpSpPr>
        <p:sp>
          <p:nvSpPr>
            <p:cNvPr id="35" name="object 35"/>
            <p:cNvSpPr/>
            <p:nvPr/>
          </p:nvSpPr>
          <p:spPr>
            <a:xfrm>
              <a:off x="2194559" y="4406519"/>
              <a:ext cx="1539240" cy="181610"/>
            </a:xfrm>
            <a:custGeom>
              <a:avLst/>
              <a:gdLst/>
              <a:ahLst/>
              <a:cxnLst/>
              <a:rect l="l" t="t" r="r" b="b"/>
              <a:pathLst>
                <a:path w="1539239" h="181610">
                  <a:moveTo>
                    <a:pt x="76409" y="31664"/>
                  </a:moveTo>
                  <a:lnTo>
                    <a:pt x="75232" y="44234"/>
                  </a:lnTo>
                  <a:lnTo>
                    <a:pt x="1538097" y="181228"/>
                  </a:lnTo>
                  <a:lnTo>
                    <a:pt x="1539239" y="168528"/>
                  </a:lnTo>
                  <a:lnTo>
                    <a:pt x="76409" y="31664"/>
                  </a:lnTo>
                  <a:close/>
                </a:path>
                <a:path w="1539239" h="181610">
                  <a:moveTo>
                    <a:pt x="79375" y="0"/>
                  </a:moveTo>
                  <a:lnTo>
                    <a:pt x="0" y="30860"/>
                  </a:lnTo>
                  <a:lnTo>
                    <a:pt x="72262" y="75945"/>
                  </a:lnTo>
                  <a:lnTo>
                    <a:pt x="75232" y="44234"/>
                  </a:lnTo>
                  <a:lnTo>
                    <a:pt x="62610" y="43052"/>
                  </a:lnTo>
                  <a:lnTo>
                    <a:pt x="63753" y="30479"/>
                  </a:lnTo>
                  <a:lnTo>
                    <a:pt x="76520" y="30479"/>
                  </a:lnTo>
                  <a:lnTo>
                    <a:pt x="79375" y="0"/>
                  </a:lnTo>
                  <a:close/>
                </a:path>
                <a:path w="1539239" h="181610">
                  <a:moveTo>
                    <a:pt x="63753" y="30479"/>
                  </a:moveTo>
                  <a:lnTo>
                    <a:pt x="62610" y="43052"/>
                  </a:lnTo>
                  <a:lnTo>
                    <a:pt x="75232" y="44234"/>
                  </a:lnTo>
                  <a:lnTo>
                    <a:pt x="76409" y="31664"/>
                  </a:lnTo>
                  <a:lnTo>
                    <a:pt x="63753" y="30479"/>
                  </a:lnTo>
                  <a:close/>
                </a:path>
                <a:path w="1539239" h="181610">
                  <a:moveTo>
                    <a:pt x="76520" y="30479"/>
                  </a:moveTo>
                  <a:lnTo>
                    <a:pt x="63753" y="30479"/>
                  </a:lnTo>
                  <a:lnTo>
                    <a:pt x="76409" y="31664"/>
                  </a:lnTo>
                  <a:lnTo>
                    <a:pt x="76520" y="30479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1779" y="5433060"/>
              <a:ext cx="2232660" cy="370840"/>
            </a:xfrm>
            <a:custGeom>
              <a:avLst/>
              <a:gdLst/>
              <a:ahLst/>
              <a:cxnLst/>
              <a:rect l="l" t="t" r="r" b="b"/>
              <a:pathLst>
                <a:path w="2232660" h="370839">
                  <a:moveTo>
                    <a:pt x="223266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232660" y="370839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9884" y="5454015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Deleting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7320" y="4668520"/>
            <a:ext cx="3771900" cy="2156460"/>
            <a:chOff x="147320" y="4668520"/>
            <a:chExt cx="3771900" cy="2156460"/>
          </a:xfrm>
        </p:grpSpPr>
        <p:sp>
          <p:nvSpPr>
            <p:cNvPr id="39" name="object 39"/>
            <p:cNvSpPr/>
            <p:nvPr/>
          </p:nvSpPr>
          <p:spPr>
            <a:xfrm>
              <a:off x="1976120" y="4681220"/>
              <a:ext cx="1435100" cy="1844039"/>
            </a:xfrm>
            <a:custGeom>
              <a:avLst/>
              <a:gdLst/>
              <a:ahLst/>
              <a:cxnLst/>
              <a:rect l="l" t="t" r="r" b="b"/>
              <a:pathLst>
                <a:path w="1435100" h="1844040">
                  <a:moveTo>
                    <a:pt x="717550" y="0"/>
                  </a:moveTo>
                  <a:lnTo>
                    <a:pt x="0" y="922019"/>
                  </a:lnTo>
                  <a:lnTo>
                    <a:pt x="717550" y="1844039"/>
                  </a:lnTo>
                  <a:lnTo>
                    <a:pt x="717550" y="1383029"/>
                  </a:lnTo>
                  <a:lnTo>
                    <a:pt x="1435100" y="1383029"/>
                  </a:lnTo>
                  <a:lnTo>
                    <a:pt x="1435100" y="461009"/>
                  </a:lnTo>
                  <a:lnTo>
                    <a:pt x="717550" y="461009"/>
                  </a:lnTo>
                  <a:lnTo>
                    <a:pt x="7175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76120" y="4681220"/>
              <a:ext cx="1435100" cy="1844039"/>
            </a:xfrm>
            <a:custGeom>
              <a:avLst/>
              <a:gdLst/>
              <a:ahLst/>
              <a:cxnLst/>
              <a:rect l="l" t="t" r="r" b="b"/>
              <a:pathLst>
                <a:path w="1435100" h="1844040">
                  <a:moveTo>
                    <a:pt x="0" y="922019"/>
                  </a:moveTo>
                  <a:lnTo>
                    <a:pt x="717550" y="0"/>
                  </a:lnTo>
                  <a:lnTo>
                    <a:pt x="717550" y="461009"/>
                  </a:lnTo>
                  <a:lnTo>
                    <a:pt x="1435100" y="461009"/>
                  </a:lnTo>
                  <a:lnTo>
                    <a:pt x="1435100" y="1383029"/>
                  </a:lnTo>
                  <a:lnTo>
                    <a:pt x="717550" y="1383029"/>
                  </a:lnTo>
                  <a:lnTo>
                    <a:pt x="717550" y="1844039"/>
                  </a:lnTo>
                  <a:lnTo>
                    <a:pt x="0" y="92201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51330" y="5652871"/>
              <a:ext cx="2167890" cy="897255"/>
            </a:xfrm>
            <a:custGeom>
              <a:avLst/>
              <a:gdLst/>
              <a:ahLst/>
              <a:cxnLst/>
              <a:rect l="l" t="t" r="r" b="b"/>
              <a:pathLst>
                <a:path w="2167890" h="897254">
                  <a:moveTo>
                    <a:pt x="84708" y="790994"/>
                  </a:moveTo>
                  <a:lnTo>
                    <a:pt x="0" y="886675"/>
                  </a:lnTo>
                  <a:lnTo>
                    <a:pt x="127381" y="897039"/>
                  </a:lnTo>
                  <a:lnTo>
                    <a:pt x="116020" y="868807"/>
                  </a:lnTo>
                  <a:lnTo>
                    <a:pt x="95503" y="868807"/>
                  </a:lnTo>
                  <a:lnTo>
                    <a:pt x="81280" y="833462"/>
                  </a:lnTo>
                  <a:lnTo>
                    <a:pt x="98939" y="826359"/>
                  </a:lnTo>
                  <a:lnTo>
                    <a:pt x="84708" y="790994"/>
                  </a:lnTo>
                  <a:close/>
                </a:path>
                <a:path w="2167890" h="897254">
                  <a:moveTo>
                    <a:pt x="98939" y="826359"/>
                  </a:moveTo>
                  <a:lnTo>
                    <a:pt x="81280" y="833462"/>
                  </a:lnTo>
                  <a:lnTo>
                    <a:pt x="95503" y="868807"/>
                  </a:lnTo>
                  <a:lnTo>
                    <a:pt x="113162" y="861703"/>
                  </a:lnTo>
                  <a:lnTo>
                    <a:pt x="98939" y="826359"/>
                  </a:lnTo>
                  <a:close/>
                </a:path>
                <a:path w="2167890" h="897254">
                  <a:moveTo>
                    <a:pt x="113162" y="861703"/>
                  </a:moveTo>
                  <a:lnTo>
                    <a:pt x="95503" y="868807"/>
                  </a:lnTo>
                  <a:lnTo>
                    <a:pt x="116020" y="868807"/>
                  </a:lnTo>
                  <a:lnTo>
                    <a:pt x="113162" y="861703"/>
                  </a:lnTo>
                  <a:close/>
                </a:path>
                <a:path w="2167890" h="897254">
                  <a:moveTo>
                    <a:pt x="2153285" y="0"/>
                  </a:moveTo>
                  <a:lnTo>
                    <a:pt x="98939" y="826359"/>
                  </a:lnTo>
                  <a:lnTo>
                    <a:pt x="113162" y="861703"/>
                  </a:lnTo>
                  <a:lnTo>
                    <a:pt x="2167509" y="35344"/>
                  </a:lnTo>
                  <a:lnTo>
                    <a:pt x="215328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320" y="5900420"/>
              <a:ext cx="2232660" cy="924560"/>
            </a:xfrm>
            <a:custGeom>
              <a:avLst/>
              <a:gdLst/>
              <a:ahLst/>
              <a:cxnLst/>
              <a:rect l="l" t="t" r="r" b="b"/>
              <a:pathLst>
                <a:path w="2232660" h="924559">
                  <a:moveTo>
                    <a:pt x="2232660" y="0"/>
                  </a:moveTo>
                  <a:lnTo>
                    <a:pt x="0" y="0"/>
                  </a:lnTo>
                  <a:lnTo>
                    <a:pt x="0" y="924559"/>
                  </a:lnTo>
                  <a:lnTo>
                    <a:pt x="2232660" y="924559"/>
                  </a:lnTo>
                  <a:lnTo>
                    <a:pt x="2232660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26695" y="5921375"/>
            <a:ext cx="19202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delete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false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&gt;next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5410" y="240982"/>
            <a:ext cx="3856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Circular</a:t>
            </a:r>
            <a:r>
              <a:rPr sz="4000" spc="-45" dirty="0"/>
              <a:t> </a:t>
            </a:r>
            <a:r>
              <a:rPr sz="4000" spc="-25" dirty="0"/>
              <a:t>Linked</a:t>
            </a:r>
            <a:r>
              <a:rPr sz="4000" spc="-15" dirty="0"/>
              <a:t> </a:t>
            </a:r>
            <a:r>
              <a:rPr sz="4000" spc="-20" dirty="0"/>
              <a:t>List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5162" y="5062791"/>
            <a:ext cx="758825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circular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linked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list:</a:t>
            </a:r>
            <a:endParaRPr sz="2500">
              <a:latin typeface="Calibri"/>
              <a:cs typeface="Calibri"/>
            </a:endParaRPr>
          </a:p>
          <a:p>
            <a:pPr marL="782320" lvl="1" indent="-287655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782320" algn="l"/>
                <a:tab pos="782955" algn="l"/>
              </a:tabLst>
            </a:pPr>
            <a:r>
              <a:rPr sz="2200" spc="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 w</a:t>
            </a:r>
            <a:r>
              <a:rPr sz="2200" spc="-5" dirty="0">
                <a:latin typeface="Calibri"/>
                <a:cs typeface="Calibri"/>
              </a:rPr>
              <a:t>oul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y</a:t>
            </a:r>
            <a:r>
              <a:rPr sz="2200" spc="-380" dirty="0">
                <a:latin typeface="Calibri"/>
                <a:cs typeface="Calibri"/>
              </a:rPr>
              <a:t>o</a:t>
            </a:r>
            <a:r>
              <a:rPr sz="1800" spc="-195" baseline="-23148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2200" spc="-1035" dirty="0">
                <a:latin typeface="Calibri"/>
                <a:cs typeface="Calibri"/>
              </a:rPr>
              <a:t>u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800" spc="7" baseline="-23148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800" spc="-75" baseline="-23148" dirty="0">
                <a:solidFill>
                  <a:srgbClr val="888888"/>
                </a:solidFill>
                <a:latin typeface="Calibri"/>
                <a:cs typeface="Calibri"/>
              </a:rPr>
              <a:t>k</a:t>
            </a:r>
            <a:r>
              <a:rPr sz="1800" spc="-727" baseline="-23148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200" spc="-575" dirty="0">
                <a:latin typeface="Calibri"/>
                <a:cs typeface="Calibri"/>
              </a:rPr>
              <a:t>a</a:t>
            </a:r>
            <a:r>
              <a:rPr sz="1800" spc="-89" baseline="-23148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2200" spc="-440" dirty="0">
                <a:latin typeface="Calibri"/>
                <a:cs typeface="Calibri"/>
              </a:rPr>
              <a:t>r</a:t>
            </a:r>
            <a:r>
              <a:rPr sz="1800" spc="-7" baseline="-23148" dirty="0">
                <a:solidFill>
                  <a:srgbClr val="888888"/>
                </a:solidFill>
                <a:latin typeface="Calibri"/>
                <a:cs typeface="Calibri"/>
              </a:rPr>
              <a:t>L</a:t>
            </a:r>
            <a:r>
              <a:rPr sz="1800" spc="-547" baseline="-23148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2200" spc="-735" dirty="0">
                <a:latin typeface="Calibri"/>
                <a:cs typeface="Calibri"/>
              </a:rPr>
              <a:t>e</a:t>
            </a:r>
            <a:r>
              <a:rPr sz="1800" spc="-44" baseline="-23148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150" baseline="-2314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5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t?</a:t>
            </a:r>
            <a:endParaRPr sz="2200">
              <a:latin typeface="Calibri"/>
              <a:cs typeface="Calibri"/>
            </a:endParaRPr>
          </a:p>
          <a:p>
            <a:pPr marL="782320" lvl="1" indent="-287655">
              <a:lnSpc>
                <a:spcPct val="100000"/>
              </a:lnSpc>
              <a:buFont typeface="Arial MT"/>
              <a:buChar char="–"/>
              <a:tabLst>
                <a:tab pos="782320" algn="l"/>
                <a:tab pos="78295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element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head</a:t>
            </a:r>
            <a:r>
              <a:rPr sz="2200" spc="-10" dirty="0">
                <a:latin typeface="Calibri"/>
                <a:cs typeface="Calibri"/>
              </a:rPr>
              <a:t> (instead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NULL)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2800" y="642715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941387"/>
            <a:ext cx="752983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Circular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Linked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Last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 as </a:t>
            </a:r>
            <a:r>
              <a:rPr sz="2400" spc="-15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spc="-10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link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previous.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Applicable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139" y="2743200"/>
            <a:ext cx="5402579" cy="8305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8139" y="3898900"/>
            <a:ext cx="5402579" cy="80771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4" y="280098"/>
            <a:ext cx="2188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179791"/>
            <a:ext cx="7808595" cy="45415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Linked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Linked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Sorted</a:t>
            </a:r>
            <a:r>
              <a:rPr sz="3200" spc="-20" dirty="0">
                <a:latin typeface="Calibri"/>
                <a:cs typeface="Calibri"/>
              </a:rPr>
              <a:t> Linked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Doubly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linked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linked </a:t>
            </a:r>
            <a:r>
              <a:rPr sz="3200" spc="-10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4965" marR="175260" indent="-342900">
              <a:lnSpc>
                <a:spcPts val="3440"/>
              </a:lnSpc>
              <a:spcBef>
                <a:spcPts val="8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lecture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explained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scratching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papers.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ts val="3040"/>
              </a:lnSpc>
              <a:spcBef>
                <a:spcPts val="68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Scratching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5" dirty="0">
                <a:latin typeface="Calibri"/>
                <a:cs typeface="Calibri"/>
              </a:rPr>
              <a:t>situations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would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help</a:t>
            </a:r>
            <a:r>
              <a:rPr sz="2800" spc="-10" dirty="0">
                <a:latin typeface="Calibri"/>
                <a:cs typeface="Calibri"/>
              </a:rPr>
              <a:t> 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10" dirty="0">
                <a:latin typeface="Calibri"/>
                <a:cs typeface="Calibri"/>
              </a:rPr>
              <a:t> 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7400" y="6465252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97783" y="3047364"/>
            <a:ext cx="2969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Thank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you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dirty="0">
                <a:latin typeface="Wingdings"/>
                <a:cs typeface="Wingdings"/>
              </a:rPr>
              <a:t>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  <a:r>
              <a:rPr spc="5" dirty="0"/>
              <a:t>u</a:t>
            </a:r>
            <a:r>
              <a:rPr dirty="0"/>
              <a:t>e</a:t>
            </a:r>
            <a:r>
              <a:rPr spc="-40" dirty="0"/>
              <a:t>s</a:t>
            </a:r>
            <a:r>
              <a:rPr dirty="0"/>
              <a:t>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410" y="462597"/>
            <a:ext cx="35864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</a:t>
            </a:r>
            <a:r>
              <a:rPr spc="-30" dirty="0"/>
              <a:t> linked</a:t>
            </a:r>
            <a:r>
              <a:rPr spc="-25" dirty="0"/>
              <a:t> </a:t>
            </a:r>
            <a:r>
              <a:rPr spc="-15" dirty="0"/>
              <a:t>list?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557" y="1555115"/>
            <a:ext cx="7820659" cy="444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spc="-15" dirty="0">
                <a:latin typeface="Calibri"/>
                <a:cs typeface="Calibri"/>
              </a:rPr>
              <a:t>Why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just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array?</a:t>
            </a:r>
            <a:endParaRPr sz="2200">
              <a:latin typeface="Calibri"/>
              <a:cs typeface="Calibri"/>
            </a:endParaRPr>
          </a:p>
          <a:p>
            <a:pPr marL="768985" marR="304165" lvl="1" indent="-287020">
              <a:lnSpc>
                <a:spcPct val="80000"/>
              </a:lnSpc>
              <a:spcBef>
                <a:spcPts val="50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node in an </a:t>
            </a:r>
            <a:r>
              <a:rPr sz="2000" spc="-15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stored, </a:t>
            </a:r>
            <a:r>
              <a:rPr sz="2000" spc="-25" dirty="0">
                <a:latin typeface="Calibri"/>
                <a:cs typeface="Calibri"/>
              </a:rPr>
              <a:t>physically,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contiguous </a:t>
            </a:r>
            <a:r>
              <a:rPr sz="2000" dirty="0">
                <a:latin typeface="Calibri"/>
                <a:cs typeface="Calibri"/>
              </a:rPr>
              <a:t>spaces 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spc="-20" dirty="0">
                <a:latin typeface="Calibri"/>
                <a:cs typeface="Calibri"/>
              </a:rPr>
              <a:t>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 </a:t>
            </a:r>
            <a:r>
              <a:rPr sz="2000" spc="-5" dirty="0">
                <a:latin typeface="Calibri"/>
                <a:cs typeface="Calibri"/>
              </a:rPr>
              <a:t>(not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dynamic)</a:t>
            </a:r>
            <a:endParaRPr sz="200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dirty="0">
                <a:latin typeface="Calibri"/>
                <a:cs typeface="Calibri"/>
              </a:rPr>
              <a:t>Inserting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endParaRPr sz="2000">
              <a:latin typeface="Calibri"/>
              <a:cs typeface="Calibri"/>
            </a:endParaRPr>
          </a:p>
          <a:p>
            <a:pPr marL="768985" marR="17780" lvl="1" indent="-287020">
              <a:lnSpc>
                <a:spcPts val="1920"/>
              </a:lnSpc>
              <a:spcBef>
                <a:spcPts val="464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5" dirty="0">
                <a:latin typeface="Calibri"/>
                <a:cs typeface="Calibri"/>
              </a:rPr>
              <a:t>array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size </a:t>
            </a:r>
            <a:r>
              <a:rPr sz="2000" dirty="0">
                <a:latin typeface="Calibri"/>
                <a:cs typeface="Calibri"/>
              </a:rPr>
              <a:t>1000 and if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want </a:t>
            </a:r>
            <a:r>
              <a:rPr sz="2000" spc="-5" dirty="0">
                <a:latin typeface="Calibri"/>
                <a:cs typeface="Calibri"/>
              </a:rPr>
              <a:t>to insert </a:t>
            </a:r>
            <a:r>
              <a:rPr sz="2000" dirty="0">
                <a:latin typeface="Calibri"/>
                <a:cs typeface="Calibri"/>
              </a:rPr>
              <a:t>an element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5</a:t>
            </a:r>
            <a:r>
              <a:rPr sz="2025" spc="-7" baseline="24691" dirty="0">
                <a:latin typeface="Calibri"/>
                <a:cs typeface="Calibri"/>
              </a:rPr>
              <a:t>th</a:t>
            </a:r>
            <a:r>
              <a:rPr sz="2025" spc="225" baseline="2469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remaining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995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must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shifted.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ts val="264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spc="-15" dirty="0">
                <a:latin typeface="Calibri"/>
                <a:cs typeface="Calibri"/>
              </a:rPr>
              <a:t>Why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list?</a:t>
            </a:r>
            <a:endParaRPr sz="220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dirty="0">
                <a:latin typeface="Calibri"/>
                <a:cs typeface="Calibri"/>
              </a:rPr>
              <a:t>dynamic; </a:t>
            </a:r>
            <a:r>
              <a:rPr sz="2000" spc="-5" dirty="0">
                <a:latin typeface="Calibri"/>
                <a:cs typeface="Calibri"/>
              </a:rPr>
              <a:t>length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decrease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necessary.</a:t>
            </a:r>
            <a:endParaRPr sz="2000">
              <a:latin typeface="Calibri"/>
              <a:cs typeface="Calibri"/>
            </a:endParaRPr>
          </a:p>
          <a:p>
            <a:pPr marL="768985" lvl="1" indent="-287655">
              <a:lnSpc>
                <a:spcPct val="100000"/>
              </a:lnSpc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spc="-15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necessarily </a:t>
            </a:r>
            <a:r>
              <a:rPr sz="2000" spc="-10" dirty="0">
                <a:latin typeface="Calibri"/>
                <a:cs typeface="Calibri"/>
              </a:rPr>
              <a:t>follow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previous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5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768985" marR="175895" lvl="1" indent="-287020">
              <a:lnSpc>
                <a:spcPct val="80000"/>
              </a:lnSpc>
              <a:spcBef>
                <a:spcPts val="48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dirty="0">
                <a:latin typeface="Calibri"/>
                <a:cs typeface="Calibri"/>
              </a:rPr>
              <a:t>Insertion and deletion is </a:t>
            </a:r>
            <a:r>
              <a:rPr sz="2000" spc="-5" dirty="0">
                <a:latin typeface="Calibri"/>
                <a:cs typeface="Calibri"/>
              </a:rPr>
              <a:t>cheap (only </a:t>
            </a:r>
            <a:r>
              <a:rPr sz="2000" dirty="0">
                <a:latin typeface="Calibri"/>
                <a:cs typeface="Calibri"/>
              </a:rPr>
              <a:t>need </a:t>
            </a:r>
            <a:r>
              <a:rPr sz="2000" spc="-5" dirty="0">
                <a:latin typeface="Calibri"/>
                <a:cs typeface="Calibri"/>
              </a:rPr>
              <a:t>to change </a:t>
            </a:r>
            <a:r>
              <a:rPr sz="2000" spc="-25" dirty="0">
                <a:latin typeface="Calibri"/>
                <a:cs typeface="Calibri"/>
              </a:rPr>
              <a:t>few </a:t>
            </a:r>
            <a:r>
              <a:rPr sz="2000" dirty="0">
                <a:latin typeface="Calibri"/>
                <a:cs typeface="Calibri"/>
              </a:rPr>
              <a:t>nodes </a:t>
            </a:r>
            <a:r>
              <a:rPr sz="2000" spc="15" dirty="0">
                <a:latin typeface="Calibri"/>
                <a:cs typeface="Calibri"/>
              </a:rPr>
              <a:t>at-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most)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ts val="2620"/>
              </a:lnSpc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spc="-5" dirty="0">
                <a:latin typeface="Calibri"/>
                <a:cs typeface="Calibri"/>
              </a:rPr>
              <a:t>What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negative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linked </a:t>
            </a:r>
            <a:r>
              <a:rPr sz="2200" spc="-10" dirty="0">
                <a:latin typeface="Calibri"/>
                <a:cs typeface="Calibri"/>
              </a:rPr>
              <a:t>list?</a:t>
            </a:r>
            <a:endParaRPr sz="2200">
              <a:latin typeface="Calibri"/>
              <a:cs typeface="Calibri"/>
            </a:endParaRPr>
          </a:p>
          <a:p>
            <a:pPr marL="768985" marR="74295" lvl="1" indent="-287020">
              <a:lnSpc>
                <a:spcPts val="1920"/>
              </a:lnSpc>
              <a:spcBef>
                <a:spcPts val="489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spc="-5" dirty="0">
                <a:latin typeface="Calibri"/>
                <a:cs typeface="Calibri"/>
              </a:rPr>
              <a:t>Getting </a:t>
            </a:r>
            <a:r>
              <a:rPr sz="2000" dirty="0">
                <a:latin typeface="Calibri"/>
                <a:cs typeface="Calibri"/>
              </a:rPr>
              <a:t>a particular node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20" dirty="0">
                <a:latin typeface="Calibri"/>
                <a:cs typeface="Calibri"/>
              </a:rPr>
              <a:t>take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dirty="0">
                <a:latin typeface="Calibri"/>
                <a:cs typeface="Calibri"/>
              </a:rPr>
              <a:t>number of </a:t>
            </a:r>
            <a:r>
              <a:rPr sz="2000" spc="-5" dirty="0">
                <a:latin typeface="Calibri"/>
                <a:cs typeface="Calibri"/>
              </a:rPr>
              <a:t>operations,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" dirty="0">
                <a:latin typeface="Calibri"/>
                <a:cs typeface="Calibri"/>
              </a:rPr>
              <a:t> know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710" y="462597"/>
            <a:ext cx="4387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30" dirty="0"/>
              <a:t>Linked</a:t>
            </a:r>
            <a:r>
              <a:rPr spc="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354073"/>
            <a:ext cx="754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Simple/Singly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Linked</a:t>
            </a:r>
            <a:r>
              <a:rPr sz="2400" b="1" spc="-10" dirty="0">
                <a:latin typeface="Calibri"/>
                <a:cs typeface="Calibri"/>
              </a:rPr>
              <a:t> List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navigation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forward</a:t>
            </a:r>
            <a:r>
              <a:rPr sz="2400" spc="-5" dirty="0"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57" y="2672397"/>
            <a:ext cx="73666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Doubly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Linked</a:t>
            </a:r>
            <a:r>
              <a:rPr sz="2400" b="1" spc="-10" dirty="0">
                <a:latin typeface="Calibri"/>
                <a:cs typeface="Calibri"/>
              </a:rPr>
              <a:t> List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Items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</a:t>
            </a:r>
            <a:r>
              <a:rPr sz="2400" spc="-20" dirty="0">
                <a:latin typeface="Calibri"/>
                <a:cs typeface="Calibri"/>
              </a:rPr>
              <a:t>navigated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forward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backward.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57" y="4354512"/>
            <a:ext cx="7529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Circular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Linked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15" dirty="0">
                <a:latin typeface="Calibri"/>
                <a:cs typeface="Calibri"/>
              </a:rPr>
              <a:t>Last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 as </a:t>
            </a:r>
            <a:r>
              <a:rPr sz="2400" spc="-15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element </a:t>
            </a:r>
            <a:r>
              <a:rPr sz="2400" spc="-10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link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previous.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339" y="3213100"/>
            <a:ext cx="5544820" cy="1198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519" y="1701800"/>
            <a:ext cx="5770880" cy="1079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4380" y="5085079"/>
            <a:ext cx="7635240" cy="1369060"/>
            <a:chOff x="754380" y="5085079"/>
            <a:chExt cx="7635240" cy="13690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8400" y="5085079"/>
              <a:ext cx="4681220" cy="7188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80" y="5806439"/>
              <a:ext cx="4348480" cy="6477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952" y="462597"/>
            <a:ext cx="71094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dirty="0"/>
              <a:t> </a:t>
            </a:r>
            <a:r>
              <a:rPr spc="-15" dirty="0"/>
              <a:t>Operations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30" dirty="0"/>
              <a:t>Linked</a:t>
            </a:r>
            <a:r>
              <a:rPr spc="5" dirty="0"/>
              <a:t> </a:t>
            </a:r>
            <a:r>
              <a:rPr spc="-15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1511744"/>
            <a:ext cx="7748905" cy="28536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Insertion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 Adds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element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Deletion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Deletes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-10" dirty="0">
                <a:latin typeface="Calibri"/>
                <a:cs typeface="Calibri"/>
              </a:rPr>
              <a:t>list.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Calibri"/>
                <a:cs typeface="Calibri"/>
              </a:rPr>
              <a:t>Display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Displays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complete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forward</a:t>
            </a:r>
            <a:r>
              <a:rPr sz="3200" spc="-45" dirty="0">
                <a:latin typeface="Calibri"/>
                <a:cs typeface="Calibri"/>
              </a:rPr>
              <a:t> manner.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Search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Search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given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510" y="3042285"/>
            <a:ext cx="5577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Simple/Singly</a:t>
            </a:r>
            <a:r>
              <a:rPr spc="-10" dirty="0"/>
              <a:t> </a:t>
            </a:r>
            <a:r>
              <a:rPr spc="-30" dirty="0"/>
              <a:t>Linked</a:t>
            </a:r>
            <a:r>
              <a:rPr spc="5" dirty="0"/>
              <a:t> </a:t>
            </a:r>
            <a:r>
              <a:rPr spc="-20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850" y="424116"/>
            <a:ext cx="3673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1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417" y="2846572"/>
            <a:ext cx="8321675" cy="35636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node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parts:</a:t>
            </a:r>
            <a:endParaRPr sz="28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7555" algn="l"/>
              </a:tabLst>
            </a:pPr>
            <a:r>
              <a:rPr sz="24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info</a:t>
            </a:r>
            <a:r>
              <a:rPr sz="24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holds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want</a:t>
            </a:r>
            <a:endParaRPr sz="2000">
              <a:latin typeface="Calibri"/>
              <a:cs typeface="Calibri"/>
            </a:endParaRPr>
          </a:p>
          <a:p>
            <a:pPr marL="1613535" marR="266700" lvl="3" indent="-2292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614170" algn="l"/>
              </a:tabLst>
            </a:pP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be simply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integer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multiple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integer,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be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string,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even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structure</a:t>
            </a:r>
            <a:endParaRPr sz="1600">
              <a:latin typeface="Calibri"/>
              <a:cs typeface="Calibri"/>
            </a:endParaRPr>
          </a:p>
          <a:p>
            <a:pPr marL="1613535" marR="5080" lvl="3" indent="-229235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1614170" algn="l"/>
              </a:tabLst>
            </a:pP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create</a:t>
            </a:r>
            <a:r>
              <a:rPr sz="1600" dirty="0">
                <a:latin typeface="Calibri"/>
                <a:cs typeface="Calibri"/>
              </a:rPr>
              <a:t> 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playlist?</a:t>
            </a:r>
            <a:r>
              <a:rPr sz="1600" dirty="0">
                <a:latin typeface="Calibri"/>
                <a:cs typeface="Calibri"/>
              </a:rPr>
              <a:t> In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 </a:t>
            </a:r>
            <a:r>
              <a:rPr sz="1600" spc="-5" dirty="0">
                <a:latin typeface="Calibri"/>
                <a:cs typeface="Calibri"/>
              </a:rPr>
              <a:t>might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song name,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artist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more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information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want.</a:t>
            </a:r>
            <a:endParaRPr sz="1600">
              <a:latin typeface="Calibri"/>
              <a:cs typeface="Calibri"/>
            </a:endParaRPr>
          </a:p>
          <a:p>
            <a:pPr marL="756920" lvl="1" indent="-28765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6920" algn="l"/>
                <a:tab pos="757555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</a:t>
            </a:r>
            <a:r>
              <a:rPr sz="2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link</a:t>
            </a:r>
            <a:r>
              <a:rPr sz="20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pointer.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Known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next.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7569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Node</a:t>
            </a:r>
            <a:r>
              <a:rPr sz="2400" spc="-5" dirty="0">
                <a:latin typeface="Calibri"/>
                <a:cs typeface="Calibri"/>
              </a:rPr>
              <a:t> type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i.e.,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12640" y="1145539"/>
            <a:ext cx="3740150" cy="1837055"/>
            <a:chOff x="4612640" y="1145539"/>
            <a:chExt cx="3740150" cy="1837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662" y="1177526"/>
              <a:ext cx="3675129" cy="1706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2640" y="1145539"/>
              <a:ext cx="2621534" cy="1836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780" y="1196339"/>
              <a:ext cx="3599179" cy="16306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16779" y="1196339"/>
            <a:ext cx="3599179" cy="1630680"/>
          </a:xfrm>
          <a:prstGeom prst="rect">
            <a:avLst/>
          </a:prstGeom>
          <a:ln w="10159">
            <a:solidFill>
              <a:srgbClr val="46AAC5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Calibri"/>
                <a:cs typeface="Calibri"/>
              </a:rPr>
              <a:t>typedef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int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info;</a:t>
            </a:r>
            <a:endParaRPr sz="20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struct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*next;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20519" y="1270000"/>
            <a:ext cx="2014220" cy="502920"/>
          </a:xfrm>
          <a:custGeom>
            <a:avLst/>
            <a:gdLst/>
            <a:ahLst/>
            <a:cxnLst/>
            <a:rect l="l" t="t" r="r" b="b"/>
            <a:pathLst>
              <a:path w="2014220" h="502919">
                <a:moveTo>
                  <a:pt x="0" y="502920"/>
                </a:moveTo>
                <a:lnTo>
                  <a:pt x="2014220" y="502920"/>
                </a:lnTo>
                <a:lnTo>
                  <a:pt x="2014220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1639" y="1341119"/>
            <a:ext cx="1079500" cy="36068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219"/>
              </a:spcBef>
            </a:pPr>
            <a:r>
              <a:rPr sz="1800" b="1" spc="-10" dirty="0">
                <a:latin typeface="Calibri"/>
                <a:cs typeface="Calibri"/>
              </a:rPr>
              <a:t>info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4800" y="1341119"/>
            <a:ext cx="718820" cy="36068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00"/>
              </a:spcBef>
            </a:pPr>
            <a:r>
              <a:rPr sz="1400" b="1" spc="-10" dirty="0">
                <a:solidFill>
                  <a:srgbClr val="0000FF"/>
                </a:solidFill>
                <a:latin typeface="Calibri"/>
                <a:cs typeface="Calibri"/>
              </a:rPr>
              <a:t>next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5204" y="1791334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</a:t>
            </a:r>
            <a:r>
              <a:rPr sz="1800" b="1" spc="-10" dirty="0">
                <a:latin typeface="Calibri"/>
                <a:cs typeface="Calibri"/>
              </a:rPr>
              <a:t>od</a:t>
            </a:r>
            <a:r>
              <a:rPr sz="1800" b="1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5020" y="1473200"/>
            <a:ext cx="170179" cy="16763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n</a:t>
            </a:r>
            <a:r>
              <a:rPr spc="-50" dirty="0"/>
              <a:t>k</a:t>
            </a:r>
            <a:r>
              <a:rPr dirty="0"/>
              <a:t>ed </a:t>
            </a:r>
            <a:r>
              <a:rPr spc="-5" dirty="0"/>
              <a:t>L</a:t>
            </a:r>
            <a:r>
              <a:rPr dirty="0"/>
              <a:t>i</a:t>
            </a:r>
            <a:r>
              <a:rPr spc="-30" dirty="0"/>
              <a:t>s</a:t>
            </a:r>
            <a:r>
              <a:rPr dirty="0"/>
              <a:t>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4123</Words>
  <Application>Microsoft Office PowerPoint</Application>
  <PresentationFormat>On-screen Show (4:3)</PresentationFormat>
  <Paragraphs>696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MT</vt:lpstr>
      <vt:lpstr>Calibri</vt:lpstr>
      <vt:lpstr>Times New Roman</vt:lpstr>
      <vt:lpstr>Wingdings</vt:lpstr>
      <vt:lpstr>Office Theme</vt:lpstr>
      <vt:lpstr>Data Structure: Linked Lists</vt:lpstr>
      <vt:lpstr>Content</vt:lpstr>
      <vt:lpstr>Linked List</vt:lpstr>
      <vt:lpstr>Linked List</vt:lpstr>
      <vt:lpstr>Why linked list?</vt:lpstr>
      <vt:lpstr>Types of Linked List</vt:lpstr>
      <vt:lpstr>Basic Operations of Linked Lists</vt:lpstr>
      <vt:lpstr>Simple/Singly Linked List</vt:lpstr>
      <vt:lpstr>Defining a Node</vt:lpstr>
      <vt:lpstr>A node with more than one fields</vt:lpstr>
      <vt:lpstr>Head of the list</vt:lpstr>
      <vt:lpstr>Traversing a Linked List</vt:lpstr>
      <vt:lpstr>Operations in a Linked List</vt:lpstr>
      <vt:lpstr>Insert into Linked List</vt:lpstr>
      <vt:lpstr>Coding linked list operations:</vt:lpstr>
      <vt:lpstr>Inserting at the Beginning</vt:lpstr>
      <vt:lpstr>Inserting at the Beginning</vt:lpstr>
      <vt:lpstr>Inserting at the End</vt:lpstr>
      <vt:lpstr>Inserting at the End</vt:lpstr>
      <vt:lpstr>PowerPoint Presentation</vt:lpstr>
      <vt:lpstr>Inserting Between Nodes</vt:lpstr>
      <vt:lpstr>Inserting Between Nodes</vt:lpstr>
      <vt:lpstr>Inserting Between Nodes</vt:lpstr>
      <vt:lpstr>Inserting Between Nodes</vt:lpstr>
      <vt:lpstr>Inserting Between Nodes</vt:lpstr>
      <vt:lpstr>Activity</vt:lpstr>
      <vt:lpstr>Activity Write SortedInsert(int item) function</vt:lpstr>
      <vt:lpstr>Delete operation</vt:lpstr>
      <vt:lpstr>Delete Operation</vt:lpstr>
      <vt:lpstr>Delete operation</vt:lpstr>
      <vt:lpstr>node* DelList(node* head, int item)</vt:lpstr>
      <vt:lpstr>How would you implement Search  operation?</vt:lpstr>
      <vt:lpstr>Doubly Linked List</vt:lpstr>
      <vt:lpstr>Doubly Linked List</vt:lpstr>
      <vt:lpstr>Defining a Node</vt:lpstr>
      <vt:lpstr>Inserting at the Beginning</vt:lpstr>
      <vt:lpstr>Inserting at the End</vt:lpstr>
      <vt:lpstr>Inserting Between Nodes</vt:lpstr>
      <vt:lpstr>Exercise</vt:lpstr>
      <vt:lpstr>Delete  operation</vt:lpstr>
      <vt:lpstr>Circular Linked List</vt:lpstr>
      <vt:lpstr>Summary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Data Structure</dc:title>
  <dc:creator>Jose</dc:creator>
  <cp:lastModifiedBy>Torosdagli, Neslisah</cp:lastModifiedBy>
  <cp:revision>2</cp:revision>
  <dcterms:created xsi:type="dcterms:W3CDTF">2023-01-24T04:46:50Z</dcterms:created>
  <dcterms:modified xsi:type="dcterms:W3CDTF">2023-05-23T01:27:38Z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2023-01-24T00:00:00Z</vt:filetime>
  </property>
  <property fmtid="{D5CDD505-2E9C-101B-9397-08002B2CF9AE}" pid="5" name="MSIP_Label_4342314e-0df4-4b58-84bf-38bed6170a0f_Enabled">
    <vt:lpwstr>true</vt:lpwstr>
  </property>
  <property fmtid="{D5CDD505-2E9C-101B-9397-08002B2CF9AE}" pid="6" name="MSIP_Label_4342314e-0df4-4b58-84bf-38bed6170a0f_SetDate">
    <vt:lpwstr>2023-01-24T04:51:57Z</vt:lpwstr>
  </property>
  <property fmtid="{D5CDD505-2E9C-101B-9397-08002B2CF9AE}" pid="7" name="MSIP_Label_4342314e-0df4-4b58-84bf-38bed6170a0f_Method">
    <vt:lpwstr>Standard</vt:lpwstr>
  </property>
  <property fmtid="{D5CDD505-2E9C-101B-9397-08002B2CF9AE}" pid="8" name="MSIP_Label_4342314e-0df4-4b58-84bf-38bed6170a0f_Name">
    <vt:lpwstr>General</vt:lpwstr>
  </property>
  <property fmtid="{D5CDD505-2E9C-101B-9397-08002B2CF9AE}" pid="9" name="MSIP_Label_4342314e-0df4-4b58-84bf-38bed6170a0f_SiteId">
    <vt:lpwstr>3dd8961f-e488-4e60-8e11-a82d994e183d</vt:lpwstr>
  </property>
  <property fmtid="{D5CDD505-2E9C-101B-9397-08002B2CF9AE}" pid="10" name="MSIP_Label_4342314e-0df4-4b58-84bf-38bed6170a0f_ActionId">
    <vt:lpwstr>8996e91c-041d-4dc0-9306-90e0446288ac</vt:lpwstr>
  </property>
  <property fmtid="{D5CDD505-2E9C-101B-9397-08002B2CF9AE}" pid="11" name="MSIP_Label_4342314e-0df4-4b58-84bf-38bed6170a0f_ContentBits">
    <vt:lpwstr>1</vt:lpwstr>
  </property>
</Properties>
</file>