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CFD827-74AC-48E1-B798-10D5943E4E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Smartphones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085653-1E17-4C54-9645-8459121EF8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10/4/24 2:54:43 PM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F9B99B00-7EEE-4AAD-AF2F-C6F69B0B9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36CA7B8-280D-458D-A5C9-EDFB603C4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CB86E44F-8EBD-49CB-A276-DFE6C721E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2024-10-04T12:54:44Z</dcterms:created>
  <dcterms:modified xsi:type="dcterms:W3CDTF">2024-10-04T12:54:44Z</dcterms:modified>
</cp:coreProperties>
</file>