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095023B-3409-4C51-B202-2D1BF24D7E1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Videogame Sales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B819624-086F-4124-AC07-2B4E9640D52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10/3/24 3:10:06 PM GMT+2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1" id="2" name="slide2">
            <a:extLst>
              <a:ext uri="{FF2B5EF4-FFF2-40B4-BE49-F238E27FC236}">
                <a16:creationId xmlns:a16="http://schemas.microsoft.com/office/drawing/2014/main" id="{95EE1EDF-68DA-4897-856D-491F38A7E2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2" id="3" name="slide3">
            <a:extLst>
              <a:ext uri="{FF2B5EF4-FFF2-40B4-BE49-F238E27FC236}">
                <a16:creationId xmlns:a16="http://schemas.microsoft.com/office/drawing/2014/main" id="{887CD926-F0C9-499A-B485-D9DE76FC39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3" id="4" name="slide4">
            <a:extLst>
              <a:ext uri="{FF2B5EF4-FFF2-40B4-BE49-F238E27FC236}">
                <a16:creationId xmlns:a16="http://schemas.microsoft.com/office/drawing/2014/main" id="{8436D74C-1D48-456A-8820-A89682EE5E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4" id="5" name="slide5">
            <a:extLst>
              <a:ext uri="{FF2B5EF4-FFF2-40B4-BE49-F238E27FC236}">
                <a16:creationId xmlns:a16="http://schemas.microsoft.com/office/drawing/2014/main" id="{0654413B-2838-4FD2-8CDA-0CAFAD62A0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2024-10-03T13:10:07Z</dcterms:created>
  <dcterms:modified xsi:type="dcterms:W3CDTF">2024-10-03T13:10:07Z</dcterms:modified>
</cp:coreProperties>
</file>