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97" d="100"/>
          <a:sy n="97" d="100"/>
        </p:scale>
        <p:origin x="-104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lang="ja-JP" altLang="en-US" smtClean="0"/>
              <a:t>マスター タイトルの書式設定</a:t>
            </a:r>
            <a:endParaRPr 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a:p>
        </p:txBody>
      </p:sp>
      <p:sp>
        <p:nvSpPr>
          <p:cNvPr id="4" name="日付プレースホルダー 3"/>
          <p:cNvSpPr>
            <a:spLocks noGrp="1"/>
          </p:cNvSpPr>
          <p:nvPr>
            <p:ph type="dt" sz="half" idx="10"/>
          </p:nvPr>
        </p:nvSpPr>
        <p:spPr/>
        <p:txBody>
          <a:bodyPr/>
          <a:lstStyle/>
          <a:p>
            <a:fld id="{3FBFC718-B461-48E3-B28A-EEB33E81EB08}" type="datetimeFigureOut">
              <a:rPr lang="en-US" smtClean="0"/>
              <a:t>18/04/13</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A47459A9-3773-4ABF-943A-DF2A7486CA1B}" type="slidenum">
              <a:rPr lang="en-US" smtClean="0"/>
              <a:t>‹#›</a:t>
            </a:fld>
            <a:endParaRPr lang="en-US"/>
          </a:p>
        </p:txBody>
      </p:sp>
    </p:spTree>
    <p:extLst>
      <p:ext uri="{BB962C8B-B14F-4D97-AF65-F5344CB8AC3E}">
        <p14:creationId xmlns:p14="http://schemas.microsoft.com/office/powerpoint/2010/main" val="2572993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10"/>
          </p:nvPr>
        </p:nvSpPr>
        <p:spPr/>
        <p:txBody>
          <a:bodyPr/>
          <a:lstStyle/>
          <a:p>
            <a:fld id="{3FBFC718-B461-48E3-B28A-EEB33E81EB08}" type="datetimeFigureOut">
              <a:rPr lang="en-US" smtClean="0"/>
              <a:t>18/04/13</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A47459A9-3773-4ABF-943A-DF2A7486CA1B}" type="slidenum">
              <a:rPr lang="en-US" smtClean="0"/>
              <a:t>‹#›</a:t>
            </a:fld>
            <a:endParaRPr lang="en-US"/>
          </a:p>
        </p:txBody>
      </p:sp>
    </p:spTree>
    <p:extLst>
      <p:ext uri="{BB962C8B-B14F-4D97-AF65-F5344CB8AC3E}">
        <p14:creationId xmlns:p14="http://schemas.microsoft.com/office/powerpoint/2010/main" val="149678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lang="ja-JP" altLang="en-US" smtClean="0"/>
              <a:t>マスター タイトルの書式設定</a:t>
            </a:r>
            <a:endParaRPr 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10"/>
          </p:nvPr>
        </p:nvSpPr>
        <p:spPr/>
        <p:txBody>
          <a:bodyPr/>
          <a:lstStyle/>
          <a:p>
            <a:fld id="{3FBFC718-B461-48E3-B28A-EEB33E81EB08}" type="datetimeFigureOut">
              <a:rPr lang="en-US" smtClean="0"/>
              <a:t>18/04/13</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A47459A9-3773-4ABF-943A-DF2A7486CA1B}" type="slidenum">
              <a:rPr lang="en-US" smtClean="0"/>
              <a:t>‹#›</a:t>
            </a:fld>
            <a:endParaRPr lang="en-US"/>
          </a:p>
        </p:txBody>
      </p:sp>
    </p:spTree>
    <p:extLst>
      <p:ext uri="{BB962C8B-B14F-4D97-AF65-F5344CB8AC3E}">
        <p14:creationId xmlns:p14="http://schemas.microsoft.com/office/powerpoint/2010/main" val="2008534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10"/>
          </p:nvPr>
        </p:nvSpPr>
        <p:spPr/>
        <p:txBody>
          <a:bodyPr/>
          <a:lstStyle/>
          <a:p>
            <a:fld id="{3FBFC718-B461-48E3-B28A-EEB33E81EB08}" type="datetimeFigureOut">
              <a:rPr lang="en-US" smtClean="0"/>
              <a:t>18/04/13</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A47459A9-3773-4ABF-943A-DF2A7486CA1B}" type="slidenum">
              <a:rPr lang="en-US" smtClean="0"/>
              <a:t>‹#›</a:t>
            </a:fld>
            <a:endParaRPr lang="en-US"/>
          </a:p>
        </p:txBody>
      </p:sp>
    </p:spTree>
    <p:extLst>
      <p:ext uri="{BB962C8B-B14F-4D97-AF65-F5344CB8AC3E}">
        <p14:creationId xmlns:p14="http://schemas.microsoft.com/office/powerpoint/2010/main" val="2798207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lang="ja-JP" altLang="en-US" smtClean="0"/>
              <a:t>マスター タイトルの書式設定</a:t>
            </a:r>
            <a:endParaRPr 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p>
            <a:fld id="{3FBFC718-B461-48E3-B28A-EEB33E81EB08}" type="datetimeFigureOut">
              <a:rPr lang="en-US" smtClean="0"/>
              <a:t>18/04/13</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A47459A9-3773-4ABF-943A-DF2A7486CA1B}" type="slidenum">
              <a:rPr lang="en-US" smtClean="0"/>
              <a:t>‹#›</a:t>
            </a:fld>
            <a:endParaRPr lang="en-US"/>
          </a:p>
        </p:txBody>
      </p:sp>
    </p:spTree>
    <p:extLst>
      <p:ext uri="{BB962C8B-B14F-4D97-AF65-F5344CB8AC3E}">
        <p14:creationId xmlns:p14="http://schemas.microsoft.com/office/powerpoint/2010/main" val="306244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日付プレースホルダー 4"/>
          <p:cNvSpPr>
            <a:spLocks noGrp="1"/>
          </p:cNvSpPr>
          <p:nvPr>
            <p:ph type="dt" sz="half" idx="10"/>
          </p:nvPr>
        </p:nvSpPr>
        <p:spPr/>
        <p:txBody>
          <a:bodyPr/>
          <a:lstStyle/>
          <a:p>
            <a:fld id="{3FBFC718-B461-48E3-B28A-EEB33E81EB08}" type="datetimeFigureOut">
              <a:rPr lang="en-US" smtClean="0"/>
              <a:t>18/04/13</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A47459A9-3773-4ABF-943A-DF2A7486CA1B}" type="slidenum">
              <a:rPr lang="en-US" smtClean="0"/>
              <a:t>‹#›</a:t>
            </a:fld>
            <a:endParaRPr lang="en-US"/>
          </a:p>
        </p:txBody>
      </p:sp>
    </p:spTree>
    <p:extLst>
      <p:ext uri="{BB962C8B-B14F-4D97-AF65-F5344CB8AC3E}">
        <p14:creationId xmlns:p14="http://schemas.microsoft.com/office/powerpoint/2010/main" val="2204343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lang="ja-JP" altLang="en-US" smtClean="0"/>
              <a:t>マスター タイトルの書式設定</a:t>
            </a:r>
            <a:endParaRPr 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日付プレースホルダー 6"/>
          <p:cNvSpPr>
            <a:spLocks noGrp="1"/>
          </p:cNvSpPr>
          <p:nvPr>
            <p:ph type="dt" sz="half" idx="10"/>
          </p:nvPr>
        </p:nvSpPr>
        <p:spPr/>
        <p:txBody>
          <a:bodyPr/>
          <a:lstStyle/>
          <a:p>
            <a:fld id="{3FBFC718-B461-48E3-B28A-EEB33E81EB08}" type="datetimeFigureOut">
              <a:rPr lang="en-US" smtClean="0"/>
              <a:t>18/04/13</a:t>
            </a:fld>
            <a:endParaRPr lang="en-US"/>
          </a:p>
        </p:txBody>
      </p:sp>
      <p:sp>
        <p:nvSpPr>
          <p:cNvPr id="8" name="フッター プレースホルダー 7"/>
          <p:cNvSpPr>
            <a:spLocks noGrp="1"/>
          </p:cNvSpPr>
          <p:nvPr>
            <p:ph type="ftr" sz="quarter" idx="11"/>
          </p:nvPr>
        </p:nvSpPr>
        <p:spPr/>
        <p:txBody>
          <a:bodyPr/>
          <a:lstStyle/>
          <a:p>
            <a:endParaRPr lang="en-US"/>
          </a:p>
        </p:txBody>
      </p:sp>
      <p:sp>
        <p:nvSpPr>
          <p:cNvPr id="9" name="スライド番号プレースホルダー 8"/>
          <p:cNvSpPr>
            <a:spLocks noGrp="1"/>
          </p:cNvSpPr>
          <p:nvPr>
            <p:ph type="sldNum" sz="quarter" idx="12"/>
          </p:nvPr>
        </p:nvSpPr>
        <p:spPr/>
        <p:txBody>
          <a:bodyPr/>
          <a:lstStyle/>
          <a:p>
            <a:fld id="{A47459A9-3773-4ABF-943A-DF2A7486CA1B}" type="slidenum">
              <a:rPr lang="en-US" smtClean="0"/>
              <a:t>‹#›</a:t>
            </a:fld>
            <a:endParaRPr lang="en-US"/>
          </a:p>
        </p:txBody>
      </p:sp>
    </p:spTree>
    <p:extLst>
      <p:ext uri="{BB962C8B-B14F-4D97-AF65-F5344CB8AC3E}">
        <p14:creationId xmlns:p14="http://schemas.microsoft.com/office/powerpoint/2010/main" val="1366363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日付プレースホルダー 2"/>
          <p:cNvSpPr>
            <a:spLocks noGrp="1"/>
          </p:cNvSpPr>
          <p:nvPr>
            <p:ph type="dt" sz="half" idx="10"/>
          </p:nvPr>
        </p:nvSpPr>
        <p:spPr/>
        <p:txBody>
          <a:bodyPr/>
          <a:lstStyle/>
          <a:p>
            <a:fld id="{3FBFC718-B461-48E3-B28A-EEB33E81EB08}" type="datetimeFigureOut">
              <a:rPr lang="en-US" smtClean="0"/>
              <a:t>18/04/13</a:t>
            </a:fld>
            <a:endParaRPr lang="en-US"/>
          </a:p>
        </p:txBody>
      </p:sp>
      <p:sp>
        <p:nvSpPr>
          <p:cNvPr id="4" name="フッター プレースホルダー 3"/>
          <p:cNvSpPr>
            <a:spLocks noGrp="1"/>
          </p:cNvSpPr>
          <p:nvPr>
            <p:ph type="ftr" sz="quarter" idx="11"/>
          </p:nvPr>
        </p:nvSpPr>
        <p:spPr/>
        <p:txBody>
          <a:bodyPr/>
          <a:lstStyle/>
          <a:p>
            <a:endParaRPr lang="en-US"/>
          </a:p>
        </p:txBody>
      </p:sp>
      <p:sp>
        <p:nvSpPr>
          <p:cNvPr id="5" name="スライド番号プレースホルダー 4"/>
          <p:cNvSpPr>
            <a:spLocks noGrp="1"/>
          </p:cNvSpPr>
          <p:nvPr>
            <p:ph type="sldNum" sz="quarter" idx="12"/>
          </p:nvPr>
        </p:nvSpPr>
        <p:spPr/>
        <p:txBody>
          <a:bodyPr/>
          <a:lstStyle/>
          <a:p>
            <a:fld id="{A47459A9-3773-4ABF-943A-DF2A7486CA1B}" type="slidenum">
              <a:rPr lang="en-US" smtClean="0"/>
              <a:t>‹#›</a:t>
            </a:fld>
            <a:endParaRPr lang="en-US"/>
          </a:p>
        </p:txBody>
      </p:sp>
    </p:spTree>
    <p:extLst>
      <p:ext uri="{BB962C8B-B14F-4D97-AF65-F5344CB8AC3E}">
        <p14:creationId xmlns:p14="http://schemas.microsoft.com/office/powerpoint/2010/main" val="4057390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FBFC718-B461-48E3-B28A-EEB33E81EB08}" type="datetimeFigureOut">
              <a:rPr lang="en-US" smtClean="0"/>
              <a:t>18/04/13</a:t>
            </a:fld>
            <a:endParaRPr lang="en-US"/>
          </a:p>
        </p:txBody>
      </p:sp>
      <p:sp>
        <p:nvSpPr>
          <p:cNvPr id="3" name="フッター プレースホルダー 2"/>
          <p:cNvSpPr>
            <a:spLocks noGrp="1"/>
          </p:cNvSpPr>
          <p:nvPr>
            <p:ph type="ftr" sz="quarter" idx="11"/>
          </p:nvPr>
        </p:nvSpPr>
        <p:spPr/>
        <p:txBody>
          <a:bodyPr/>
          <a:lstStyle/>
          <a:p>
            <a:endParaRPr lang="en-US"/>
          </a:p>
        </p:txBody>
      </p:sp>
      <p:sp>
        <p:nvSpPr>
          <p:cNvPr id="4" name="スライド番号プレースホルダー 3"/>
          <p:cNvSpPr>
            <a:spLocks noGrp="1"/>
          </p:cNvSpPr>
          <p:nvPr>
            <p:ph type="sldNum" sz="quarter" idx="12"/>
          </p:nvPr>
        </p:nvSpPr>
        <p:spPr/>
        <p:txBody>
          <a:bodyPr/>
          <a:lstStyle/>
          <a:p>
            <a:fld id="{A47459A9-3773-4ABF-943A-DF2A7486CA1B}" type="slidenum">
              <a:rPr lang="en-US" smtClean="0"/>
              <a:t>‹#›</a:t>
            </a:fld>
            <a:endParaRPr lang="en-US"/>
          </a:p>
        </p:txBody>
      </p:sp>
    </p:spTree>
    <p:extLst>
      <p:ext uri="{BB962C8B-B14F-4D97-AF65-F5344CB8AC3E}">
        <p14:creationId xmlns:p14="http://schemas.microsoft.com/office/powerpoint/2010/main" val="1899901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p>
            <a:fld id="{3FBFC718-B461-48E3-B28A-EEB33E81EB08}" type="datetimeFigureOut">
              <a:rPr lang="en-US" smtClean="0"/>
              <a:t>18/04/13</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A47459A9-3773-4ABF-943A-DF2A7486CA1B}" type="slidenum">
              <a:rPr lang="en-US" smtClean="0"/>
              <a:t>‹#›</a:t>
            </a:fld>
            <a:endParaRPr lang="en-US"/>
          </a:p>
        </p:txBody>
      </p:sp>
    </p:spTree>
    <p:extLst>
      <p:ext uri="{BB962C8B-B14F-4D97-AF65-F5344CB8AC3E}">
        <p14:creationId xmlns:p14="http://schemas.microsoft.com/office/powerpoint/2010/main" val="953741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p>
            <a:fld id="{3FBFC718-B461-48E3-B28A-EEB33E81EB08}" type="datetimeFigureOut">
              <a:rPr lang="en-US" smtClean="0"/>
              <a:t>18/04/13</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A47459A9-3773-4ABF-943A-DF2A7486CA1B}" type="slidenum">
              <a:rPr lang="en-US" smtClean="0"/>
              <a:t>‹#›</a:t>
            </a:fld>
            <a:endParaRPr lang="en-US"/>
          </a:p>
        </p:txBody>
      </p:sp>
    </p:spTree>
    <p:extLst>
      <p:ext uri="{BB962C8B-B14F-4D97-AF65-F5344CB8AC3E}">
        <p14:creationId xmlns:p14="http://schemas.microsoft.com/office/powerpoint/2010/main" val="16587151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BFC718-B461-48E3-B28A-EEB33E81EB08}" type="datetimeFigureOut">
              <a:rPr lang="en-US" smtClean="0"/>
              <a:t>18/04/13</a:t>
            </a:fld>
            <a:endParaRPr 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7459A9-3773-4ABF-943A-DF2A7486CA1B}" type="slidenum">
              <a:rPr lang="en-US" smtClean="0"/>
              <a:t>‹#›</a:t>
            </a:fld>
            <a:endParaRPr lang="en-US"/>
          </a:p>
        </p:txBody>
      </p:sp>
    </p:spTree>
    <p:extLst>
      <p:ext uri="{BB962C8B-B14F-4D97-AF65-F5344CB8AC3E}">
        <p14:creationId xmlns:p14="http://schemas.microsoft.com/office/powerpoint/2010/main" val="1097143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50503" y="4763185"/>
            <a:ext cx="9144000" cy="2387600"/>
          </a:xfrm>
        </p:spPr>
        <p:txBody>
          <a:bodyPr>
            <a:normAutofit fontScale="90000"/>
          </a:bodyPr>
          <a:lstStyle/>
          <a:p>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 Lorem ipsum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Ut</a:t>
            </a:r>
            <a:r>
              <a:rPr lang="en-US" dirty="0" smtClean="0"/>
              <a:t> </a:t>
            </a:r>
            <a:r>
              <a:rPr lang="en-US" dirty="0" err="1" smtClean="0"/>
              <a:t>wisi</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a:t>
            </a:r>
            <a:r>
              <a:rPr lang="en-US" dirty="0" err="1" smtClean="0"/>
              <a:t>exerci</a:t>
            </a:r>
            <a:r>
              <a:rPr lang="en-US" dirty="0" smtClean="0"/>
              <a:t> </a:t>
            </a:r>
            <a:r>
              <a:rPr lang="en-US" dirty="0" err="1" smtClean="0"/>
              <a:t>tation</a:t>
            </a:r>
            <a:r>
              <a:rPr lang="en-US" dirty="0" smtClean="0"/>
              <a:t> </a:t>
            </a:r>
            <a:r>
              <a:rPr lang="en-US" dirty="0" err="1" smtClean="0"/>
              <a:t>ullamcorper</a:t>
            </a:r>
            <a:r>
              <a:rPr lang="en-US" dirty="0" smtClean="0"/>
              <a:t> </a:t>
            </a:r>
            <a:r>
              <a:rPr lang="en-US" dirty="0" err="1" smtClean="0"/>
              <a:t>suscipit</a:t>
            </a:r>
            <a:r>
              <a:rPr lang="en-US" dirty="0" smtClean="0"/>
              <a:t> </a:t>
            </a:r>
            <a:r>
              <a:rPr lang="en-US" dirty="0" err="1" smtClean="0"/>
              <a:t>lobortis</a:t>
            </a:r>
            <a:r>
              <a:rPr lang="en-US" dirty="0" smtClean="0"/>
              <a:t> </a:t>
            </a:r>
            <a:r>
              <a:rPr lang="en-US" dirty="0" err="1" smtClean="0"/>
              <a:t>nisl</a:t>
            </a:r>
            <a:r>
              <a:rPr lang="en-US" dirty="0" smtClean="0"/>
              <a:t>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autem</a:t>
            </a:r>
            <a:r>
              <a:rPr lang="en-US" dirty="0" smtClean="0"/>
              <a:t> </a:t>
            </a:r>
            <a:r>
              <a:rPr lang="en-US" dirty="0" err="1" smtClean="0"/>
              <a:t>vel</a:t>
            </a:r>
            <a:r>
              <a:rPr lang="en-US" dirty="0" smtClean="0"/>
              <a:t> </a:t>
            </a:r>
            <a:r>
              <a:rPr lang="en-US" dirty="0" err="1" smtClean="0"/>
              <a:t>eum</a:t>
            </a:r>
            <a:r>
              <a:rPr lang="en-US" dirty="0" smtClean="0"/>
              <a:t> </a:t>
            </a:r>
            <a:r>
              <a:rPr lang="en-US" dirty="0" err="1" smtClean="0"/>
              <a:t>iriure</a:t>
            </a:r>
            <a:r>
              <a:rPr lang="en-US" dirty="0" smtClean="0"/>
              <a:t> dolor in </a:t>
            </a:r>
            <a:r>
              <a:rPr lang="en-US" dirty="0" err="1" smtClean="0"/>
              <a:t>hendrerit</a:t>
            </a:r>
            <a:r>
              <a:rPr lang="en-US" dirty="0" smtClean="0"/>
              <a:t> in </a:t>
            </a:r>
            <a:r>
              <a:rPr lang="en-US" dirty="0" err="1" smtClean="0"/>
              <a:t>vulputate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molestie</a:t>
            </a:r>
            <a:r>
              <a:rPr lang="en-US" dirty="0" smtClean="0"/>
              <a:t> </a:t>
            </a:r>
            <a:r>
              <a:rPr lang="en-US" dirty="0" err="1" smtClean="0"/>
              <a:t>consequat</a:t>
            </a:r>
            <a:r>
              <a:rPr lang="en-US" dirty="0" smtClean="0"/>
              <a:t>, </a:t>
            </a:r>
            <a:r>
              <a:rPr lang="en-US" dirty="0" err="1" smtClean="0"/>
              <a:t>vel</a:t>
            </a:r>
            <a:r>
              <a:rPr lang="en-US" dirty="0" smtClean="0"/>
              <a:t> </a:t>
            </a:r>
            <a:r>
              <a:rPr lang="en-US" dirty="0" err="1" smtClean="0"/>
              <a:t>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feugiat</a:t>
            </a:r>
            <a:r>
              <a:rPr lang="en-US" dirty="0" smtClean="0"/>
              <a:t> </a:t>
            </a:r>
            <a:r>
              <a:rPr lang="en-US" dirty="0" err="1" smtClean="0"/>
              <a:t>nulla</a:t>
            </a:r>
            <a:r>
              <a:rPr lang="en-US" dirty="0" smtClean="0"/>
              <a:t> </a:t>
            </a:r>
            <a:r>
              <a:rPr lang="en-US" dirty="0" err="1" smtClean="0"/>
              <a:t>facilisis</a:t>
            </a:r>
            <a:r>
              <a:rPr lang="en-US" dirty="0" smtClean="0"/>
              <a:t> at </a:t>
            </a:r>
            <a:r>
              <a:rPr lang="en-US" dirty="0" err="1" smtClean="0"/>
              <a:t>vero</a:t>
            </a:r>
            <a:r>
              <a:rPr lang="en-US" dirty="0" smtClean="0"/>
              <a:t> </a:t>
            </a:r>
            <a:r>
              <a:rPr lang="en-US" dirty="0" err="1" smtClean="0"/>
              <a:t>eros</a:t>
            </a:r>
            <a:r>
              <a:rPr lang="en-US" dirty="0" smtClean="0"/>
              <a:t> et </a:t>
            </a:r>
            <a:r>
              <a:rPr lang="en-US" dirty="0" err="1" smtClean="0"/>
              <a:t>accumsan</a:t>
            </a:r>
            <a:r>
              <a:rPr lang="en-US" dirty="0" smtClean="0"/>
              <a:t> et </a:t>
            </a:r>
            <a:r>
              <a:rPr lang="en-US" dirty="0" err="1" smtClean="0"/>
              <a:t>iusto</a:t>
            </a:r>
            <a:r>
              <a:rPr lang="en-US" dirty="0" smtClean="0"/>
              <a:t> </a:t>
            </a:r>
            <a:r>
              <a:rPr lang="en-US" dirty="0" err="1" smtClean="0"/>
              <a:t>odio</a:t>
            </a:r>
            <a:r>
              <a:rPr lang="en-US" dirty="0" smtClean="0"/>
              <a:t> </a:t>
            </a:r>
            <a:r>
              <a:rPr lang="en-US" dirty="0" err="1" smtClean="0"/>
              <a:t>dignissim</a:t>
            </a:r>
            <a:r>
              <a:rPr lang="en-US" dirty="0" smtClean="0"/>
              <a:t> qui </a:t>
            </a:r>
            <a:r>
              <a:rPr lang="en-US" dirty="0" err="1" smtClean="0"/>
              <a:t>blandit</a:t>
            </a:r>
            <a:r>
              <a:rPr lang="en-US" dirty="0" smtClean="0"/>
              <a:t> </a:t>
            </a:r>
            <a:r>
              <a:rPr lang="en-US" dirty="0" err="1" smtClean="0"/>
              <a:t>praesent</a:t>
            </a:r>
            <a:r>
              <a:rPr lang="en-US" dirty="0" smtClean="0"/>
              <a:t> </a:t>
            </a:r>
            <a:r>
              <a:rPr lang="en-US" dirty="0" err="1" smtClean="0"/>
              <a:t>luptatum</a:t>
            </a:r>
            <a:r>
              <a:rPr lang="en-US" dirty="0" smtClean="0"/>
              <a:t> </a:t>
            </a:r>
            <a:r>
              <a:rPr lang="en-US" dirty="0" err="1" smtClean="0"/>
              <a:t>zzril</a:t>
            </a:r>
            <a:r>
              <a:rPr lang="en-US" dirty="0" smtClean="0"/>
              <a:t> </a:t>
            </a:r>
            <a:r>
              <a:rPr lang="en-US" dirty="0" err="1" smtClean="0"/>
              <a:t>delenit</a:t>
            </a:r>
            <a:r>
              <a:rPr lang="en-US" dirty="0" smtClean="0"/>
              <a:t> </a:t>
            </a:r>
            <a:r>
              <a:rPr lang="en-US" dirty="0" err="1" smtClean="0"/>
              <a:t>augue</a:t>
            </a:r>
            <a:r>
              <a:rPr lang="en-US" dirty="0" smtClean="0"/>
              <a:t> </a:t>
            </a:r>
            <a:r>
              <a:rPr lang="en-US" dirty="0" err="1" smtClean="0"/>
              <a:t>duis</a:t>
            </a:r>
            <a:r>
              <a:rPr lang="en-US" dirty="0" smtClean="0"/>
              <a:t> </a:t>
            </a:r>
            <a:r>
              <a:rPr lang="en-US" dirty="0" err="1" smtClean="0"/>
              <a:t>dolore</a:t>
            </a:r>
            <a:r>
              <a:rPr lang="en-US" dirty="0" smtClean="0"/>
              <a:t> </a:t>
            </a:r>
            <a:r>
              <a:rPr lang="en-US" dirty="0" err="1" smtClean="0"/>
              <a:t>te</a:t>
            </a:r>
            <a:r>
              <a:rPr lang="en-US" dirty="0" smtClean="0"/>
              <a:t> </a:t>
            </a:r>
            <a:r>
              <a:rPr lang="en-US" dirty="0" err="1" smtClean="0"/>
              <a:t>feugait</a:t>
            </a:r>
            <a:r>
              <a:rPr lang="en-US" dirty="0" smtClean="0"/>
              <a:t> </a:t>
            </a:r>
            <a:r>
              <a:rPr lang="en-US" dirty="0" err="1" smtClean="0"/>
              <a:t>nulla</a:t>
            </a:r>
            <a:r>
              <a:rPr lang="en-US" dirty="0" smtClean="0"/>
              <a:t> </a:t>
            </a:r>
            <a:r>
              <a:rPr lang="en-US" dirty="0" err="1" smtClean="0"/>
              <a:t>facilisi</a:t>
            </a:r>
            <a:r>
              <a:rPr lang="en-US" dirty="0" smtClean="0"/>
              <a:t>.</a:t>
            </a:r>
            <a:endParaRPr lang="en-US" dirty="0"/>
          </a:p>
        </p:txBody>
      </p:sp>
    </p:spTree>
    <p:extLst>
      <p:ext uri="{BB962C8B-B14F-4D97-AF65-F5344CB8AC3E}">
        <p14:creationId xmlns:p14="http://schemas.microsoft.com/office/powerpoint/2010/main" val="155053029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307</Words>
  <Application>Microsoft Macintosh PowerPoint</Application>
  <PresentationFormat>ユーザー設定</PresentationFormat>
  <Paragraphs>1</Paragraphs>
  <Slides>1</Slides>
  <Notes>0</Notes>
  <HiddenSlides>0</HiddenSlides>
  <MMClips>0</MMClips>
  <ScaleCrop>false</ScaleCrop>
  <HeadingPairs>
    <vt:vector size="4" baseType="variant">
      <vt:variant>
        <vt:lpstr>テーマ</vt:lpstr>
      </vt:variant>
      <vt:variant>
        <vt:i4>1</vt:i4>
      </vt:variant>
      <vt:variant>
        <vt:lpstr>スライド タイトル</vt:lpstr>
      </vt:variant>
      <vt:variant>
        <vt:i4>1</vt:i4>
      </vt:variant>
    </vt:vector>
  </HeadingPairs>
  <TitlesOfParts>
    <vt:vector size="2" baseType="lpstr">
      <vt:lpstr>Office テーマ</vt:lpstr>
      <vt:lpstr>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Duis autem vel eum iriure dolor in hendrerit in vulputate velit esse molestie consequat, vel illum dolore eu feugiat nulla facilisis at vero eros et accumsan et iusto odio dignissim qui blandit praesent luptatum zzril delenit augue duis dolore te feugait nulla facilisi. 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Duis autem vel eum iriure dolor in hendrerit in vulputate velit esse molestie consequat, vel illum dolore eu feugiat nulla facilisis at vero eros et accumsan et iusto odio dignissim qui blandit praesent luptatum zzril delenit augue duis dolore te feugait nulla facilisi. 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dc:title>
  <dc:creator>Manabu Niseki</dc:creator>
  <cp:lastModifiedBy>niseki</cp:lastModifiedBy>
  <cp:revision>2</cp:revision>
  <dcterms:created xsi:type="dcterms:W3CDTF">2018-04-13T04:45:17Z</dcterms:created>
  <dcterms:modified xsi:type="dcterms:W3CDTF">2018-04-13T06:13:00Z</dcterms:modified>
</cp:coreProperties>
</file>