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4" d="100"/>
          <a:sy n="114"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a:p>
        </p:txBody>
      </p:sp>
      <p:sp>
        <p:nvSpPr>
          <p:cNvPr id="4" name="日付プレースホルダー 3"/>
          <p:cNvSpPr>
            <a:spLocks noGrp="1"/>
          </p:cNvSpPr>
          <p:nvPr>
            <p:ph type="dt" sz="half" idx="10"/>
          </p:nvPr>
        </p:nvSpPr>
        <p:spPr/>
        <p:txBody>
          <a:bodyPr/>
          <a:lstStyle/>
          <a:p>
            <a:fld id="{3FBFC718-B461-48E3-B28A-EEB33E81EB08}" type="datetimeFigureOut">
              <a:rPr lang="en-US" smtClean="0"/>
              <a:t>4/13/2018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257299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3FBFC718-B461-48E3-B28A-EEB33E81EB08}" type="datetimeFigureOut">
              <a:rPr lang="en-US" smtClean="0"/>
              <a:t>4/13/2018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149678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3FBFC718-B461-48E3-B28A-EEB33E81EB08}" type="datetimeFigureOut">
              <a:rPr lang="en-US" smtClean="0"/>
              <a:t>4/13/2018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200853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3FBFC718-B461-48E3-B28A-EEB33E81EB08}" type="datetimeFigureOut">
              <a:rPr lang="en-US" smtClean="0"/>
              <a:t>4/13/2018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279820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3FBFC718-B461-48E3-B28A-EEB33E81EB08}" type="datetimeFigureOut">
              <a:rPr lang="en-US" smtClean="0"/>
              <a:t>4/13/2018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30624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ー 4"/>
          <p:cNvSpPr>
            <a:spLocks noGrp="1"/>
          </p:cNvSpPr>
          <p:nvPr>
            <p:ph type="dt" sz="half" idx="10"/>
          </p:nvPr>
        </p:nvSpPr>
        <p:spPr/>
        <p:txBody>
          <a:bodyPr/>
          <a:lstStyle/>
          <a:p>
            <a:fld id="{3FBFC718-B461-48E3-B28A-EEB33E81EB08}" type="datetimeFigureOut">
              <a:rPr lang="en-US" smtClean="0"/>
              <a:t>4/13/2018</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220434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日付プレースホルダー 6"/>
          <p:cNvSpPr>
            <a:spLocks noGrp="1"/>
          </p:cNvSpPr>
          <p:nvPr>
            <p:ph type="dt" sz="half" idx="10"/>
          </p:nvPr>
        </p:nvSpPr>
        <p:spPr/>
        <p:txBody>
          <a:bodyPr/>
          <a:lstStyle/>
          <a:p>
            <a:fld id="{3FBFC718-B461-48E3-B28A-EEB33E81EB08}" type="datetimeFigureOut">
              <a:rPr lang="en-US" smtClean="0"/>
              <a:t>4/13/2018</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136636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日付プレースホルダー 2"/>
          <p:cNvSpPr>
            <a:spLocks noGrp="1"/>
          </p:cNvSpPr>
          <p:nvPr>
            <p:ph type="dt" sz="half" idx="10"/>
          </p:nvPr>
        </p:nvSpPr>
        <p:spPr/>
        <p:txBody>
          <a:bodyPr/>
          <a:lstStyle/>
          <a:p>
            <a:fld id="{3FBFC718-B461-48E3-B28A-EEB33E81EB08}" type="datetimeFigureOut">
              <a:rPr lang="en-US" smtClean="0"/>
              <a:t>4/13/2018</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405739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BFC718-B461-48E3-B28A-EEB33E81EB08}" type="datetimeFigureOut">
              <a:rPr lang="en-US" smtClean="0"/>
              <a:t>4/13/2018</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189990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3FBFC718-B461-48E3-B28A-EEB33E81EB08}" type="datetimeFigureOut">
              <a:rPr lang="en-US" smtClean="0"/>
              <a:t>4/13/2018</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95374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3FBFC718-B461-48E3-B28A-EEB33E81EB08}" type="datetimeFigureOut">
              <a:rPr lang="en-US" smtClean="0"/>
              <a:t>4/13/2018</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165871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FC718-B461-48E3-B28A-EEB33E81EB08}" type="datetimeFigureOut">
              <a:rPr lang="en-US" smtClean="0"/>
              <a:t>4/13/2018</a:t>
            </a:fld>
            <a:endParaRPr 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459A9-3773-4ABF-943A-DF2A7486CA1B}" type="slidenum">
              <a:rPr lang="en-US" smtClean="0"/>
              <a:t>‹#›</a:t>
            </a:fld>
            <a:endParaRPr lang="en-US"/>
          </a:p>
        </p:txBody>
      </p:sp>
    </p:spTree>
    <p:extLst>
      <p:ext uri="{BB962C8B-B14F-4D97-AF65-F5344CB8AC3E}">
        <p14:creationId xmlns:p14="http://schemas.microsoft.com/office/powerpoint/2010/main" val="109714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50503" y="4763185"/>
            <a:ext cx="9144000" cy="2387600"/>
          </a:xfrm>
        </p:spPr>
        <p:txBody>
          <a:bodyPr>
            <a:normAutofit fontScale="9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55053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4608831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4941973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76071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670949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48819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72045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43136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55774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27698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32945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63526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56912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840492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3775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76034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036972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887566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96717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120735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688873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995470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340994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88802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825674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622033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755351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126003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802671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535916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954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925284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581206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129912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66731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100386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564580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144301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350969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927120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109100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705334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450981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497333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575043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65856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4114164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795811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1795579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330723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766929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5513524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1802421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75486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4963007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045937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27711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896732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5902713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1601314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674994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876477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086880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1795377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4382064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8549967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195691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403082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5516286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336743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8851168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2752849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0291840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9230169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5659478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7698100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2131577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5577026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8665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4262778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40474312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6254025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42414688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6149333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6372248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7753893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9195057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8998735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0137955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064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3131427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6048472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8455857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4867026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0129303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1195611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3717848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23634844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0137523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38194991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normAutofit fontScale="70000" lnSpcReduction="2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9359880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31007</Words>
  <Application>Microsoft Office PowerPoint</Application>
  <PresentationFormat>ワイド画面</PresentationFormat>
  <Paragraphs>101</Paragraphs>
  <Slides>101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101</vt:i4>
      </vt:variant>
    </vt:vector>
  </HeadingPairs>
  <TitlesOfParts>
    <vt:vector size="107" baseType="lpstr">
      <vt:lpstr>游ゴシック</vt:lpstr>
      <vt:lpstr>游ゴシック Light</vt:lpstr>
      <vt:lpstr>Arial</vt:lpstr>
      <vt:lpstr>Calibri</vt:lpstr>
      <vt:lpstr>Calibri Light</vt:lpstr>
      <vt:lpstr>Office テーマ</vt:lpstr>
      <vt:lpstr>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Duis autem vel eum iriure dolor in hendrerit in vulputate velit esse molestie consequat, vel illum dolore eu feugiat nulla facilisis at vero eros et accumsan et iusto odio dignissim qui blandit praesent luptatum zzril delenit augue duis dolore te feugait nulla facilisi. 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Duis autem vel eum iriure dolor in hendrerit in vulputate velit esse molestie consequat, vel illum dolore eu feugiat nulla facilisis at vero eros et accumsan et iusto odio dignissim qui blandit praesent luptatum zzril delenit augue duis dolore te feugait nulla facilisi. 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dc:title>
  <dc:creator>Manabu Niseki</dc:creator>
  <cp:lastModifiedBy>Manabu Niseki</cp:lastModifiedBy>
  <cp:revision>1</cp:revision>
  <dcterms:created xsi:type="dcterms:W3CDTF">2018-04-13T04:45:17Z</dcterms:created>
  <dcterms:modified xsi:type="dcterms:W3CDTF">2018-04-13T04:47:58Z</dcterms:modified>
</cp:coreProperties>
</file>