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Encryption with AES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Antonino Tan-Marcello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encryption is the process of altering file data into unintelligible, meaningless data. Process must be reversible in order for decryption to work.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File can still be read by the computer, just is not meaningful / does not make any sense.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File decryption is converting the unintelligible data back into its original form, leaving no trace of altercations.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Protecting information on an unattended or shared computer (school, work, home, etc).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device is lost or stolen, password somehow known, data will still be protected.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Preventing information stolen by hackers (firewall breach / virus, etc).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Storing files in a database system / cloud service.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Read target file’s contents as bytes.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those contents through an encryption algorithm (AES at 128-bits) and retrieve new data.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Delete previous file and write new, encrypted data to a file in the same directory to take its place.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a symmetric key; decryption key is identical.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versions of program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423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1st Version: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Uses Java’s crypto libraries, </a:t>
            </a:r>
            <a:r>
              <a:rPr lang="en"/>
              <a:t>Cipher</a:t>
            </a:r>
            <a:r>
              <a:rPr lang="en"/>
              <a:t> and CipherOutputStream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Encrypts and decrypts any file type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57800" y="1226600"/>
            <a:ext cx="423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2nd Version: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Implements AES from scratch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Encrypts and decrypts text files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4294967295" type="subTitle"/>
          </p:nvPr>
        </p:nvSpPr>
        <p:spPr>
          <a:xfrm>
            <a:off x="3420250" y="2130725"/>
            <a:ext cx="2852700" cy="7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Demonstration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