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notesMasterIdLst>
    <p:notesMasterId r:id="rId16"/>
  </p:notesMasterIdLst>
  <p:handoutMasterIdLst>
    <p:handoutMasterId r:id="rId17"/>
  </p:handoutMasterIdLst>
  <p:sldIdLst>
    <p:sldId id="257" r:id="rId5"/>
    <p:sldId id="279" r:id="rId6"/>
    <p:sldId id="261" r:id="rId7"/>
    <p:sldId id="280" r:id="rId8"/>
    <p:sldId id="281" r:id="rId9"/>
    <p:sldId id="282" r:id="rId10"/>
    <p:sldId id="283" r:id="rId11"/>
    <p:sldId id="284" r:id="rId12"/>
    <p:sldId id="285" r:id="rId13"/>
    <p:sldId id="286" r:id="rId14"/>
    <p:sldId id="278" r:id="rId15"/>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0"/>
  </p:normalViewPr>
  <p:slideViewPr>
    <p:cSldViewPr snapToGrid="0" snapToObjects="1">
      <p:cViewPr varScale="1">
        <p:scale>
          <a:sx n="115" d="100"/>
          <a:sy n="115" d="100"/>
        </p:scale>
        <p:origin x="432"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5.png"/><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5.png"/><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 loCatId="icon" qsTypeId="urn:microsoft.com/office/officeart/2005/8/quickstyle/simple1" qsCatId="simple" csTypeId="urn:microsoft.com/office/officeart/2018/5/colors/Iconchunking_neutralicon_accent1_2" csCatId="accent1" phldr="1"/>
      <dgm:spPr/>
      <dgm:t>
        <a:bodyPr rtlCol="0"/>
        <a:lstStyle/>
        <a:p>
          <a:pPr rtl="0"/>
          <a:endParaRPr lang="en-US"/>
        </a:p>
      </dgm:t>
    </dgm:pt>
    <dgm:pt modelId="{41CDB9B8-E81E-41E7-AE89-8F6EDFC88D92}">
      <dgm:prSet/>
      <dgm:spPr/>
      <dgm:t>
        <a:bodyPr rtlCol="0" anchor="ctr"/>
        <a:lstStyle/>
        <a:p>
          <a:pPr rtl="0">
            <a:lnSpc>
              <a:spcPct val="100000"/>
            </a:lnSpc>
            <a:defRPr cap="all"/>
          </a:pPr>
          <a:r>
            <a:rPr lang="ru-RU" noProof="0" dirty="0" smtClean="0"/>
            <a:t>Упорная </a:t>
          </a:r>
          <a:br>
            <a:rPr lang="ru-RU" noProof="0" dirty="0" smtClean="0"/>
          </a:br>
          <a:r>
            <a:rPr lang="ru-RU" noProof="0" dirty="0" smtClean="0"/>
            <a:t>работа</a:t>
          </a:r>
          <a:endParaRPr lang="ru-RU" noProof="0" dirty="0"/>
        </a:p>
      </dgm:t>
    </dgm:pt>
    <dgm:pt modelId="{5D2FF527-BA77-40BE-9414-16FAE46386BB}" type="parTrans" cxnId="{21EB7847-13AE-4881-9090-909F31360F4E}">
      <dgm:prSet/>
      <dgm:spPr/>
      <dgm:t>
        <a:bodyPr rtlCol="0"/>
        <a:lstStyle/>
        <a:p>
          <a:pPr rtl="0"/>
          <a:endParaRPr lang="ru-RU" noProof="0" dirty="0"/>
        </a:p>
      </dgm:t>
    </dgm:pt>
    <dgm:pt modelId="{BA791450-8D1E-4A6F-B71D-2984D9E245C4}" type="sibTrans" cxnId="{21EB7847-13AE-4881-9090-909F31360F4E}">
      <dgm:prSet/>
      <dgm:spPr/>
      <dgm:t>
        <a:bodyPr rtlCol="0"/>
        <a:lstStyle/>
        <a:p>
          <a:pPr rtl="0"/>
          <a:endParaRPr lang="ru-RU" noProof="0" dirty="0"/>
        </a:p>
      </dgm:t>
    </dgm:pt>
    <dgm:pt modelId="{4D7D34C7-9466-4514-BF51-7396C17436B5}">
      <dgm:prSet/>
      <dgm:spPr/>
      <dgm:t>
        <a:bodyPr rtlCol="0" anchor="ctr"/>
        <a:lstStyle/>
        <a:p>
          <a:pPr rtl="0">
            <a:lnSpc>
              <a:spcPct val="100000"/>
            </a:lnSpc>
            <a:defRPr cap="all"/>
          </a:pPr>
          <a:r>
            <a:rPr lang="ru-RU" noProof="0" dirty="0" smtClean="0"/>
            <a:t>Творческие идеи</a:t>
          </a:r>
          <a:endParaRPr lang="ru-RU" noProof="0" dirty="0"/>
        </a:p>
      </dgm:t>
    </dgm:pt>
    <dgm:pt modelId="{37DD6CE0-C2AA-4EB6-9E7D-14AED2127C40}" type="parTrans" cxnId="{7EEBEB1B-497E-4365-84F9-FBB75D7759E5}">
      <dgm:prSet/>
      <dgm:spPr/>
      <dgm:t>
        <a:bodyPr rtlCol="0"/>
        <a:lstStyle/>
        <a:p>
          <a:pPr rtl="0"/>
          <a:endParaRPr lang="ru-RU" noProof="0" dirty="0"/>
        </a:p>
      </dgm:t>
    </dgm:pt>
    <dgm:pt modelId="{483498F9-A0C2-4668-85AB-D8E6E254F73B}" type="sibTrans" cxnId="{7EEBEB1B-497E-4365-84F9-FBB75D7759E5}">
      <dgm:prSet/>
      <dgm:spPr/>
      <dgm:t>
        <a:bodyPr rtlCol="0"/>
        <a:lstStyle/>
        <a:p>
          <a:pPr rtl="0"/>
          <a:endParaRPr lang="ru-RU" noProof="0" dirty="0"/>
        </a:p>
      </dgm:t>
    </dgm:pt>
    <dgm:pt modelId="{8E185869-F0D4-43E2-B08A-2F3E83EE98F3}">
      <dgm:prSet/>
      <dgm:spPr/>
      <dgm:t>
        <a:bodyPr rtlCol="0" anchor="ctr"/>
        <a:lstStyle/>
        <a:p>
          <a:pPr rtl="0">
            <a:lnSpc>
              <a:spcPct val="100000"/>
            </a:lnSpc>
            <a:defRPr cap="all"/>
          </a:pPr>
          <a:r>
            <a:rPr lang="ru-RU" noProof="0" dirty="0" smtClean="0"/>
            <a:t>Командная работа</a:t>
          </a:r>
          <a:endParaRPr lang="ru-RU" noProof="0" dirty="0"/>
        </a:p>
      </dgm:t>
    </dgm:pt>
    <dgm:pt modelId="{7EE27099-92EA-4EDF-B176-0E355876D272}" type="parTrans" cxnId="{7F970F62-30E3-4F5B-A242-825013BF84A8}">
      <dgm:prSet/>
      <dgm:spPr/>
      <dgm:t>
        <a:bodyPr rtlCol="0"/>
        <a:lstStyle/>
        <a:p>
          <a:pPr rtl="0"/>
          <a:endParaRPr lang="ru-RU" noProof="0" dirty="0"/>
        </a:p>
      </dgm:t>
    </dgm:pt>
    <dgm:pt modelId="{77D0876E-2BA2-4E28-ADB5-9885FCB7156A}" type="sibTrans" cxnId="{7F970F62-30E3-4F5B-A242-825013BF84A8}">
      <dgm:prSet/>
      <dgm:spPr/>
      <dgm:t>
        <a:bodyPr rtlCol="0"/>
        <a:lstStyle/>
        <a:p>
          <a:pPr rtl="0"/>
          <a:endParaRPr lang="ru-RU" noProof="0" dirty="0"/>
        </a:p>
      </dgm:t>
    </dgm:pt>
    <dgm:pt modelId="{87B1B46A-CA1D-4445-8579-F40C78A1880B}" type="pres">
      <dgm:prSet presAssocID="{7B62DEA7-9DCD-4B2E-9DC5-BE121C266AFD}" presName="root" presStyleCnt="0">
        <dgm:presLayoutVars>
          <dgm:dir/>
          <dgm:resizeHandles val="exact"/>
        </dgm:presLayoutVars>
      </dgm:prSet>
      <dgm:spPr/>
      <dgm:t>
        <a:bodyPr/>
        <a:lstStyle/>
        <a:p>
          <a:endParaRPr lang="ru-RU"/>
        </a:p>
      </dgm:t>
    </dgm:pt>
    <dgm:pt modelId="{B78F77A9-D452-4F3F-ADF1-08124CDCB940}" type="pres">
      <dgm:prSet presAssocID="{41CDB9B8-E81E-41E7-AE89-8F6EDFC88D92}" presName="compNode" presStyleCnt="0"/>
      <dgm:spPr/>
    </dgm:pt>
    <dgm:pt modelId="{223CEBFB-B6C0-4518-9E76-B1250D3AEE20}" type="pres">
      <dgm:prSet presAssocID="{41CDB9B8-E81E-41E7-AE89-8F6EDFC88D92}" presName="iconBgRect" presStyleLbl="bgShp" presStyleIdx="0" presStyleCnt="3" custScaleX="154656"/>
      <dgm:spPr>
        <a:prstGeom prst="wedgeRectCallout">
          <a:avLst/>
        </a:prstGeom>
      </dgm:spPr>
    </dgm:pt>
    <dgm:pt modelId="{CEC3BB2D-F9F1-4489-93C4-A156AC3849E7}" type="pres">
      <dgm:prSet presAssocID="{41CDB9B8-E81E-41E7-AE89-8F6EDFC88D92}" presName="iconRect" presStyleLbl="node1" presStyleIdx="0" presStyleCnt="3" custLinFactNeighborY="3006"/>
      <dgm:spPr>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dgm:spPr>
      <dgm:t>
        <a:bodyPr/>
        <a:lstStyle/>
        <a:p>
          <a:endParaRPr lang="ru-RU"/>
        </a:p>
      </dgm:t>
      <dgm:extLst>
        <a:ext uri="{E40237B7-FDA0-4F09-8148-C483321AD2D9}">
          <dgm14:cNvPr xmlns:dgm14="http://schemas.microsoft.com/office/drawing/2010/diagram" id="0" name="" descr="Mining Tools"/>
        </a:ext>
      </dgm:extLst>
    </dgm:pt>
    <dgm:pt modelId="{99D442A7-5D31-4CD1-A931-5F3D628718C8}" type="pres">
      <dgm:prSet presAssocID="{41CDB9B8-E81E-41E7-AE89-8F6EDFC88D92}" presName="spaceRect" presStyleCnt="0"/>
      <dgm:spPr/>
    </dgm:pt>
    <dgm:pt modelId="{7600CD1A-2D28-4054-8809-838E618A0595}" type="pres">
      <dgm:prSet presAssocID="{41CDB9B8-E81E-41E7-AE89-8F6EDFC88D92}" presName="textRect" presStyleLbl="revTx" presStyleIdx="0" presStyleCnt="3">
        <dgm:presLayoutVars>
          <dgm:chMax val="1"/>
          <dgm:chPref val="1"/>
        </dgm:presLayoutVars>
      </dgm:prSet>
      <dgm:spPr/>
      <dgm:t>
        <a:bodyPr/>
        <a:lstStyle/>
        <a:p>
          <a:endParaRPr lang="ru-RU"/>
        </a:p>
      </dgm:t>
    </dgm:pt>
    <dgm:pt modelId="{9D599636-89FD-41B5-970D-9F8617BA295C}" type="pres">
      <dgm:prSet presAssocID="{BA791450-8D1E-4A6F-B71D-2984D9E245C4}" presName="sibTrans" presStyleCnt="0"/>
      <dgm:spPr/>
    </dgm:pt>
    <dgm:pt modelId="{E765D845-767A-46E9-BD73-B0B0E82FE9B0}" type="pres">
      <dgm:prSet presAssocID="{4D7D34C7-9466-4514-BF51-7396C17436B5}" presName="compNode" presStyleCnt="0"/>
      <dgm:spPr/>
    </dgm:pt>
    <dgm:pt modelId="{F82A6E7C-4234-4816-9EB8-ED399009E25C}" type="pres">
      <dgm:prSet presAssocID="{4D7D34C7-9466-4514-BF51-7396C17436B5}" presName="iconBgRect" presStyleLbl="bgShp" presStyleIdx="1" presStyleCnt="3" custScaleX="154656"/>
      <dgm:spPr>
        <a:prstGeom prst="wedgeRectCallout">
          <a:avLst/>
        </a:prstGeom>
      </dgm:spPr>
    </dgm:pt>
    <dgm:pt modelId="{8BA5F9BB-3E28-4026-A392-7F4C0A3085E2}" type="pres">
      <dgm:prSet presAssocID="{4D7D34C7-9466-4514-BF51-7396C17436B5}" presName="iconRect" presStyleLbl="node1" presStyleIdx="1" presStyleCnt="3"/>
      <dgm:spPr>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dgm:spPr>
      <dgm:t>
        <a:bodyPr/>
        <a:lstStyle/>
        <a:p>
          <a:endParaRPr lang="ru-RU"/>
        </a:p>
      </dgm:t>
      <dgm:extLst>
        <a:ext uri="{E40237B7-FDA0-4F09-8148-C483321AD2D9}">
          <dgm14:cNvPr xmlns:dgm14="http://schemas.microsoft.com/office/drawing/2010/diagram" id="0" name="" descr="Light Bulb and Gear"/>
        </a:ext>
      </dgm:extLst>
    </dgm:pt>
    <dgm:pt modelId="{DC8182C7-C8E0-4DAE-B344-FE508B06E860}" type="pres">
      <dgm:prSet presAssocID="{4D7D34C7-9466-4514-BF51-7396C17436B5}" presName="spaceRect" presStyleCnt="0"/>
      <dgm:spPr/>
    </dgm:pt>
    <dgm:pt modelId="{529F61D3-444E-4541-AC4F-326FDA9BEAF3}" type="pres">
      <dgm:prSet presAssocID="{4D7D34C7-9466-4514-BF51-7396C17436B5}" presName="textRect" presStyleLbl="revTx" presStyleIdx="1" presStyleCnt="3">
        <dgm:presLayoutVars>
          <dgm:chMax val="1"/>
          <dgm:chPref val="1"/>
        </dgm:presLayoutVars>
      </dgm:prSet>
      <dgm:spPr/>
      <dgm:t>
        <a:bodyPr/>
        <a:lstStyle/>
        <a:p>
          <a:endParaRPr lang="ru-RU"/>
        </a:p>
      </dgm:t>
    </dgm:pt>
    <dgm:pt modelId="{A999AABC-CAD9-4E1C-B78B-2BECA8D43C27}" type="pres">
      <dgm:prSet presAssocID="{483498F9-A0C2-4668-85AB-D8E6E254F73B}" presName="sibTrans" presStyleCnt="0"/>
      <dgm:spPr/>
    </dgm:pt>
    <dgm:pt modelId="{DB99A9BB-B1B8-433F-A4FA-6F31B826EE48}" type="pres">
      <dgm:prSet presAssocID="{8E185869-F0D4-43E2-B08A-2F3E83EE98F3}" presName="compNode" presStyleCnt="0"/>
      <dgm:spPr/>
    </dgm:pt>
    <dgm:pt modelId="{CA848760-99D5-488A-AFB3-9EA6BD946B87}" type="pres">
      <dgm:prSet presAssocID="{8E185869-F0D4-43E2-B08A-2F3E83EE98F3}" presName="iconBgRect" presStyleLbl="bgShp" presStyleIdx="2" presStyleCnt="3" custScaleX="154656"/>
      <dgm:spPr>
        <a:prstGeom prst="wedgeRectCallout">
          <a:avLst/>
        </a:prstGeom>
      </dgm:spPr>
    </dgm:pt>
    <dgm:pt modelId="{FD5546ED-1D49-469E-BE29-17C87FAFD7C8}" type="pres">
      <dgm:prSet presAssocID="{8E185869-F0D4-43E2-B08A-2F3E83EE98F3}" presName="iconRect" presStyleLbl="node1" presStyleIdx="2" presStyleCnt="3" custLinFactNeighborX="3937"/>
      <dgm:spPr>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dgm:spPr>
      <dgm:t>
        <a:bodyPr/>
        <a:lstStyle/>
        <a:p>
          <a:endParaRPr lang="ru-RU"/>
        </a:p>
      </dgm:t>
      <dgm:extLst>
        <a:ext uri="{E40237B7-FDA0-4F09-8148-C483321AD2D9}">
          <dgm14:cNvPr xmlns:dgm14="http://schemas.microsoft.com/office/drawing/2010/diagram" id="0" name="" descr="Meeting"/>
        </a:ext>
      </dgm:extLst>
    </dgm:pt>
    <dgm:pt modelId="{408A0B1B-BC17-40DB-A76F-65541C3B4325}" type="pres">
      <dgm:prSet presAssocID="{8E185869-F0D4-43E2-B08A-2F3E83EE98F3}" presName="spaceRect" presStyleCnt="0"/>
      <dgm:spPr/>
    </dgm:pt>
    <dgm:pt modelId="{3360347C-5C69-4C15-9A6A-3E9A9E20C3DA}" type="pres">
      <dgm:prSet presAssocID="{8E185869-F0D4-43E2-B08A-2F3E83EE98F3}" presName="textRect" presStyleLbl="revTx" presStyleIdx="2" presStyleCnt="3">
        <dgm:presLayoutVars>
          <dgm:chMax val="1"/>
          <dgm:chPref val="1"/>
        </dgm:presLayoutVars>
      </dgm:prSet>
      <dgm:spPr/>
      <dgm:t>
        <a:bodyPr/>
        <a:lstStyle/>
        <a:p>
          <a:endParaRPr lang="ru-RU"/>
        </a:p>
      </dgm:t>
    </dgm:pt>
  </dgm:ptLst>
  <dgm:cxnLst>
    <dgm:cxn modelId="{7F970F62-30E3-4F5B-A242-825013BF84A8}" srcId="{7B62DEA7-9DCD-4B2E-9DC5-BE121C266AFD}" destId="{8E185869-F0D4-43E2-B08A-2F3E83EE98F3}" srcOrd="2" destOrd="0" parTransId="{7EE27099-92EA-4EDF-B176-0E355876D272}" sibTransId="{77D0876E-2BA2-4E28-ADB5-9885FCB7156A}"/>
    <dgm:cxn modelId="{7F861DF1-B25B-2740-A1B4-F8F3592ED76F}" type="presOf" srcId="{41CDB9B8-E81E-41E7-AE89-8F6EDFC88D92}" destId="{7600CD1A-2D28-4054-8809-838E618A0595}" srcOrd="0" destOrd="0" presId="urn:microsoft.com/office/officeart/2018/5/layout/IconCircleLabelList"/>
    <dgm:cxn modelId="{7EEBEB1B-497E-4365-84F9-FBB75D7759E5}" srcId="{7B62DEA7-9DCD-4B2E-9DC5-BE121C266AFD}" destId="{4D7D34C7-9466-4514-BF51-7396C17436B5}" srcOrd="1" destOrd="0" parTransId="{37DD6CE0-C2AA-4EB6-9E7D-14AED2127C40}" sibTransId="{483498F9-A0C2-4668-85AB-D8E6E254F73B}"/>
    <dgm:cxn modelId="{8383F3FC-472F-5B4E-AAFE-C2C086A74202}" type="presOf" srcId="{8E185869-F0D4-43E2-B08A-2F3E83EE98F3}" destId="{3360347C-5C69-4C15-9A6A-3E9A9E20C3DA}" srcOrd="0" destOrd="0" presId="urn:microsoft.com/office/officeart/2018/5/layout/IconCircleLabelList"/>
    <dgm:cxn modelId="{C78EE3CE-2994-6C4A-9184-4595712E8884}" type="presOf" srcId="{7B62DEA7-9DCD-4B2E-9DC5-BE121C266AFD}" destId="{87B1B46A-CA1D-4445-8579-F40C78A1880B}" srcOrd="0" destOrd="0" presId="urn:microsoft.com/office/officeart/2018/5/layout/IconCircleLabelList"/>
    <dgm:cxn modelId="{21EB7847-13AE-4881-9090-909F31360F4E}" srcId="{7B62DEA7-9DCD-4B2E-9DC5-BE121C266AFD}" destId="{41CDB9B8-E81E-41E7-AE89-8F6EDFC88D92}" srcOrd="0" destOrd="0" parTransId="{5D2FF527-BA77-40BE-9414-16FAE46386BB}" sibTransId="{BA791450-8D1E-4A6F-B71D-2984D9E245C4}"/>
    <dgm:cxn modelId="{55595FD0-8937-A345-9802-5E5341FCD2D8}" type="presOf" srcId="{4D7D34C7-9466-4514-BF51-7396C17436B5}" destId="{529F61D3-444E-4541-AC4F-326FDA9BEAF3}" srcOrd="0" destOrd="0" presId="urn:microsoft.com/office/officeart/2018/5/layout/IconCircleLabelList"/>
    <dgm:cxn modelId="{862FB131-0CB4-894B-AE29-11022EFE2B47}" type="presParOf" srcId="{87B1B46A-CA1D-4445-8579-F40C78A1880B}" destId="{B78F77A9-D452-4F3F-ADF1-08124CDCB940}" srcOrd="0" destOrd="0" presId="urn:microsoft.com/office/officeart/2018/5/layout/IconCircleLabelList"/>
    <dgm:cxn modelId="{AE644977-69A5-0B44-809C-34AA6C7C4916}" type="presParOf" srcId="{B78F77A9-D452-4F3F-ADF1-08124CDCB940}" destId="{223CEBFB-B6C0-4518-9E76-B1250D3AEE20}" srcOrd="0" destOrd="0" presId="urn:microsoft.com/office/officeart/2018/5/layout/IconCircleLabelList"/>
    <dgm:cxn modelId="{C395499F-87EE-6248-B674-E9DCA7C42509}" type="presParOf" srcId="{B78F77A9-D452-4F3F-ADF1-08124CDCB940}" destId="{CEC3BB2D-F9F1-4489-93C4-A156AC3849E7}" srcOrd="1" destOrd="0" presId="urn:microsoft.com/office/officeart/2018/5/layout/IconCircleLabelList"/>
    <dgm:cxn modelId="{F3AD8578-FB1B-E349-8DC1-2F38038CFABF}" type="presParOf" srcId="{B78F77A9-D452-4F3F-ADF1-08124CDCB940}" destId="{99D442A7-5D31-4CD1-A931-5F3D628718C8}" srcOrd="2" destOrd="0" presId="urn:microsoft.com/office/officeart/2018/5/layout/IconCircleLabelList"/>
    <dgm:cxn modelId="{4B299097-E656-4A44-862E-058A32879EAC}" type="presParOf" srcId="{B78F77A9-D452-4F3F-ADF1-08124CDCB940}" destId="{7600CD1A-2D28-4054-8809-838E618A0595}" srcOrd="3" destOrd="0" presId="urn:microsoft.com/office/officeart/2018/5/layout/IconCircleLabelList"/>
    <dgm:cxn modelId="{A3EFC71F-2E28-2045-AA1F-235FCF4645CE}" type="presParOf" srcId="{87B1B46A-CA1D-4445-8579-F40C78A1880B}" destId="{9D599636-89FD-41B5-970D-9F8617BA295C}" srcOrd="1" destOrd="0" presId="urn:microsoft.com/office/officeart/2018/5/layout/IconCircleLabelList"/>
    <dgm:cxn modelId="{6835FAFE-1C11-AA44-9F8E-2F27CFE32F72}" type="presParOf" srcId="{87B1B46A-CA1D-4445-8579-F40C78A1880B}" destId="{E765D845-767A-46E9-BD73-B0B0E82FE9B0}" srcOrd="2" destOrd="0" presId="urn:microsoft.com/office/officeart/2018/5/layout/IconCircleLabelList"/>
    <dgm:cxn modelId="{45DD0D48-BBF8-844B-B70D-0E4A7513D931}" type="presParOf" srcId="{E765D845-767A-46E9-BD73-B0B0E82FE9B0}" destId="{F82A6E7C-4234-4816-9EB8-ED399009E25C}" srcOrd="0" destOrd="0" presId="urn:microsoft.com/office/officeart/2018/5/layout/IconCircleLabelList"/>
    <dgm:cxn modelId="{F2C873C3-ABCF-184E-AC1F-32AEB31B8F38}" type="presParOf" srcId="{E765D845-767A-46E9-BD73-B0B0E82FE9B0}" destId="{8BA5F9BB-3E28-4026-A392-7F4C0A3085E2}" srcOrd="1" destOrd="0" presId="urn:microsoft.com/office/officeart/2018/5/layout/IconCircleLabelList"/>
    <dgm:cxn modelId="{4F02A94F-7C42-F44A-A7ED-B3393FE4117A}" type="presParOf" srcId="{E765D845-767A-46E9-BD73-B0B0E82FE9B0}" destId="{DC8182C7-C8E0-4DAE-B344-FE508B06E860}" srcOrd="2" destOrd="0" presId="urn:microsoft.com/office/officeart/2018/5/layout/IconCircleLabelList"/>
    <dgm:cxn modelId="{9860C53B-19B3-8442-8D1E-D7E6FC1EAF0B}" type="presParOf" srcId="{E765D845-767A-46E9-BD73-B0B0E82FE9B0}" destId="{529F61D3-444E-4541-AC4F-326FDA9BEAF3}" srcOrd="3" destOrd="0" presId="urn:microsoft.com/office/officeart/2018/5/layout/IconCircleLabelList"/>
    <dgm:cxn modelId="{F1B8DAD4-F4C4-F644-93C9-7933E63C11FC}" type="presParOf" srcId="{87B1B46A-CA1D-4445-8579-F40C78A1880B}" destId="{A999AABC-CAD9-4E1C-B78B-2BECA8D43C27}" srcOrd="3" destOrd="0" presId="urn:microsoft.com/office/officeart/2018/5/layout/IconCircleLabelList"/>
    <dgm:cxn modelId="{A268F5B9-69DB-7848-8CF7-7DE6664D10E3}" type="presParOf" srcId="{87B1B46A-CA1D-4445-8579-F40C78A1880B}" destId="{DB99A9BB-B1B8-433F-A4FA-6F31B826EE48}" srcOrd="4" destOrd="0" presId="urn:microsoft.com/office/officeart/2018/5/layout/IconCircleLabelList"/>
    <dgm:cxn modelId="{F7AE1FAB-EA67-454B-B631-873ECE94A994}" type="presParOf" srcId="{DB99A9BB-B1B8-433F-A4FA-6F31B826EE48}" destId="{CA848760-99D5-488A-AFB3-9EA6BD946B87}" srcOrd="0" destOrd="0" presId="urn:microsoft.com/office/officeart/2018/5/layout/IconCircleLabelList"/>
    <dgm:cxn modelId="{7E32E445-5687-2A4D-927B-E7A3E676C703}" type="presParOf" srcId="{DB99A9BB-B1B8-433F-A4FA-6F31B826EE48}" destId="{FD5546ED-1D49-469E-BE29-17C87FAFD7C8}" srcOrd="1" destOrd="0" presId="urn:microsoft.com/office/officeart/2018/5/layout/IconCircleLabelList"/>
    <dgm:cxn modelId="{C2415670-AC05-664C-AD9C-C450D6534A55}" type="presParOf" srcId="{DB99A9BB-B1B8-433F-A4FA-6F31B826EE48}" destId="{408A0B1B-BC17-40DB-A76F-65541C3B4325}" srcOrd="2" destOrd="0" presId="urn:microsoft.com/office/officeart/2018/5/layout/IconCircleLabelList"/>
    <dgm:cxn modelId="{837A6B76-0395-014B-8930-10279071A362}" type="presParOf" srcId="{DB99A9BB-B1B8-433F-A4FA-6F31B826EE48}" destId="{3360347C-5C69-4C15-9A6A-3E9A9E20C3D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CEBFB-B6C0-4518-9E76-B1250D3AEE20}">
      <dsp:nvSpPr>
        <dsp:cNvPr id="0" name=""/>
        <dsp:cNvSpPr/>
      </dsp:nvSpPr>
      <dsp:spPr>
        <a:xfrm>
          <a:off x="45544"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3BB2D-F9F1-4489-93C4-A156AC3849E7}">
      <dsp:nvSpPr>
        <dsp:cNvPr id="0" name=""/>
        <dsp:cNvSpPr/>
      </dsp:nvSpPr>
      <dsp:spPr>
        <a:xfrm>
          <a:off x="503460" y="1109340"/>
          <a:ext cx="540175" cy="540175"/>
        </a:xfrm>
        <a:prstGeom prst="rect">
          <a:avLst/>
        </a:prstGeom>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0CD1A-2D28-4054-8809-838E618A0595}">
      <dsp:nvSpPr>
        <dsp:cNvPr id="0" name=""/>
        <dsp:cNvSpPr/>
      </dsp:nvSpPr>
      <dsp:spPr>
        <a:xfrm>
          <a:off x="1869"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00100" rtl="0">
            <a:lnSpc>
              <a:spcPct val="100000"/>
            </a:lnSpc>
            <a:spcBef>
              <a:spcPct val="0"/>
            </a:spcBef>
            <a:spcAft>
              <a:spcPct val="35000"/>
            </a:spcAft>
            <a:defRPr cap="all"/>
          </a:pPr>
          <a:r>
            <a:rPr lang="ru-RU" sz="1800" kern="1200" noProof="0" dirty="0" smtClean="0"/>
            <a:t>Упорная </a:t>
          </a:r>
          <a:br>
            <a:rPr lang="ru-RU" sz="1800" kern="1200" noProof="0" dirty="0" smtClean="0"/>
          </a:br>
          <a:r>
            <a:rPr lang="ru-RU" sz="1800" kern="1200" noProof="0" dirty="0" smtClean="0"/>
            <a:t>работа</a:t>
          </a:r>
          <a:endParaRPr lang="ru-RU" sz="1800" kern="1200" noProof="0" dirty="0"/>
        </a:p>
      </dsp:txBody>
      <dsp:txXfrm>
        <a:off x="1869" y="2127153"/>
        <a:ext cx="1543359" cy="617343"/>
      </dsp:txXfrm>
    </dsp:sp>
    <dsp:sp modelId="{F82A6E7C-4234-4816-9EB8-ED399009E25C}">
      <dsp:nvSpPr>
        <dsp:cNvPr id="0" name=""/>
        <dsp:cNvSpPr/>
      </dsp:nvSpPr>
      <dsp:spPr>
        <a:xfrm>
          <a:off x="1858992"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5F9BB-3E28-4026-A392-7F4C0A3085E2}">
      <dsp:nvSpPr>
        <dsp:cNvPr id="0" name=""/>
        <dsp:cNvSpPr/>
      </dsp:nvSpPr>
      <dsp:spPr>
        <a:xfrm>
          <a:off x="2316908" y="1093102"/>
          <a:ext cx="540175" cy="540175"/>
        </a:xfrm>
        <a:prstGeom prst="rect">
          <a:avLst/>
        </a:prstGeom>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F61D3-444E-4541-AC4F-326FDA9BEAF3}">
      <dsp:nvSpPr>
        <dsp:cNvPr id="0" name=""/>
        <dsp:cNvSpPr/>
      </dsp:nvSpPr>
      <dsp:spPr>
        <a:xfrm>
          <a:off x="1815316"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00100" rtl="0">
            <a:lnSpc>
              <a:spcPct val="100000"/>
            </a:lnSpc>
            <a:spcBef>
              <a:spcPct val="0"/>
            </a:spcBef>
            <a:spcAft>
              <a:spcPct val="35000"/>
            </a:spcAft>
            <a:defRPr cap="all"/>
          </a:pPr>
          <a:r>
            <a:rPr lang="ru-RU" sz="1800" kern="1200" noProof="0" dirty="0" smtClean="0"/>
            <a:t>Творческие идеи</a:t>
          </a:r>
          <a:endParaRPr lang="ru-RU" sz="1800" kern="1200" noProof="0" dirty="0"/>
        </a:p>
      </dsp:txBody>
      <dsp:txXfrm>
        <a:off x="1815316" y="2127153"/>
        <a:ext cx="1543359" cy="617343"/>
      </dsp:txXfrm>
    </dsp:sp>
    <dsp:sp modelId="{CA848760-99D5-488A-AFB3-9EA6BD946B87}">
      <dsp:nvSpPr>
        <dsp:cNvPr id="0" name=""/>
        <dsp:cNvSpPr/>
      </dsp:nvSpPr>
      <dsp:spPr>
        <a:xfrm>
          <a:off x="3672439"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546ED-1D49-469E-BE29-17C87FAFD7C8}">
      <dsp:nvSpPr>
        <dsp:cNvPr id="0" name=""/>
        <dsp:cNvSpPr/>
      </dsp:nvSpPr>
      <dsp:spPr>
        <a:xfrm>
          <a:off x="4151622" y="1093102"/>
          <a:ext cx="540175" cy="540175"/>
        </a:xfrm>
        <a:prstGeom prst="rect">
          <a:avLst/>
        </a:prstGeom>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0347C-5C69-4C15-9A6A-3E9A9E20C3DA}">
      <dsp:nvSpPr>
        <dsp:cNvPr id="0" name=""/>
        <dsp:cNvSpPr/>
      </dsp:nvSpPr>
      <dsp:spPr>
        <a:xfrm>
          <a:off x="3628763"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00100" rtl="0">
            <a:lnSpc>
              <a:spcPct val="100000"/>
            </a:lnSpc>
            <a:spcBef>
              <a:spcPct val="0"/>
            </a:spcBef>
            <a:spcAft>
              <a:spcPct val="35000"/>
            </a:spcAft>
            <a:defRPr cap="all"/>
          </a:pPr>
          <a:r>
            <a:rPr lang="ru-RU" sz="1800" kern="1200" noProof="0" dirty="0" smtClean="0"/>
            <a:t>Командная работа</a:t>
          </a:r>
          <a:endParaRPr lang="ru-RU" sz="1800" kern="1200" noProof="0" dirty="0"/>
        </a:p>
      </dsp:txBody>
      <dsp:txXfrm>
        <a:off x="3628763" y="2127153"/>
        <a:ext cx="1543359" cy="61734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Список круглых значков с подписями"/>
  <dgm:desc val="Используется для отображения непоследовательных или сгруппированных блоков данных, сопровождаемых соответствующими визуальными элементами. Рекомендуется использовать значки или небольшие изображения с краткими текстовыми подписями."/>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FC145B-6E0C-49C4-BDE7-A4A5CBE4F856}" type="datetime1">
              <a:rPr lang="ru-RU" smtClean="0"/>
              <a:t>21.11.2024</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7DC2EF-3F72-4895-ADDA-549349D4ABC0}" type="slidenum">
              <a:rPr lang="ru-RU" smtClean="0"/>
              <a:t>‹#›</a:t>
            </a:fld>
            <a:endParaRPr lang="ru-RU" dirty="0"/>
          </a:p>
        </p:txBody>
      </p:sp>
    </p:spTree>
    <p:extLst>
      <p:ext uri="{BB962C8B-B14F-4D97-AF65-F5344CB8AC3E}">
        <p14:creationId xmlns:p14="http://schemas.microsoft.com/office/powerpoint/2010/main" val="1898413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767FF-6F6C-4BF3-A95A-BD85E9EA6D4F}" type="datetime1">
              <a:rPr lang="ru-RU" smtClean="0"/>
              <a:pPr/>
              <a:t>21.11.2024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E0B50-3775-4BB1-BDC4-8FBE2A2F14D3}" type="slidenum">
              <a:rPr lang="ru-RU" noProof="0" smtClean="0"/>
              <a:t>‹#›</a:t>
            </a:fld>
            <a:endParaRPr lang="ru-RU" noProof="0" dirty="0"/>
          </a:p>
        </p:txBody>
      </p:sp>
    </p:spTree>
    <p:extLst>
      <p:ext uri="{BB962C8B-B14F-4D97-AF65-F5344CB8AC3E}">
        <p14:creationId xmlns:p14="http://schemas.microsoft.com/office/powerpoint/2010/main" val="178322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3E0B50-3775-4BB1-BDC4-8FBE2A2F14D3}" type="slidenum">
              <a:rPr lang="ru-RU" smtClean="0"/>
              <a:t>1</a:t>
            </a:fld>
            <a:endParaRPr lang="ru-RU" dirty="0"/>
          </a:p>
        </p:txBody>
      </p:sp>
    </p:spTree>
    <p:extLst>
      <p:ext uri="{BB962C8B-B14F-4D97-AF65-F5344CB8AC3E}">
        <p14:creationId xmlns:p14="http://schemas.microsoft.com/office/powerpoint/2010/main" val="4580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3E0B50-3775-4BB1-BDC4-8FBE2A2F14D3}" type="slidenum">
              <a:rPr lang="ru-RU" smtClean="0"/>
              <a:t>3</a:t>
            </a:fld>
            <a:endParaRPr lang="ru-RU" dirty="0"/>
          </a:p>
        </p:txBody>
      </p:sp>
    </p:spTree>
    <p:extLst>
      <p:ext uri="{BB962C8B-B14F-4D97-AF65-F5344CB8AC3E}">
        <p14:creationId xmlns:p14="http://schemas.microsoft.com/office/powerpoint/2010/main" val="149663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3E0B50-3775-4BB1-BDC4-8FBE2A2F14D3}" type="slidenum">
              <a:rPr lang="ru-RU" smtClean="0"/>
              <a:t>11</a:t>
            </a:fld>
            <a:endParaRPr lang="ru-RU" dirty="0"/>
          </a:p>
        </p:txBody>
      </p:sp>
    </p:spTree>
    <p:extLst>
      <p:ext uri="{BB962C8B-B14F-4D97-AF65-F5344CB8AC3E}">
        <p14:creationId xmlns:p14="http://schemas.microsoft.com/office/powerpoint/2010/main" val="185158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Полилиния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810001" y="1449147"/>
            <a:ext cx="10572000" cy="2971051"/>
          </a:xfrm>
        </p:spPr>
        <p:txBody>
          <a:bodyPr rtlCol="0"/>
          <a:lstStyle>
            <a:lvl1pPr>
              <a:defRPr sz="5400"/>
            </a:lvl1pPr>
          </a:lstStyle>
          <a:p>
            <a:pPr rtl="0"/>
            <a:r>
              <a:rPr lang="ru-RU" noProof="0" smtClean="0"/>
              <a:t>Образец заголовка</a:t>
            </a:r>
            <a:endParaRPr lang="ru-RU" noProof="0" dirty="0"/>
          </a:p>
        </p:txBody>
      </p:sp>
      <p:sp>
        <p:nvSpPr>
          <p:cNvPr id="3" name="Подзаголовок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smtClean="0"/>
              <a:t>Образец подзаголовка</a:t>
            </a:r>
            <a:endParaRPr lang="ru-RU" noProof="0" dirty="0"/>
          </a:p>
        </p:txBody>
      </p:sp>
      <p:sp>
        <p:nvSpPr>
          <p:cNvPr id="4" name="Дата 3"/>
          <p:cNvSpPr>
            <a:spLocks noGrp="1"/>
          </p:cNvSpPr>
          <p:nvPr>
            <p:ph type="dt" sz="half" idx="10"/>
          </p:nvPr>
        </p:nvSpPr>
        <p:spPr/>
        <p:txBody>
          <a:bodyPr rtlCol="0"/>
          <a:lstStyle/>
          <a:p>
            <a:pPr rtl="0"/>
            <a:fld id="{4A02DAB0-89CB-4D86-AB0D-82AB01765D8B}"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ru-RU" noProof="0" smtClean="0"/>
              <a:t>Образец заголовка</a:t>
            </a:r>
            <a:endParaRPr lang="ru-RU" noProof="0" dirty="0"/>
          </a:p>
        </p:txBody>
      </p:sp>
      <p:sp>
        <p:nvSpPr>
          <p:cNvPr id="15" name="Рисунок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ru-RU" noProof="0" smtClean="0"/>
              <a:t>Вставка рисунка</a:t>
            </a:r>
            <a:endParaRPr lang="ru-RU" noProof="0" dirty="0"/>
          </a:p>
        </p:txBody>
      </p:sp>
      <p:sp>
        <p:nvSpPr>
          <p:cNvPr id="4" name="Текст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38F10109-5D77-4BC7-B3C1-6C357D0EC6C6}" type="datetime1">
              <a:rPr lang="ru-RU" noProof="0" smtClean="0"/>
              <a:t>21.11.2024</a:t>
            </a:fld>
            <a:endParaRPr lang="ru-RU" noProof="0" dirty="0"/>
          </a:p>
        </p:txBody>
      </p:sp>
      <p:sp>
        <p:nvSpPr>
          <p:cNvPr id="6" name="Нижний колонтитул 5"/>
          <p:cNvSpPr>
            <a:spLocks noGrp="1"/>
          </p:cNvSpPr>
          <p:nvPr>
            <p:ph type="ftr" sz="quarter" idx="11"/>
          </p:nvPr>
        </p:nvSpPr>
        <p:spPr/>
        <p:txBody>
          <a:bodyPr rtlCol="0"/>
          <a:lstStyle/>
          <a:p>
            <a:pPr rtl="0"/>
            <a:endParaRPr lang="ru-RU" noProof="0"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Полилиния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850985" y="1238502"/>
            <a:ext cx="5893840" cy="2645912"/>
          </a:xfrm>
        </p:spPr>
        <p:txBody>
          <a:bodyPr rtlCol="0" anchor="b"/>
          <a:lstStyle>
            <a:lvl1pPr algn="l">
              <a:defRPr sz="4200" b="1" cap="none"/>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smtClean="0"/>
              <a:t>Образец текста</a:t>
            </a:r>
          </a:p>
        </p:txBody>
      </p:sp>
      <p:sp>
        <p:nvSpPr>
          <p:cNvPr id="9" name="Текст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6201BD55-1E8E-4FF1-B8C7-E7D9F314693A}"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с именем">
    <p:spTree>
      <p:nvGrpSpPr>
        <p:cNvPr id="1" name=""/>
        <p:cNvGrpSpPr/>
        <p:nvPr/>
      </p:nvGrpSpPr>
      <p:grpSpPr>
        <a:xfrm>
          <a:off x="0" y="0"/>
          <a:ext cx="0" cy="0"/>
          <a:chOff x="0" y="0"/>
          <a:chExt cx="0" cy="0"/>
        </a:xfrm>
      </p:grpSpPr>
      <p:sp>
        <p:nvSpPr>
          <p:cNvPr id="9" name="Полилиния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Заголовок 1"/>
          <p:cNvSpPr>
            <a:spLocks noGrp="1"/>
          </p:cNvSpPr>
          <p:nvPr>
            <p:ph type="title"/>
          </p:nvPr>
        </p:nvSpPr>
        <p:spPr>
          <a:xfrm>
            <a:off x="1357089" y="2435957"/>
            <a:ext cx="4382521" cy="2007789"/>
          </a:xfrm>
        </p:spPr>
        <p:txBody>
          <a:bodyPr rtlCol="0"/>
          <a:lstStyle>
            <a:lvl1pPr>
              <a:defRPr sz="3200"/>
            </a:lvl1pPr>
          </a:lstStyle>
          <a:p>
            <a:pPr rtl="0"/>
            <a:r>
              <a:rPr lang="ru-RU" noProof="0" smtClean="0"/>
              <a:t>Образец заголовка</a:t>
            </a:r>
            <a:endParaRPr lang="ru-RU" noProof="0" dirty="0"/>
          </a:p>
        </p:txBody>
      </p:sp>
      <p:sp>
        <p:nvSpPr>
          <p:cNvPr id="6" name="Текст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ru-RU" noProof="0" smtClean="0"/>
              <a:t>Образец текста</a:t>
            </a:r>
          </a:p>
        </p:txBody>
      </p:sp>
      <p:sp>
        <p:nvSpPr>
          <p:cNvPr id="2" name="Дата 1"/>
          <p:cNvSpPr>
            <a:spLocks noGrp="1"/>
          </p:cNvSpPr>
          <p:nvPr>
            <p:ph type="dt" sz="half" idx="10"/>
          </p:nvPr>
        </p:nvSpPr>
        <p:spPr/>
        <p:txBody>
          <a:bodyPr rtlCol="0"/>
          <a:lstStyle/>
          <a:p>
            <a:pPr rtl="0"/>
            <a:fld id="{4201764C-E48B-4D94-AE70-075A9C93A684}" type="datetime1">
              <a:rPr lang="ru-RU" noProof="0" smtClean="0"/>
              <a:t>21.11.2024</a:t>
            </a:fld>
            <a:endParaRPr lang="ru-RU" noProof="0" dirty="0"/>
          </a:p>
        </p:txBody>
      </p:sp>
      <p:sp>
        <p:nvSpPr>
          <p:cNvPr id="3" name="Нижний колонтитул 2"/>
          <p:cNvSpPr>
            <a:spLocks noGrp="1"/>
          </p:cNvSpPr>
          <p:nvPr>
            <p:ph type="ftr" sz="quarter" idx="11"/>
          </p:nvPr>
        </p:nvSpPr>
        <p:spPr/>
        <p:txBody>
          <a:bodyPr rtlCol="0"/>
          <a:lstStyle/>
          <a:p>
            <a:pPr rtl="0"/>
            <a:endParaRPr lang="ru-RU" noProof="0"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Полилиния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rtlCol="0" anchor="t"/>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3488AE98-0065-4AC3-ACC4-6F9B30FF41A4}"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Полилиния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Вертикальный заголовок 1"/>
          <p:cNvSpPr>
            <a:spLocks noGrp="1"/>
          </p:cNvSpPr>
          <p:nvPr>
            <p:ph type="title" orient="vert"/>
          </p:nvPr>
        </p:nvSpPr>
        <p:spPr>
          <a:xfrm>
            <a:off x="8183540" y="586171"/>
            <a:ext cx="2494791" cy="5134798"/>
          </a:xfrm>
        </p:spPr>
        <p:txBody>
          <a:bodyPr vert="eaVert"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810001" y="446089"/>
            <a:ext cx="6611540" cy="5414962"/>
          </a:xfrm>
        </p:spPr>
        <p:txBody>
          <a:bodyPr vert="eaVert" rtlCol="0" anchor="t"/>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A1222DD4-86D2-4BEC-B8CE-0D1AB90655E2}"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олилиния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810000" y="447188"/>
            <a:ext cx="10571998" cy="970450"/>
          </a:xfrm>
        </p:spPr>
        <p:txBody>
          <a:bodyPr rtlCol="0"/>
          <a:lstStyle/>
          <a:p>
            <a:pPr rtl="0"/>
            <a:r>
              <a:rPr lang="ru-RU" noProof="0" smtClean="0"/>
              <a:t>Образец заголовка</a:t>
            </a:r>
            <a:endParaRPr lang="ru-RU" noProof="0" dirty="0"/>
          </a:p>
        </p:txBody>
      </p:sp>
      <p:sp>
        <p:nvSpPr>
          <p:cNvPr id="3" name="Объект 2"/>
          <p:cNvSpPr>
            <a:spLocks noGrp="1"/>
          </p:cNvSpPr>
          <p:nvPr>
            <p:ph idx="1"/>
          </p:nvPr>
        </p:nvSpPr>
        <p:spPr>
          <a:xfrm>
            <a:off x="818712" y="2222287"/>
            <a:ext cx="10554574" cy="363651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ADD35E00-37A5-4ACA-8897-5C2383E38C36}"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Полилиния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810000" y="2951396"/>
            <a:ext cx="10561418" cy="1468800"/>
          </a:xfrm>
        </p:spPr>
        <p:txBody>
          <a:bodyPr rtlCol="0" anchor="b"/>
          <a:lstStyle>
            <a:lvl1pPr algn="r">
              <a:defRPr sz="4800" b="1" cap="none"/>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AC7E479E-710A-47A8-8314-E85AE652CB80}" type="datetime1">
              <a:rPr lang="ru-RU" noProof="0" smtClean="0"/>
              <a:t>21.11.2024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олилиния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sz="half" idx="1"/>
          </p:nvPr>
        </p:nvSpPr>
        <p:spPr>
          <a:xfrm>
            <a:off x="818712" y="2222287"/>
            <a:ext cx="5185873" cy="3638763"/>
          </a:xfrm>
        </p:spPr>
        <p:txBody>
          <a:bodyPr rtlCol="0">
            <a:normAutofit/>
          </a:body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p:cNvSpPr>
            <a:spLocks noGrp="1"/>
          </p:cNvSpPr>
          <p:nvPr>
            <p:ph sz="half" idx="2"/>
          </p:nvPr>
        </p:nvSpPr>
        <p:spPr>
          <a:xfrm>
            <a:off x="6187415" y="2222287"/>
            <a:ext cx="5194583" cy="3638764"/>
          </a:xfrm>
        </p:spPr>
        <p:txBody>
          <a:bodyPr rtlCol="0">
            <a:normAutofit/>
          </a:body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p:cNvSpPr>
            <a:spLocks noGrp="1"/>
          </p:cNvSpPr>
          <p:nvPr>
            <p:ph type="dt" sz="half" idx="10"/>
          </p:nvPr>
        </p:nvSpPr>
        <p:spPr/>
        <p:txBody>
          <a:bodyPr rtlCol="0"/>
          <a:lstStyle/>
          <a:p>
            <a:pPr rtl="0"/>
            <a:fld id="{0A84B524-AF16-4360-9E48-BD4C9F36ECC7}" type="datetime1">
              <a:rPr lang="ru-RU" noProof="0" smtClean="0"/>
              <a:t>21.11.2024</a:t>
            </a:fld>
            <a:endParaRPr lang="ru-RU" noProof="0" dirty="0"/>
          </a:p>
        </p:txBody>
      </p:sp>
      <p:sp>
        <p:nvSpPr>
          <p:cNvPr id="6" name="Нижний колонтитул 5"/>
          <p:cNvSpPr>
            <a:spLocks noGrp="1"/>
          </p:cNvSpPr>
          <p:nvPr>
            <p:ph type="ftr" sz="quarter" idx="11"/>
          </p:nvPr>
        </p:nvSpPr>
        <p:spPr/>
        <p:txBody>
          <a:bodyPr rtlCol="0"/>
          <a:lstStyle/>
          <a:p>
            <a:pPr rtl="0"/>
            <a:endParaRPr lang="ru-RU" noProof="0"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олилиния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p:txBody>
          <a:bodyPr rtlCol="0"/>
          <a:lstStyle>
            <a:lvl1pPr>
              <a:defRPr/>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814729" y="2751138"/>
            <a:ext cx="5189856" cy="3109913"/>
          </a:xfrm>
        </p:spPr>
        <p:txBody>
          <a:bodyPr rtlCol="0" anchor="t">
            <a:normAutofit/>
          </a:body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187415" y="2751138"/>
            <a:ext cx="5194583" cy="3109913"/>
          </a:xfrm>
        </p:spPr>
        <p:txBody>
          <a:bodyPr rtlCol="0" anchor="t">
            <a:normAutofit/>
          </a:body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p:cNvSpPr>
            <a:spLocks noGrp="1"/>
          </p:cNvSpPr>
          <p:nvPr>
            <p:ph type="dt" sz="half" idx="10"/>
          </p:nvPr>
        </p:nvSpPr>
        <p:spPr/>
        <p:txBody>
          <a:bodyPr rtlCol="0"/>
          <a:lstStyle/>
          <a:p>
            <a:pPr rtl="0"/>
            <a:fld id="{C9A2393C-7288-4C62-BFEF-AA4A805EC109}" type="datetime1">
              <a:rPr lang="ru-RU" noProof="0" smtClean="0"/>
              <a:t>21.11.2024</a:t>
            </a:fld>
            <a:endParaRPr lang="ru-RU" noProof="0" dirty="0"/>
          </a:p>
        </p:txBody>
      </p:sp>
      <p:sp>
        <p:nvSpPr>
          <p:cNvPr id="8" name="Нижний колонтитул 7"/>
          <p:cNvSpPr>
            <a:spLocks noGrp="1"/>
          </p:cNvSpPr>
          <p:nvPr>
            <p:ph type="ftr" sz="quarter" idx="11"/>
          </p:nvPr>
        </p:nvSpPr>
        <p:spPr/>
        <p:txBody>
          <a:bodyPr rtlCol="0"/>
          <a:lstStyle/>
          <a:p>
            <a:pPr rtl="0"/>
            <a:endParaRPr lang="ru-RU" noProof="0" dirty="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Полилиния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p:cNvSpPr>
            <a:spLocks noGrp="1"/>
          </p:cNvSpPr>
          <p:nvPr>
            <p:ph type="dt" sz="half" idx="10"/>
          </p:nvPr>
        </p:nvSpPr>
        <p:spPr/>
        <p:txBody>
          <a:bodyPr rtlCol="0"/>
          <a:lstStyle/>
          <a:p>
            <a:pPr rtl="0"/>
            <a:fld id="{5ED741C8-2B8E-4E22-B7FF-59468779F37E}" type="datetime1">
              <a:rPr lang="ru-RU" noProof="0" smtClean="0"/>
              <a:t>21.11.2024</a:t>
            </a:fld>
            <a:endParaRPr lang="ru-RU" noProof="0" dirty="0"/>
          </a:p>
        </p:txBody>
      </p:sp>
      <p:sp>
        <p:nvSpPr>
          <p:cNvPr id="4" name="Нижний колонтитул 3"/>
          <p:cNvSpPr>
            <a:spLocks noGrp="1"/>
          </p:cNvSpPr>
          <p:nvPr>
            <p:ph type="ftr" sz="quarter" idx="11"/>
          </p:nvPr>
        </p:nvSpPr>
        <p:spPr/>
        <p:txBody>
          <a:bodyPr rtlCol="0"/>
          <a:lstStyle/>
          <a:p>
            <a:pPr rtl="0"/>
            <a:endParaRPr lang="ru-RU" noProof="0"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5BD77619-5978-41B2-B1F7-95FB5ED65D8F}" type="datetime1">
              <a:rPr lang="ru-RU" noProof="0" smtClean="0"/>
              <a:t>21.11.2024</a:t>
            </a:fld>
            <a:endParaRPr lang="ru-RU" noProof="0" dirty="0"/>
          </a:p>
        </p:txBody>
      </p:sp>
      <p:sp>
        <p:nvSpPr>
          <p:cNvPr id="3" name="Нижний колонтитул 2"/>
          <p:cNvSpPr>
            <a:spLocks noGrp="1"/>
          </p:cNvSpPr>
          <p:nvPr>
            <p:ph type="ftr" sz="quarter" idx="11"/>
          </p:nvPr>
        </p:nvSpPr>
        <p:spPr/>
        <p:txBody>
          <a:bodyPr rtlCol="0"/>
          <a:lstStyle/>
          <a:p>
            <a:pPr rtl="0"/>
            <a:endParaRPr lang="ru-RU" noProof="0"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Полилиния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1073151" y="446088"/>
            <a:ext cx="3547533" cy="1618396"/>
          </a:xfrm>
        </p:spPr>
        <p:txBody>
          <a:bodyPr rtlCol="0" anchor="b"/>
          <a:lstStyle>
            <a:lvl1pPr algn="l">
              <a:defRPr sz="2000" b="1"/>
            </a:lvl1pPr>
          </a:lstStyle>
          <a:p>
            <a:pPr rtl="0"/>
            <a:r>
              <a:rPr lang="ru-RU" noProof="0" smtClean="0"/>
              <a:t>Образец заголовка</a:t>
            </a:r>
            <a:endParaRPr lang="ru-RU" noProof="0" dirty="0"/>
          </a:p>
        </p:txBody>
      </p:sp>
      <p:sp>
        <p:nvSpPr>
          <p:cNvPr id="3" name="Объект 2"/>
          <p:cNvSpPr>
            <a:spLocks noGrp="1"/>
          </p:cNvSpPr>
          <p:nvPr>
            <p:ph idx="1"/>
          </p:nvPr>
        </p:nvSpPr>
        <p:spPr>
          <a:xfrm>
            <a:off x="4855633" y="446088"/>
            <a:ext cx="6252633" cy="5414963"/>
          </a:xfrm>
        </p:spPr>
        <p:txBody>
          <a:bodyPr rtlCol="0">
            <a:normAutofit/>
          </a:body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6998D957-1CDD-434C-B4B6-AC0234BE7DB2}" type="datetime1">
              <a:rPr lang="ru-RU" noProof="0" smtClean="0"/>
              <a:t>21.11.2024</a:t>
            </a:fld>
            <a:endParaRPr lang="ru-RU" noProof="0" dirty="0"/>
          </a:p>
        </p:txBody>
      </p:sp>
      <p:sp>
        <p:nvSpPr>
          <p:cNvPr id="6" name="Нижний колонтитул 5"/>
          <p:cNvSpPr>
            <a:spLocks noGrp="1"/>
          </p:cNvSpPr>
          <p:nvPr>
            <p:ph type="ftr" sz="quarter" idx="11"/>
          </p:nvPr>
        </p:nvSpPr>
        <p:spPr/>
        <p:txBody>
          <a:bodyPr rtlCol="0"/>
          <a:lstStyle/>
          <a:p>
            <a:pPr rtl="0"/>
            <a:endParaRPr lang="ru-RU" noProof="0"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ru-RU" noProof="0" smtClean="0"/>
              <a:t>Образец заголовка</a:t>
            </a:r>
            <a:endParaRPr lang="ru-RU" noProof="0" dirty="0"/>
          </a:p>
        </p:txBody>
      </p:sp>
      <p:sp>
        <p:nvSpPr>
          <p:cNvPr id="9" name="Рисунок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ru-RU" noProof="0" smtClean="0"/>
              <a:t>Вставка рисунка</a:t>
            </a:r>
            <a:endParaRPr lang="ru-RU" noProof="0" dirty="0"/>
          </a:p>
        </p:txBody>
      </p:sp>
      <p:sp>
        <p:nvSpPr>
          <p:cNvPr id="4" name="Текст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a:xfrm>
            <a:off x="3885810" y="6041362"/>
            <a:ext cx="976879" cy="365125"/>
          </a:xfrm>
        </p:spPr>
        <p:txBody>
          <a:bodyPr rtlCol="0"/>
          <a:lstStyle/>
          <a:p>
            <a:pPr rtl="0"/>
            <a:fld id="{8E103758-1FA0-4733-971B-FEF61DC94609}" type="datetime1">
              <a:rPr lang="ru-RU" noProof="0" smtClean="0"/>
              <a:t>21.11.2024</a:t>
            </a:fld>
            <a:endParaRPr lang="ru-RU" noProof="0" dirty="0"/>
          </a:p>
        </p:txBody>
      </p:sp>
      <p:sp>
        <p:nvSpPr>
          <p:cNvPr id="6" name="Нижний колонтитул 5"/>
          <p:cNvSpPr>
            <a:spLocks noGrp="1"/>
          </p:cNvSpPr>
          <p:nvPr>
            <p:ph type="ftr" sz="quarter" idx="11"/>
          </p:nvPr>
        </p:nvSpPr>
        <p:spPr>
          <a:xfrm>
            <a:off x="590396" y="6041362"/>
            <a:ext cx="3295413" cy="365125"/>
          </a:xfrm>
        </p:spPr>
        <p:txBody>
          <a:bodyPr rtlCol="0"/>
          <a:lstStyle/>
          <a:p>
            <a:pPr rtl="0"/>
            <a:endParaRPr lang="ru-RU" noProof="0" dirty="0"/>
          </a:p>
        </p:txBody>
      </p:sp>
      <p:sp>
        <p:nvSpPr>
          <p:cNvPr id="7" name="Номер слайда 6"/>
          <p:cNvSpPr>
            <a:spLocks noGrp="1"/>
          </p:cNvSpPr>
          <p:nvPr>
            <p:ph type="sldNum" sz="quarter" idx="12"/>
          </p:nvPr>
        </p:nvSpPr>
        <p:spPr>
          <a:xfrm>
            <a:off x="4862689" y="5915888"/>
            <a:ext cx="1062155" cy="490599"/>
          </a:xfrm>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ru-RU" noProof="0" dirty="0" smtClean="0"/>
              <a:t>Образец заголовка</a:t>
            </a:r>
            <a:endParaRPr lang="ru-RU" noProof="0" dirty="0"/>
          </a:p>
        </p:txBody>
      </p:sp>
      <p:sp>
        <p:nvSpPr>
          <p:cNvPr id="3" name="Текст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5" name="Нижний колонтитул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ru-RU" noProof="0" dirty="0"/>
          </a:p>
        </p:txBody>
      </p:sp>
      <p:sp>
        <p:nvSpPr>
          <p:cNvPr id="4" name="Дата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9F917ED8-EC0E-419B-918F-315AEF0DB06A}" type="datetime1">
              <a:rPr lang="ru-RU" noProof="0" smtClean="0"/>
              <a:t>21.11.2024</a:t>
            </a:fld>
            <a:endParaRPr lang="ru-RU" noProof="0" dirty="0"/>
          </a:p>
        </p:txBody>
      </p:sp>
      <p:sp>
        <p:nvSpPr>
          <p:cNvPr id="6" name="Номер слайда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66081D-517B-5D43-A7B4-E67DDEDC0B31}"/>
              </a:ext>
            </a:extLst>
          </p:cNvPr>
          <p:cNvSpPr>
            <a:spLocks noGrp="1"/>
          </p:cNvSpPr>
          <p:nvPr>
            <p:ph type="ctrTitle"/>
          </p:nvPr>
        </p:nvSpPr>
        <p:spPr>
          <a:xfrm>
            <a:off x="3449682" y="-788692"/>
            <a:ext cx="10572000" cy="2057995"/>
          </a:xfrm>
        </p:spPr>
        <p:txBody>
          <a:bodyPr rtlCol="0">
            <a:noAutofit/>
          </a:bodyPr>
          <a:lstStyle/>
          <a:p>
            <a:pPr rtl="0">
              <a:lnSpc>
                <a:spcPct val="90000"/>
              </a:lnSpc>
            </a:pPr>
            <a:r>
              <a:rPr lang="ru-RU" sz="7200" dirty="0" smtClean="0"/>
              <a:t>Веб-Дизайн </a:t>
            </a:r>
            <a:endParaRPr lang="ru-RU" sz="7200" dirty="0"/>
          </a:p>
        </p:txBody>
      </p:sp>
      <p:pic>
        <p:nvPicPr>
          <p:cNvPr id="7" name="Рисунок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67708" y="1269303"/>
            <a:ext cx="7353300" cy="4308574"/>
          </a:xfrm>
          <a:prstGeom prst="rect">
            <a:avLst/>
          </a:prstGeom>
        </p:spPr>
      </p:pic>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984022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4742" y="1054580"/>
            <a:ext cx="8167258" cy="4785503"/>
          </a:xfrm>
          <a:prstGeom prst="rect">
            <a:avLst/>
          </a:prstGeom>
        </p:spPr>
      </p:pic>
      <p:sp>
        <p:nvSpPr>
          <p:cNvPr id="5" name="Прямоугольник 4"/>
          <p:cNvSpPr/>
          <p:nvPr/>
        </p:nvSpPr>
        <p:spPr>
          <a:xfrm>
            <a:off x="304798" y="1313373"/>
            <a:ext cx="4051540" cy="3970318"/>
          </a:xfrm>
          <a:prstGeom prst="rect">
            <a:avLst/>
          </a:prstGeom>
        </p:spPr>
        <p:txBody>
          <a:bodyPr wrap="square">
            <a:spAutoFit/>
          </a:bodyPr>
          <a:lstStyle/>
          <a:p>
            <a:pPr marL="285750" indent="-285750">
              <a:buFont typeface="Arial" panose="020B0604020202020204" pitchFamily="34" charset="0"/>
              <a:buChar char="•"/>
            </a:pPr>
            <a:r>
              <a:rPr lang="ru-RU" dirty="0" smtClean="0"/>
              <a:t>Дизайнеру </a:t>
            </a:r>
            <a:r>
              <a:rPr lang="ru-RU" dirty="0"/>
              <a:t>необходимо постоянно актуализировать свои знания — смотреть на то, что сейчас более востребовано, какие технологии появились, а ещё разбираться в нескольких смежных областях, чтобы создавать современные продукты</a:t>
            </a:r>
            <a:r>
              <a:rPr lang="ru-RU" dirty="0" smtClean="0"/>
              <a:t>.</a:t>
            </a:r>
          </a:p>
          <a:p>
            <a:pPr marL="285750" indent="-285750">
              <a:buFont typeface="Arial" panose="020B0604020202020204" pitchFamily="34" charset="0"/>
              <a:buChar char="•"/>
            </a:pPr>
            <a:r>
              <a:rPr lang="ru-RU" dirty="0" smtClean="0"/>
              <a:t> </a:t>
            </a:r>
            <a:r>
              <a:rPr lang="ru-RU" dirty="0"/>
              <a:t>Поэтому дизайнер — это не только художник, но и аналитик, проектировщик, тонкий психолог.</a:t>
            </a:r>
          </a:p>
        </p:txBody>
      </p:sp>
    </p:spTree>
    <p:extLst>
      <p:ext uri="{BB962C8B-B14F-4D97-AF65-F5344CB8AC3E}">
        <p14:creationId xmlns:p14="http://schemas.microsoft.com/office/powerpoint/2010/main" val="2297327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Полилиния 6">
            <a:extLst>
              <a:ext uri="{FF2B5EF4-FFF2-40B4-BE49-F238E27FC236}">
                <a16:creationId xmlns:a16="http://schemas.microsoft.com/office/drawing/2014/main" id="{E5A10C92-5805-4C39-9BF6-507F3B9661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Рисунок 4" descr="Группа коллег, работающих вместе за столом">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Прямоугольник 24">
            <a:extLst>
              <a:ext uri="{FF2B5EF4-FFF2-40B4-BE49-F238E27FC236}">
                <a16:creationId xmlns:a16="http://schemas.microsoft.com/office/drawing/2014/main" id="{0C2CC41E-4EEC-4D67-B433-E1CDC58798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ru-RU" dirty="0"/>
          </a:p>
        </p:txBody>
      </p:sp>
      <p:sp>
        <p:nvSpPr>
          <p:cNvPr id="27" name="Полилиния 22">
            <a:extLst>
              <a:ext uri="{FF2B5EF4-FFF2-40B4-BE49-F238E27FC236}">
                <a16:creationId xmlns:a16="http://schemas.microsoft.com/office/drawing/2014/main" id="{B114AB90-13F9-48EF-BFF7-7634459AA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ru-RU" dirty="0"/>
          </a:p>
        </p:txBody>
      </p:sp>
      <p:sp>
        <p:nvSpPr>
          <p:cNvPr id="2" name="Заголовок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rtl="0">
              <a:lnSpc>
                <a:spcPct val="90000"/>
              </a:lnSpc>
            </a:pPr>
            <a:r>
              <a:rPr lang="ru-RU" sz="4000" dirty="0" smtClean="0"/>
              <a:t>Спасибо за внимание!</a:t>
            </a:r>
            <a:endParaRPr lang="ru-RU" sz="4000" dirty="0"/>
          </a:p>
        </p:txBody>
      </p:sp>
    </p:spTree>
    <p:extLst>
      <p:ext uri="{BB962C8B-B14F-4D97-AF65-F5344CB8AC3E}">
        <p14:creationId xmlns:p14="http://schemas.microsoft.com/office/powerpoint/2010/main" val="1415831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317" y="662848"/>
            <a:ext cx="10571998" cy="970450"/>
          </a:xfrm>
        </p:spPr>
        <p:txBody>
          <a:bodyPr/>
          <a:lstStyle/>
          <a:p>
            <a:r>
              <a:rPr lang="ru-RU" sz="2000" i="1" dirty="0"/>
              <a:t>Веб-дизайн</a:t>
            </a:r>
            <a:r>
              <a:rPr lang="ru-RU" sz="2000" dirty="0"/>
              <a:t> </a:t>
            </a:r>
            <a:r>
              <a:rPr lang="ru-RU" sz="2000" b="0" dirty="0"/>
              <a:t>(от англ. </a:t>
            </a:r>
            <a:r>
              <a:rPr lang="ru-RU" sz="2000" b="0" dirty="0" err="1"/>
              <a:t>web</a:t>
            </a:r>
            <a:r>
              <a:rPr lang="ru-RU" sz="2000" b="0" dirty="0"/>
              <a:t> </a:t>
            </a:r>
            <a:r>
              <a:rPr lang="ru-RU" sz="2000" b="0" dirty="0" err="1"/>
              <a:t>design</a:t>
            </a:r>
            <a:r>
              <a:rPr lang="ru-RU" sz="2000" b="0" dirty="0"/>
              <a:t>) — отрасль веб-разработки и разновидность дизайна, в задачи которой входит проектирование пользовательских веб-интерфейсов для сайтов или веб-приложений.</a:t>
            </a:r>
          </a:p>
        </p:txBody>
      </p:sp>
      <p:pic>
        <p:nvPicPr>
          <p:cNvPr id="4" name="Рисунок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7535" y="2341083"/>
            <a:ext cx="7687393" cy="4256782"/>
          </a:xfrm>
          <a:prstGeom prst="rect">
            <a:avLst/>
          </a:prstGeom>
        </p:spPr>
      </p:pic>
    </p:spTree>
    <p:extLst>
      <p:ext uri="{BB962C8B-B14F-4D97-AF65-F5344CB8AC3E}">
        <p14:creationId xmlns:p14="http://schemas.microsoft.com/office/powerpoint/2010/main" val="4260364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Рисунок 6" descr="Группа людей, смотрящих в одну сторону комнаты">
            <a:extLst>
              <a:ext uri="{FF2B5EF4-FFF2-40B4-BE49-F238E27FC236}">
                <a16:creationId xmlns:a16="http://schemas.microsoft.com/office/drawing/2014/main" id="{30DD28AB-D394-1140-A4F3-F7FC038AA57F}"/>
              </a:ext>
            </a:extLst>
          </p:cNvPr>
          <p:cNvPicPr>
            <a:picLocks noChangeAspect="1"/>
          </p:cNvPicPr>
          <p:nvPr/>
        </p:nvPicPr>
        <p:blipFill rotWithShape="1">
          <a:blip r:embed="rId3" cstate="email">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20" y="11"/>
            <a:ext cx="12191980" cy="6857989"/>
          </a:xfrm>
          <a:prstGeom prst="rect">
            <a:avLst/>
          </a:prstGeom>
        </p:spPr>
      </p:pic>
      <p:sp>
        <p:nvSpPr>
          <p:cNvPr id="2" name="Заголовок 1">
            <a:extLst>
              <a:ext uri="{FF2B5EF4-FFF2-40B4-BE49-F238E27FC236}">
                <a16:creationId xmlns:a16="http://schemas.microsoft.com/office/drawing/2014/main" id="{23F6D5E8-15CF-4755-910B-1B5A1E777357}"/>
              </a:ext>
            </a:extLst>
          </p:cNvPr>
          <p:cNvSpPr>
            <a:spLocks noGrp="1"/>
          </p:cNvSpPr>
          <p:nvPr>
            <p:ph type="title"/>
          </p:nvPr>
        </p:nvSpPr>
        <p:spPr>
          <a:xfrm>
            <a:off x="6039726" y="447188"/>
            <a:ext cx="6152273" cy="1559412"/>
          </a:xfrm>
        </p:spPr>
        <p:txBody>
          <a:bodyPr rtlCol="0">
            <a:normAutofit/>
          </a:bodyPr>
          <a:lstStyle/>
          <a:p>
            <a:pPr algn="ctr"/>
            <a:r>
              <a:rPr lang="ru-RU" dirty="0" smtClean="0"/>
              <a:t>Главные навыки </a:t>
            </a:r>
            <a:br>
              <a:rPr lang="ru-RU" dirty="0" smtClean="0"/>
            </a:br>
            <a:r>
              <a:rPr lang="ru-RU" dirty="0" smtClean="0"/>
              <a:t>веб-дизайнера</a:t>
            </a:r>
            <a:endParaRPr lang="ru-RU" dirty="0"/>
          </a:p>
        </p:txBody>
      </p:sp>
      <p:graphicFrame>
        <p:nvGraphicFramePr>
          <p:cNvPr id="10" name="Объект 2" descr="Значок элемента SmartArt">
            <a:extLst>
              <a:ext uri="{FF2B5EF4-FFF2-40B4-BE49-F238E27FC236}">
                <a16:creationId xmlns:a16="http://schemas.microsoft.com/office/drawing/2014/main" id="{C1CB8C9B-BB0F-AD4A-8ACF-2331155C35DF}"/>
              </a:ext>
            </a:extLst>
          </p:cNvPr>
          <p:cNvGraphicFramePr>
            <a:graphicFrameLocks noGrp="1"/>
          </p:cNvGraphicFramePr>
          <p:nvPr>
            <p:ph idx="1"/>
            <p:extLst>
              <p:ext uri="{D42A27DB-BD31-4B8C-83A1-F6EECF244321}">
                <p14:modId xmlns:p14="http://schemas.microsoft.com/office/powerpoint/2010/main" val="2001483127"/>
              </p:ext>
            </p:extLst>
          </p:nvPr>
        </p:nvGraphicFramePr>
        <p:xfrm>
          <a:off x="6519332" y="2222500"/>
          <a:ext cx="5173992" cy="3636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0469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10001" y="413979"/>
            <a:ext cx="10318074" cy="1285425"/>
          </a:xfrm>
        </p:spPr>
        <p:txBody>
          <a:bodyPr/>
          <a:lstStyle/>
          <a:p>
            <a:pPr algn="ctr"/>
            <a:r>
              <a:rPr lang="ru-RU" sz="4000" dirty="0" smtClean="0"/>
              <a:t>Важные навыки веб-дизайнера</a:t>
            </a:r>
            <a:br>
              <a:rPr lang="ru-RU" sz="4000" dirty="0" smtClean="0"/>
            </a:br>
            <a:r>
              <a:rPr lang="ru-RU" sz="4000" dirty="0" smtClean="0"/>
              <a:t> помимо дизайна </a:t>
            </a:r>
            <a:endParaRPr lang="ru-RU" sz="4000" dirty="0"/>
          </a:p>
        </p:txBody>
      </p:sp>
      <p:sp>
        <p:nvSpPr>
          <p:cNvPr id="3" name="Подзаголовок 2"/>
          <p:cNvSpPr>
            <a:spLocks noGrp="1"/>
          </p:cNvSpPr>
          <p:nvPr>
            <p:ph type="subTitle" idx="1"/>
          </p:nvPr>
        </p:nvSpPr>
        <p:spPr>
          <a:xfrm>
            <a:off x="361427" y="2252974"/>
            <a:ext cx="8592791" cy="3155788"/>
          </a:xfrm>
        </p:spPr>
        <p:txBody>
          <a:bodyPr>
            <a:noAutofit/>
          </a:bodyPr>
          <a:lstStyle/>
          <a:p>
            <a:r>
              <a:rPr lang="ru-RU" sz="1600" dirty="0"/>
              <a:t>* Интернет-маркетинг и аналитика, чтобы анализировать данные о потребностях и желаниях пользователей, знать, как работает реклама и зачем вообще создавать сайт.</a:t>
            </a:r>
          </a:p>
          <a:p>
            <a:r>
              <a:rPr lang="ru-RU" sz="1600" dirty="0"/>
              <a:t>* Переговоры, чтобы общаться с заказчиками и коллегами.</a:t>
            </a:r>
          </a:p>
          <a:p>
            <a:r>
              <a:rPr lang="ru-RU" sz="1600" dirty="0"/>
              <a:t>* Написание текста и редактура, потому что текст и дизайн неразрывно связаны друг с другом.</a:t>
            </a:r>
          </a:p>
          <a:p>
            <a:r>
              <a:rPr lang="ru-RU" sz="1600" dirty="0"/>
              <a:t>* Психология, чтобы быть способным поставить себя на место посетителя сайта и понять, что для него важно.</a:t>
            </a:r>
          </a:p>
          <a:p>
            <a:r>
              <a:rPr lang="ru-RU" sz="1600" dirty="0"/>
              <a:t>* Вёрстка и </a:t>
            </a:r>
            <a:r>
              <a:rPr lang="ru-RU" sz="1600" dirty="0" err="1"/>
              <a:t>frontend</a:t>
            </a:r>
            <a:r>
              <a:rPr lang="ru-RU" sz="1600" dirty="0"/>
              <a:t>-разработка, чтобы знать, как нарисованный в программе макет превращают в рабочий сайт.</a:t>
            </a:r>
          </a:p>
          <a:p>
            <a:r>
              <a:rPr lang="ru-RU" sz="1600" dirty="0"/>
              <a:t>* Другие сферы дизайна: иллюстрации, графический дизайн, анимация и создание интерактивных баннеров.</a:t>
            </a:r>
          </a:p>
        </p:txBody>
      </p:sp>
    </p:spTree>
    <p:extLst>
      <p:ext uri="{BB962C8B-B14F-4D97-AF65-F5344CB8AC3E}">
        <p14:creationId xmlns:p14="http://schemas.microsoft.com/office/powerpoint/2010/main" val="3623319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8023" y="280359"/>
            <a:ext cx="10561418" cy="566738"/>
          </a:xfrm>
        </p:spPr>
        <p:txBody>
          <a:bodyPr>
            <a:noAutofit/>
          </a:bodyPr>
          <a:lstStyle/>
          <a:p>
            <a:pPr algn="ctr"/>
            <a:r>
              <a:rPr lang="ru-RU" sz="4000" dirty="0" smtClean="0"/>
              <a:t>Чем занимается веб-дизайнер </a:t>
            </a:r>
            <a:endParaRPr lang="ru-RU" sz="4000" dirty="0"/>
          </a:p>
        </p:txBody>
      </p:sp>
      <p:sp>
        <p:nvSpPr>
          <p:cNvPr id="4" name="Текст 3"/>
          <p:cNvSpPr>
            <a:spLocks noGrp="1"/>
          </p:cNvSpPr>
          <p:nvPr>
            <p:ph type="body" sz="half" idx="2"/>
          </p:nvPr>
        </p:nvSpPr>
        <p:spPr>
          <a:xfrm>
            <a:off x="758240" y="2408477"/>
            <a:ext cx="8480649" cy="2819131"/>
          </a:xfrm>
        </p:spPr>
        <p:txBody>
          <a:bodyPr>
            <a:noAutofit/>
          </a:bodyPr>
          <a:lstStyle/>
          <a:p>
            <a:r>
              <a:rPr lang="ru-RU" sz="1600" dirty="0"/>
              <a:t>Веб-дизайнер рисует макеты </a:t>
            </a:r>
            <a:r>
              <a:rPr lang="ru-RU" sz="1600" dirty="0" err="1"/>
              <a:t>лендингов</a:t>
            </a:r>
            <a:r>
              <a:rPr lang="ru-RU" sz="1600" dirty="0"/>
              <a:t>, сайтов для компаний, интернет-магазинов, а также проектирует интерфейсы для интернет-сервисов и приложений. Чем он ещё может заниматься: создавать шаблоны для </a:t>
            </a:r>
            <a:r>
              <a:rPr lang="ru-RU" sz="1600" dirty="0" err="1"/>
              <a:t>email</a:t>
            </a:r>
            <a:r>
              <a:rPr lang="ru-RU" sz="1600" dirty="0"/>
              <a:t>-рассылок, придумывать и рисовать интернет-баннеры.</a:t>
            </a:r>
          </a:p>
          <a:p>
            <a:r>
              <a:rPr lang="ru-RU" sz="1600" dirty="0"/>
              <a:t>Рабочий процесс дизайнера выглядит так:</a:t>
            </a:r>
          </a:p>
          <a:p>
            <a:r>
              <a:rPr lang="ru-RU" sz="1600" dirty="0"/>
              <a:t>* Дизайнер получает данные от заказчика — зачем нужен сайт, как он будет работать, какие пользователи будут на него заходить. Хороший вариант, если заказчик точно знает, что нужно. Но так бывает не всегда, поэтому дизайнер должен сам задавать вопросы и получать ответы. Задачу, требования к сайту и ответы на вопросы дизайнер записывает в бриф.</a:t>
            </a:r>
          </a:p>
          <a:p>
            <a:r>
              <a:rPr lang="ru-RU" sz="1600" dirty="0"/>
              <a:t>* Веб-дизайнер создаёт наброски или прототипы будущего сайта: на бумаге или в специальных программах. Прототипы больше похожи на схемы, где указывается расположение основных элементов на страницах сайта.</a:t>
            </a:r>
          </a:p>
          <a:p>
            <a:r>
              <a:rPr lang="ru-RU" sz="1600" dirty="0"/>
              <a:t>* На основе прототипов дизайнер рисует цветной макет. Тут уже можно работать над сочетаниями цветов, добавлять анимацию.</a:t>
            </a:r>
          </a:p>
          <a:p>
            <a:r>
              <a:rPr lang="ru-RU" sz="1600" dirty="0"/>
              <a:t>* Готовый макет дизайнер передаёт заказчику или разработчикам, которые перенесут его на сайт.</a:t>
            </a:r>
          </a:p>
        </p:txBody>
      </p:sp>
    </p:spTree>
    <p:extLst>
      <p:ext uri="{BB962C8B-B14F-4D97-AF65-F5344CB8AC3E}">
        <p14:creationId xmlns:p14="http://schemas.microsoft.com/office/powerpoint/2010/main" val="332502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6483" y="961846"/>
            <a:ext cx="10561418" cy="566738"/>
          </a:xfrm>
        </p:spPr>
        <p:txBody>
          <a:bodyPr>
            <a:noAutofit/>
          </a:bodyPr>
          <a:lstStyle/>
          <a:p>
            <a:r>
              <a:rPr lang="ru-RU" sz="1600" dirty="0"/>
              <a:t>В каком направлении развиваться веб-дизайнеру</a:t>
            </a:r>
            <a:br>
              <a:rPr lang="ru-RU" sz="1600" dirty="0"/>
            </a:br>
            <a:r>
              <a:rPr lang="ru-RU" sz="1600" dirty="0"/>
              <a:t>По мере развития дизайнер или углубляется в одно из направлений веб-дизайна, или учится работать над всем продуктом, применяя знания из разных сфер.</a:t>
            </a:r>
          </a:p>
        </p:txBody>
      </p:sp>
      <p:sp>
        <p:nvSpPr>
          <p:cNvPr id="4" name="Текст 3"/>
          <p:cNvSpPr>
            <a:spLocks noGrp="1"/>
          </p:cNvSpPr>
          <p:nvPr>
            <p:ph type="body" sz="half" idx="2"/>
          </p:nvPr>
        </p:nvSpPr>
        <p:spPr>
          <a:xfrm>
            <a:off x="706483" y="3226280"/>
            <a:ext cx="8765321" cy="1526876"/>
          </a:xfrm>
        </p:spPr>
        <p:txBody>
          <a:bodyPr>
            <a:noAutofit/>
          </a:bodyPr>
          <a:lstStyle/>
          <a:p>
            <a:r>
              <a:rPr lang="ru-RU" sz="1600" b="1" i="1" dirty="0"/>
              <a:t>Вот на чём может специализироваться веб-дизайнер</a:t>
            </a:r>
            <a:r>
              <a:rPr lang="ru-RU" sz="1600" dirty="0"/>
              <a:t>:</a:t>
            </a:r>
          </a:p>
          <a:p>
            <a:r>
              <a:rPr lang="ru-RU" sz="1600" dirty="0"/>
              <a:t>* UX/UI-дизайн — проектирование внешнего вида сайтов и приложений с учётом удобства для разных пользователей.</a:t>
            </a:r>
          </a:p>
          <a:p>
            <a:r>
              <a:rPr lang="ru-RU" sz="1600" dirty="0"/>
              <a:t>* UX, сокращение от английского выражения </a:t>
            </a:r>
            <a:r>
              <a:rPr lang="ru-RU" sz="1600" dirty="0" err="1"/>
              <a:t>user</a:t>
            </a:r>
            <a:r>
              <a:rPr lang="ru-RU" sz="1600" dirty="0"/>
              <a:t> </a:t>
            </a:r>
            <a:r>
              <a:rPr lang="ru-RU" sz="1600" dirty="0" err="1"/>
              <a:t>experience</a:t>
            </a:r>
            <a:r>
              <a:rPr lang="ru-RU" sz="1600" dirty="0"/>
              <a:t>, дословно означает «опыт пользователя». Здесь внимание уделяется пользователю и тому, какое впечатление он получает от работы с интерфейсом, как переходит по страницам, достигает ли он своей цели и насколько ему сложно это сделать.</a:t>
            </a:r>
          </a:p>
          <a:p>
            <a:r>
              <a:rPr lang="ru-RU" sz="1600" dirty="0"/>
              <a:t>* Под UI — </a:t>
            </a:r>
            <a:r>
              <a:rPr lang="ru-RU" sz="1600" dirty="0" err="1"/>
              <a:t>user</a:t>
            </a:r>
            <a:r>
              <a:rPr lang="ru-RU" sz="1600" dirty="0"/>
              <a:t> </a:t>
            </a:r>
            <a:r>
              <a:rPr lang="ru-RU" sz="1600" dirty="0" err="1"/>
              <a:t>interface</a:t>
            </a:r>
            <a:r>
              <a:rPr lang="ru-RU" sz="1600" dirty="0"/>
              <a:t> — подразумевается внешний вид интерфейса, его характеристики и оформление. Здесь важно и расположение, и размер элементов, и цветовые акценты. Потому что в первую очередь нужно сделать дизайн удобным для пользователя.</a:t>
            </a:r>
          </a:p>
        </p:txBody>
      </p:sp>
    </p:spTree>
    <p:extLst>
      <p:ext uri="{BB962C8B-B14F-4D97-AF65-F5344CB8AC3E}">
        <p14:creationId xmlns:p14="http://schemas.microsoft.com/office/powerpoint/2010/main" val="197213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1173" y="2857499"/>
            <a:ext cx="5004705" cy="3631720"/>
          </a:xfrm>
          <a:prstGeom prst="rect">
            <a:avLst/>
          </a:prstGeom>
        </p:spPr>
      </p:pic>
      <p:pic>
        <p:nvPicPr>
          <p:cNvPr id="4" name="Рисунок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262" y="629729"/>
            <a:ext cx="5290974" cy="3640347"/>
          </a:xfrm>
          <a:prstGeom prst="rect">
            <a:avLst/>
          </a:prstGeom>
        </p:spPr>
      </p:pic>
    </p:spTree>
    <p:extLst>
      <p:ext uri="{BB962C8B-B14F-4D97-AF65-F5344CB8AC3E}">
        <p14:creationId xmlns:p14="http://schemas.microsoft.com/office/powerpoint/2010/main" val="1494979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845" y="536357"/>
            <a:ext cx="10180053" cy="970450"/>
          </a:xfrm>
        </p:spPr>
        <p:txBody>
          <a:bodyPr/>
          <a:lstStyle/>
          <a:p>
            <a:r>
              <a:rPr lang="ru-RU" sz="2000" b="0" dirty="0"/>
              <a:t>Дизайнеры по интерфейсам проектируют не только обычные сайты; они работают над внешним видом интернет-сервисов, мобильных приложений, компьютерных программ.</a:t>
            </a:r>
          </a:p>
        </p:txBody>
      </p:sp>
      <p:sp>
        <p:nvSpPr>
          <p:cNvPr id="4" name="Прямоугольник 3"/>
          <p:cNvSpPr/>
          <p:nvPr/>
        </p:nvSpPr>
        <p:spPr>
          <a:xfrm>
            <a:off x="628845" y="2403281"/>
            <a:ext cx="6096000" cy="3139321"/>
          </a:xfrm>
          <a:prstGeom prst="rect">
            <a:avLst/>
          </a:prstGeom>
        </p:spPr>
        <p:txBody>
          <a:bodyPr>
            <a:spAutoFit/>
          </a:bodyPr>
          <a:lstStyle/>
          <a:p>
            <a:pPr marL="285750" indent="-285750">
              <a:buFont typeface="Arial" panose="020B0604020202020204" pitchFamily="34" charset="0"/>
              <a:buChar char="•"/>
            </a:pPr>
            <a:r>
              <a:rPr lang="ru-RU" dirty="0" smtClean="0"/>
              <a:t>Создание </a:t>
            </a:r>
            <a:r>
              <a:rPr lang="ru-RU" dirty="0"/>
              <a:t>микровзаимодействий и </a:t>
            </a:r>
            <a:r>
              <a:rPr lang="ru-RU" dirty="0" err="1"/>
              <a:t>моушн</a:t>
            </a:r>
            <a:r>
              <a:rPr lang="ru-RU" dirty="0"/>
              <a:t>-дизайн. </a:t>
            </a:r>
            <a:endParaRPr lang="ru-RU" dirty="0" smtClean="0"/>
          </a:p>
          <a:p>
            <a:pPr marL="285750" indent="-285750">
              <a:buFont typeface="Arial" panose="020B0604020202020204" pitchFamily="34" charset="0"/>
              <a:buChar char="•"/>
            </a:pPr>
            <a:r>
              <a:rPr lang="ru-RU" b="1" dirty="0" smtClean="0"/>
              <a:t>Микровзаимодействия</a:t>
            </a:r>
            <a:r>
              <a:rPr lang="ru-RU" dirty="0" smtClean="0"/>
              <a:t> </a:t>
            </a:r>
            <a:r>
              <a:rPr lang="ru-RU" dirty="0"/>
              <a:t>— это короткие анимации на сайте или в приложениях, которые возникают в виде реакции на действия пользователей.</a:t>
            </a:r>
          </a:p>
          <a:p>
            <a:r>
              <a:rPr lang="ru-RU" dirty="0"/>
              <a:t>* </a:t>
            </a:r>
            <a:r>
              <a:rPr lang="ru-RU" dirty="0" err="1"/>
              <a:t>Брендинг</a:t>
            </a:r>
            <a:r>
              <a:rPr lang="ru-RU" dirty="0"/>
              <a:t> и создание логотипов. Помимо хорошего сайта, компании просят создать логотип, фирменный стиль. Чтобы работать в этом направлении, нужен творческий подход и умение рисовать.</a:t>
            </a:r>
          </a:p>
        </p:txBody>
      </p:sp>
      <p:pic>
        <p:nvPicPr>
          <p:cNvPr id="5" name="Рисунок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52890" y="2403281"/>
            <a:ext cx="4942936" cy="3177319"/>
          </a:xfrm>
          <a:prstGeom prst="rect">
            <a:avLst/>
          </a:prstGeom>
        </p:spPr>
      </p:pic>
    </p:spTree>
    <p:extLst>
      <p:ext uri="{BB962C8B-B14F-4D97-AF65-F5344CB8AC3E}">
        <p14:creationId xmlns:p14="http://schemas.microsoft.com/office/powerpoint/2010/main" val="3578178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8076" y="2724561"/>
            <a:ext cx="10571998" cy="970450"/>
          </a:xfrm>
        </p:spPr>
        <p:txBody>
          <a:bodyPr/>
          <a:lstStyle/>
          <a:p>
            <a:r>
              <a:rPr lang="ru-RU" sz="1800" dirty="0" smtClean="0"/>
              <a:t>*</a:t>
            </a:r>
            <a:r>
              <a:rPr lang="ru-RU" dirty="0" smtClean="0"/>
              <a:t> </a:t>
            </a:r>
            <a:r>
              <a:rPr lang="ru-RU" sz="1800" dirty="0" smtClean="0"/>
              <a:t>Некоторые дизайнеры становятся аналитиками, проводят A/B-тесты на готовых продуктах, устраивают интервью с пользователями, задают вопросы клиентам, чтобы сделать продукт лучше.</a:t>
            </a:r>
            <a:br>
              <a:rPr lang="ru-RU" sz="1800" dirty="0" smtClean="0"/>
            </a:br>
            <a:r>
              <a:rPr lang="ru-RU" sz="1800" dirty="0" smtClean="0"/>
              <a:t/>
            </a:r>
            <a:br>
              <a:rPr lang="ru-RU" sz="1800" dirty="0" smtClean="0"/>
            </a:br>
            <a:r>
              <a:rPr lang="ru-RU" sz="1800" dirty="0" smtClean="0"/>
              <a:t/>
            </a:r>
            <a:br>
              <a:rPr lang="ru-RU" sz="1800" dirty="0" smtClean="0"/>
            </a:br>
            <a:r>
              <a:rPr lang="ru-RU" sz="1800" dirty="0"/>
              <a:t/>
            </a:r>
            <a:br>
              <a:rPr lang="ru-RU" sz="1800" dirty="0"/>
            </a:br>
            <a:r>
              <a:rPr lang="ru-RU" sz="1800" dirty="0"/>
              <a:t>* Продуктовые дизайнеры не специализируются на определённой области, а стараются узнать обо всём. Они работают над продуктом в целом, тестируют идеи и гипотезы, составляют прототипы, создают дизайн и собирают мнения.</a:t>
            </a:r>
            <a:br>
              <a:rPr lang="ru-RU" sz="1800" dirty="0"/>
            </a:br>
            <a:r>
              <a:rPr lang="ru-RU" sz="1800" dirty="0"/>
              <a:t>* Веб-дизайн постоянно меняется, каждый год появляются новые направления и технологии</a:t>
            </a:r>
            <a:r>
              <a:rPr lang="ru-RU" sz="1800" dirty="0" smtClean="0"/>
              <a:t>.</a:t>
            </a:r>
            <a:endParaRPr lang="ru-RU" sz="1800" dirty="0"/>
          </a:p>
        </p:txBody>
      </p:sp>
      <p:pic>
        <p:nvPicPr>
          <p:cNvPr id="4" name="Рисунок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31135" y="3021934"/>
            <a:ext cx="6285061" cy="4190040"/>
          </a:xfrm>
          <a:prstGeom prst="rect">
            <a:avLst/>
          </a:prstGeom>
        </p:spPr>
      </p:pic>
    </p:spTree>
    <p:extLst>
      <p:ext uri="{BB962C8B-B14F-4D97-AF65-F5344CB8AC3E}">
        <p14:creationId xmlns:p14="http://schemas.microsoft.com/office/powerpoint/2010/main" val="23493763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D8CA2E-8B16-4096-95E2-945585B39723}">
  <ds:schemaRefs>
    <ds:schemaRef ds:uri="http://schemas.microsoft.com/sharepoint/v3/contenttype/forms"/>
  </ds:schemaRefs>
</ds:datastoreItem>
</file>

<file path=customXml/itemProps2.xml><?xml version="1.0" encoding="utf-8"?>
<ds:datastoreItem xmlns:ds="http://schemas.openxmlformats.org/officeDocument/2006/customXml" ds:itemID="{DEFDB075-32D3-45D6-B446-788704F8FD25}">
  <ds:schemaRefs>
    <ds:schemaRef ds:uri="http://schemas.microsoft.com/office/2006/metadata/properties"/>
    <ds:schemaRef ds:uri="http://schemas.microsoft.com/office/infopath/2007/PartnerControls"/>
    <ds:schemaRef ds:uri="http://purl.org/dc/term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34DF392C-D201-4335-BC06-05E8DA4E0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для организации</Template>
  <TotalTime>0</TotalTime>
  <Words>688</Words>
  <Application>Microsoft Office PowerPoint</Application>
  <PresentationFormat>Широкоэкранный</PresentationFormat>
  <Paragraphs>36</Paragraphs>
  <Slides>11</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Century Gothic</vt:lpstr>
      <vt:lpstr>Wingdings 2</vt:lpstr>
      <vt:lpstr>Цитаты</vt:lpstr>
      <vt:lpstr>Веб-Дизайн </vt:lpstr>
      <vt:lpstr>Веб-дизайн (от англ. web design) — отрасль веб-разработки и разновидность дизайна, в задачи которой входит проектирование пользовательских веб-интерфейсов для сайтов или веб-приложений.</vt:lpstr>
      <vt:lpstr>Главные навыки  веб-дизайнера</vt:lpstr>
      <vt:lpstr>Важные навыки веб-дизайнера  помимо дизайна </vt:lpstr>
      <vt:lpstr>Чем занимается веб-дизайнер </vt:lpstr>
      <vt:lpstr>В каком направлении развиваться веб-дизайнеру По мере развития дизайнер или углубляется в одно из направлений веб-дизайна, или учится работать над всем продуктом, применяя знания из разных сфер.</vt:lpstr>
      <vt:lpstr>Презентация PowerPoint</vt:lpstr>
      <vt:lpstr>Дизайнеры по интерфейсам проектируют не только обычные сайты; они работают над внешним видом интернет-сервисов, мобильных приложений, компьютерных программ.</vt:lpstr>
      <vt:lpstr>* Некоторые дизайнеры становятся аналитиками, проводят A/B-тесты на готовых продуктах, устраивают интервью с пользователями, задают вопросы клиентам, чтобы сделать продукт лучше.    * Продуктовые дизайнеры не специализируются на определённой области, а стараются узнать обо всём. Они работают над продуктом в целом, тестируют идеи и гипотезы, составляют прототипы, создают дизайн и собирают мнения. * Веб-дизайн постоянно меняется, каждый год появляются новые направления и технологии.</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2021-01-31T20:25:48Z</dcterms:created>
  <dcterms:modified xsi:type="dcterms:W3CDTF">2024-11-21T13:33:46Z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