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01" r:id="rId5"/>
    <p:sldId id="298" r:id="rId6"/>
    <p:sldId id="299" r:id="rId7"/>
    <p:sldId id="302" r:id="rId8"/>
    <p:sldId id="300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297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nsten, Brad Thomas" userId="3d455549-61cc-4362-8c55-4d6acfabd476" providerId="ADAL" clId="{F9A0507E-1E57-4889-AA8D-86B9C75D1D17}"/>
    <pc:docChg chg="custSel delSld modSld">
      <pc:chgData name="Funsten, Brad Thomas" userId="3d455549-61cc-4362-8c55-4d6acfabd476" providerId="ADAL" clId="{F9A0507E-1E57-4889-AA8D-86B9C75D1D17}" dt="2020-09-28T21:01:41.013" v="56" actId="47"/>
      <pc:docMkLst>
        <pc:docMk/>
      </pc:docMkLst>
      <pc:sldChg chg="modSp del mod">
        <pc:chgData name="Funsten, Brad Thomas" userId="3d455549-61cc-4362-8c55-4d6acfabd476" providerId="ADAL" clId="{F9A0507E-1E57-4889-AA8D-86B9C75D1D17}" dt="2020-09-28T21:01:41.013" v="56" actId="47"/>
        <pc:sldMkLst>
          <pc:docMk/>
          <pc:sldMk cId="3930488070" sldId="256"/>
        </pc:sldMkLst>
        <pc:spChg chg="mod">
          <ac:chgData name="Funsten, Brad Thomas" userId="3d455549-61cc-4362-8c55-4d6acfabd476" providerId="ADAL" clId="{F9A0507E-1E57-4889-AA8D-86B9C75D1D17}" dt="2020-09-28T21:01:38.769" v="55" actId="27636"/>
          <ac:spMkLst>
            <pc:docMk/>
            <pc:sldMk cId="3930488070" sldId="256"/>
            <ac:spMk id="2" creationId="{7B5D9588-7FE5-4549-83CB-4C2A767B99FC}"/>
          </ac:spMkLst>
        </pc:spChg>
      </pc:sldChg>
      <pc:sldChg chg="del">
        <pc:chgData name="Funsten, Brad Thomas" userId="3d455549-61cc-4362-8c55-4d6acfabd476" providerId="ADAL" clId="{F9A0507E-1E57-4889-AA8D-86B9C75D1D17}" dt="2020-09-28T21:01:17.374" v="16" actId="47"/>
        <pc:sldMkLst>
          <pc:docMk/>
          <pc:sldMk cId="3003789776" sldId="257"/>
        </pc:sldMkLst>
      </pc:sldChg>
      <pc:sldChg chg="del">
        <pc:chgData name="Funsten, Brad Thomas" userId="3d455549-61cc-4362-8c55-4d6acfabd476" providerId="ADAL" clId="{F9A0507E-1E57-4889-AA8D-86B9C75D1D17}" dt="2020-09-28T21:01:17.791" v="17" actId="47"/>
        <pc:sldMkLst>
          <pc:docMk/>
          <pc:sldMk cId="1665751428" sldId="258"/>
        </pc:sldMkLst>
      </pc:sldChg>
      <pc:sldChg chg="del">
        <pc:chgData name="Funsten, Brad Thomas" userId="3d455549-61cc-4362-8c55-4d6acfabd476" providerId="ADAL" clId="{F9A0507E-1E57-4889-AA8D-86B9C75D1D17}" dt="2020-09-28T21:01:18.104" v="18" actId="47"/>
        <pc:sldMkLst>
          <pc:docMk/>
          <pc:sldMk cId="1918622166" sldId="259"/>
        </pc:sldMkLst>
      </pc:sldChg>
      <pc:sldChg chg="del">
        <pc:chgData name="Funsten, Brad Thomas" userId="3d455549-61cc-4362-8c55-4d6acfabd476" providerId="ADAL" clId="{F9A0507E-1E57-4889-AA8D-86B9C75D1D17}" dt="2020-09-28T21:01:18.503" v="20" actId="47"/>
        <pc:sldMkLst>
          <pc:docMk/>
          <pc:sldMk cId="1643856948" sldId="260"/>
        </pc:sldMkLst>
      </pc:sldChg>
      <pc:sldChg chg="del">
        <pc:chgData name="Funsten, Brad Thomas" userId="3d455549-61cc-4362-8c55-4d6acfabd476" providerId="ADAL" clId="{F9A0507E-1E57-4889-AA8D-86B9C75D1D17}" dt="2020-09-28T21:01:18.301" v="19" actId="47"/>
        <pc:sldMkLst>
          <pc:docMk/>
          <pc:sldMk cId="1739758180" sldId="261"/>
        </pc:sldMkLst>
      </pc:sldChg>
      <pc:sldChg chg="del">
        <pc:chgData name="Funsten, Brad Thomas" userId="3d455549-61cc-4362-8c55-4d6acfabd476" providerId="ADAL" clId="{F9A0507E-1E57-4889-AA8D-86B9C75D1D17}" dt="2020-09-28T21:01:18.681" v="21" actId="47"/>
        <pc:sldMkLst>
          <pc:docMk/>
          <pc:sldMk cId="4141628586" sldId="262"/>
        </pc:sldMkLst>
      </pc:sldChg>
      <pc:sldChg chg="del">
        <pc:chgData name="Funsten, Brad Thomas" userId="3d455549-61cc-4362-8c55-4d6acfabd476" providerId="ADAL" clId="{F9A0507E-1E57-4889-AA8D-86B9C75D1D17}" dt="2020-09-28T21:01:18.866" v="22" actId="47"/>
        <pc:sldMkLst>
          <pc:docMk/>
          <pc:sldMk cId="1607365530" sldId="263"/>
        </pc:sldMkLst>
      </pc:sldChg>
      <pc:sldChg chg="del">
        <pc:chgData name="Funsten, Brad Thomas" userId="3d455549-61cc-4362-8c55-4d6acfabd476" providerId="ADAL" clId="{F9A0507E-1E57-4889-AA8D-86B9C75D1D17}" dt="2020-09-28T21:01:19.049" v="23" actId="47"/>
        <pc:sldMkLst>
          <pc:docMk/>
          <pc:sldMk cId="1705080319" sldId="264"/>
        </pc:sldMkLst>
      </pc:sldChg>
      <pc:sldChg chg="del">
        <pc:chgData name="Funsten, Brad Thomas" userId="3d455549-61cc-4362-8c55-4d6acfabd476" providerId="ADAL" clId="{F9A0507E-1E57-4889-AA8D-86B9C75D1D17}" dt="2020-09-28T21:01:19.239" v="24" actId="47"/>
        <pc:sldMkLst>
          <pc:docMk/>
          <pc:sldMk cId="252255163" sldId="265"/>
        </pc:sldMkLst>
      </pc:sldChg>
      <pc:sldChg chg="del">
        <pc:chgData name="Funsten, Brad Thomas" userId="3d455549-61cc-4362-8c55-4d6acfabd476" providerId="ADAL" clId="{F9A0507E-1E57-4889-AA8D-86B9C75D1D17}" dt="2020-09-28T21:01:19.415" v="25" actId="47"/>
        <pc:sldMkLst>
          <pc:docMk/>
          <pc:sldMk cId="2392085440" sldId="266"/>
        </pc:sldMkLst>
      </pc:sldChg>
      <pc:sldChg chg="del">
        <pc:chgData name="Funsten, Brad Thomas" userId="3d455549-61cc-4362-8c55-4d6acfabd476" providerId="ADAL" clId="{F9A0507E-1E57-4889-AA8D-86B9C75D1D17}" dt="2020-09-28T21:01:19.599" v="26" actId="47"/>
        <pc:sldMkLst>
          <pc:docMk/>
          <pc:sldMk cId="4159564322" sldId="267"/>
        </pc:sldMkLst>
      </pc:sldChg>
      <pc:sldChg chg="del">
        <pc:chgData name="Funsten, Brad Thomas" userId="3d455549-61cc-4362-8c55-4d6acfabd476" providerId="ADAL" clId="{F9A0507E-1E57-4889-AA8D-86B9C75D1D17}" dt="2020-09-28T21:01:19.767" v="27" actId="47"/>
        <pc:sldMkLst>
          <pc:docMk/>
          <pc:sldMk cId="1362653510" sldId="268"/>
        </pc:sldMkLst>
      </pc:sldChg>
      <pc:sldChg chg="del">
        <pc:chgData name="Funsten, Brad Thomas" userId="3d455549-61cc-4362-8c55-4d6acfabd476" providerId="ADAL" clId="{F9A0507E-1E57-4889-AA8D-86B9C75D1D17}" dt="2020-09-28T21:01:19.944" v="28" actId="47"/>
        <pc:sldMkLst>
          <pc:docMk/>
          <pc:sldMk cId="1202433001" sldId="269"/>
        </pc:sldMkLst>
      </pc:sldChg>
      <pc:sldChg chg="del">
        <pc:chgData name="Funsten, Brad Thomas" userId="3d455549-61cc-4362-8c55-4d6acfabd476" providerId="ADAL" clId="{F9A0507E-1E57-4889-AA8D-86B9C75D1D17}" dt="2020-09-28T21:01:20.120" v="29" actId="47"/>
        <pc:sldMkLst>
          <pc:docMk/>
          <pc:sldMk cId="2885005734" sldId="270"/>
        </pc:sldMkLst>
      </pc:sldChg>
      <pc:sldChg chg="del">
        <pc:chgData name="Funsten, Brad Thomas" userId="3d455549-61cc-4362-8c55-4d6acfabd476" providerId="ADAL" clId="{F9A0507E-1E57-4889-AA8D-86B9C75D1D17}" dt="2020-09-28T21:01:20.306" v="30" actId="47"/>
        <pc:sldMkLst>
          <pc:docMk/>
          <pc:sldMk cId="1431978114" sldId="271"/>
        </pc:sldMkLst>
      </pc:sldChg>
      <pc:sldChg chg="del">
        <pc:chgData name="Funsten, Brad Thomas" userId="3d455549-61cc-4362-8c55-4d6acfabd476" providerId="ADAL" clId="{F9A0507E-1E57-4889-AA8D-86B9C75D1D17}" dt="2020-09-28T21:01:20.506" v="31" actId="47"/>
        <pc:sldMkLst>
          <pc:docMk/>
          <pc:sldMk cId="195041994" sldId="272"/>
        </pc:sldMkLst>
      </pc:sldChg>
      <pc:sldChg chg="del">
        <pc:chgData name="Funsten, Brad Thomas" userId="3d455549-61cc-4362-8c55-4d6acfabd476" providerId="ADAL" clId="{F9A0507E-1E57-4889-AA8D-86B9C75D1D17}" dt="2020-09-28T21:01:20.678" v="32" actId="47"/>
        <pc:sldMkLst>
          <pc:docMk/>
          <pc:sldMk cId="1993403078" sldId="273"/>
        </pc:sldMkLst>
      </pc:sldChg>
      <pc:sldChg chg="del">
        <pc:chgData name="Funsten, Brad Thomas" userId="3d455549-61cc-4362-8c55-4d6acfabd476" providerId="ADAL" clId="{F9A0507E-1E57-4889-AA8D-86B9C75D1D17}" dt="2020-09-28T21:01:21.069" v="34" actId="47"/>
        <pc:sldMkLst>
          <pc:docMk/>
          <pc:sldMk cId="3149537954" sldId="274"/>
        </pc:sldMkLst>
      </pc:sldChg>
      <pc:sldChg chg="del">
        <pc:chgData name="Funsten, Brad Thomas" userId="3d455549-61cc-4362-8c55-4d6acfabd476" providerId="ADAL" clId="{F9A0507E-1E57-4889-AA8D-86B9C75D1D17}" dt="2020-09-28T21:01:20.892" v="33" actId="47"/>
        <pc:sldMkLst>
          <pc:docMk/>
          <pc:sldMk cId="2836281581" sldId="275"/>
        </pc:sldMkLst>
      </pc:sldChg>
      <pc:sldChg chg="del">
        <pc:chgData name="Funsten, Brad Thomas" userId="3d455549-61cc-4362-8c55-4d6acfabd476" providerId="ADAL" clId="{F9A0507E-1E57-4889-AA8D-86B9C75D1D17}" dt="2020-09-28T21:01:21.461" v="35" actId="47"/>
        <pc:sldMkLst>
          <pc:docMk/>
          <pc:sldMk cId="2931173332" sldId="276"/>
        </pc:sldMkLst>
      </pc:sldChg>
      <pc:sldChg chg="del">
        <pc:chgData name="Funsten, Brad Thomas" userId="3d455549-61cc-4362-8c55-4d6acfabd476" providerId="ADAL" clId="{F9A0507E-1E57-4889-AA8D-86B9C75D1D17}" dt="2020-09-28T21:01:21.638" v="36" actId="47"/>
        <pc:sldMkLst>
          <pc:docMk/>
          <pc:sldMk cId="20690279" sldId="277"/>
        </pc:sldMkLst>
      </pc:sldChg>
      <pc:sldChg chg="del">
        <pc:chgData name="Funsten, Brad Thomas" userId="3d455549-61cc-4362-8c55-4d6acfabd476" providerId="ADAL" clId="{F9A0507E-1E57-4889-AA8D-86B9C75D1D17}" dt="2020-09-28T21:01:21.823" v="37" actId="47"/>
        <pc:sldMkLst>
          <pc:docMk/>
          <pc:sldMk cId="1390851930" sldId="278"/>
        </pc:sldMkLst>
      </pc:sldChg>
      <pc:sldChg chg="del">
        <pc:chgData name="Funsten, Brad Thomas" userId="3d455549-61cc-4362-8c55-4d6acfabd476" providerId="ADAL" clId="{F9A0507E-1E57-4889-AA8D-86B9C75D1D17}" dt="2020-09-28T21:01:24.967" v="41" actId="47"/>
        <pc:sldMkLst>
          <pc:docMk/>
          <pc:sldMk cId="2982590021" sldId="279"/>
        </pc:sldMkLst>
      </pc:sldChg>
      <pc:sldChg chg="del">
        <pc:chgData name="Funsten, Brad Thomas" userId="3d455549-61cc-4362-8c55-4d6acfabd476" providerId="ADAL" clId="{F9A0507E-1E57-4889-AA8D-86B9C75D1D17}" dt="2020-09-28T21:01:22.654" v="40" actId="47"/>
        <pc:sldMkLst>
          <pc:docMk/>
          <pc:sldMk cId="426575212" sldId="280"/>
        </pc:sldMkLst>
      </pc:sldChg>
      <pc:sldChg chg="del">
        <pc:chgData name="Funsten, Brad Thomas" userId="3d455549-61cc-4362-8c55-4d6acfabd476" providerId="ADAL" clId="{F9A0507E-1E57-4889-AA8D-86B9C75D1D17}" dt="2020-09-28T21:01:25.169" v="42" actId="47"/>
        <pc:sldMkLst>
          <pc:docMk/>
          <pc:sldMk cId="2848565520" sldId="281"/>
        </pc:sldMkLst>
      </pc:sldChg>
      <pc:sldChg chg="del">
        <pc:chgData name="Funsten, Brad Thomas" userId="3d455549-61cc-4362-8c55-4d6acfabd476" providerId="ADAL" clId="{F9A0507E-1E57-4889-AA8D-86B9C75D1D17}" dt="2020-09-28T21:01:25.615" v="43" actId="47"/>
        <pc:sldMkLst>
          <pc:docMk/>
          <pc:sldMk cId="1001289518" sldId="282"/>
        </pc:sldMkLst>
      </pc:sldChg>
      <pc:sldChg chg="del">
        <pc:chgData name="Funsten, Brad Thomas" userId="3d455549-61cc-4362-8c55-4d6acfabd476" providerId="ADAL" clId="{F9A0507E-1E57-4889-AA8D-86B9C75D1D17}" dt="2020-09-28T21:01:25.901" v="44" actId="47"/>
        <pc:sldMkLst>
          <pc:docMk/>
          <pc:sldMk cId="200579851" sldId="283"/>
        </pc:sldMkLst>
      </pc:sldChg>
      <pc:sldChg chg="del">
        <pc:chgData name="Funsten, Brad Thomas" userId="3d455549-61cc-4362-8c55-4d6acfabd476" providerId="ADAL" clId="{F9A0507E-1E57-4889-AA8D-86B9C75D1D17}" dt="2020-09-28T21:01:26.079" v="45" actId="47"/>
        <pc:sldMkLst>
          <pc:docMk/>
          <pc:sldMk cId="2955986294" sldId="284"/>
        </pc:sldMkLst>
      </pc:sldChg>
      <pc:sldChg chg="del">
        <pc:chgData name="Funsten, Brad Thomas" userId="3d455549-61cc-4362-8c55-4d6acfabd476" providerId="ADAL" clId="{F9A0507E-1E57-4889-AA8D-86B9C75D1D17}" dt="2020-09-28T21:01:26.693" v="46" actId="47"/>
        <pc:sldMkLst>
          <pc:docMk/>
          <pc:sldMk cId="3665367359" sldId="285"/>
        </pc:sldMkLst>
      </pc:sldChg>
      <pc:sldChg chg="del">
        <pc:chgData name="Funsten, Brad Thomas" userId="3d455549-61cc-4362-8c55-4d6acfabd476" providerId="ADAL" clId="{F9A0507E-1E57-4889-AA8D-86B9C75D1D17}" dt="2020-09-28T21:01:22.017" v="38" actId="47"/>
        <pc:sldMkLst>
          <pc:docMk/>
          <pc:sldMk cId="1545383815" sldId="286"/>
        </pc:sldMkLst>
      </pc:sldChg>
      <pc:sldChg chg="del">
        <pc:chgData name="Funsten, Brad Thomas" userId="3d455549-61cc-4362-8c55-4d6acfabd476" providerId="ADAL" clId="{F9A0507E-1E57-4889-AA8D-86B9C75D1D17}" dt="2020-09-28T21:01:22.213" v="39" actId="47"/>
        <pc:sldMkLst>
          <pc:docMk/>
          <pc:sldMk cId="1970987149" sldId="287"/>
        </pc:sldMkLst>
      </pc:sldChg>
      <pc:sldChg chg="del">
        <pc:chgData name="Funsten, Brad Thomas" userId="3d455549-61cc-4362-8c55-4d6acfabd476" providerId="ADAL" clId="{F9A0507E-1E57-4889-AA8D-86B9C75D1D17}" dt="2020-09-28T21:01:30.205" v="49" actId="47"/>
        <pc:sldMkLst>
          <pc:docMk/>
          <pc:sldMk cId="3080749515" sldId="288"/>
        </pc:sldMkLst>
      </pc:sldChg>
      <pc:sldChg chg="del">
        <pc:chgData name="Funsten, Brad Thomas" userId="3d455549-61cc-4362-8c55-4d6acfabd476" providerId="ADAL" clId="{F9A0507E-1E57-4889-AA8D-86B9C75D1D17}" dt="2020-09-28T21:01:29.164" v="47" actId="47"/>
        <pc:sldMkLst>
          <pc:docMk/>
          <pc:sldMk cId="1457402169" sldId="289"/>
        </pc:sldMkLst>
      </pc:sldChg>
      <pc:sldChg chg="del">
        <pc:chgData name="Funsten, Brad Thomas" userId="3d455549-61cc-4362-8c55-4d6acfabd476" providerId="ADAL" clId="{F9A0507E-1E57-4889-AA8D-86B9C75D1D17}" dt="2020-09-28T21:01:30.935" v="50" actId="47"/>
        <pc:sldMkLst>
          <pc:docMk/>
          <pc:sldMk cId="810510927" sldId="290"/>
        </pc:sldMkLst>
      </pc:sldChg>
      <pc:sldChg chg="del">
        <pc:chgData name="Funsten, Brad Thomas" userId="3d455549-61cc-4362-8c55-4d6acfabd476" providerId="ADAL" clId="{F9A0507E-1E57-4889-AA8D-86B9C75D1D17}" dt="2020-09-28T21:01:29.702" v="48" actId="47"/>
        <pc:sldMkLst>
          <pc:docMk/>
          <pc:sldMk cId="1944377110" sldId="291"/>
        </pc:sldMkLst>
      </pc:sldChg>
      <pc:sldChg chg="del">
        <pc:chgData name="Funsten, Brad Thomas" userId="3d455549-61cc-4362-8c55-4d6acfabd476" providerId="ADAL" clId="{F9A0507E-1E57-4889-AA8D-86B9C75D1D17}" dt="2020-09-28T21:01:32.029" v="52" actId="47"/>
        <pc:sldMkLst>
          <pc:docMk/>
          <pc:sldMk cId="1793906691" sldId="293"/>
        </pc:sldMkLst>
      </pc:sldChg>
      <pc:sldChg chg="del">
        <pc:chgData name="Funsten, Brad Thomas" userId="3d455549-61cc-4362-8c55-4d6acfabd476" providerId="ADAL" clId="{F9A0507E-1E57-4889-AA8D-86B9C75D1D17}" dt="2020-09-28T21:01:31.301" v="51" actId="47"/>
        <pc:sldMkLst>
          <pc:docMk/>
          <pc:sldMk cId="1915730972" sldId="294"/>
        </pc:sldMkLst>
      </pc:sldChg>
      <pc:sldChg chg="del">
        <pc:chgData name="Funsten, Brad Thomas" userId="3d455549-61cc-4362-8c55-4d6acfabd476" providerId="ADAL" clId="{F9A0507E-1E57-4889-AA8D-86B9C75D1D17}" dt="2020-09-28T21:01:33.461" v="53" actId="47"/>
        <pc:sldMkLst>
          <pc:docMk/>
          <pc:sldMk cId="2252660206" sldId="295"/>
        </pc:sldMkLst>
      </pc:sldChg>
      <pc:sldChg chg="del">
        <pc:chgData name="Funsten, Brad Thomas" userId="3d455549-61cc-4362-8c55-4d6acfabd476" providerId="ADAL" clId="{F9A0507E-1E57-4889-AA8D-86B9C75D1D17}" dt="2020-09-28T21:01:02.934" v="1" actId="47"/>
        <pc:sldMkLst>
          <pc:docMk/>
          <pc:sldMk cId="3935118212" sldId="296"/>
        </pc:sldMkLst>
      </pc:sldChg>
      <pc:sldChg chg="del">
        <pc:chgData name="Funsten, Brad Thomas" userId="3d455549-61cc-4362-8c55-4d6acfabd476" providerId="ADAL" clId="{F9A0507E-1E57-4889-AA8D-86B9C75D1D17}" dt="2020-09-28T21:00:57.678" v="0" actId="47"/>
        <pc:sldMkLst>
          <pc:docMk/>
          <pc:sldMk cId="2276426970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25308-2DFF-4B38-8515-5917501809E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2E0C-A452-43FA-9814-0DD65A86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F86C-753E-4A10-8A59-75B1A6EA4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E243E-0790-42CE-97B6-B2EDEE516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EB3D-B498-4E27-B572-171D0297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E0FA2-8848-489A-BD1F-6F0FB0AB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393C-67CA-4D01-BC50-392CF7C7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0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D401-A33E-406A-9033-E346F776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81BD0-2B14-4769-8D64-4BE04B7B5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0FFD-7D64-4B8E-BF1F-0B105EC9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E772-B1D3-4CB7-A225-CAD749D3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BE56-A185-4376-9A6D-7CBF9AA4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326AE-FB04-435D-86EF-DBDCDDA34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16A3B-4D16-40EB-AB62-4B567CCD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9440A-064C-4C76-BD99-135CE2A4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8CDB-1417-48FF-8D65-4EE82C1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452F1-9730-4A69-8DB8-E20EEABC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4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7162-50EB-4B12-A1F1-268706C6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EBA4-F16D-48EE-AA29-0EE0F5FD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E1934-6CB6-4AD7-911F-C71B5984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9351-5F2C-41C5-A0AC-A1F06AEC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428C-5A48-4D20-AC8A-E3FB5512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6AF1-EBFC-4D30-8F8E-908B4E14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8EAD-35E3-4557-A84E-0EAC638F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4CEE-FCDF-4B80-94EA-AA4153C9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FCBE-EF80-41CC-9EFA-03911B28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A2A5-076F-426F-9EE7-6F2EA13F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37EC-1FED-4E4B-BB66-4CAA3ED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D346-1A78-4795-B80F-A1C15B64B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9E88A-FB36-4B63-99CB-661AF716A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6B3AF-A93D-43D6-8531-538D2284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7174-C07D-47A4-A0F4-2624647F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3FEB4-8E37-4C6A-83A4-78428454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6EA8-513F-4B0E-8220-068607F1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1B3FC-9EF9-4B02-BB2D-90CAFCE3C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3F261-F4D0-4FBE-B853-9D8EA1DC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14E9A-F10F-4A60-BE8C-C36190580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FCDC4-1D4E-4841-8862-DF31E9725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1C272-A131-40DD-AB8C-050DF0F9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91CE3-A6A2-4E6E-B5BD-9E0C732B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A3C83-0030-469B-A793-48211096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51F3-D01A-4A5A-9724-BE7C772A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9D6EB-FF21-4988-B90A-7298867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D94D4-05B8-4572-BEA0-A68B19DD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67C5A-B8B3-41BD-81E1-347B9881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72ED8-9657-4FF7-A626-BADE740A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1BF98-608D-4D09-AE6A-32AFA850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E2896-12FD-4763-A35E-226B1BCA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4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0E50-BD2E-438D-92F8-CEC39146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44C9-7AF4-4A2C-A73D-C19AFD0E9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E97BF-20E4-403D-9B5F-DF3F0E304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7106D-66B2-42B0-B21B-76C36D29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669B6-D4CC-4DC0-8040-8636021D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958B9-0707-476F-8135-3B905D55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2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6E38-8D54-447D-9C63-3078759A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9E67F-9725-4D00-A228-EAA8AD799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8DF06-9653-4707-B3A7-5028E025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D4D78-C2CC-4E5F-8EAC-E8E4DE33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2F72D-DEFA-41A1-95FC-A902EF89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3E5E-E581-4098-8710-7D5F65AC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C6C26-572D-4B2F-A302-AF19160F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2C40-D412-4C3C-927B-5D255734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E151-F643-44F8-B2E9-50EA799C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D613-3782-4B54-BA8C-48C51D9B0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B159-D7E9-4671-AA5F-7B34CDAF4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32AA-8128-43C9-BD98-DF465AF3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sw_manuals/xilinx2018_2/ug908-vivado-programming-debugging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xilinx.com/t5/Virtex-Family-FPGAs-Archived/how-to-display-clock-in-chipscope-using-ila-core/td-p/55113" TargetMode="External"/><Relationship Id="rId2" Type="http://schemas.openxmlformats.org/officeDocument/2006/relationships/hyperlink" Target="https://forums.xilinx.com/t5/Implementation/Change-scale-in-ILA-waveforms-time-axis/td-p/7012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99" y="2553833"/>
            <a:ext cx="11350262" cy="1075262"/>
          </a:xfrm>
        </p:spPr>
        <p:txBody>
          <a:bodyPr>
            <a:noAutofit/>
          </a:bodyPr>
          <a:lstStyle/>
          <a:p>
            <a:r>
              <a:rPr lang="en-US" sz="4800" dirty="0"/>
              <a:t>ILA (Integrated Logic Analyzer)</a:t>
            </a:r>
            <a:br>
              <a:rPr lang="en-US" sz="4800" dirty="0"/>
            </a:br>
            <a:r>
              <a:rPr lang="en-US" sz="4800" dirty="0"/>
              <a:t>For FPGA Debugging/Chip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013FC-1832-4BA4-8B2F-55E2C8C7EBB4}"/>
              </a:ext>
            </a:extLst>
          </p:cNvPr>
          <p:cNvSpPr txBox="1"/>
          <p:nvPr/>
        </p:nvSpPr>
        <p:spPr>
          <a:xfrm>
            <a:off x="3288782" y="4023226"/>
            <a:ext cx="6098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https://www.xilinx.com/support/documentation/sw_manuals/xilinx2018_2/ug908-vivado-programming-debugging.pdf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21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129" y="11798"/>
            <a:ext cx="11711975" cy="622256"/>
          </a:xfrm>
        </p:spPr>
        <p:txBody>
          <a:bodyPr>
            <a:noAutofit/>
          </a:bodyPr>
          <a:lstStyle/>
          <a:p>
            <a:r>
              <a:rPr lang="en-US" sz="2800" dirty="0"/>
              <a:t>State Machine conversion to Std Logic Vector One-hot for ILA Debugging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B616A-0D57-4EF5-8E54-C0BD3A989CAD}"/>
              </a:ext>
            </a:extLst>
          </p:cNvPr>
          <p:cNvSpPr txBox="1">
            <a:spLocks/>
          </p:cNvSpPr>
          <p:nvPr/>
        </p:nvSpPr>
        <p:spPr>
          <a:xfrm>
            <a:off x="6980840" y="2552507"/>
            <a:ext cx="4678006" cy="923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CCC9DB-5BEB-459B-A1BA-164AE0D2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129" y="1727559"/>
            <a:ext cx="12192000" cy="34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129" y="11798"/>
            <a:ext cx="11711975" cy="622256"/>
          </a:xfrm>
        </p:spPr>
        <p:txBody>
          <a:bodyPr>
            <a:noAutofit/>
          </a:bodyPr>
          <a:lstStyle/>
          <a:p>
            <a:r>
              <a:rPr lang="en-US" sz="2800" dirty="0"/>
              <a:t>Set for Sample &amp; Triggering on a signal’s Rising or Falling Edge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B616A-0D57-4EF5-8E54-C0BD3A989CAD}"/>
              </a:ext>
            </a:extLst>
          </p:cNvPr>
          <p:cNvSpPr txBox="1">
            <a:spLocks/>
          </p:cNvSpPr>
          <p:nvPr/>
        </p:nvSpPr>
        <p:spPr>
          <a:xfrm>
            <a:off x="6980840" y="2552507"/>
            <a:ext cx="4678006" cy="923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FABAD-C719-47BB-9199-21724E9D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464"/>
            <a:ext cx="12192000" cy="46741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F75442-BBE7-4380-8DA6-483F1A4F83EA}"/>
              </a:ext>
            </a:extLst>
          </p:cNvPr>
          <p:cNvSpPr txBox="1">
            <a:spLocks/>
          </p:cNvSpPr>
          <p:nvPr/>
        </p:nvSpPr>
        <p:spPr>
          <a:xfrm>
            <a:off x="240012" y="634054"/>
            <a:ext cx="11711975" cy="622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/>
              <a:t>TxFifoHalf_n</a:t>
            </a:r>
            <a:r>
              <a:rPr lang="en-US" sz="2000" dirty="0"/>
              <a:t> is sampled &amp; triggered on rising edge </a:t>
            </a:r>
          </a:p>
        </p:txBody>
      </p:sp>
    </p:spTree>
    <p:extLst>
      <p:ext uri="{BB962C8B-B14F-4D97-AF65-F5344CB8AC3E}">
        <p14:creationId xmlns:p14="http://schemas.microsoft.com/office/powerpoint/2010/main" val="23257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129" y="11798"/>
            <a:ext cx="11711975" cy="622256"/>
          </a:xfrm>
        </p:spPr>
        <p:txBody>
          <a:bodyPr>
            <a:noAutofit/>
          </a:bodyPr>
          <a:lstStyle/>
          <a:p>
            <a:r>
              <a:rPr lang="en-US" sz="2800" dirty="0"/>
              <a:t>Sample &amp; Triggering on a signal’s Rising Edge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B616A-0D57-4EF5-8E54-C0BD3A989CAD}"/>
              </a:ext>
            </a:extLst>
          </p:cNvPr>
          <p:cNvSpPr txBox="1">
            <a:spLocks/>
          </p:cNvSpPr>
          <p:nvPr/>
        </p:nvSpPr>
        <p:spPr>
          <a:xfrm>
            <a:off x="6980840" y="2552507"/>
            <a:ext cx="4678006" cy="923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F75442-BBE7-4380-8DA6-483F1A4F83EA}"/>
              </a:ext>
            </a:extLst>
          </p:cNvPr>
          <p:cNvSpPr txBox="1">
            <a:spLocks/>
          </p:cNvSpPr>
          <p:nvPr/>
        </p:nvSpPr>
        <p:spPr>
          <a:xfrm>
            <a:off x="240012" y="634054"/>
            <a:ext cx="11711975" cy="622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/>
              <a:t>TxFifoHalf_n</a:t>
            </a:r>
            <a:r>
              <a:rPr lang="en-US" sz="2000" dirty="0"/>
              <a:t> is sampled &amp; triggered on rising edge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7D949B-2F94-4E10-BF57-CE031423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6" y="1319327"/>
            <a:ext cx="12192000" cy="60245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AA3A02-5D41-4010-876E-D357BA0BC389}"/>
              </a:ext>
            </a:extLst>
          </p:cNvPr>
          <p:cNvCxnSpPr>
            <a:cxnSpLocks/>
          </p:cNvCxnSpPr>
          <p:nvPr/>
        </p:nvCxnSpPr>
        <p:spPr>
          <a:xfrm flipH="1">
            <a:off x="371659" y="1256310"/>
            <a:ext cx="253673" cy="420649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49FE2B-2155-49AB-A723-27566E42C032}"/>
              </a:ext>
            </a:extLst>
          </p:cNvPr>
          <p:cNvCxnSpPr>
            <a:cxnSpLocks/>
          </p:cNvCxnSpPr>
          <p:nvPr/>
        </p:nvCxnSpPr>
        <p:spPr>
          <a:xfrm>
            <a:off x="625332" y="1256310"/>
            <a:ext cx="932098" cy="46076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8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129" y="11798"/>
            <a:ext cx="11711975" cy="622256"/>
          </a:xfrm>
        </p:spPr>
        <p:txBody>
          <a:bodyPr>
            <a:noAutofit/>
          </a:bodyPr>
          <a:lstStyle/>
          <a:p>
            <a:r>
              <a:rPr lang="en-US" sz="2800" dirty="0"/>
              <a:t>Sample &amp; Triggering on a Std Logic Vector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B616A-0D57-4EF5-8E54-C0BD3A989CAD}"/>
              </a:ext>
            </a:extLst>
          </p:cNvPr>
          <p:cNvSpPr txBox="1">
            <a:spLocks/>
          </p:cNvSpPr>
          <p:nvPr/>
        </p:nvSpPr>
        <p:spPr>
          <a:xfrm>
            <a:off x="6980840" y="2552507"/>
            <a:ext cx="4678006" cy="923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F75442-BBE7-4380-8DA6-483F1A4F83EA}"/>
              </a:ext>
            </a:extLst>
          </p:cNvPr>
          <p:cNvSpPr txBox="1">
            <a:spLocks/>
          </p:cNvSpPr>
          <p:nvPr/>
        </p:nvSpPr>
        <p:spPr>
          <a:xfrm>
            <a:off x="240012" y="634054"/>
            <a:ext cx="11711975" cy="622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/>
              <a:t>CmdState</a:t>
            </a:r>
            <a:r>
              <a:rPr lang="en-US" sz="2000" dirty="0"/>
              <a:t> sampled &amp; triggered when one-hot encoded state transitions from 0x0001 to 0x0002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88DC61-6686-4820-AD45-A88A7F12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129" y="1946222"/>
            <a:ext cx="12192000" cy="330771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E4D8D7-57CA-40F9-B10C-A8C750503AB3}"/>
              </a:ext>
            </a:extLst>
          </p:cNvPr>
          <p:cNvCxnSpPr>
            <a:cxnSpLocks/>
          </p:cNvCxnSpPr>
          <p:nvPr/>
        </p:nvCxnSpPr>
        <p:spPr>
          <a:xfrm flipH="1">
            <a:off x="3675298" y="1256310"/>
            <a:ext cx="5215030" cy="109163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78372D-5E8A-4D6D-987D-B600E2EACE73}"/>
              </a:ext>
            </a:extLst>
          </p:cNvPr>
          <p:cNvCxnSpPr>
            <a:cxnSpLocks/>
          </p:cNvCxnSpPr>
          <p:nvPr/>
        </p:nvCxnSpPr>
        <p:spPr>
          <a:xfrm flipH="1">
            <a:off x="3262343" y="1256310"/>
            <a:ext cx="5627985" cy="369914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4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F51FB0-800C-43EF-9439-E2F4BACE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22" y="527842"/>
            <a:ext cx="9646569" cy="58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1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31610-CA0D-482A-B72B-5B078312F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976"/>
            <a:ext cx="12192000" cy="54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1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" y="67112"/>
            <a:ext cx="11711975" cy="622256"/>
          </a:xfrm>
        </p:spPr>
        <p:txBody>
          <a:bodyPr>
            <a:noAutofit/>
          </a:bodyPr>
          <a:lstStyle/>
          <a:p>
            <a:r>
              <a:rPr lang="en-US" sz="3600" dirty="0"/>
              <a:t>How to Create an ILA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31ED3-4578-41B1-893F-D5097BAD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407"/>
            <a:ext cx="12192000" cy="43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" y="67112"/>
            <a:ext cx="11711975" cy="622256"/>
          </a:xfrm>
        </p:spPr>
        <p:txBody>
          <a:bodyPr>
            <a:noAutofit/>
          </a:bodyPr>
          <a:lstStyle/>
          <a:p>
            <a:r>
              <a:rPr lang="en-US" sz="3600" dirty="0"/>
              <a:t>Example ILA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FD13F-E77A-44F9-BC16-26DCA0D1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" y="1210982"/>
            <a:ext cx="6028888" cy="4507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9B806C-592C-4925-AA45-A4E9369A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15" y="1210982"/>
            <a:ext cx="6028885" cy="450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2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" y="67112"/>
            <a:ext cx="11711975" cy="622256"/>
          </a:xfrm>
        </p:spPr>
        <p:txBody>
          <a:bodyPr>
            <a:noAutofit/>
          </a:bodyPr>
          <a:lstStyle/>
          <a:p>
            <a:r>
              <a:rPr lang="en-US" sz="3600" dirty="0"/>
              <a:t>Generate ILA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4CCD4-4A8F-4122-836A-C9805DE8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97" y="1023936"/>
            <a:ext cx="3686175" cy="4810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63D77E-1327-4CA4-A247-A161EF2FB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28" y="1866899"/>
            <a:ext cx="38004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3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" y="67112"/>
            <a:ext cx="11711975" cy="622256"/>
          </a:xfrm>
        </p:spPr>
        <p:txBody>
          <a:bodyPr>
            <a:noAutofit/>
          </a:bodyPr>
          <a:lstStyle/>
          <a:p>
            <a:r>
              <a:rPr lang="en-US" sz="3600" dirty="0"/>
              <a:t>Obtaining the Instantiation Template of the Component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DBB72-44FE-4B21-A0D5-5C027618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1" y="1440284"/>
            <a:ext cx="98583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" y="67112"/>
            <a:ext cx="11711975" cy="622256"/>
          </a:xfrm>
        </p:spPr>
        <p:txBody>
          <a:bodyPr>
            <a:noAutofit/>
          </a:bodyPr>
          <a:lstStyle/>
          <a:p>
            <a:r>
              <a:rPr lang="en-US" sz="3600" dirty="0"/>
              <a:t>Insert template to desired location to sample &amp; trigger signals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3DCEBB-5A1D-41BB-8AA6-CA01C29B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48" y="689368"/>
            <a:ext cx="5370920" cy="60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2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" y="67112"/>
            <a:ext cx="11711975" cy="622256"/>
          </a:xfrm>
        </p:spPr>
        <p:txBody>
          <a:bodyPr>
            <a:noAutofit/>
          </a:bodyPr>
          <a:lstStyle/>
          <a:p>
            <a:r>
              <a:rPr lang="en-US" sz="3600" dirty="0"/>
              <a:t>Xilinx on how to use .</a:t>
            </a:r>
            <a:r>
              <a:rPr lang="en-US" sz="3600" dirty="0" err="1"/>
              <a:t>ltx</a:t>
            </a:r>
            <a:r>
              <a:rPr lang="en-US" sz="3600" dirty="0"/>
              <a:t> file for 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18673-180E-4B51-9A9E-60B8EA285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64" y="791952"/>
            <a:ext cx="5315069" cy="60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" y="67112"/>
            <a:ext cx="11711975" cy="622256"/>
          </a:xfrm>
        </p:spPr>
        <p:txBody>
          <a:bodyPr>
            <a:noAutofit/>
          </a:bodyPr>
          <a:lstStyle/>
          <a:p>
            <a:r>
              <a:rPr lang="en-US" sz="3600" dirty="0"/>
              <a:t>Xilinx on how to use .</a:t>
            </a:r>
            <a:r>
              <a:rPr lang="en-US" sz="3600" dirty="0" err="1"/>
              <a:t>ltx</a:t>
            </a:r>
            <a:r>
              <a:rPr lang="en-US" sz="3600" dirty="0"/>
              <a:t> file for debugging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48761-CD5E-4FD1-B6A9-25A4D1745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852386"/>
            <a:ext cx="12192000" cy="5340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C74FD0-C63C-9FF0-A846-9D5C8F7FBE92}"/>
              </a:ext>
            </a:extLst>
          </p:cNvPr>
          <p:cNvSpPr txBox="1"/>
          <p:nvPr/>
        </p:nvSpPr>
        <p:spPr>
          <a:xfrm rot="20344637">
            <a:off x="-100669" y="3739392"/>
            <a:ext cx="5117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Slow down JTAG frequency for the device target if ILA fails to arm and deliver waveforms</a:t>
            </a:r>
          </a:p>
        </p:txBody>
      </p:sp>
    </p:spTree>
    <p:extLst>
      <p:ext uri="{BB962C8B-B14F-4D97-AF65-F5344CB8AC3E}">
        <p14:creationId xmlns:p14="http://schemas.microsoft.com/office/powerpoint/2010/main" val="100509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BDD93-94BA-4BA9-9265-9CCB40C2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32AA-8128-43C9-BD98-DF465AF34670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C64C23-FD8F-46DF-BF3E-147DE1A4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" y="67112"/>
            <a:ext cx="11711975" cy="622256"/>
          </a:xfrm>
        </p:spPr>
        <p:txBody>
          <a:bodyPr>
            <a:noAutofit/>
          </a:bodyPr>
          <a:lstStyle/>
          <a:p>
            <a:r>
              <a:rPr lang="en-US" sz="3600" dirty="0"/>
              <a:t>CLK input to ILA’s Rising Edge is the Samples in ILA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408A5-06BA-4CF7-B14D-887F824DE4EC}"/>
              </a:ext>
            </a:extLst>
          </p:cNvPr>
          <p:cNvSpPr txBox="1"/>
          <p:nvPr/>
        </p:nvSpPr>
        <p:spPr>
          <a:xfrm>
            <a:off x="2423653" y="954492"/>
            <a:ext cx="612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https://forums.xilinx.com/t5/Implementation/Change-scale-in-ILA-waveforms-time-axis/td-p/701210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0A7C4-BE78-4C81-B3EC-AA3DF1BF2748}"/>
              </a:ext>
            </a:extLst>
          </p:cNvPr>
          <p:cNvSpPr txBox="1"/>
          <p:nvPr/>
        </p:nvSpPr>
        <p:spPr>
          <a:xfrm>
            <a:off x="2456099" y="1724046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https://forums.xilinx.com/t5/Virtex-Family-FPGAs-Archived/how-to-display-clock-in-chipscope-using-ila-core/td-p/55113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77CD-AF44-48E2-B89A-70649D6F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5838"/>
            <a:ext cx="12192000" cy="247345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7E7D4F-D425-4B3E-BF98-3D46873538EF}"/>
              </a:ext>
            </a:extLst>
          </p:cNvPr>
          <p:cNvCxnSpPr>
            <a:cxnSpLocks/>
          </p:cNvCxnSpPr>
          <p:nvPr/>
        </p:nvCxnSpPr>
        <p:spPr>
          <a:xfrm>
            <a:off x="11267768" y="3303639"/>
            <a:ext cx="696125" cy="595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8EB616A-0D57-4EF5-8E54-C0BD3A989CAD}"/>
              </a:ext>
            </a:extLst>
          </p:cNvPr>
          <p:cNvSpPr txBox="1">
            <a:spLocks/>
          </p:cNvSpPr>
          <p:nvPr/>
        </p:nvSpPr>
        <p:spPr>
          <a:xfrm>
            <a:off x="6980840" y="2552507"/>
            <a:ext cx="4678006" cy="923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1,000 samples</a:t>
            </a:r>
          </a:p>
          <a:p>
            <a:pPr algn="l"/>
            <a:r>
              <a:rPr lang="en-US" sz="1800" dirty="0" err="1"/>
              <a:t>CLK_in</a:t>
            </a:r>
            <a:r>
              <a:rPr lang="en-US" sz="1800" dirty="0"/>
              <a:t> to ILA = 100 MHz (10 ns period)</a:t>
            </a:r>
          </a:p>
          <a:p>
            <a:pPr algn="l"/>
            <a:r>
              <a:rPr lang="en-US" sz="1800" dirty="0"/>
              <a:t>Sample depth = 10 ns x 1,000 samples = 10 us</a:t>
            </a:r>
          </a:p>
        </p:txBody>
      </p:sp>
    </p:spTree>
    <p:extLst>
      <p:ext uri="{BB962C8B-B14F-4D97-AF65-F5344CB8AC3E}">
        <p14:creationId xmlns:p14="http://schemas.microsoft.com/office/powerpoint/2010/main" val="280962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2C0C409D15846B22A3E28E5C3867E" ma:contentTypeVersion="11" ma:contentTypeDescription="Create a new document." ma:contentTypeScope="" ma:versionID="fd557345f553c4e780f133344b65fa31">
  <xsd:schema xmlns:xsd="http://www.w3.org/2001/XMLSchema" xmlns:xs="http://www.w3.org/2001/XMLSchema" xmlns:p="http://schemas.microsoft.com/office/2006/metadata/properties" xmlns:ns3="39d22158-14c6-450f-a1b3-cc39ff917f42" xmlns:ns4="ab285c80-b7af-46e7-b9bb-054acdb0c384" targetNamespace="http://schemas.microsoft.com/office/2006/metadata/properties" ma:root="true" ma:fieldsID="380987e33338d58ec1fdf701827d932a" ns3:_="" ns4:_="">
    <xsd:import namespace="39d22158-14c6-450f-a1b3-cc39ff917f42"/>
    <xsd:import namespace="ab285c80-b7af-46e7-b9bb-054acdb0c3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d22158-14c6-450f-a1b3-cc39ff917f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85c80-b7af-46e7-b9bb-054acdb0c38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0D2DB3-B151-4AFC-B7B1-8B826F765EF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ab285c80-b7af-46e7-b9bb-054acdb0c384"/>
    <ds:schemaRef ds:uri="http://schemas.openxmlformats.org/package/2006/metadata/core-properties"/>
    <ds:schemaRef ds:uri="http://schemas.microsoft.com/office/2006/documentManagement/types"/>
    <ds:schemaRef ds:uri="39d22158-14c6-450f-a1b3-cc39ff917f4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B92A84-4CC0-406C-B054-58B87232A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BC00A0-3A2A-4822-9934-26D11D59C7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d22158-14c6-450f-a1b3-cc39ff917f42"/>
    <ds:schemaRef ds:uri="ab285c80-b7af-46e7-b9bb-054acdb0c3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257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ILA (Integrated Logic Analyzer) For FPGA Debugging/Chip Scope</vt:lpstr>
      <vt:lpstr>How to Create an ILA Core</vt:lpstr>
      <vt:lpstr>Example ILA core</vt:lpstr>
      <vt:lpstr>Generate ILA Core</vt:lpstr>
      <vt:lpstr>Obtaining the Instantiation Template of the Component</vt:lpstr>
      <vt:lpstr>Insert template to desired location to sample &amp; trigger signals</vt:lpstr>
      <vt:lpstr>Xilinx on how to use .ltx file for debugging</vt:lpstr>
      <vt:lpstr>Xilinx on how to use .ltx file for debugging</vt:lpstr>
      <vt:lpstr>CLK input to ILA’s Rising Edge is the Samples in ILA</vt:lpstr>
      <vt:lpstr>State Machine conversion to Std Logic Vector One-hot for ILA Debugging</vt:lpstr>
      <vt:lpstr>Set for Sample &amp; Triggering on a signal’s Rising or Falling Edge</vt:lpstr>
      <vt:lpstr>Sample &amp; Triggering on a signal’s Rising Edge</vt:lpstr>
      <vt:lpstr>Sample &amp; Triggering on a Std Logic Vector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Simulate Vivado IP Cores in ModelSIM (FIFO Example)</dc:title>
  <dc:creator>Funsten, Brad Thomas</dc:creator>
  <cp:lastModifiedBy>Funsten, Brad Thomas</cp:lastModifiedBy>
  <cp:revision>5</cp:revision>
  <dcterms:created xsi:type="dcterms:W3CDTF">2020-03-31T15:11:11Z</dcterms:created>
  <dcterms:modified xsi:type="dcterms:W3CDTF">2023-04-02T19:09:39Z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0x0101002DF2C0C409D15846B22A3E28E5C3867E</vt:lpwstr>
  </property>
</Properties>
</file>