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45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5" r:id="rId15"/>
    <p:sldId id="334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30346F69-C96F-4278-9202-9219B27E8041}">
          <p14:sldIdLst>
            <p14:sldId id="256"/>
          </p14:sldIdLst>
        </p14:section>
        <p14:section name="GIT Bash Terminal" id="{EEEDB3AB-4F4F-44C3-AA72-75940072A3F4}">
          <p14:sldIdLst>
            <p14:sldId id="305"/>
            <p14:sldId id="34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1B831-3A58-4932-ABC1-03D971D2B4D3}" v="5" dt="2022-08-10T17:28:15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nsten, Brad Thomas" userId="3d455549-61cc-4362-8c55-4d6acfabd476" providerId="ADAL" clId="{70AF498C-61FF-4775-9CB9-1075C7FFB77E}"/>
    <pc:docChg chg="undo custSel delSld addSection delSection modSection">
      <pc:chgData name="Funsten, Brad Thomas" userId="3d455549-61cc-4362-8c55-4d6acfabd476" providerId="ADAL" clId="{70AF498C-61FF-4775-9CB9-1075C7FFB77E}" dt="2021-02-02T16:43:49.240" v="2" actId="18676"/>
      <pc:docMkLst>
        <pc:docMk/>
      </pc:docMkLst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571827568" sldId="257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85577293" sldId="258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129875443" sldId="259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4020436578" sldId="260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2371017982" sldId="261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659887237" sldId="262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48245877" sldId="263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237365130" sldId="264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234652746" sldId="265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804714080" sldId="266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27654823" sldId="267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906133406" sldId="268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879743625" sldId="269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49859227" sldId="270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2606010155" sldId="271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515941780" sldId="272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745381537" sldId="273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313776202" sldId="274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2811131095" sldId="275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896399058" sldId="276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930540672" sldId="277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246161683" sldId="278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748874552" sldId="279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281879879" sldId="280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259383676" sldId="281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194148216" sldId="283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11485701" sldId="284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390503421" sldId="285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2317109821" sldId="286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704910742" sldId="287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2892401949" sldId="288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271030396" sldId="289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4096847659" sldId="290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991156689" sldId="291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292827424" sldId="292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481739235" sldId="293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128297537" sldId="294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473792204" sldId="295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511230561" sldId="296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4292538349" sldId="297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3515654662" sldId="298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2002092543" sldId="299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95136442" sldId="300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59301579" sldId="301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4174118918" sldId="302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469173766" sldId="303"/>
        </pc:sldMkLst>
      </pc:sldChg>
      <pc:sldChg chg="del">
        <pc:chgData name="Funsten, Brad Thomas" userId="3d455549-61cc-4362-8c55-4d6acfabd476" providerId="ADAL" clId="{70AF498C-61FF-4775-9CB9-1075C7FFB77E}" dt="2021-02-02T16:43:49.240" v="2" actId="18676"/>
        <pc:sldMkLst>
          <pc:docMk/>
          <pc:sldMk cId="1309291162" sldId="304"/>
        </pc:sldMkLst>
      </pc:sldChg>
    </pc:docChg>
  </pc:docChgLst>
  <pc:docChgLst>
    <pc:chgData name="Funsten, Brad Thomas" userId="3d455549-61cc-4362-8c55-4d6acfabd476" providerId="ADAL" clId="{14F1B831-3A58-4932-ABC1-03D971D2B4D3}"/>
    <pc:docChg chg="custSel addSld modSld">
      <pc:chgData name="Funsten, Brad Thomas" userId="3d455549-61cc-4362-8c55-4d6acfabd476" providerId="ADAL" clId="{14F1B831-3A58-4932-ABC1-03D971D2B4D3}" dt="2022-08-10T17:29:45.581" v="316" actId="1076"/>
      <pc:docMkLst>
        <pc:docMk/>
      </pc:docMkLst>
      <pc:sldChg chg="addSp delSp modSp add mod">
        <pc:chgData name="Funsten, Brad Thomas" userId="3d455549-61cc-4362-8c55-4d6acfabd476" providerId="ADAL" clId="{14F1B831-3A58-4932-ABC1-03D971D2B4D3}" dt="2022-04-22T16:57:03.443" v="117" actId="1076"/>
        <pc:sldMkLst>
          <pc:docMk/>
          <pc:sldMk cId="1359717217" sldId="349"/>
        </pc:sldMkLst>
        <pc:spChg chg="mod">
          <ac:chgData name="Funsten, Brad Thomas" userId="3d455549-61cc-4362-8c55-4d6acfabd476" providerId="ADAL" clId="{14F1B831-3A58-4932-ABC1-03D971D2B4D3}" dt="2022-04-22T16:57:03.443" v="117" actId="1076"/>
          <ac:spMkLst>
            <pc:docMk/>
            <pc:sldMk cId="1359717217" sldId="349"/>
            <ac:spMk id="2" creationId="{DEA98E70-E145-459D-8375-45DB816A869A}"/>
          </ac:spMkLst>
        </pc:spChg>
        <pc:spChg chg="add mod">
          <ac:chgData name="Funsten, Brad Thomas" userId="3d455549-61cc-4362-8c55-4d6acfabd476" providerId="ADAL" clId="{14F1B831-3A58-4932-ABC1-03D971D2B4D3}" dt="2022-04-22T16:57:00.947" v="116" actId="1076"/>
          <ac:spMkLst>
            <pc:docMk/>
            <pc:sldMk cId="1359717217" sldId="349"/>
            <ac:spMk id="4" creationId="{9C490A56-043E-4D90-853F-5533EB3415BE}"/>
          </ac:spMkLst>
        </pc:spChg>
        <pc:spChg chg="del">
          <ac:chgData name="Funsten, Brad Thomas" userId="3d455549-61cc-4362-8c55-4d6acfabd476" providerId="ADAL" clId="{14F1B831-3A58-4932-ABC1-03D971D2B4D3}" dt="2022-04-22T16:56:09.035" v="9" actId="478"/>
          <ac:spMkLst>
            <pc:docMk/>
            <pc:sldMk cId="1359717217" sldId="349"/>
            <ac:spMk id="5" creationId="{F37964C8-ABFE-416F-AE5C-4BCF4D49EC7B}"/>
          </ac:spMkLst>
        </pc:spChg>
        <pc:spChg chg="del">
          <ac:chgData name="Funsten, Brad Thomas" userId="3d455549-61cc-4362-8c55-4d6acfabd476" providerId="ADAL" clId="{14F1B831-3A58-4932-ABC1-03D971D2B4D3}" dt="2022-04-22T16:56:10.220" v="10" actId="478"/>
          <ac:spMkLst>
            <pc:docMk/>
            <pc:sldMk cId="1359717217" sldId="349"/>
            <ac:spMk id="7" creationId="{5046A89B-00DE-417A-87B6-188A464236DE}"/>
          </ac:spMkLst>
        </pc:spChg>
        <pc:spChg chg="del">
          <ac:chgData name="Funsten, Brad Thomas" userId="3d455549-61cc-4362-8c55-4d6acfabd476" providerId="ADAL" clId="{14F1B831-3A58-4932-ABC1-03D971D2B4D3}" dt="2022-04-22T16:56:11.500" v="11" actId="478"/>
          <ac:spMkLst>
            <pc:docMk/>
            <pc:sldMk cId="1359717217" sldId="349"/>
            <ac:spMk id="8" creationId="{8D386E9A-10D3-4FDE-892E-7AA664453CD5}"/>
          </ac:spMkLst>
        </pc:spChg>
        <pc:spChg chg="del">
          <ac:chgData name="Funsten, Brad Thomas" userId="3d455549-61cc-4362-8c55-4d6acfabd476" providerId="ADAL" clId="{14F1B831-3A58-4932-ABC1-03D971D2B4D3}" dt="2022-04-22T16:56:07.852" v="8" actId="478"/>
          <ac:spMkLst>
            <pc:docMk/>
            <pc:sldMk cId="1359717217" sldId="349"/>
            <ac:spMk id="10" creationId="{F9749CB2-CCA4-415B-99AF-3661019756B1}"/>
          </ac:spMkLst>
        </pc:spChg>
        <pc:picChg chg="add mod">
          <ac:chgData name="Funsten, Brad Thomas" userId="3d455549-61cc-4362-8c55-4d6acfabd476" providerId="ADAL" clId="{14F1B831-3A58-4932-ABC1-03D971D2B4D3}" dt="2022-04-22T16:56:31.418" v="51" actId="1076"/>
          <ac:picMkLst>
            <pc:docMk/>
            <pc:sldMk cId="1359717217" sldId="349"/>
            <ac:picMk id="3" creationId="{C5659306-E432-4AA6-BB11-B6975AA54E23}"/>
          </ac:picMkLst>
        </pc:picChg>
        <pc:picChg chg="del">
          <ac:chgData name="Funsten, Brad Thomas" userId="3d455549-61cc-4362-8c55-4d6acfabd476" providerId="ADAL" clId="{14F1B831-3A58-4932-ABC1-03D971D2B4D3}" dt="2022-04-22T16:56:05.884" v="7" actId="478"/>
          <ac:picMkLst>
            <pc:docMk/>
            <pc:sldMk cId="1359717217" sldId="349"/>
            <ac:picMk id="1026" creationId="{9C59FA48-A1D7-466D-B2FC-CE6E2D17C531}"/>
          </ac:picMkLst>
        </pc:picChg>
      </pc:sldChg>
      <pc:sldChg chg="modSp add mod">
        <pc:chgData name="Funsten, Brad Thomas" userId="3d455549-61cc-4362-8c55-4d6acfabd476" providerId="ADAL" clId="{14F1B831-3A58-4932-ABC1-03D971D2B4D3}" dt="2022-08-10T17:27:02.006" v="132" actId="20577"/>
        <pc:sldMkLst>
          <pc:docMk/>
          <pc:sldMk cId="1465763936" sldId="352"/>
        </pc:sldMkLst>
        <pc:spChg chg="mod">
          <ac:chgData name="Funsten, Brad Thomas" userId="3d455549-61cc-4362-8c55-4d6acfabd476" providerId="ADAL" clId="{14F1B831-3A58-4932-ABC1-03D971D2B4D3}" dt="2022-08-10T17:27:02.006" v="132" actId="20577"/>
          <ac:spMkLst>
            <pc:docMk/>
            <pc:sldMk cId="1465763936" sldId="352"/>
            <ac:spMk id="2" creationId="{DEA98E70-E145-459D-8375-45DB816A869A}"/>
          </ac:spMkLst>
        </pc:spChg>
      </pc:sldChg>
      <pc:sldChg chg="addSp delSp modSp add mod">
        <pc:chgData name="Funsten, Brad Thomas" userId="3d455549-61cc-4362-8c55-4d6acfabd476" providerId="ADAL" clId="{14F1B831-3A58-4932-ABC1-03D971D2B4D3}" dt="2022-08-10T17:29:45.581" v="316" actId="1076"/>
        <pc:sldMkLst>
          <pc:docMk/>
          <pc:sldMk cId="2025026865" sldId="353"/>
        </pc:sldMkLst>
        <pc:spChg chg="mod">
          <ac:chgData name="Funsten, Brad Thomas" userId="3d455549-61cc-4362-8c55-4d6acfabd476" providerId="ADAL" clId="{14F1B831-3A58-4932-ABC1-03D971D2B4D3}" dt="2022-08-10T17:28:04.741" v="223" actId="1076"/>
          <ac:spMkLst>
            <pc:docMk/>
            <pc:sldMk cId="2025026865" sldId="353"/>
            <ac:spMk id="2" creationId="{DEA98E70-E145-459D-8375-45DB816A869A}"/>
          </ac:spMkLst>
        </pc:spChg>
        <pc:spChg chg="add del mod">
          <ac:chgData name="Funsten, Brad Thomas" userId="3d455549-61cc-4362-8c55-4d6acfabd476" providerId="ADAL" clId="{14F1B831-3A58-4932-ABC1-03D971D2B4D3}" dt="2022-08-10T17:29:44.885" v="315" actId="478"/>
          <ac:spMkLst>
            <pc:docMk/>
            <pc:sldMk cId="2025026865" sldId="353"/>
            <ac:spMk id="3" creationId="{6CFDBD16-E8E2-C534-B5A3-E2A0F57EB4A4}"/>
          </ac:spMkLst>
        </pc:spChg>
        <pc:spChg chg="del">
          <ac:chgData name="Funsten, Brad Thomas" userId="3d455549-61cc-4362-8c55-4d6acfabd476" providerId="ADAL" clId="{14F1B831-3A58-4932-ABC1-03D971D2B4D3}" dt="2022-08-10T17:27:31.446" v="149" actId="478"/>
          <ac:spMkLst>
            <pc:docMk/>
            <pc:sldMk cId="2025026865" sldId="353"/>
            <ac:spMk id="11" creationId="{9B9759FD-1C4D-48CD-452E-08D65B929196}"/>
          </ac:spMkLst>
        </pc:spChg>
        <pc:picChg chg="del">
          <ac:chgData name="Funsten, Brad Thomas" userId="3d455549-61cc-4362-8c55-4d6acfabd476" providerId="ADAL" clId="{14F1B831-3A58-4932-ABC1-03D971D2B4D3}" dt="2022-08-10T17:27:29.188" v="148" actId="478"/>
          <ac:picMkLst>
            <pc:docMk/>
            <pc:sldMk cId="2025026865" sldId="353"/>
            <ac:picMk id="4" creationId="{41527590-C809-56B2-6610-130415764FA9}"/>
          </ac:picMkLst>
        </pc:picChg>
        <pc:picChg chg="add mod">
          <ac:chgData name="Funsten, Brad Thomas" userId="3d455549-61cc-4362-8c55-4d6acfabd476" providerId="ADAL" clId="{14F1B831-3A58-4932-ABC1-03D971D2B4D3}" dt="2022-08-10T17:29:45.581" v="316" actId="1076"/>
          <ac:picMkLst>
            <pc:docMk/>
            <pc:sldMk cId="2025026865" sldId="353"/>
            <ac:picMk id="6" creationId="{9FC14690-84DA-96D9-71EB-1BAD43C84792}"/>
          </ac:picMkLst>
        </pc:picChg>
      </pc:sldChg>
      <pc:sldChg chg="modSp add mod">
        <pc:chgData name="Funsten, Brad Thomas" userId="3d455549-61cc-4362-8c55-4d6acfabd476" providerId="ADAL" clId="{14F1B831-3A58-4932-ABC1-03D971D2B4D3}" dt="2022-08-10T17:28:13.717" v="255" actId="20577"/>
        <pc:sldMkLst>
          <pc:docMk/>
          <pc:sldMk cId="3325102993" sldId="354"/>
        </pc:sldMkLst>
        <pc:spChg chg="mod">
          <ac:chgData name="Funsten, Brad Thomas" userId="3d455549-61cc-4362-8c55-4d6acfabd476" providerId="ADAL" clId="{14F1B831-3A58-4932-ABC1-03D971D2B4D3}" dt="2022-08-10T17:28:13.717" v="255" actId="20577"/>
          <ac:spMkLst>
            <pc:docMk/>
            <pc:sldMk cId="3325102993" sldId="354"/>
            <ac:spMk id="2" creationId="{DEA98E70-E145-459D-8375-45DB816A869A}"/>
          </ac:spMkLst>
        </pc:spChg>
      </pc:sldChg>
      <pc:sldChg chg="modSp add mod">
        <pc:chgData name="Funsten, Brad Thomas" userId="3d455549-61cc-4362-8c55-4d6acfabd476" providerId="ADAL" clId="{14F1B831-3A58-4932-ABC1-03D971D2B4D3}" dt="2022-08-10T17:28:31.848" v="311" actId="20577"/>
        <pc:sldMkLst>
          <pc:docMk/>
          <pc:sldMk cId="3659488007" sldId="355"/>
        </pc:sldMkLst>
        <pc:spChg chg="mod">
          <ac:chgData name="Funsten, Brad Thomas" userId="3d455549-61cc-4362-8c55-4d6acfabd476" providerId="ADAL" clId="{14F1B831-3A58-4932-ABC1-03D971D2B4D3}" dt="2022-08-10T17:28:22.172" v="278" actId="1076"/>
          <ac:spMkLst>
            <pc:docMk/>
            <pc:sldMk cId="3659488007" sldId="355"/>
            <ac:spMk id="2" creationId="{DEA98E70-E145-459D-8375-45DB816A869A}"/>
          </ac:spMkLst>
        </pc:spChg>
        <pc:spChg chg="mod">
          <ac:chgData name="Funsten, Brad Thomas" userId="3d455549-61cc-4362-8c55-4d6acfabd476" providerId="ADAL" clId="{14F1B831-3A58-4932-ABC1-03D971D2B4D3}" dt="2022-08-10T17:28:31.848" v="311" actId="20577"/>
          <ac:spMkLst>
            <pc:docMk/>
            <pc:sldMk cId="3659488007" sldId="355"/>
            <ac:spMk id="3" creationId="{6CFDBD16-E8E2-C534-B5A3-E2A0F57EB4A4}"/>
          </ac:spMkLst>
        </pc:spChg>
      </pc:sldChg>
    </pc:docChg>
  </pc:docChgLst>
  <pc:docChgLst>
    <pc:chgData name="Funsten, Brad Thomas" userId="3d455549-61cc-4362-8c55-4d6acfabd476" providerId="ADAL" clId="{174F392C-D694-46A3-9B8B-BB03BC080666}"/>
    <pc:docChg chg="custSel addSld delSld modSld">
      <pc:chgData name="Funsten, Brad Thomas" userId="3d455549-61cc-4362-8c55-4d6acfabd476" providerId="ADAL" clId="{174F392C-D694-46A3-9B8B-BB03BC080666}" dt="2022-06-28T20:21:43.245" v="77" actId="20577"/>
      <pc:docMkLst>
        <pc:docMk/>
      </pc:docMkLst>
      <pc:sldChg chg="modSp add mod">
        <pc:chgData name="Funsten, Brad Thomas" userId="3d455549-61cc-4362-8c55-4d6acfabd476" providerId="ADAL" clId="{174F392C-D694-46A3-9B8B-BB03BC080666}" dt="2022-06-28T20:20:25.980" v="37" actId="20577"/>
        <pc:sldMkLst>
          <pc:docMk/>
          <pc:sldMk cId="509722342" sldId="350"/>
        </pc:sldMkLst>
        <pc:spChg chg="mod">
          <ac:chgData name="Funsten, Brad Thomas" userId="3d455549-61cc-4362-8c55-4d6acfabd476" providerId="ADAL" clId="{174F392C-D694-46A3-9B8B-BB03BC080666}" dt="2022-06-28T20:20:25.980" v="37" actId="20577"/>
          <ac:spMkLst>
            <pc:docMk/>
            <pc:sldMk cId="509722342" sldId="350"/>
            <ac:spMk id="2" creationId="{DEA98E70-E145-459D-8375-45DB816A869A}"/>
          </ac:spMkLst>
        </pc:spChg>
      </pc:sldChg>
      <pc:sldChg chg="add del">
        <pc:chgData name="Funsten, Brad Thomas" userId="3d455549-61cc-4362-8c55-4d6acfabd476" providerId="ADAL" clId="{174F392C-D694-46A3-9B8B-BB03BC080666}" dt="2022-06-28T20:20:16.001" v="1"/>
        <pc:sldMkLst>
          <pc:docMk/>
          <pc:sldMk cId="1422498614" sldId="350"/>
        </pc:sldMkLst>
      </pc:sldChg>
      <pc:sldChg chg="addSp delSp modSp add mod">
        <pc:chgData name="Funsten, Brad Thomas" userId="3d455549-61cc-4362-8c55-4d6acfabd476" providerId="ADAL" clId="{174F392C-D694-46A3-9B8B-BB03BC080666}" dt="2022-06-28T20:21:43.245" v="77" actId="20577"/>
        <pc:sldMkLst>
          <pc:docMk/>
          <pc:sldMk cId="47738527" sldId="351"/>
        </pc:sldMkLst>
        <pc:spChg chg="mod">
          <ac:chgData name="Funsten, Brad Thomas" userId="3d455549-61cc-4362-8c55-4d6acfabd476" providerId="ADAL" clId="{174F392C-D694-46A3-9B8B-BB03BC080666}" dt="2022-06-28T20:20:39.829" v="68" actId="1076"/>
          <ac:spMkLst>
            <pc:docMk/>
            <pc:sldMk cId="47738527" sldId="351"/>
            <ac:spMk id="2" creationId="{DEA98E70-E145-459D-8375-45DB816A869A}"/>
          </ac:spMkLst>
        </pc:spChg>
        <pc:spChg chg="del">
          <ac:chgData name="Funsten, Brad Thomas" userId="3d455549-61cc-4362-8c55-4d6acfabd476" providerId="ADAL" clId="{174F392C-D694-46A3-9B8B-BB03BC080666}" dt="2022-06-28T20:20:42.524" v="70" actId="478"/>
          <ac:spMkLst>
            <pc:docMk/>
            <pc:sldMk cId="47738527" sldId="351"/>
            <ac:spMk id="5" creationId="{F37964C8-ABFE-416F-AE5C-4BCF4D49EC7B}"/>
          </ac:spMkLst>
        </pc:spChg>
        <pc:spChg chg="del">
          <ac:chgData name="Funsten, Brad Thomas" userId="3d455549-61cc-4362-8c55-4d6acfabd476" providerId="ADAL" clId="{174F392C-D694-46A3-9B8B-BB03BC080666}" dt="2022-06-28T20:20:45.148" v="72" actId="478"/>
          <ac:spMkLst>
            <pc:docMk/>
            <pc:sldMk cId="47738527" sldId="351"/>
            <ac:spMk id="7" creationId="{5046A89B-00DE-417A-87B6-188A464236DE}"/>
          </ac:spMkLst>
        </pc:spChg>
        <pc:spChg chg="del">
          <ac:chgData name="Funsten, Brad Thomas" userId="3d455549-61cc-4362-8c55-4d6acfabd476" providerId="ADAL" clId="{174F392C-D694-46A3-9B8B-BB03BC080666}" dt="2022-06-28T20:20:46.765" v="73" actId="478"/>
          <ac:spMkLst>
            <pc:docMk/>
            <pc:sldMk cId="47738527" sldId="351"/>
            <ac:spMk id="8" creationId="{8D386E9A-10D3-4FDE-892E-7AA664453CD5}"/>
          </ac:spMkLst>
        </pc:spChg>
        <pc:spChg chg="del">
          <ac:chgData name="Funsten, Brad Thomas" userId="3d455549-61cc-4362-8c55-4d6acfabd476" providerId="ADAL" clId="{174F392C-D694-46A3-9B8B-BB03BC080666}" dt="2022-06-28T20:20:43.804" v="71" actId="478"/>
          <ac:spMkLst>
            <pc:docMk/>
            <pc:sldMk cId="47738527" sldId="351"/>
            <ac:spMk id="10" creationId="{F9749CB2-CCA4-415B-99AF-3661019756B1}"/>
          </ac:spMkLst>
        </pc:spChg>
        <pc:spChg chg="add mod">
          <ac:chgData name="Funsten, Brad Thomas" userId="3d455549-61cc-4362-8c55-4d6acfabd476" providerId="ADAL" clId="{174F392C-D694-46A3-9B8B-BB03BC080666}" dt="2022-06-28T20:21:43.245" v="77" actId="20577"/>
          <ac:spMkLst>
            <pc:docMk/>
            <pc:sldMk cId="47738527" sldId="351"/>
            <ac:spMk id="11" creationId="{9B9759FD-1C4D-48CD-452E-08D65B929196}"/>
          </ac:spMkLst>
        </pc:spChg>
        <pc:picChg chg="add">
          <ac:chgData name="Funsten, Brad Thomas" userId="3d455549-61cc-4362-8c55-4d6acfabd476" providerId="ADAL" clId="{174F392C-D694-46A3-9B8B-BB03BC080666}" dt="2022-06-28T20:21:09.770" v="74" actId="22"/>
          <ac:picMkLst>
            <pc:docMk/>
            <pc:sldMk cId="47738527" sldId="351"/>
            <ac:picMk id="4" creationId="{41527590-C809-56B2-6610-130415764FA9}"/>
          </ac:picMkLst>
        </pc:picChg>
        <pc:picChg chg="del">
          <ac:chgData name="Funsten, Brad Thomas" userId="3d455549-61cc-4362-8c55-4d6acfabd476" providerId="ADAL" clId="{174F392C-D694-46A3-9B8B-BB03BC080666}" dt="2022-06-28T20:20:40.670" v="69" actId="478"/>
          <ac:picMkLst>
            <pc:docMk/>
            <pc:sldMk cId="47738527" sldId="351"/>
            <ac:picMk id="1026" creationId="{9C59FA48-A1D7-466D-B2FC-CE6E2D17C5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69FC-E271-49FB-BEA7-6E9FB9963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A1EE-388A-4D35-8063-B95DA9FA2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E45A-9C42-46EB-94D8-06EC1840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A498-9C1D-4059-8FA3-1240E330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1C38-78DA-47C3-AD5E-63F3C264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3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DE6B-BC8C-4359-AC25-F06E9A58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B2CDB-BCC5-4412-87FB-5F9B07861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769E-74A9-4474-87E1-E7A0DF46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258C-138C-42D3-BC8D-21C826D2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7AB0-92B3-4402-AFE4-E9D69C5B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54791-75B7-4AC7-90C2-DBA2B6DFD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30DA0-9D41-4129-8EBD-3D2E142E8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E397-F056-4C6E-966E-D4729854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E494-B3B3-4686-8FA5-C6F53937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4FE4-3717-428F-9AEA-6F477509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1DE1-AC58-4009-BEC0-3E4C7BE5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DA7C-32D1-4772-A536-B929E00A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F2DF-F080-4521-BE53-5C36D81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263E-03AD-4F5E-ADD4-462CF1F6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F004-B302-4201-A44A-D9791B5D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34B5-70FF-44FF-8FCE-8774034B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DBA8-202B-4CDA-97DD-78B2CD74C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A22D-6635-4070-AF7C-6FAF02F3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7300-DB45-4340-8D6E-C9B3930B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0097-0351-4EBB-A486-6380DF5F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40C-D04C-4A39-8FE0-D063644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EED9-A4FD-43A8-AC8E-17A0F4314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464A-BCC3-445A-8EF9-D9E20966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0728-024B-4BB2-A3A8-86C892FB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CC96B-8428-4430-9E2B-5F5B5DA3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5114-4856-4638-ACB5-AE98223F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C70E-72EA-400D-8906-E1E73BA1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3B3D-A530-4DBA-8691-D1881B22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FE81E-C683-45D3-9BBE-F36A333D2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F4551-9328-485A-98BC-8A2685655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AF709-80B1-43D3-93D3-481A39004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A89D2-8148-4E5F-A589-2208CA3F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1EA73-E023-420C-8AFD-3BD805B5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DF249-A058-4677-9A1D-EA53C9B2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5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D402-F2BB-498B-AED7-5A64AFC9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A99FC-6905-42C1-AE08-351B7802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5CA6D-37D4-4ABA-8BA9-6EF91654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DD07E-3CA1-4A04-92FF-0A48CF32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5592-5059-41C0-BD17-9089E1DB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C52DB-0809-4E59-B376-4746E5DF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A8F17-C804-4A5B-8E6A-516288AB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D367-DC7A-49F3-9EC9-B14D1240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B390-05FC-4D31-9F6B-7A06EF15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376C-A267-41B7-9B69-6748425C9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40641-0799-4D65-8650-41AEEA14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5FD02-4EE1-4E04-91AA-0041FBB7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3442-EAB3-4547-B476-8015FECC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7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5B9C-BF1B-46FD-B5E5-2B5CFF03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7FE0B-7124-4D29-AE55-C227013B8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F4758-F322-42C2-8BC3-8935253A4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32327-3C5D-41B1-903D-D767FBD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85C9-6C46-4B3A-A3CA-A0A29F3C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64B20-F983-4FF4-B029-C79D16DC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F3E0F-7E05-41CF-BF5D-BDFC7FB1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81692-0EC5-455D-B7AD-5582B191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416F-4F3F-4FB7-B7A4-E0E685D0B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172A3-6925-4AEA-BE85-F3B24CFFF6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B9AD-2C34-4309-93CC-14076DB4C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7172-2AE1-4EDA-9339-D1CFFB923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5977-D4E5-4592-A6AA-70E42A59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3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tlassian.com/t5/Bitbucket-questions/CredentialHelperSelector-keeps-popping-up-how-do-I-fix/qaq-p/141263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docs/git-credential-stor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lfs.github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2E9B-CC7B-4CD0-AA85-3E44275B3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86440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Change directory into cloned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E3FDA-CE79-429F-B626-02B52A94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18" y="1004122"/>
            <a:ext cx="10104582" cy="58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06417"/>
            <a:ext cx="1067918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Perform a git command such as ‘git status’ to view the status of the repo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37A19-CAE6-47D9-B7B8-AAB85096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81" y="1374755"/>
            <a:ext cx="9464819" cy="54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98781"/>
            <a:ext cx="12192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View what branch you are on and commit hash code with description: ‘git branch -v'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F6B12-7B58-4026-B585-9BCC1697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95" y="1459345"/>
            <a:ext cx="9318805" cy="53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5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06417"/>
            <a:ext cx="1067918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Modifying Repo: we are going to add a file to the repo (a python script)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5C813-46D3-449E-B863-086B772B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26648"/>
            <a:ext cx="82200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5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025"/>
            <a:ext cx="1067918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Track (also called add) file to eventually be committed and pushed to the repo: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F1A0D-F438-4C12-A414-CBB5ED27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99" y="3884757"/>
            <a:ext cx="5857875" cy="22288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D28BDEE-7ABB-4410-ACD0-1C24AE16212C}"/>
              </a:ext>
            </a:extLst>
          </p:cNvPr>
          <p:cNvSpPr txBox="1">
            <a:spLocks/>
          </p:cNvSpPr>
          <p:nvPr/>
        </p:nvSpPr>
        <p:spPr>
          <a:xfrm>
            <a:off x="224357" y="2303173"/>
            <a:ext cx="8734916" cy="1340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 commands: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git add &lt;filename&gt;: tracks the file to be pushed up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could use also: git add *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careful, it will add every file that has not been tracked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or git add *.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will add all python scripts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git status: will state that there is a new file in green text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9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" y="-684744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Commit the changes: </a:t>
            </a:r>
            <a:br>
              <a:rPr lang="en-US" dirty="0"/>
            </a:br>
            <a:r>
              <a:rPr lang="en-US" dirty="0"/>
              <a:t>git commit –m “&lt;message&gt;”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C3F59-7B09-4DAC-B033-DD59F3B4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886075"/>
            <a:ext cx="6029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8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40163"/>
            <a:ext cx="12044219" cy="2387600"/>
          </a:xfrm>
        </p:spPr>
        <p:txBody>
          <a:bodyPr/>
          <a:lstStyle/>
          <a:p>
            <a:pPr algn="l"/>
            <a:r>
              <a:rPr lang="en-US" dirty="0"/>
              <a:t>Pushing the commit to Bitbucket repo</a:t>
            </a:r>
            <a:br>
              <a:rPr lang="en-US" dirty="0"/>
            </a:br>
            <a:r>
              <a:rPr lang="en-US" dirty="0"/>
              <a:t>using ‘git push’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D2ED5-93E7-4D1D-9522-12D0FF34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433637"/>
            <a:ext cx="5514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8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Viewing new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6EAE0-3BCC-4DD8-9CEA-91143FD7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3033712"/>
            <a:ext cx="5438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6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Viewing new commit in Bitbucket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30776-6057-4EE0-AF4F-86D13F27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73" y="1674812"/>
            <a:ext cx="109061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5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95580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Now, let’s modify the python script that was pushed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8E99C-F188-4DDA-8FEB-CC964E45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4" y="1541238"/>
            <a:ext cx="5994400" cy="51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Bash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E3A1D-2171-41E3-93BB-92CE10D9C266}"/>
              </a:ext>
            </a:extLst>
          </p:cNvPr>
          <p:cNvSpPr txBox="1"/>
          <p:nvPr/>
        </p:nvSpPr>
        <p:spPr>
          <a:xfrm>
            <a:off x="3636007" y="41167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23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63" y="-817995"/>
            <a:ext cx="116008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Once modified, you can check the status, track it, and then eventually push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DD094-00C6-4741-9003-CB6ADF22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92" y="2349500"/>
            <a:ext cx="6427407" cy="4508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AB1D41-6BBC-4045-A9D2-A1F53BF50C93}"/>
              </a:ext>
            </a:extLst>
          </p:cNvPr>
          <p:cNvSpPr txBox="1">
            <a:spLocks/>
          </p:cNvSpPr>
          <p:nvPr/>
        </p:nvSpPr>
        <p:spPr>
          <a:xfrm>
            <a:off x="327977" y="1009361"/>
            <a:ext cx="9868968" cy="1340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 text means, the file has not been tracked/added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 command: 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git add -u: updates the modified tracked files given our change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status: now the text is green meaning the file has been modified and tracked for committing/pushing</a:t>
            </a:r>
          </a:p>
        </p:txBody>
      </p:sp>
    </p:spTree>
    <p:extLst>
      <p:ext uri="{BB962C8B-B14F-4D97-AF65-F5344CB8AC3E}">
        <p14:creationId xmlns:p14="http://schemas.microsoft.com/office/powerpoint/2010/main" val="97373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Commit and push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0684C-3663-4184-8C87-D1191434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962150"/>
            <a:ext cx="7362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6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View change in Bitbucket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60318-4A82-4F88-9CBE-55F0928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1084146"/>
            <a:ext cx="12192000" cy="59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19" y="636055"/>
            <a:ext cx="609600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Now let’s delete the file and push the changes that we removed the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9E39C-9766-43CD-9413-33AE13AA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64" y="-25364"/>
            <a:ext cx="5292436" cy="68833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1D512E-3042-4C33-BB4E-7C5A12C6D46C}"/>
              </a:ext>
            </a:extLst>
          </p:cNvPr>
          <p:cNvSpPr txBox="1">
            <a:spLocks/>
          </p:cNvSpPr>
          <p:nvPr/>
        </p:nvSpPr>
        <p:spPr>
          <a:xfrm>
            <a:off x="168939" y="3688627"/>
            <a:ext cx="6730625" cy="1340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Delete script through the windows explorer or use the command: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git rm &lt;filename&gt;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you might need a –f (e.g. git rm –f &lt;filename&gt;   if git complains that it cannot delete file). –f forces a removal of the file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git status, commit, and push</a:t>
            </a:r>
          </a:p>
        </p:txBody>
      </p:sp>
    </p:spTree>
    <p:extLst>
      <p:ext uri="{BB962C8B-B14F-4D97-AF65-F5344CB8AC3E}">
        <p14:creationId xmlns:p14="http://schemas.microsoft.com/office/powerpoint/2010/main" val="47555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View that the file was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5AACB-4A63-428E-9BA2-B9FE3A23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338"/>
            <a:ext cx="12192000" cy="53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1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Using GIT Bash Terminal GIF</a:t>
            </a:r>
          </a:p>
        </p:txBody>
      </p:sp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6C16FE7-BF2F-4F09-8215-D250C8A5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2" y="1164070"/>
            <a:ext cx="110871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7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6312"/>
            <a:ext cx="9144000" cy="2387600"/>
          </a:xfrm>
        </p:spPr>
        <p:txBody>
          <a:bodyPr/>
          <a:lstStyle/>
          <a:p>
            <a:r>
              <a:rPr lang="en-US" dirty="0"/>
              <a:t>Fixes to Issues</a:t>
            </a:r>
          </a:p>
        </p:txBody>
      </p:sp>
    </p:spTree>
    <p:extLst>
      <p:ext uri="{BB962C8B-B14F-4D97-AF65-F5344CB8AC3E}">
        <p14:creationId xmlns:p14="http://schemas.microsoft.com/office/powerpoint/2010/main" val="1774358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90327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Credential Help Selector Pops up all the time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9C59FA48-A1D7-466D-B2FC-CE6E2D17C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54223"/>
            <a:ext cx="28479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7964C8-ABFE-416F-AE5C-4BCF4D49EC7B}"/>
              </a:ext>
            </a:extLst>
          </p:cNvPr>
          <p:cNvSpPr txBox="1"/>
          <p:nvPr/>
        </p:nvSpPr>
        <p:spPr>
          <a:xfrm>
            <a:off x="94821" y="2145391"/>
            <a:ext cx="6280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https://community.atlassian.com/t5/Bitbucket-questions/CredentialHelperSelector-keeps-popping-up-how-do-I-fix/qaq-p/1412630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6A89B-00DE-417A-87B6-188A464236DE}"/>
              </a:ext>
            </a:extLst>
          </p:cNvPr>
          <p:cNvSpPr txBox="1"/>
          <p:nvPr/>
        </p:nvSpPr>
        <p:spPr>
          <a:xfrm>
            <a:off x="94821" y="1686666"/>
            <a:ext cx="6792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Gitconfig</a:t>
            </a:r>
            <a:r>
              <a:rPr lang="en-US" dirty="0"/>
              <a:t> credentials: </a:t>
            </a:r>
            <a:r>
              <a:rPr lang="en-US" dirty="0">
                <a:hlinkClick r:id="rId4"/>
              </a:rPr>
              <a:t>https://git-scm.com/docs/git-credential-store</a:t>
            </a:r>
            <a:r>
              <a:rPr lang="en-US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86E9A-10D3-4FDE-892E-7AA664453CD5}"/>
              </a:ext>
            </a:extLst>
          </p:cNvPr>
          <p:cNvSpPr txBox="1"/>
          <p:nvPr/>
        </p:nvSpPr>
        <p:spPr>
          <a:xfrm>
            <a:off x="94821" y="1402350"/>
            <a:ext cx="6792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Prevents having to log in each time you push/pull/clone,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49CB2-CCA4-415B-99AF-3661019756B1}"/>
              </a:ext>
            </a:extLst>
          </p:cNvPr>
          <p:cNvSpPr txBox="1"/>
          <p:nvPr/>
        </p:nvSpPr>
        <p:spPr>
          <a:xfrm>
            <a:off x="96387" y="3318028"/>
            <a:ext cx="6279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Delete the option for the helper selector, rebooted, and have had no problem.</a:t>
            </a:r>
          </a:p>
        </p:txBody>
      </p:sp>
    </p:spTree>
    <p:extLst>
      <p:ext uri="{BB962C8B-B14F-4D97-AF65-F5344CB8AC3E}">
        <p14:creationId xmlns:p14="http://schemas.microsoft.com/office/powerpoint/2010/main" val="99495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46555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Token Issue in Bitbucket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5659306-E432-4AA6-BB11-B6975AA5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2105025"/>
            <a:ext cx="1207770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90A56-043E-4D90-853F-5533EB3415BE}"/>
              </a:ext>
            </a:extLst>
          </p:cNvPr>
          <p:cNvSpPr txBox="1"/>
          <p:nvPr/>
        </p:nvSpPr>
        <p:spPr>
          <a:xfrm>
            <a:off x="304800" y="1481817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default token when AD password changes.</a:t>
            </a:r>
          </a:p>
        </p:txBody>
      </p:sp>
    </p:spTree>
    <p:extLst>
      <p:ext uri="{BB962C8B-B14F-4D97-AF65-F5344CB8AC3E}">
        <p14:creationId xmlns:p14="http://schemas.microsoft.com/office/powerpoint/2010/main" val="135971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6312"/>
            <a:ext cx="9144000" cy="2387600"/>
          </a:xfrm>
        </p:spPr>
        <p:txBody>
          <a:bodyPr/>
          <a:lstStyle/>
          <a:p>
            <a:r>
              <a:rPr lang="en-US" dirty="0"/>
              <a:t>Pushing up Large Files to GIT</a:t>
            </a:r>
          </a:p>
        </p:txBody>
      </p:sp>
    </p:spTree>
    <p:extLst>
      <p:ext uri="{BB962C8B-B14F-4D97-AF65-F5344CB8AC3E}">
        <p14:creationId xmlns:p14="http://schemas.microsoft.com/office/powerpoint/2010/main" val="50972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Installing GIT Bash Terminal</a:t>
            </a:r>
          </a:p>
        </p:txBody>
      </p: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15B32C9A-57B5-4AA7-811E-0254FFC38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077623"/>
            <a:ext cx="98583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56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92" y="-1400748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Pushing up Large Files to 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27590-C809-56B2-6610-1304157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984"/>
            <a:ext cx="12192000" cy="3804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9759FD-1C4D-48CD-452E-08D65B929196}"/>
              </a:ext>
            </a:extLst>
          </p:cNvPr>
          <p:cNvSpPr txBox="1"/>
          <p:nvPr/>
        </p:nvSpPr>
        <p:spPr>
          <a:xfrm>
            <a:off x="2702411" y="887586"/>
            <a:ext cx="631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https://git-lfs.github.com/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738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6312"/>
            <a:ext cx="9144000" cy="2387600"/>
          </a:xfrm>
        </p:spPr>
        <p:txBody>
          <a:bodyPr/>
          <a:lstStyle/>
          <a:p>
            <a:r>
              <a:rPr lang="en-US" dirty="0"/>
              <a:t>Cleaning Files</a:t>
            </a:r>
          </a:p>
        </p:txBody>
      </p:sp>
    </p:spTree>
    <p:extLst>
      <p:ext uri="{BB962C8B-B14F-4D97-AF65-F5344CB8AC3E}">
        <p14:creationId xmlns:p14="http://schemas.microsoft.com/office/powerpoint/2010/main" val="1465763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0" y="-738699"/>
            <a:ext cx="11025663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Cleaning Files </a:t>
            </a:r>
            <a:r>
              <a:rPr lang="en-US" dirty="0">
                <a:sym typeface="Wingdings" panose="05000000000000000000" pitchFamily="2" charset="2"/>
              </a:rPr>
              <a:t> shows you what changes were to take place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14690-84DA-96D9-71EB-1BAD43C8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54" y="2208305"/>
            <a:ext cx="6391609" cy="20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26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6312"/>
            <a:ext cx="9144000" cy="2387600"/>
          </a:xfrm>
        </p:spPr>
        <p:txBody>
          <a:bodyPr/>
          <a:lstStyle/>
          <a:p>
            <a:r>
              <a:rPr lang="en-US" dirty="0"/>
              <a:t>Enable Long Filenames</a:t>
            </a:r>
          </a:p>
        </p:txBody>
      </p:sp>
    </p:spTree>
    <p:extLst>
      <p:ext uri="{BB962C8B-B14F-4D97-AF65-F5344CB8AC3E}">
        <p14:creationId xmlns:p14="http://schemas.microsoft.com/office/powerpoint/2010/main" val="3325102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420016"/>
            <a:ext cx="11025663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Enable Long Filenames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DBD16-E8E2-C534-B5A3-E2A0F57EB4A4}"/>
              </a:ext>
            </a:extLst>
          </p:cNvPr>
          <p:cNvSpPr txBox="1"/>
          <p:nvPr/>
        </p:nvSpPr>
        <p:spPr>
          <a:xfrm>
            <a:off x="675341" y="1733176"/>
            <a:ext cx="704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config </a:t>
            </a:r>
            <a:r>
              <a:rPr lang="en-US" dirty="0" err="1"/>
              <a:t>core.longpaths</a:t>
            </a:r>
            <a:r>
              <a:rPr lang="en-US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65948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Starting GIT Bash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5205B-D1BF-4459-BE6B-DACACBD2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80" y="1955369"/>
            <a:ext cx="9677920" cy="49026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E37AD6-022F-4C67-9A71-E9B8CC4102D5}"/>
              </a:ext>
            </a:extLst>
          </p:cNvPr>
          <p:cNvSpPr txBox="1">
            <a:spLocks/>
          </p:cNvSpPr>
          <p:nvPr/>
        </p:nvSpPr>
        <p:spPr>
          <a:xfrm>
            <a:off x="275626" y="1154545"/>
            <a:ext cx="10304360" cy="800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Right click anywhere in desired local drive on Windows Explorer</a:t>
            </a:r>
          </a:p>
          <a:p>
            <a:pPr algn="l"/>
            <a:r>
              <a:rPr lang="en-US" sz="2400" b="1" dirty="0"/>
              <a:t>Select GIT Bash</a:t>
            </a:r>
          </a:p>
        </p:txBody>
      </p:sp>
    </p:spTree>
    <p:extLst>
      <p:ext uri="{BB962C8B-B14F-4D97-AF65-F5344CB8AC3E}">
        <p14:creationId xmlns:p14="http://schemas.microsoft.com/office/powerpoint/2010/main" val="374578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GIT Bash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4CBA2-B0D3-4CA2-9EB5-0E5D5CCA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34" y="1155771"/>
            <a:ext cx="9651495" cy="55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6" y="-786344"/>
            <a:ext cx="12108874" cy="2387600"/>
          </a:xfrm>
        </p:spPr>
        <p:txBody>
          <a:bodyPr/>
          <a:lstStyle/>
          <a:p>
            <a:pPr algn="l"/>
            <a:r>
              <a:rPr lang="en-US" dirty="0"/>
              <a:t>Copy the http link from Bitbucket for a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48517-900E-457F-93C4-0849D7B7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19" y="892636"/>
            <a:ext cx="6473553" cy="59653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42C9F-D435-41EC-9761-8C8506F012EE}"/>
              </a:ext>
            </a:extLst>
          </p:cNvPr>
          <p:cNvCxnSpPr>
            <a:cxnSpLocks/>
          </p:cNvCxnSpPr>
          <p:nvPr/>
        </p:nvCxnSpPr>
        <p:spPr>
          <a:xfrm flipV="1">
            <a:off x="3520191" y="1732495"/>
            <a:ext cx="1172747" cy="5027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1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6" y="-68474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Clone repository with command:</a:t>
            </a:r>
            <a:br>
              <a:rPr lang="en-US" dirty="0"/>
            </a:br>
            <a:r>
              <a:rPr lang="en-US" dirty="0"/>
              <a:t>‘git clone &lt;http link&gt;’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18DD4-125C-4583-B179-A3BF7680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4" y="1555264"/>
            <a:ext cx="9153236" cy="53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2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When finishing cloning repo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A419F-6DC0-41E6-9FEC-8900CE74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771525"/>
            <a:ext cx="10506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8E70-E145-459D-8375-45DB816A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469835"/>
            <a:ext cx="10679185" cy="2387600"/>
          </a:xfrm>
        </p:spPr>
        <p:txBody>
          <a:bodyPr/>
          <a:lstStyle/>
          <a:p>
            <a:pPr algn="l"/>
            <a:r>
              <a:rPr lang="en-US" dirty="0"/>
              <a:t>Verify repo is cloned on local drive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E8081-68CF-478C-BF9D-8EC45F8B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74" y="836179"/>
            <a:ext cx="103727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543</Words>
  <Application>Microsoft Office PowerPoint</Application>
  <PresentationFormat>Widescreen</PresentationFormat>
  <Paragraphs>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Version Control</vt:lpstr>
      <vt:lpstr>GIT Bash Terminal</vt:lpstr>
      <vt:lpstr>Installing GIT Bash Terminal</vt:lpstr>
      <vt:lpstr>Starting GIT Bash</vt:lpstr>
      <vt:lpstr>GIT Bash</vt:lpstr>
      <vt:lpstr>Copy the http link from Bitbucket for a Repository</vt:lpstr>
      <vt:lpstr>Clone repository with command: ‘git clone &lt;http link&gt;’</vt:lpstr>
      <vt:lpstr>When finishing cloning repo</vt:lpstr>
      <vt:lpstr>Verify repo is cloned on local drive</vt:lpstr>
      <vt:lpstr>Change directory into cloned repo</vt:lpstr>
      <vt:lpstr>Perform a git command such as ‘git status’ to view the status of the repo</vt:lpstr>
      <vt:lpstr>View what branch you are on and commit hash code with description: ‘git branch -v'</vt:lpstr>
      <vt:lpstr>Modifying Repo: we are going to add a file to the repo (a python script)</vt:lpstr>
      <vt:lpstr>Track (also called add) file to eventually be committed and pushed to the repo: </vt:lpstr>
      <vt:lpstr>Commit the changes:  git commit –m “&lt;message&gt;”</vt:lpstr>
      <vt:lpstr>Pushing the commit to Bitbucket repo using ‘git push’</vt:lpstr>
      <vt:lpstr>Viewing new commit</vt:lpstr>
      <vt:lpstr>Viewing new commit in Bitbucket</vt:lpstr>
      <vt:lpstr>Now, let’s modify the python script that was pushed</vt:lpstr>
      <vt:lpstr>Once modified, you can check the status, track it, and then eventually push</vt:lpstr>
      <vt:lpstr>Commit and push change</vt:lpstr>
      <vt:lpstr>View change in Bitbucket Commit</vt:lpstr>
      <vt:lpstr>Now let’s delete the file and push the changes that we removed the file</vt:lpstr>
      <vt:lpstr>View that the file was deleted</vt:lpstr>
      <vt:lpstr>Using GIT Bash Terminal GIF</vt:lpstr>
      <vt:lpstr>Fixes to Issues</vt:lpstr>
      <vt:lpstr>Credential Help Selector Pops up all the time</vt:lpstr>
      <vt:lpstr>Token Issue in Bitbucket</vt:lpstr>
      <vt:lpstr>Pushing up Large Files to GIT</vt:lpstr>
      <vt:lpstr>Pushing up Large Files to GIT</vt:lpstr>
      <vt:lpstr>Cleaning Files</vt:lpstr>
      <vt:lpstr>Cleaning Files  shows you what changes were to take place</vt:lpstr>
      <vt:lpstr>Enable Long Filenames</vt:lpstr>
      <vt:lpstr>Enable Long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Funsten, Brad Thomas</dc:creator>
  <cp:lastModifiedBy>Funsten, Brad Thomas</cp:lastModifiedBy>
  <cp:revision>30</cp:revision>
  <dcterms:created xsi:type="dcterms:W3CDTF">2020-11-30T17:29:35Z</dcterms:created>
  <dcterms:modified xsi:type="dcterms:W3CDTF">2022-08-10T17:29:46Z</dcterms:modified>
</cp:coreProperties>
</file>