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Greens are lowest priority or even optional.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Yellows are medium priority.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Blue are highest priority.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Software Development Phase I: Develop retro pixel games such as Tetris, Pong, Snake,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Software Development Phase II: Develop Android application to be interfaced with hardware.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Addressable LED Table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Thinh 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5469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What is it?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Coffee table embedded with LEDs that are programmed by a microcontroller.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Software Features: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Play retro pixel games such as Tetris, Pong, Snake, etc.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Audio Spectrum Display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Interface with a Mobile Device (Android Application)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Hardware Features: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Touchscreen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Interface with a game controller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Internal speakers and audio out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425" y="1017731"/>
            <a:ext cx="2557700" cy="1921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12135" r="14269" t="0"/>
          <a:stretch/>
        </p:blipFill>
        <p:spPr>
          <a:xfrm>
            <a:off x="6231425" y="3021350"/>
            <a:ext cx="2557699" cy="19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Hardware Requirements: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Microcontroller (Arduino Due)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Addressable RGB LEDs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Touch detection sensors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5V Power Supply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Gamepad controller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Speakers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Software Requirements: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Arduino Software</a:t>
            </a:r>
          </a:p>
          <a:p>
            <a:pPr indent="-228600" lvl="1" marL="9144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Android Studio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Scheduling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37" y="636725"/>
            <a:ext cx="6807324" cy="4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