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61" r:id="rId5"/>
    <p:sldId id="262" r:id="rId6"/>
    <p:sldId id="263" r:id="rId7"/>
    <p:sldId id="264" r:id="rId8"/>
    <p:sldId id="295" r:id="rId9"/>
    <p:sldId id="274" r:id="rId10"/>
    <p:sldId id="275" r:id="rId11"/>
    <p:sldId id="276" r:id="rId12"/>
    <p:sldId id="265" r:id="rId13"/>
    <p:sldId id="268" r:id="rId14"/>
    <p:sldId id="316" r:id="rId15"/>
    <p:sldId id="269" r:id="rId16"/>
    <p:sldId id="319" r:id="rId17"/>
    <p:sldId id="318" r:id="rId18"/>
    <p:sldId id="320" r:id="rId19"/>
    <p:sldId id="313" r:id="rId20"/>
    <p:sldId id="259" r:id="rId21"/>
    <p:sldId id="291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zh-CN"/>
              <a:t>DHCP概述及原理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olidFill>
                  <a:srgbClr val="C00000"/>
                </a:solidFill>
              </a:rPr>
              <a:t>Dynamic Host Configuration protocol</a:t>
            </a:r>
            <a:endParaRPr lang="x-none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</a:rPr>
              <a:t>动态主机配置协议,由IETF(Internet网络工程师任务小组)组织制 </a:t>
            </a:r>
            <a:r>
              <a:rPr lang="x-none" altLang="zh-CN"/>
              <a:t> </a:t>
            </a:r>
            <a:r>
              <a:rPr lang="x-none" altLang="zh-CN">
                <a:solidFill>
                  <a:srgbClr val="C00000"/>
                </a:solidFill>
              </a:rPr>
              <a:t>定,</a:t>
            </a:r>
            <a:r>
              <a:rPr lang="x-none" altLang="zh-CN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作用是用来简化主机地址分配管理</a:t>
            </a:r>
            <a:endParaRPr lang="x-none" altLang="zh-CN" b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x-none" altLang="zh-CN"/>
              <a:t>主要分配以下入网参数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</a:rPr>
              <a:t>IP地址/子网掩码/广播地址</a:t>
            </a:r>
            <a:endParaRPr lang="x-none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</a:rPr>
              <a:t>默认网关地址、NDS服务器地址</a:t>
            </a:r>
            <a:endParaRPr lang="x-none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</a:rPr>
              <a:t>PXE引导设置(TFTP服务器地址、引导文件名)</a:t>
            </a:r>
            <a:endParaRPr lang="x-none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" y="41910"/>
            <a:ext cx="12227560" cy="6865620"/>
          </a:xfrm>
        </p:spPr>
        <p:txBody>
          <a:bodyPr>
            <a:normAutofit lnSpcReduction="10000"/>
          </a:bodyPr>
          <a:p>
            <a:r>
              <a:rPr lang="x-none" altLang="zh-CN">
                <a:solidFill>
                  <a:srgbClr val="0070C0"/>
                </a:solidFill>
              </a:rPr>
              <a:t>pxelinux.0</a:t>
            </a:r>
            <a:r>
              <a:rPr lang="x-none" altLang="zh-CN"/>
              <a:t>:</a:t>
            </a:r>
            <a:r>
              <a:rPr lang="x-none" altLang="zh-CN" b="1">
                <a:solidFill>
                  <a:srgbClr val="0070C0"/>
                </a:solidFill>
              </a:rPr>
              <a:t>网卡引导文件(安装说明书)二进制文件</a:t>
            </a:r>
            <a:endParaRPr lang="x-none" altLang="zh-CN" b="1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/>
              <a:t> </a:t>
            </a:r>
            <a:r>
              <a:rPr lang="x-none" altLang="zh-CN" b="1">
                <a:solidFill>
                  <a:srgbClr val="0070C0"/>
                </a:solidFill>
              </a:rPr>
              <a:t>安装一个软件可以获得</a:t>
            </a:r>
            <a:endParaRPr lang="x-none" altLang="zh-CN" b="1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二、部署TFTP:简单的文本传输协议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    默认端口:69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    默认共享的路径:/var/lib/tftpboot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1.安装软件包:tftp-server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  部署pxelinux.0文件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   yum provides  */pxelinux.0 #查询那个软件产生pxelinux.0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   安装软件:syslinux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   rpm -ql syslinux   #查询软件的安装清单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   cp /usr/share/syslinux/pxelinux.0   /var/lib/tftpboot/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x-none" altLang="zh-CN" b="1"/>
          </a:p>
          <a:p>
            <a:pPr marL="0" indent="0">
              <a:buNone/>
            </a:pPr>
            <a:endParaRPr lang="x-none" altLang="zh-CN" b="1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配置PXE引导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olidFill>
                  <a:srgbClr val="0070C0"/>
                </a:solidFill>
              </a:rPr>
              <a:t>部署TFTP服务</a:t>
            </a:r>
            <a:endParaRPr lang="x-none" altLang="zh-CN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配置启动菜单</a:t>
            </a:r>
            <a:endParaRPr lang="x-none" altLang="zh-CN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PXE装机测试</a:t>
            </a: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部署TFTP服务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x-none" altLang="zh-CN"/>
              <a:t> </a:t>
            </a:r>
            <a:r>
              <a:rPr lang="x-none" altLang="zh-CN">
                <a:solidFill>
                  <a:srgbClr val="0070C0"/>
                </a:solidFill>
              </a:rPr>
              <a:t>启用TFTP服务端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提供PXE启动程序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提供装机内核及初始文件</a:t>
            </a:r>
            <a:endParaRPr lang="x-none" altLang="zh-CN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配置启动菜单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拷贝模板文件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default配置文件调整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确认发布结果</a:t>
            </a:r>
            <a:endParaRPr lang="x-none" altLang="zh-CN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PXE装机测试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新建一台PXE虚拟机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PXE引导及验证</a:t>
            </a: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配置启动菜单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zh-CN">
                <a:solidFill>
                  <a:srgbClr val="0070C0"/>
                </a:solidFill>
              </a:rPr>
              <a:t>拷贝模板文件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为pxelinux.0启动程序提供配置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可以从光盘软件源下载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/>
              <a:t> </a:t>
            </a:r>
            <a:r>
              <a:rPr lang="x-none" altLang="zh-CN">
                <a:solidFill>
                  <a:srgbClr val="0070C0"/>
                </a:solidFill>
              </a:rPr>
              <a:t>配置路径:/var/lib/tftpboot/pxelinux.cfg/default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mkdir /var/lib/tftpboot/pxelinux.cfg  //创建配置目录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cd /var/lib/tftpboot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wget下载图形支持vesamenu.c32 背景图片splash.png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wget  -O  pxelinux.cfg/default  192.168.4.254/dvd/isolinux/isolinux.cfg 下载菜单配置文件default</a:t>
            </a: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启用TFTP服务端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olidFill>
                  <a:srgbClr val="0070C0"/>
                </a:solidFill>
              </a:rPr>
              <a:t>TFTP,Trivial File Transfer protocol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小文件传输协议,UDP 69端口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主要用来传送小文件,不支持认证和复杂FTP操作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默认资源目录:/var/lib/tftpboot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安装软件:tftp-server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配置启动菜单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zh-CN">
                <a:solidFill>
                  <a:srgbClr val="0070C0"/>
                </a:solidFill>
              </a:rPr>
              <a:t>拷贝模板文件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为pxelinux.0启动程序提供配置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可以从光盘软件源下载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/>
              <a:t> </a:t>
            </a:r>
            <a:r>
              <a:rPr lang="x-none" altLang="zh-CN">
                <a:solidFill>
                  <a:srgbClr val="0070C0"/>
                </a:solidFill>
              </a:rPr>
              <a:t>配置路径:/var/lib/tftpboot/pxelinux.cfg/default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mkdir /var/lib/tftpboot/pxelinux.cfg  //创建配置目录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cd /var/lib/tftpboot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wget下载图形支持vesamenu.c32 背景图片splash.png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wget  -O  pxelinux.cfg/default  192.168.4.254/dvd/isolinux/isolinux.cfg 菜单配置文件default</a:t>
            </a: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" y="-37465"/>
            <a:ext cx="11323320" cy="1729105"/>
          </a:xfrm>
        </p:spPr>
        <p:txBody>
          <a:bodyPr/>
          <a:p>
            <a:r>
              <a:rPr lang="x-none" altLang="zh-CN"/>
              <a:t>default配置文件调整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20" y="1252220"/>
            <a:ext cx="12226925" cy="5582285"/>
          </a:xfrm>
        </p:spPr>
        <p:txBody>
          <a:bodyPr>
            <a:normAutofit lnSpcReduction="20000"/>
          </a:bodyPr>
          <a:p>
            <a:r>
              <a:rPr lang="x-none" altLang="zh-CN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修改菜单文字、启动参数</a:t>
            </a:r>
            <a:endParaRPr lang="x-none" altLang="zh-CN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为每个系统安装设好label及内容</a:t>
            </a:r>
            <a:endParaRPr lang="x-none" altLang="zh-CN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确定Linux内核和初始化镜像文件的路径正确</a:t>
            </a:r>
            <a:endParaRPr lang="x-none" altLang="zh-CN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vim /var/lib/tftpboot/pxelinux.cfg/default</a:t>
            </a:r>
            <a:endParaRPr lang="x-none" altLang="zh-CN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x-none" altLang="zh-CN"/>
              <a:t>  </a:t>
            </a:r>
            <a:r>
              <a:rPr lang="x-none" altLang="zh-CN">
                <a:solidFill>
                  <a:srgbClr val="0070C0"/>
                </a:solidFill>
              </a:rPr>
              <a:t> menu title PXE Installtion Server  #启动菜单标题信息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  label linux                   #菜单项标签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     menu label ^Install Centos Linux 7   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     kernel centos/vmlinuz       #内核的位置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     append initrd=centos/initrd.img  ks=http://192.168.4.254/ks.cfg     #初始镜像、安装源位置</a:t>
            </a: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20" y="58420"/>
            <a:ext cx="12091035" cy="6774815"/>
          </a:xfrm>
        </p:spPr>
        <p:txBody>
          <a:bodyPr/>
          <a:p>
            <a:r>
              <a:rPr lang="x-none" altLang="zh-CN"/>
              <a:t>实现无人值守安装,生成应答文件</a:t>
            </a:r>
            <a:endParaRPr lang="x-none" altLang="zh-CN"/>
          </a:p>
          <a:p>
            <a:r>
              <a:rPr lang="x-none" altLang="zh-CN"/>
              <a:t>安装生成应答文件的图形工具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yum -y install system-config-kickstart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利用英文方式,运行图形工具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LANG=en system-config-kickstart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点击"软件包选择(Package Selection)"查看是否可以进行选择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需要Yum仓库的支持:指向光盘的内容仓库,标识必须为[development]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利用web服务将应答文件ks.cfg,共享给客户端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cp   ks.cfg   /var/www/html/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修改菜单文件指定应答文件的位置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vim /var/lib/tftpboot/pxelinux.cfg/default</a:t>
            </a: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" y="153035"/>
            <a:ext cx="12198350" cy="68567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</a:rPr>
              <a:t>[root@pxe7 ~]#yum -y install dhcp tftp-server syslinux system-config-kickstart  wget </a:t>
            </a:r>
            <a:r>
              <a:rPr lang="x-none" altLang="zh-CN">
                <a:solidFill>
                  <a:srgbClr val="0070C0"/>
                </a:solidFill>
              </a:rPr>
              <a:t>#安装众多的软件包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</a:rPr>
              <a:t>[root@pxe7 ~]#vim /etc/dhcp/dhcpd.conf  </a:t>
            </a:r>
            <a:r>
              <a:rPr lang="x-none" altLang="zh-CN">
                <a:solidFill>
                  <a:srgbClr val="0070C0"/>
                </a:solidFill>
              </a:rPr>
              <a:t>#修改dhcp主配置文件指定tftp服务地址及网卡启动文件pxelinux.0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  <a:sym typeface="+mn-ea"/>
              </a:rPr>
              <a:t>[root@pxe7 ~]#cd /var/lib/tftpboot/   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#tftp服务的默认共享路径</a:t>
            </a:r>
            <a:endParaRPr lang="x-none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  <a:sym typeface="+mn-ea"/>
              </a:rPr>
              <a:t>[root@pxe7 ~]#cp /usr/share/syslinux/pxelinux.0  . 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网卡启动程序</a:t>
            </a:r>
            <a:endParaRPr lang="x-none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  <a:sym typeface="+mn-ea"/>
              </a:rPr>
              <a:t>[root@pxe7 ~]#mkdir pxelinux.cfg   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 #创建配置目录</a:t>
            </a:r>
            <a:endParaRPr lang="x-none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  <a:sym typeface="+mn-ea"/>
              </a:rPr>
              <a:t>[root@pxe7 ~]#wget 192.168.4.254/dvd/isolinux/{vmlinuz,initrd.img,vesamenu.c32,splash.png}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#下载内核、初始化文件、图形支持模块、背景图片</a:t>
            </a:r>
            <a:endParaRPr lang="x-none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  <a:sym typeface="+mn-ea"/>
              </a:rPr>
              <a:t>[root@pxe7 ~]#wget -O  pxelinux.cfg/default 192.168.4.254/dvd/isolinux/isolinux.cfg 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#下载默认菜单配置引导文件</a:t>
            </a:r>
            <a:endParaRPr lang="x-none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  <a:sym typeface="+mn-ea"/>
              </a:rPr>
              <a:t>[root@pxe7 ~]#vim /etc/yum.repos.d/local.repo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#修改仓库标识</a:t>
            </a:r>
            <a:endParaRPr lang="x-none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  <a:sym typeface="+mn-ea"/>
              </a:rPr>
              <a:t>[root@pxe7 ~]#</a:t>
            </a:r>
            <a:r>
              <a:rPr lang="x-none" altLang="zh-CN">
                <a:solidFill>
                  <a:srgbClr val="C00000"/>
                </a:solidFill>
              </a:rPr>
              <a:t>LANG=en system-config-kickstart </a:t>
            </a:r>
            <a:r>
              <a:rPr lang="x-none" altLang="zh-CN">
                <a:solidFill>
                  <a:srgbClr val="0070C0"/>
                </a:solidFill>
              </a:rPr>
              <a:t>#生成应答文件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  <a:sym typeface="+mn-ea"/>
              </a:rPr>
              <a:t>[root@pxe7 ~]#</a:t>
            </a:r>
            <a:r>
              <a:rPr lang="x-none" altLang="zh-CN">
                <a:solidFill>
                  <a:srgbClr val="C00000"/>
                </a:solidFill>
              </a:rPr>
              <a:t>vim /var/lib/tftpboot/pxelinux.cfg/default </a:t>
            </a:r>
            <a:r>
              <a:rPr lang="x-none" altLang="zh-CN">
                <a:solidFill>
                  <a:srgbClr val="0070C0"/>
                </a:solidFill>
              </a:rPr>
              <a:t>#修改菜单配置文件,调用应答文件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C00000"/>
                </a:solidFill>
                <a:sym typeface="+mn-ea"/>
              </a:rPr>
              <a:t>[root@pxe7 ~]#systemctl start dhcp tftp 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#启动服务</a:t>
            </a:r>
            <a:endParaRPr lang="x-none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endParaRPr lang="x-none" altLang="zh-CN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10647680" y="-9606280"/>
            <a:ext cx="10784205" cy="712470"/>
          </a:xfrm>
        </p:spPr>
        <p:txBody>
          <a:bodyPr/>
          <a:p>
            <a:pPr algn="l"/>
            <a:r>
              <a:rPr lang="x-none" altLang="zh-CN"/>
              <a:t>配置dhcpd地址分配服务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" y="18415"/>
            <a:ext cx="13667105" cy="9504680"/>
          </a:xfrm>
        </p:spPr>
        <p:txBody>
          <a:bodyPr>
            <a:normAutofit/>
          </a:bodyPr>
          <a:p>
            <a:pPr marL="3657600" lvl="8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</a:t>
            </a:r>
            <a:r>
              <a:rPr lang="x-none" altLang="zh-CN">
                <a:solidFill>
                  <a:srgbClr val="002060"/>
                </a:solidFill>
              </a:rPr>
              <a:t>vim /etc/dhcp/dhcpd.conf</a:t>
            </a:r>
            <a:endParaRPr lang="x-none" altLang="zh-CN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移动光标到注释的最后一行,然后进行读入其它文本文件内容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</a:t>
            </a:r>
            <a:r>
              <a:rPr lang="x-none" altLang="zh-CN" b="1">
                <a:solidFill>
                  <a:srgbClr val="0070C0"/>
                </a:solidFill>
                <a:effectLst/>
              </a:rPr>
              <a:t>:r /usr/share/doc/dhcp*/dhcp.d.conf.example</a:t>
            </a:r>
            <a:endParaRPr lang="x-none" altLang="zh-CN" b="1">
              <a:solidFill>
                <a:srgbClr val="0070C0"/>
              </a:solidFill>
              <a:effectLst/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7030A0"/>
                </a:solidFill>
                <a:effectLst/>
              </a:rPr>
              <a:t> subnet 192.168.4.0 netmask 255.255.255.255.0 {  #分配的网段</a:t>
            </a:r>
            <a:endParaRPr lang="x-none" altLang="zh-CN" b="1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7030A0"/>
                </a:solidFill>
                <a:effectLst/>
              </a:rPr>
              <a:t> range 192.168.4.100 192.168.4.200;    #分配的IP地址范围</a:t>
            </a:r>
            <a:endParaRPr lang="x-none" altLang="zh-CN" b="1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7030A0"/>
                </a:solidFill>
                <a:effectLst/>
              </a:rPr>
              <a:t> option domain-name-servers 192.168.4.7;  #分配的DNS服务器地址</a:t>
            </a:r>
            <a:endParaRPr lang="x-none" altLang="zh-CN" b="1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7030A0"/>
                </a:solidFill>
                <a:effectLst/>
              </a:rPr>
              <a:t> option routers 192.168.4.254;   #分配的网关地址</a:t>
            </a:r>
            <a:endParaRPr lang="x-none" altLang="zh-CN" b="1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7030A0"/>
                </a:solidFill>
                <a:effectLst/>
              </a:rPr>
              <a:t> default-lease-time 600;</a:t>
            </a:r>
            <a:endParaRPr lang="x-none" altLang="zh-CN" b="1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7030A0"/>
                </a:solidFill>
                <a:effectLst/>
              </a:rPr>
              <a:t> max-lease-time 7200;</a:t>
            </a:r>
            <a:endParaRPr lang="x-none" altLang="zh-CN" b="1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7030A0"/>
                </a:solidFill>
                <a:effectLst/>
              </a:rPr>
              <a:t> next-server 192.168.4.7; #指定下一个服务地址</a:t>
            </a:r>
            <a:endParaRPr lang="x-none" altLang="zh-CN" b="1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7030A0"/>
                </a:solidFill>
                <a:effectLst/>
              </a:rPr>
              <a:t> filename "pxelinux.0";   #网卡引导文件名称</a:t>
            </a:r>
            <a:endParaRPr lang="x-none" altLang="zh-CN" b="1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7030A0"/>
                </a:solidFill>
                <a:effectLst/>
              </a:rPr>
              <a:t> }</a:t>
            </a:r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zh-CN"/>
              <a:t>DHCP地址分配的四次会话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1220" y="1825625"/>
            <a:ext cx="10515600" cy="4351338"/>
          </a:xfrm>
        </p:spPr>
        <p:txBody>
          <a:bodyPr/>
          <a:p>
            <a:r>
              <a:rPr lang="x-none" altLang="zh-CN">
                <a:solidFill>
                  <a:srgbClr val="C00000"/>
                </a:solidFill>
              </a:rPr>
              <a:t>DISCOVERY (客户端发现没有IP地址,全网广播)--&gt; OFFER(来自DHCP的回应) --&gt; REQUEST(客户端的回应) --&gt; ACK(DHCP检测、确认)</a:t>
            </a:r>
            <a:endParaRPr lang="x-none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/>
              <a:t> </a:t>
            </a:r>
            <a:r>
              <a:rPr lang="x-none" altLang="zh-CN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一个网络中,只能由一台DHCP服务器</a:t>
            </a:r>
            <a:endParaRPr lang="x-none" altLang="zh-CN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服务端基本概念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租期:允许客户机租用IP地址的时间期限,单位为秒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作用域:分配给客户机的IP地址所在的网段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地址池:用来动态分配的IP地址的范围</a:t>
            </a: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4765" y="57150"/>
            <a:ext cx="12186920" cy="6850380"/>
          </a:xfrm>
        </p:spPr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修改菜单文件vim  /var/lib/tftpboot/pxelinux.cfg/default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末行模式  :set nu     #开启行号功能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1  default vesamenu.c32  #默认加载图形模块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2  timeout  600          #读秒时间  60秒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10  menu backgroud splash.png  #背景图片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11 memu title  *********    #标题内容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61 label linux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62 menu label Install  Centos7.5  #选项显示内容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63 menu default   #读秒结束,默认选择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64 kernel vmlinuz  #默认加载启动内核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65 append initrd=initrd.img  ks=http://192.168.4.254/ks.cfg #默认加载的驱动程序及安装源位置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总结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olidFill>
                  <a:srgbClr val="0070C0"/>
                </a:solidFill>
              </a:rPr>
              <a:t>dhcp服务分配IP地址  指定下一个服务next-server并告知引导文件pxelinux.0</a:t>
            </a:r>
            <a:endParaRPr lang="x-none" altLang="zh-CN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tftp服务提供众多的引导文件(pxelinux.0)</a:t>
            </a:r>
            <a:endParaRPr lang="x-none" altLang="zh-CN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pxelinux.0读取菜单文件default</a:t>
            </a:r>
            <a:endParaRPr lang="x-none" altLang="zh-CN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default菜单文件加载图形模块、背景图片、启动内核、驱动程序、应答文件</a:t>
            </a:r>
            <a:endParaRPr lang="x-none" altLang="zh-CN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system-config-kickstart图形工具生成应答文件ks.cfg</a:t>
            </a: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网络装机概述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olidFill>
                  <a:srgbClr val="0070C0"/>
                </a:solidFill>
              </a:rPr>
              <a:t>网络装机的优势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规模化:同时配置多台主机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自动化:装系统、配置各种服务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 远程实现:不需要光盘、U盘等物理安装介质</a:t>
            </a: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什么是PXE网络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olidFill>
                  <a:srgbClr val="0070C0"/>
                </a:solidFill>
              </a:rPr>
              <a:t>PXE,Pre-boot execution Environment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预启动执行环境,在操作系统之前运行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可用于远程安装</a:t>
            </a:r>
            <a:endParaRPr lang="x-none" altLang="zh-CN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工作模式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PXE client集成在网卡的启动芯片中</a:t>
            </a:r>
            <a:endParaRPr lang="x-none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0070C0"/>
                </a:solidFill>
              </a:rPr>
              <a:t>当计算机引导时,从网卡芯片中把PXE client调入内存执行,获取      PXE server配置、显示菜单,根据用户选择将远程引导程序下载到本机运行</a:t>
            </a:r>
            <a:endParaRPr lang="x-none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需要哪些服务组件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olidFill>
                  <a:srgbClr val="0070C0"/>
                </a:solidFill>
              </a:rPr>
              <a:t>DHCP服务,分配IP地址、定位引导程序</a:t>
            </a:r>
            <a:endParaRPr lang="x-none" altLang="zh-CN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TFTP服务,提供引导程序下载</a:t>
            </a:r>
            <a:endParaRPr lang="x-none" altLang="zh-CN">
              <a:solidFill>
                <a:srgbClr val="0070C0"/>
              </a:solidFill>
            </a:endParaRPr>
          </a:p>
          <a:p>
            <a:r>
              <a:rPr lang="x-none" altLang="zh-CN">
                <a:solidFill>
                  <a:srgbClr val="0070C0"/>
                </a:solidFill>
              </a:rPr>
              <a:t>HTTP服务(或FTP/NFS),提供软件安装源</a:t>
            </a:r>
            <a:endParaRPr lang="x-none" altLang="zh-CN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客户机应具备的条件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网卡芯片必须支持PXE协议</a:t>
            </a:r>
            <a:endParaRPr lang="x-none" altLang="zh-CN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x-none" altLang="zh-CN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主板支持从网卡启动</a:t>
            </a:r>
            <a:endParaRPr lang="x-none" altLang="zh-CN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0415" y="36195"/>
            <a:ext cx="10515600" cy="1325563"/>
          </a:xfrm>
        </p:spPr>
        <p:txBody>
          <a:bodyPr/>
          <a:p>
            <a:r>
              <a:rPr lang="x-none" altLang="zh-CN"/>
              <a:t>PXE组件及过程分析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X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1046480"/>
            <a:ext cx="8285480" cy="5371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整体思路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b="1">
                <a:solidFill>
                  <a:srgbClr val="C00000"/>
                </a:solidFill>
              </a:rPr>
              <a:t>装机条件准备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 准备安装源(HTTP方式YUM库)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 启用DHCP服务</a:t>
            </a:r>
            <a:endParaRPr lang="x-none" altLang="zh-CN" b="1">
              <a:solidFill>
                <a:srgbClr val="C00000"/>
              </a:solidFill>
            </a:endParaRPr>
          </a:p>
          <a:p>
            <a:r>
              <a:rPr lang="x-none" altLang="zh-CN" b="1">
                <a:solidFill>
                  <a:srgbClr val="C00000"/>
                </a:solidFill>
              </a:rPr>
              <a:t>PXE引导配置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 启用TFTP服务,提供装机用的内核、初始化文件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C00000"/>
                </a:solidFill>
              </a:rPr>
              <a:t> 提供PXE引导程序、配置启动菜单</a:t>
            </a:r>
            <a:endParaRPr lang="x-none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x-none" altLang="zh-CN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提供软件安装源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zh-CN" b="1">
                <a:solidFill>
                  <a:srgbClr val="FF0000"/>
                </a:solidFill>
              </a:rPr>
              <a:t>为客户机提供软件源</a:t>
            </a:r>
            <a:endParaRPr lang="x-none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FF0000"/>
                </a:solidFill>
              </a:rPr>
              <a:t> 利用光盘数据构建YUM源</a:t>
            </a:r>
            <a:endParaRPr lang="x-none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FF0000"/>
                </a:solidFill>
              </a:rPr>
              <a:t> 通过httpd服务对外发布</a:t>
            </a:r>
            <a:endParaRPr lang="x-none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FF0000"/>
                </a:solidFill>
              </a:rPr>
              <a:t> mkdir /var/www/html/dvd   //创建挂载点</a:t>
            </a:r>
            <a:endParaRPr lang="x-none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FF0000"/>
                </a:solidFill>
              </a:rPr>
              <a:t> vim /etc/fstab            //配置挂载</a:t>
            </a:r>
            <a:endParaRPr lang="x-none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FF0000"/>
                </a:solidFill>
              </a:rPr>
              <a:t> 光盘镜像绝对路径   挂载点   iso9660(镜像文件系统类型)     defaults(默认参数)  0(不备份)  0(不检测)</a:t>
            </a:r>
            <a:endParaRPr lang="x-none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b="1">
                <a:solidFill>
                  <a:srgbClr val="FF0000"/>
                </a:solidFill>
              </a:rPr>
              <a:t> mount -a        //挂载光盘镜像</a:t>
            </a:r>
            <a:endParaRPr lang="x-none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4512</Words>
  <Application>Kingsoft Office WPP</Application>
  <PresentationFormat>宽屏</PresentationFormat>
  <Paragraphs>206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DHCP概述及原理</vt:lpstr>
      <vt:lpstr>DHCP地址分配的四次会话</vt:lpstr>
      <vt:lpstr>网络装机概述</vt:lpstr>
      <vt:lpstr>什么是PXE网络</vt:lpstr>
      <vt:lpstr>需要哪些服务组件</vt:lpstr>
      <vt:lpstr>客户机应具备的条件</vt:lpstr>
      <vt:lpstr>PXE组件及过程分析</vt:lpstr>
      <vt:lpstr>整体思路</vt:lpstr>
      <vt:lpstr>提供软件安装源</vt:lpstr>
      <vt:lpstr>PowerPoint 演示文稿</vt:lpstr>
      <vt:lpstr>配置PXE引导</vt:lpstr>
      <vt:lpstr>部署TFTP服务</vt:lpstr>
      <vt:lpstr>配置启动菜单</vt:lpstr>
      <vt:lpstr>启用TFTP服务端</vt:lpstr>
      <vt:lpstr>配置启动菜单</vt:lpstr>
      <vt:lpstr>default配置文件调整</vt:lpstr>
      <vt:lpstr>PowerPoint 演示文稿</vt:lpstr>
      <vt:lpstr>PowerPoint 演示文稿</vt:lpstr>
      <vt:lpstr>配置dhcpd地址分配服务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11</cp:revision>
  <dcterms:created xsi:type="dcterms:W3CDTF">2019-10-27T14:16:34Z</dcterms:created>
  <dcterms:modified xsi:type="dcterms:W3CDTF">2019-10-27T14:16:34Z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