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8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9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8842-DC2C-4CB1-ADF6-51BEF21DA07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8C83-ED4D-4C2B-9754-27E673CBA2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9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4" y="286030"/>
            <a:ext cx="6305550" cy="4600575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V="1">
            <a:off x="2743200" y="1640542"/>
            <a:ext cx="1" cy="28730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3839183" y="1637295"/>
            <a:ext cx="1" cy="28730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91753" y="1219325"/>
            <a:ext cx="75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3GHz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2422377" y="1163801"/>
            <a:ext cx="96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2.5GHz</a:t>
            </a:r>
            <a:endParaRPr lang="en-GB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3550596" y="1552589"/>
            <a:ext cx="1" cy="2873092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070886" y="2281762"/>
            <a:ext cx="118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2.875GHz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09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Birrer</dc:creator>
  <cp:lastModifiedBy>Markus Birrer</cp:lastModifiedBy>
  <cp:revision>1</cp:revision>
  <dcterms:created xsi:type="dcterms:W3CDTF">2017-05-04T16:16:53Z</dcterms:created>
  <dcterms:modified xsi:type="dcterms:W3CDTF">2017-05-04T16:20:43Z</dcterms:modified>
</cp:coreProperties>
</file>